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3" r:id="rId2"/>
    <p:sldId id="259" r:id="rId3"/>
    <p:sldId id="268" r:id="rId4"/>
    <p:sldId id="269" r:id="rId5"/>
    <p:sldId id="305" r:id="rId6"/>
    <p:sldId id="294" r:id="rId7"/>
    <p:sldId id="296" r:id="rId8"/>
    <p:sldId id="297" r:id="rId9"/>
    <p:sldId id="298" r:id="rId10"/>
    <p:sldId id="299" r:id="rId11"/>
    <p:sldId id="277" r:id="rId12"/>
    <p:sldId id="300" r:id="rId13"/>
    <p:sldId id="301" r:id="rId14"/>
    <p:sldId id="302" r:id="rId15"/>
    <p:sldId id="306" r:id="rId16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6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091C132-A26A-4E4A-9FC0-0029AE183C2C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0AC44E3-9B80-42D4-82B4-D8E80D38FB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524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73C457-3A55-4C12-937D-41CDC1CA7A50}" type="slidenum">
              <a:rPr lang="en-US" altLang="pt-BR" smtClean="0"/>
              <a:pPr/>
              <a:t>1</a:t>
            </a:fld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3476618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73C457-3A55-4C12-937D-41CDC1CA7A50}" type="slidenum">
              <a:rPr lang="en-US" altLang="pt-BR" smtClean="0"/>
              <a:pPr/>
              <a:t>15</a:t>
            </a:fld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919965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EF17E-6367-44F3-BFFD-CEE0AF1C5458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E9BF1-DDBB-4FA8-92B4-597BCC76283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1144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D244-6DCE-41AC-9699-0A9C8BEFC531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57C7B-235A-4BDD-BF58-B33DB231830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3285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FAF6-3FA9-40CE-9D3C-DBD5E06216D1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0F10-E88E-495D-9B83-6F5764DC65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3443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93660-B47A-43FC-969C-5C51D8007049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206A3-71E9-4DC9-974E-8DDC958B32E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865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A82F-3B9A-4FEA-A3C4-4C249170B7E5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74A7-6288-498A-AFFF-93F627BD2F3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516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65599-8F35-4C16-968C-E5C1A5DDA057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C1B04-93E6-4C5F-8155-3DB9DEF198E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830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16A3D-CF2C-4327-B653-3903F96D4BDF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3B333-C332-4189-BAE9-2714B772270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9958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B414E-83CF-41A3-A780-EDD72C498181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FF2AD-68C4-4376-8C02-2E38180DB43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6962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6E495-3919-406C-91B4-108A265E35B1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B9228-7B9D-4FBE-9D3B-F746EF13F4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961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0A1E-F591-4FB4-9E42-20403EDBE6A2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7DA49-E4C9-4F68-A6DF-B41480D7529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227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4781-01FF-4BB4-BC94-8BE81FDD82EA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5B0ED-C548-475E-9C28-86B0EF95C5C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16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80C37F-C97F-4787-B5C5-B7D3F6C1BE82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D9525D-5F21-445F-AB27-E22CC7519DB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err="1" smtClean="0"/>
              <a:t>Regression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and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Clinical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prediction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models</a:t>
            </a:r>
            <a:endParaRPr lang="en-US" altLang="en-US" dirty="0" smtClean="0"/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Seção 16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Especificação e Estimação – Parte 4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 de Souza Borges Quintana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marcel.quintana@ini.fiocruz.br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2019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36893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16</a:t>
            </a:r>
          </a:p>
        </p:txBody>
      </p:sp>
      <p:sp>
        <p:nvSpPr>
          <p:cNvPr id="3277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908417-0A29-47A8-9342-FB3DF6BCEF60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32773" name="Espaço Reservado para Conteúdo 1"/>
          <p:cNvSpPr>
            <a:spLocks noGrp="1"/>
          </p:cNvSpPr>
          <p:nvPr>
            <p:ph idx="1"/>
          </p:nvPr>
        </p:nvSpPr>
        <p:spPr>
          <a:xfrm>
            <a:off x="214739" y="1639341"/>
            <a:ext cx="8964488" cy="5462067"/>
          </a:xfrm>
        </p:spPr>
        <p:txBody>
          <a:bodyPr/>
          <a:lstStyle/>
          <a:p>
            <a:pPr marL="57150" indent="0">
              <a:buNone/>
            </a:pPr>
            <a:r>
              <a:rPr lang="pt-BR" altLang="pt-BR" sz="2000" dirty="0" smtClean="0"/>
              <a:t>Performance do modelo para as interações alternativas:</a:t>
            </a:r>
            <a:endParaRPr lang="pt-BR" altLang="pt-BR" sz="2000" dirty="0"/>
          </a:p>
          <a:p>
            <a:pPr marL="57150" indent="0">
              <a:buNone/>
            </a:pPr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  <a:p>
            <a:pPr lvl="1"/>
            <a:endParaRPr lang="pt-BR" altLang="pt-BR" sz="1800" dirty="0" smtClean="0"/>
          </a:p>
        </p:txBody>
      </p:sp>
      <p:sp>
        <p:nvSpPr>
          <p:cNvPr id="32774" name="Título 2"/>
          <p:cNvSpPr>
            <a:spLocks noGrp="1"/>
          </p:cNvSpPr>
          <p:nvPr>
            <p:ph type="title"/>
          </p:nvPr>
        </p:nvSpPr>
        <p:spPr>
          <a:xfrm>
            <a:off x="539750" y="-171450"/>
            <a:ext cx="8424863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1800" b="1" smtClean="0"/>
              <a:t>5. Verificando pressupostos em modelos de regressão (Cap 12)</a:t>
            </a:r>
          </a:p>
        </p:txBody>
      </p:sp>
      <p:sp>
        <p:nvSpPr>
          <p:cNvPr id="32775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3600" b="1" dirty="0" err="1"/>
              <a:t>Aditividade</a:t>
            </a:r>
            <a:endParaRPr lang="en-US" altLang="pt-BR" sz="3600" b="1" dirty="0"/>
          </a:p>
        </p:txBody>
      </p:sp>
      <p:grpSp>
        <p:nvGrpSpPr>
          <p:cNvPr id="6" name="Grupo 5"/>
          <p:cNvGrpSpPr/>
          <p:nvPr/>
        </p:nvGrpSpPr>
        <p:grpSpPr>
          <a:xfrm>
            <a:off x="755575" y="2519362"/>
            <a:ext cx="7731244" cy="1658535"/>
            <a:chOff x="755575" y="2519362"/>
            <a:chExt cx="7731244" cy="1658535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 rotWithShape="1">
            <a:blip r:embed="rId2"/>
            <a:srcRect b="15019"/>
            <a:stretch/>
          </p:blipFill>
          <p:spPr>
            <a:xfrm>
              <a:off x="755576" y="2519362"/>
              <a:ext cx="7731243" cy="1629718"/>
            </a:xfrm>
            <a:prstGeom prst="rect">
              <a:avLst/>
            </a:prstGeom>
          </p:spPr>
        </p:pic>
        <p:pic>
          <p:nvPicPr>
            <p:cNvPr id="10" name="Imagem 9"/>
            <p:cNvPicPr>
              <a:picLocks noChangeAspect="1"/>
            </p:cNvPicPr>
            <p:nvPr/>
          </p:nvPicPr>
          <p:blipFill rotWithShape="1">
            <a:blip r:embed="rId2"/>
            <a:srcRect t="97076"/>
            <a:stretch/>
          </p:blipFill>
          <p:spPr>
            <a:xfrm>
              <a:off x="755575" y="4121815"/>
              <a:ext cx="7731243" cy="560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398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7158" x="1231900" y="4965700"/>
          <p14:tracePt t="7607" x="1241425" y="4965700"/>
          <p14:tracePt t="7623" x="1268413" y="4919663"/>
          <p14:tracePt t="7640" x="1330325" y="4822825"/>
          <p14:tracePt t="7657" x="1366838" y="4768850"/>
          <p14:tracePt t="7673" x="1455738" y="4616450"/>
          <p14:tracePt t="7689" x="1554163" y="4483100"/>
          <p14:tracePt t="7706" x="1589088" y="4429125"/>
          <p14:tracePt t="7722" x="1643063" y="4348163"/>
          <p14:tracePt t="7738" x="1687513" y="4295775"/>
          <p14:tracePt t="7755" x="1704975" y="4286250"/>
          <p14:tracePt t="7771" x="1741488" y="4251325"/>
          <p14:tracePt t="7788" x="1768475" y="4224338"/>
          <p14:tracePt t="7804" x="1785938" y="4205288"/>
          <p14:tracePt t="7821" x="1830388" y="4187825"/>
          <p14:tracePt t="7837" x="1866900" y="4179888"/>
          <p14:tracePt t="7854" x="1884363" y="4170363"/>
          <p14:tracePt t="7870" x="1946275" y="4152900"/>
          <p14:tracePt t="7887" x="2027238" y="4152900"/>
          <p14:tracePt t="7903" x="2081213" y="4152900"/>
          <p14:tracePt t="7919" x="2160588" y="4152900"/>
          <p14:tracePt t="7936" x="2224088" y="4152900"/>
          <p14:tracePt t="7952" x="2251075" y="4152900"/>
          <p14:tracePt t="7969" x="2295525" y="4152900"/>
          <p14:tracePt t="7986" x="2322513" y="4152900"/>
          <p14:tracePt t="8002" x="2330450" y="4152900"/>
          <p14:tracePt t="8018" x="2339975" y="4152900"/>
          <p14:tracePt t="8035" x="2347913" y="4152900"/>
          <p14:tracePt t="8051" x="2357438" y="4152900"/>
          <p14:tracePt t="8068" x="2374900" y="4152900"/>
          <p14:tracePt t="8084" x="2401888" y="4152900"/>
          <p14:tracePt t="8101" x="2419350" y="4152900"/>
          <p14:tracePt t="8117" x="2455863" y="4152900"/>
          <p14:tracePt t="8134" x="2473325" y="4160838"/>
          <p14:tracePt t="8150" x="2517775" y="4160838"/>
          <p14:tracePt t="8167" x="2554288" y="4170363"/>
          <p14:tracePt t="8183" x="2589213" y="4170363"/>
          <p14:tracePt t="8199" x="2616200" y="4170363"/>
          <p14:tracePt t="8216" x="2670175" y="4170363"/>
          <p14:tracePt t="8233" x="2714625" y="4170363"/>
          <p14:tracePt t="8249" x="2732088" y="4170363"/>
          <p14:tracePt t="8265" x="2768600" y="4170363"/>
          <p14:tracePt t="8282" x="2803525" y="4170363"/>
          <p14:tracePt t="8298" x="2822575" y="4170363"/>
          <p14:tracePt t="8315" x="2867025" y="4170363"/>
          <p14:tracePt t="8331" x="2901950" y="4170363"/>
          <p14:tracePt t="8348" x="2919413" y="4170363"/>
          <p14:tracePt t="8364" x="2955925" y="4170363"/>
          <p14:tracePt t="8381" x="2982913" y="4170363"/>
          <p14:tracePt t="8677" x="3000375" y="4170363"/>
          <p14:tracePt t="8693" x="3116263" y="4187825"/>
          <p14:tracePt t="8710" x="3375025" y="4205288"/>
          <p14:tracePt t="8727" x="3571875" y="4224338"/>
          <p14:tracePt t="8743" x="4044950" y="4251325"/>
          <p14:tracePt t="8759" x="4446588" y="4276725"/>
          <p14:tracePt t="8776" x="4598988" y="4286250"/>
          <p14:tracePt t="8792" x="4867275" y="4303713"/>
          <p14:tracePt t="8809" x="5126038" y="4322763"/>
          <p14:tracePt t="8825" x="5232400" y="4330700"/>
          <p14:tracePt t="8842" x="5438775" y="4340225"/>
          <p14:tracePt t="8858" x="5581650" y="4348163"/>
          <p14:tracePt t="8875" x="5626100" y="4348163"/>
          <p14:tracePt t="8891" x="5715000" y="4348163"/>
          <p14:tracePt t="8908" x="5795963" y="4348163"/>
          <p14:tracePt t="8924" x="5830888" y="4348163"/>
          <p14:tracePt t="8940" x="5919788" y="4348163"/>
          <p14:tracePt t="8957" x="5991225" y="4348163"/>
          <p14:tracePt t="8973" x="6027738" y="4348163"/>
          <p14:tracePt t="8990" x="6072188" y="4340225"/>
          <p14:tracePt t="9006" x="6108700" y="4330700"/>
          <p14:tracePt t="9023" x="6126163" y="4330700"/>
          <p14:tracePt t="9039" x="6153150" y="4322763"/>
          <p14:tracePt t="9056" x="6161088" y="4313238"/>
          <p14:tracePt t="9072" x="6170613" y="4313238"/>
          <p14:tracePt t="9089" x="6180138" y="4303713"/>
          <p14:tracePt t="9105" x="6197600" y="4303713"/>
          <p14:tracePt t="9122" x="6215063" y="4303713"/>
          <p14:tracePt t="9138" x="6232525" y="4286250"/>
          <p14:tracePt t="9155" x="6259513" y="4286250"/>
          <p14:tracePt t="9171" x="6276975" y="4276725"/>
          <p14:tracePt t="9188" x="6313488" y="4259263"/>
          <p14:tracePt t="9205" x="6357938" y="4251325"/>
          <p14:tracePt t="9220" x="6375400" y="4241800"/>
          <p14:tracePt t="9237" x="6411913" y="4232275"/>
          <p14:tracePt t="9253" x="6456363" y="4224338"/>
          <p14:tracePt t="9270" x="6473825" y="4214813"/>
          <p14:tracePt t="9286" x="6500813" y="4205288"/>
          <p14:tracePt t="9303" x="6518275" y="4197350"/>
          <p14:tracePt t="9336" x="6527800" y="4187825"/>
          <p14:tracePt t="9353" x="6537325" y="4187825"/>
          <p14:tracePt t="9385" x="6545263" y="4187825"/>
          <p14:tracePt t="9434" x="6554788" y="4187825"/>
          <p14:tracePt t="9566" x="6554788" y="4170363"/>
          <p14:tracePt t="10522" x="6500813" y="4179888"/>
          <p14:tracePt t="10538" x="6419850" y="4197350"/>
          <p14:tracePt t="10554" x="6134100" y="4232275"/>
          <p14:tracePt t="10571" x="5894388" y="4232275"/>
          <p14:tracePt t="10587" x="5214938" y="4224338"/>
          <p14:tracePt t="10604" x="4500563" y="4170363"/>
          <p14:tracePt t="10620" x="4143375" y="4125913"/>
          <p14:tracePt t="10637" x="3581400" y="4037013"/>
          <p14:tracePt t="10653" x="3241675" y="3938588"/>
          <p14:tracePt t="10670" x="2938463" y="3822700"/>
          <p14:tracePt t="10686" x="2776538" y="3751263"/>
          <p14:tracePt t="10702" x="2536825" y="3616325"/>
          <p14:tracePt t="10719" x="2465388" y="3562350"/>
          <p14:tracePt t="10736" x="2366963" y="3473450"/>
          <p14:tracePt t="10752" x="2303463" y="3384550"/>
          <p14:tracePt t="10768" x="2251075" y="3259138"/>
          <p14:tracePt t="10785" x="2224088" y="3187700"/>
          <p14:tracePt t="10801" x="2160588" y="3027363"/>
          <p14:tracePt t="10818" x="2143125" y="2973388"/>
          <p14:tracePt t="10834" x="2133600" y="2901950"/>
          <p14:tracePt t="10851" x="2116138" y="2874963"/>
          <p14:tracePt t="10867" x="2116138" y="2867025"/>
          <p14:tracePt t="10884" x="2116138" y="2857500"/>
          <p14:tracePt t="10900" x="2108200" y="2857500"/>
          <p14:tracePt t="10933" x="2098675" y="2847975"/>
          <p14:tracePt t="10950" x="2089150" y="2840038"/>
          <p14:tracePt t="10982" x="2081213" y="2840038"/>
          <p14:tracePt t="10999" x="2071688" y="2840038"/>
          <p14:tracePt t="11032" x="2062163" y="2840038"/>
          <p14:tracePt t="11081" x="2054225" y="2840038"/>
          <p14:tracePt t="11098" x="2044700" y="2830513"/>
          <p14:tracePt t="11114" x="2044700" y="2822575"/>
          <p14:tracePt t="11131" x="2017713" y="2803525"/>
          <p14:tracePt t="11147" x="1982788" y="2776538"/>
          <p14:tracePt t="11164" x="1965325" y="2776538"/>
          <p14:tracePt t="11180" x="1938338" y="2759075"/>
          <p14:tracePt t="11197" x="1928813" y="2741613"/>
          <p14:tracePt t="11213" x="1919288" y="2741613"/>
          <p14:tracePt t="11229" x="1911350" y="2732088"/>
          <p14:tracePt t="11559" x="1928813" y="2732088"/>
          <p14:tracePt t="11575" x="1965325" y="2741613"/>
          <p14:tracePt t="11592" x="1982788" y="2741613"/>
          <p14:tracePt t="11608" x="2027238" y="2741613"/>
          <p14:tracePt t="11625" x="2081213" y="2741613"/>
          <p14:tracePt t="11642" x="2160588" y="2751138"/>
          <p14:tracePt t="11658" x="2197100" y="2751138"/>
          <p14:tracePt t="11675" x="2276475" y="2751138"/>
          <p14:tracePt t="11691" x="2312988" y="2751138"/>
          <p14:tracePt t="11707" x="2374900" y="2751138"/>
          <p14:tracePt t="11723" x="2419350" y="2751138"/>
          <p14:tracePt t="11740" x="2438400" y="2751138"/>
          <p14:tracePt t="11756" x="2465388" y="2751138"/>
          <p14:tracePt t="11773" x="2473325" y="2751138"/>
          <p14:tracePt t="11806" x="2482850" y="2751138"/>
          <p14:tracePt t="11822" x="2500313" y="2751138"/>
          <p14:tracePt t="11855" x="2509838" y="2751138"/>
          <p14:tracePt t="11904" x="2517775" y="2751138"/>
          <p14:tracePt t="12201" x="2527300" y="2751138"/>
          <p14:tracePt t="12975" x="2536825" y="2751138"/>
          <p14:tracePt t="13255" x="2544763" y="2751138"/>
          <p14:tracePt t="13271" x="2554288" y="2751138"/>
          <p14:tracePt t="13304" x="2562225" y="2751138"/>
          <p14:tracePt t="13321" x="2581275" y="2751138"/>
          <p14:tracePt t="13338" x="2589213" y="2751138"/>
          <p14:tracePt t="13370" x="2598738" y="2751138"/>
          <p14:tracePt t="13387" x="2616200" y="2751138"/>
          <p14:tracePt t="13420" x="2625725" y="2751138"/>
          <p14:tracePt t="13436" x="2633663" y="2751138"/>
          <p14:tracePt t="13469" x="2643188" y="2751138"/>
          <p14:tracePt t="13486" x="2652713" y="2751138"/>
          <p14:tracePt t="13947" x="2660650" y="2751138"/>
          <p14:tracePt t="14770" x="2670175" y="2751138"/>
          <p14:tracePt t="14786" x="2679700" y="2751138"/>
          <p14:tracePt t="14803" x="2687638" y="2751138"/>
          <p14:tracePt t="14819" x="2697163" y="2759075"/>
          <p14:tracePt t="14852" x="2705100" y="2759075"/>
          <p14:tracePt t="14885" x="2714625" y="2759075"/>
          <p14:tracePt t="14902" x="2724150" y="2759075"/>
          <p14:tracePt t="14935" x="2732088" y="2759075"/>
          <p14:tracePt t="14951" x="2741613" y="2759075"/>
          <p14:tracePt t="14968" x="2751138" y="2759075"/>
          <p14:tracePt t="14984" x="2768600" y="2759075"/>
          <p14:tracePt t="15001" x="2786063" y="2759075"/>
          <p14:tracePt t="15017" x="2803525" y="2768600"/>
          <p14:tracePt t="15034" x="2813050" y="2768600"/>
          <p14:tracePt t="15050" x="2830513" y="2768600"/>
          <p14:tracePt t="15067" x="2840038" y="2768600"/>
          <p14:tracePt t="15099" x="2847975" y="2768600"/>
          <p14:tracePt t="15116" x="2867025" y="2768600"/>
          <p14:tracePt t="15165" x="2874963" y="2768600"/>
          <p14:tracePt t="15214" x="2884488" y="2768600"/>
          <p14:tracePt t="15264" x="2894013" y="2768600"/>
          <p14:tracePt t="15313" x="2901950" y="2768600"/>
          <p14:tracePt t="15412" x="2911475" y="2768600"/>
          <p14:tracePt t="15956" x="2919413" y="2768600"/>
          <p14:tracePt t="16038" x="2928938" y="2768600"/>
          <p14:tracePt t="16087" x="2938463" y="2768600"/>
          <p14:tracePt t="16153" x="2946400" y="2768600"/>
          <p14:tracePt t="16499" x="2955925" y="2768600"/>
          <p14:tracePt t="16516" x="2965450" y="2768600"/>
          <p14:tracePt t="16532" x="2973388" y="2776538"/>
          <p14:tracePt t="16549" x="2990850" y="2776538"/>
          <p14:tracePt t="16565" x="3000375" y="2786063"/>
          <p14:tracePt t="16582" x="3017838" y="2795588"/>
          <p14:tracePt t="16598" x="3036888" y="2795588"/>
          <p14:tracePt t="16631" x="3054350" y="2795588"/>
          <p14:tracePt t="16664" x="3062288" y="2803525"/>
          <p14:tracePt t="16680" x="3071813" y="2803525"/>
          <p14:tracePt t="16729" x="3081338" y="2803525"/>
          <p14:tracePt t="17734" x="3081338" y="2813050"/>
          <p14:tracePt t="17751" x="3081338" y="2840038"/>
          <p14:tracePt t="17767" x="3081338" y="2884488"/>
          <p14:tracePt t="17784" x="3081338" y="2894013"/>
          <p14:tracePt t="17800" x="3081338" y="2901950"/>
          <p14:tracePt t="17816" x="3081338" y="2911475"/>
          <p14:tracePt t="17833" x="3081338" y="2919413"/>
          <p14:tracePt t="17866" x="3081338" y="2928938"/>
          <p14:tracePt t="17997" x="3081338" y="2938463"/>
          <p14:tracePt t="18030" x="3081338" y="2946400"/>
          <p14:tracePt t="18063" x="3081338" y="2955925"/>
          <p14:tracePt t="18080" x="3089275" y="2965450"/>
          <p14:tracePt t="18097" x="3089275" y="2973388"/>
          <p14:tracePt t="18113" x="3089275" y="2982913"/>
          <p14:tracePt t="18129" x="3089275" y="2990850"/>
          <p14:tracePt t="18146" x="3089275" y="3017838"/>
          <p14:tracePt t="18162" x="3089275" y="3036888"/>
          <p14:tracePt t="18179" x="3089275" y="3071813"/>
          <p14:tracePt t="18195" x="3081338" y="3116263"/>
          <p14:tracePt t="18212" x="3071813" y="3143250"/>
          <p14:tracePt t="18228" x="3054350" y="3197225"/>
          <p14:tracePt t="18245" x="3036888" y="3241675"/>
          <p14:tracePt t="18261" x="3027363" y="3259138"/>
          <p14:tracePt t="18278" x="3017838" y="3286125"/>
          <p14:tracePt t="18294" x="3000375" y="3303588"/>
          <p14:tracePt t="18310" x="3000375" y="3313113"/>
          <p14:tracePt t="18327" x="2990850" y="3322638"/>
          <p14:tracePt t="18343" x="2973388" y="3330575"/>
          <p14:tracePt t="18360" x="2965450" y="3348038"/>
          <p14:tracePt t="18376" x="2919413" y="3384550"/>
          <p14:tracePt t="18394" x="2830513" y="3429000"/>
          <p14:tracePt t="18410" x="2776538" y="3455988"/>
          <p14:tracePt t="18426" x="2687638" y="3509963"/>
          <p14:tracePt t="18442" x="2581275" y="3562350"/>
          <p14:tracePt t="18459" x="2536825" y="3581400"/>
          <p14:tracePt t="18475" x="2473325" y="3589338"/>
          <p14:tracePt t="18492" x="2446338" y="3598863"/>
          <p14:tracePt t="18508" x="2438400" y="3598863"/>
          <p14:tracePt t="18525" x="2428875" y="3598863"/>
          <p14:tracePt t="18541" x="2419350" y="3598863"/>
          <p14:tracePt t="18574" x="2411413" y="3598863"/>
          <p14:tracePt t="18903" x="2401888" y="3598863"/>
          <p14:tracePt t="18920" x="2393950" y="3589338"/>
          <p14:tracePt t="18953" x="2384425" y="3571875"/>
          <p14:tracePt t="18969" x="2384425" y="3562350"/>
          <p14:tracePt t="19002" x="2374900" y="3554413"/>
          <p14:tracePt t="19019" x="2374900" y="3544888"/>
          <p14:tracePt t="19035" x="2366963" y="3544888"/>
          <p14:tracePt t="19052" x="2357438" y="3536950"/>
          <p14:tracePt t="19068" x="2357438" y="3527425"/>
          <p14:tracePt t="19134" x="2357438" y="3517900"/>
          <p14:tracePt t="19167" x="2357438" y="3509963"/>
          <p14:tracePt t="19233" x="2357438" y="3500438"/>
          <p14:tracePt t="19430" x="2357438" y="3509963"/>
          <p14:tracePt t="19447" x="2357438" y="3517900"/>
          <p14:tracePt t="19480" x="2357438" y="3536950"/>
          <p14:tracePt t="19513" x="2366963" y="3544888"/>
          <p14:tracePt t="19545" x="2366963" y="3554413"/>
          <p14:tracePt t="19562" x="2366963" y="3562350"/>
          <p14:tracePt t="19578" x="2366963" y="3571875"/>
          <p14:tracePt t="19595" x="2366963" y="3581400"/>
          <p14:tracePt t="19611" x="2374900" y="3581400"/>
          <p14:tracePt t="19628" x="2374900" y="3589338"/>
          <p14:tracePt t="19661" x="2384425" y="3598863"/>
          <p14:tracePt t="19710" x="2384425" y="3608388"/>
          <p14:tracePt t="19727" x="2401888" y="3616325"/>
          <p14:tracePt t="19743" x="2411413" y="3625850"/>
          <p14:tracePt t="19760" x="2419350" y="3633788"/>
          <p14:tracePt t="19792" x="2438400" y="3652838"/>
          <p14:tracePt t="19809" x="2438400" y="3660775"/>
          <p14:tracePt t="19826" x="2446338" y="3660775"/>
          <p14:tracePt t="19842" x="2446338" y="3670300"/>
          <p14:tracePt t="19858" x="2455863" y="3670300"/>
          <p14:tracePt t="19875" x="2455863" y="3679825"/>
          <p14:tracePt t="19891" x="2465388" y="3687763"/>
          <p14:tracePt t="19925" x="2473325" y="3697288"/>
          <p14:tracePt t="19974" x="2473325" y="3705225"/>
          <p14:tracePt t="20007" x="2473325" y="3714750"/>
          <p14:tracePt t="20138" x="2465388" y="3714750"/>
          <p14:tracePt t="20155" x="2465388" y="3724275"/>
          <p14:tracePt t="20171" x="2455863" y="3732213"/>
          <p14:tracePt t="20188" x="2446338" y="3741738"/>
          <p14:tracePt t="20221" x="2438400" y="3751263"/>
          <p14:tracePt t="20237" x="2428875" y="3759200"/>
          <p14:tracePt t="21044" x="2428875" y="3768725"/>
          <p14:tracePt t="21061" x="2438400" y="3776663"/>
          <p14:tracePt t="21077" x="2446338" y="3776663"/>
          <p14:tracePt t="21094" x="2455863" y="3795713"/>
          <p14:tracePt t="21110" x="2465388" y="3803650"/>
          <p14:tracePt t="21127" x="2473325" y="3803650"/>
          <p14:tracePt t="21143" x="2482850" y="3830638"/>
          <p14:tracePt t="21159" x="2500313" y="3857625"/>
          <p14:tracePt t="21176" x="2509838" y="3857625"/>
          <p14:tracePt t="21192" x="2509838" y="3867150"/>
          <p14:tracePt t="21209" x="2517775" y="3875088"/>
          <p14:tracePt t="21226" x="2517775" y="3884613"/>
          <p14:tracePt t="21242" x="2527300" y="3902075"/>
          <p14:tracePt t="21258" x="2536825" y="3929063"/>
          <p14:tracePt t="21275" x="2536825" y="3956050"/>
          <p14:tracePt t="21291" x="2544763" y="3983038"/>
          <p14:tracePt t="21308" x="2544763" y="3990975"/>
          <p14:tracePt t="21324" x="2544763" y="4000500"/>
          <p14:tracePt t="21341" x="2544763" y="4010025"/>
          <p14:tracePt t="21357" x="2544763" y="4017963"/>
          <p14:tracePt t="21374" x="2544763" y="4027488"/>
          <p14:tracePt t="22098" x="2544763" y="4017963"/>
          <p14:tracePt t="22148" x="2544763" y="4010025"/>
          <p14:tracePt t="22181" x="2544763" y="4000500"/>
          <p14:tracePt t="22213" x="2544763" y="3990975"/>
          <p14:tracePt t="22230" x="2544763" y="3983038"/>
          <p14:tracePt t="22246" x="2544763" y="3973513"/>
          <p14:tracePt t="22263" x="2544763" y="3965575"/>
          <p14:tracePt t="22296" x="2544763" y="3946525"/>
          <p14:tracePt t="22312" x="2544763" y="3938588"/>
          <p14:tracePt t="22345" x="2544763" y="3929063"/>
          <p14:tracePt t="22361" x="2544763" y="3919538"/>
          <p14:tracePt t="22378" x="2544763" y="3911600"/>
          <p14:tracePt t="22428" x="2544763" y="3902075"/>
          <p14:tracePt t="22477" x="2544763" y="3894138"/>
          <p14:tracePt t="22592" x="2544763" y="3884613"/>
          <p14:tracePt t="22757" x="2544763" y="3875088"/>
          <p14:tracePt t="22789" x="2544763" y="3867150"/>
          <p14:tracePt t="22839" x="2544763" y="3857625"/>
          <p14:tracePt t="22905" x="2544763" y="3848100"/>
          <p14:tracePt t="22971" x="2544763" y="3840163"/>
          <p14:tracePt t="23036" x="2544763" y="3830638"/>
          <p14:tracePt t="23086" x="2544763" y="3822700"/>
          <p14:tracePt t="23119" x="2544763" y="3813175"/>
          <p14:tracePt t="23136" x="2536825" y="3795713"/>
          <p14:tracePt t="23168" x="2536825" y="3786188"/>
          <p14:tracePt t="23185" x="2527300" y="3776663"/>
          <p14:tracePt t="23201" x="2527300" y="3768725"/>
          <p14:tracePt t="23218" x="2527300" y="3759200"/>
          <p14:tracePt t="23234" x="2527300" y="3751263"/>
          <p14:tracePt t="23251" x="2527300" y="3741738"/>
          <p14:tracePt t="23267" x="2517775" y="3732213"/>
          <p14:tracePt t="23284" x="2509838" y="3724275"/>
          <p14:tracePt t="23300" x="2509838" y="3714750"/>
          <p14:tracePt t="23317" x="2509838" y="3705225"/>
          <p14:tracePt t="23333" x="2500313" y="3697288"/>
          <p14:tracePt t="23350" x="2500313" y="3687763"/>
          <p14:tracePt t="23366" x="2500313" y="3679825"/>
          <p14:tracePt t="23399" x="2500313" y="3670300"/>
          <p14:tracePt t="23432" x="2500313" y="3660775"/>
          <p14:tracePt t="23448" x="2500313" y="3652838"/>
          <p14:tracePt t="23498" x="2500313" y="3643313"/>
          <p14:tracePt t="23563" x="2500313" y="3633788"/>
          <p14:tracePt t="23613" x="2500313" y="3625850"/>
          <p14:tracePt t="23646" x="2500313" y="3616325"/>
          <p14:tracePt t="23679" x="2500313" y="3608388"/>
          <p14:tracePt t="23778" x="2500313" y="3598863"/>
          <p14:tracePt t="23843" x="2500313" y="3589338"/>
          <p14:tracePt t="23876" x="2500313" y="3581400"/>
          <p14:tracePt t="23893" x="2490788" y="3581400"/>
          <p14:tracePt t="23910" x="2490788" y="3571875"/>
          <p14:tracePt t="23927" x="2490788" y="3562350"/>
          <p14:tracePt t="23943" x="2482850" y="3554413"/>
          <p14:tracePt t="23959" x="2473325" y="3544888"/>
          <p14:tracePt t="23976" x="2473325" y="3536950"/>
          <p14:tracePt t="23992" x="2473325" y="3527425"/>
          <p14:tracePt t="24008" x="2473325" y="3517900"/>
          <p14:tracePt t="24041" x="2473325" y="3509963"/>
          <p14:tracePt t="24058" x="2473325" y="3500438"/>
          <p14:tracePt t="32407" x="2625725" y="3482975"/>
          <p14:tracePt t="32423" x="2982913" y="3455988"/>
          <p14:tracePt t="32440" x="3286125" y="3446463"/>
          <p14:tracePt t="32456" x="3384550" y="3446463"/>
          <p14:tracePt t="32473" x="3544888" y="3438525"/>
          <p14:tracePt t="32489" x="3598863" y="3438525"/>
          <p14:tracePt t="32505" x="3616325" y="3438525"/>
          <p14:tracePt t="32522" x="3633788" y="3438525"/>
          <p14:tracePt t="32538" x="3670300" y="3419475"/>
          <p14:tracePt t="32555" x="3759200" y="3402013"/>
          <p14:tracePt t="32571" x="3830638" y="3375025"/>
          <p14:tracePt t="32588" x="4017963" y="3313113"/>
          <p14:tracePt t="32604" x="4116388" y="3276600"/>
          <p14:tracePt t="32621" x="4303713" y="3205163"/>
          <p14:tracePt t="32637" x="4598988" y="3125788"/>
          <p14:tracePt t="32654" x="4786313" y="3089275"/>
          <p14:tracePt t="32671" x="5089525" y="3071813"/>
          <p14:tracePt t="32687" x="5276850" y="3062288"/>
          <p14:tracePt t="32704" x="5322888" y="3054350"/>
          <p14:tracePt t="32720" x="5375275" y="3054350"/>
          <p14:tracePt t="32736" x="5394325" y="3054350"/>
          <p14:tracePt t="32752" x="5402263" y="3054350"/>
          <p14:tracePt t="32769" x="5411788" y="3054350"/>
          <p14:tracePt t="32786" x="5419725" y="3054350"/>
          <p14:tracePt t="32802" x="5429250" y="3054350"/>
          <p14:tracePt t="32835" x="5438775" y="3054350"/>
          <p14:tracePt t="32868" x="5446713" y="3054350"/>
          <p14:tracePt t="32884" x="5456238" y="3054350"/>
          <p14:tracePt t="32917" x="5465763" y="3054350"/>
          <p14:tracePt t="32934" x="5473700" y="3054350"/>
          <p14:tracePt t="32950" x="5483225" y="3054350"/>
          <p14:tracePt t="32967" x="5491163" y="3054350"/>
          <p14:tracePt t="32983" x="5500688" y="3054350"/>
          <p14:tracePt t="33016" x="5510213" y="3054350"/>
          <p14:tracePt t="33065" x="5518150" y="3054350"/>
          <p14:tracePt t="33115" x="5518150" y="3062288"/>
          <p14:tracePt t="33132" x="5518150" y="3071813"/>
          <p14:tracePt t="33148" x="5518150" y="3081338"/>
          <p14:tracePt t="33164" x="5518150" y="3089275"/>
          <p14:tracePt t="33197" x="5510213" y="3098800"/>
          <p14:tracePt t="33214" x="5510213" y="3116263"/>
          <p14:tracePt t="33230" x="5500688" y="3125788"/>
          <p14:tracePt t="33263" x="5491163" y="3133725"/>
          <p14:tracePt t="33280" x="5483225" y="3160713"/>
          <p14:tracePt t="33296" x="5483225" y="3170238"/>
          <p14:tracePt t="33312" x="5473700" y="3179763"/>
          <p14:tracePt t="33329" x="5465763" y="3179763"/>
          <p14:tracePt t="33345" x="5456238" y="3187700"/>
          <p14:tracePt t="33362" x="5446713" y="3214688"/>
          <p14:tracePt t="33378" x="5438775" y="3224213"/>
          <p14:tracePt t="33395" x="5429250" y="3232150"/>
          <p14:tracePt t="33411" x="5394325" y="3251200"/>
          <p14:tracePt t="33428" x="5384800" y="3259138"/>
          <p14:tracePt t="33444" x="5340350" y="3268663"/>
          <p14:tracePt t="33461" x="5286375" y="3286125"/>
          <p14:tracePt t="33477" x="5251450" y="3286125"/>
          <p14:tracePt t="33494" x="5160963" y="3303588"/>
          <p14:tracePt t="33510" x="5072063" y="3322638"/>
          <p14:tracePt t="33526" x="5027613" y="3322638"/>
          <p14:tracePt t="33543" x="4946650" y="3322638"/>
          <p14:tracePt t="33559" x="4911725" y="3322638"/>
          <p14:tracePt t="33576" x="4894263" y="3322638"/>
          <p14:tracePt t="33593" x="4857750" y="3322638"/>
          <p14:tracePt t="33609" x="4813300" y="3322638"/>
          <p14:tracePt t="33625" x="4795838" y="3322638"/>
          <p14:tracePt t="33642" x="4759325" y="3322638"/>
          <p14:tracePt t="33659" x="4724400" y="3322638"/>
          <p14:tracePt t="33675" x="4705350" y="3322638"/>
          <p14:tracePt t="33691" x="4687888" y="3313113"/>
          <p14:tracePt t="33708" x="4679950" y="3303588"/>
          <p14:tracePt t="33724" x="4670425" y="3303588"/>
          <p14:tracePt t="33740" x="4652963" y="3295650"/>
          <p14:tracePt t="33757" x="4633913" y="3276600"/>
          <p14:tracePt t="33773" x="4616450" y="3268663"/>
          <p14:tracePt t="33790" x="4589463" y="3232150"/>
          <p14:tracePt t="33807" x="4581525" y="3205163"/>
          <p14:tracePt t="33823" x="4581525" y="3179763"/>
          <p14:tracePt t="33839" x="4572000" y="3133725"/>
          <p14:tracePt t="33856" x="4572000" y="3089275"/>
          <p14:tracePt t="33872" x="4572000" y="3071813"/>
          <p14:tracePt t="33889" x="4581525" y="3036888"/>
          <p14:tracePt t="33906" x="4616450" y="3000375"/>
          <p14:tracePt t="33922" x="4633913" y="2982913"/>
          <p14:tracePt t="33938" x="4679950" y="2973388"/>
          <p14:tracePt t="33955" x="4714875" y="2955925"/>
          <p14:tracePt t="33971" x="4732338" y="2955925"/>
          <p14:tracePt t="33988" x="4776788" y="2955925"/>
          <p14:tracePt t="34004" x="4813300" y="2955925"/>
          <p14:tracePt t="34021" x="4902200" y="2955925"/>
          <p14:tracePt t="34037" x="5000625" y="2955925"/>
          <p14:tracePt t="34054" x="5081588" y="2955925"/>
          <p14:tracePt t="34070" x="5133975" y="2955925"/>
          <p14:tracePt t="34086" x="5232400" y="2965450"/>
          <p14:tracePt t="34103" x="5276850" y="2965450"/>
          <p14:tracePt t="34119" x="5348288" y="2965450"/>
          <p14:tracePt t="34136" x="5394325" y="2973388"/>
          <p14:tracePt t="34152" x="5411788" y="2982913"/>
          <p14:tracePt t="34169" x="5456238" y="2990850"/>
          <p14:tracePt t="34185" x="5500688" y="2990850"/>
          <p14:tracePt t="34202" x="5537200" y="3009900"/>
          <p14:tracePt t="34218" x="5554663" y="3017838"/>
          <p14:tracePt t="34235" x="5589588" y="3027363"/>
          <p14:tracePt t="34251" x="5608638" y="3036888"/>
          <p14:tracePt t="34268" x="5634038" y="3044825"/>
          <p14:tracePt t="34284" x="5643563" y="3054350"/>
          <p14:tracePt t="34301" x="5653088" y="3062288"/>
          <p14:tracePt t="34317" x="5661025" y="3071813"/>
          <p14:tracePt t="34334" x="5670550" y="3081338"/>
          <p14:tracePt t="34350" x="5670550" y="3089275"/>
          <p14:tracePt t="34366" x="5670550" y="3125788"/>
          <p14:tracePt t="34383" x="5670550" y="3160713"/>
          <p14:tracePt t="34399" x="5661025" y="3187700"/>
          <p14:tracePt t="34416" x="5634038" y="3232150"/>
          <p14:tracePt t="34432" x="5589588" y="3268663"/>
          <p14:tracePt t="34449" x="5572125" y="3295650"/>
          <p14:tracePt t="34465" x="5510213" y="3313113"/>
          <p14:tracePt t="34482" x="5402263" y="3330575"/>
          <p14:tracePt t="34498" x="5330825" y="3340100"/>
          <p14:tracePt t="34515" x="5170488" y="3357563"/>
          <p14:tracePt t="34531" x="5037138" y="3375025"/>
          <p14:tracePt t="34547" x="4983163" y="3375025"/>
          <p14:tracePt t="34549" x="4946650" y="3375025"/>
          <p14:tracePt t="34564" x="4911725" y="3375025"/>
          <p14:tracePt t="34581" x="4875213" y="3375025"/>
          <p14:tracePt t="34597" x="4867275" y="3375025"/>
          <p14:tracePt t="34613" x="4830763" y="3375025"/>
          <p14:tracePt t="34630" x="4795838" y="3375025"/>
          <p14:tracePt t="34646" x="4776788" y="3375025"/>
          <p14:tracePt t="34663" x="4741863" y="3375025"/>
          <p14:tracePt t="34680" x="4724400" y="3375025"/>
          <p14:tracePt t="34696" x="4705350" y="3375025"/>
          <p14:tracePt t="34712" x="4697413" y="3375025"/>
          <p14:tracePt t="34729" x="4687888" y="3357563"/>
          <p14:tracePt t="34762" x="4670425" y="3340100"/>
          <p14:tracePt t="34779" x="4660900" y="3303588"/>
          <p14:tracePt t="34794" x="4660900" y="3276600"/>
          <p14:tracePt t="34811" x="4660900" y="3232150"/>
          <p14:tracePt t="34828" x="4660900" y="3205163"/>
          <p14:tracePt t="34844" x="4660900" y="3197225"/>
          <p14:tracePt t="34860" x="4679950" y="3179763"/>
          <p14:tracePt t="34877" x="4732338" y="3152775"/>
          <p14:tracePt t="34893" x="4768850" y="3125788"/>
          <p14:tracePt t="34910" x="4884738" y="3089275"/>
          <p14:tracePt t="34926" x="4956175" y="3081338"/>
          <p14:tracePt t="34943" x="5108575" y="3062288"/>
          <p14:tracePt t="34959" x="5214938" y="3054350"/>
          <p14:tracePt t="34976" x="5303838" y="3044825"/>
          <p14:tracePt t="34992" x="5330825" y="3044825"/>
          <p14:tracePt t="35009" x="5357813" y="3044825"/>
          <p14:tracePt t="35025" x="5367338" y="3044825"/>
          <p14:tracePt t="35041" x="5384800" y="3044825"/>
          <p14:tracePt t="35058" x="5394325" y="3044825"/>
          <p14:tracePt t="35091" x="5402263" y="3044825"/>
          <p14:tracePt t="35107" x="5419725" y="3044825"/>
          <p14:tracePt t="35125" x="5429250" y="3054350"/>
          <p14:tracePt t="35140" x="5429250" y="3062288"/>
          <p14:tracePt t="35157" x="5438775" y="3071813"/>
          <p14:tracePt t="35190" x="5456238" y="3089275"/>
          <p14:tracePt t="35206" x="5456238" y="3098800"/>
          <p14:tracePt t="35239" x="5465763" y="3108325"/>
          <p14:tracePt t="35256" x="5465763" y="3125788"/>
          <p14:tracePt t="35288" x="5473700" y="3133725"/>
          <p14:tracePt t="35305" x="5473700" y="3170238"/>
          <p14:tracePt t="35321" x="5473700" y="3187700"/>
          <p14:tracePt t="35338" x="5465763" y="3224213"/>
          <p14:tracePt t="35354" x="5456238" y="3268663"/>
          <p14:tracePt t="35371" x="5446713" y="3276600"/>
          <p14:tracePt t="35387" x="5438775" y="3286125"/>
          <p14:tracePt t="35404" x="5429250" y="3295650"/>
          <p14:tracePt t="35420" x="5419725" y="3303588"/>
          <p14:tracePt t="35437" x="5375275" y="3313113"/>
          <p14:tracePt t="35453" x="5303838" y="3330575"/>
          <p14:tracePt t="35470" x="5268913" y="3340100"/>
          <p14:tracePt t="35486" x="5187950" y="3357563"/>
          <p14:tracePt t="35503" x="5143500" y="3357563"/>
          <p14:tracePt t="35519" x="5116513" y="3357563"/>
          <p14:tracePt t="35536" x="5108575" y="3357563"/>
          <p14:tracePt t="35552" x="5099050" y="3357563"/>
          <p14:tracePt t="35585" x="5089525" y="3357563"/>
          <p14:tracePt t="35667" x="5089525" y="3367088"/>
          <p14:tracePt t="35947" x="5099050" y="3367088"/>
          <p14:tracePt t="35964" x="5251450" y="3394075"/>
          <p14:tracePt t="35980" x="5661025" y="3465513"/>
          <p14:tracePt t="35997" x="5946775" y="3509963"/>
          <p14:tracePt t="36013" x="6572250" y="3589338"/>
          <p14:tracePt t="36030" x="7000875" y="3616325"/>
          <p14:tracePt t="36046" x="7108825" y="3625850"/>
          <p14:tracePt t="36050" x="7188200" y="3625850"/>
          <p14:tracePt t="36063" x="7242175" y="3625850"/>
          <p14:tracePt t="36079" x="7304088" y="3625850"/>
          <p14:tracePt t="36096" x="7323138" y="3625850"/>
          <p14:tracePt t="36112" x="7348538" y="3625850"/>
          <p14:tracePt t="36128" x="7367588" y="3625850"/>
          <p14:tracePt t="36161" x="7375525" y="3625850"/>
          <p14:tracePt t="36178" x="7385050" y="3625850"/>
          <p14:tracePt t="36211" x="7402513" y="3625850"/>
          <p14:tracePt t="36227" x="7412038" y="3625850"/>
          <p14:tracePt t="36244" x="7412038" y="3616325"/>
          <p14:tracePt t="36260" x="7419975" y="3608388"/>
          <p14:tracePt t="36276" x="7439025" y="3589338"/>
          <p14:tracePt t="36293" x="7446963" y="3571875"/>
          <p14:tracePt t="36309" x="7473950" y="3536950"/>
          <p14:tracePt t="36326" x="7500938" y="3509963"/>
          <p14:tracePt t="36342" x="7510463" y="3490913"/>
          <p14:tracePt t="36359" x="7527925" y="3482975"/>
          <p14:tracePt t="36376" x="7527925" y="3473450"/>
          <p14:tracePt t="36392" x="7537450" y="3473450"/>
          <p14:tracePt t="36408" x="7537450" y="3455988"/>
          <p14:tracePt t="36425" x="7545388" y="3446463"/>
          <p14:tracePt t="36458" x="7545388" y="3419475"/>
          <p14:tracePt t="36475" x="7545388" y="3402013"/>
          <p14:tracePt t="36491" x="7545388" y="3394075"/>
          <p14:tracePt t="36507" x="7545388" y="3375025"/>
          <p14:tracePt t="36524" x="7545388" y="3340100"/>
          <p14:tracePt t="36540" x="7545388" y="3322638"/>
          <p14:tracePt t="36556" x="7545388" y="3286125"/>
          <p14:tracePt t="36573" x="7537450" y="3241675"/>
          <p14:tracePt t="36589" x="7527925" y="3224213"/>
          <p14:tracePt t="36606" x="7518400" y="3187700"/>
          <p14:tracePt t="36623" x="7491413" y="3143250"/>
          <p14:tracePt t="36639" x="7473950" y="3125788"/>
          <p14:tracePt t="36656" x="7429500" y="3071813"/>
          <p14:tracePt t="36672" x="7385050" y="3027363"/>
          <p14:tracePt t="36688" x="7375525" y="3017838"/>
          <p14:tracePt t="36705" x="7358063" y="3000375"/>
          <p14:tracePt t="36721" x="7348538" y="2990850"/>
          <p14:tracePt t="36738" x="7348538" y="2982913"/>
          <p14:tracePt t="36754" x="7313613" y="2973388"/>
          <p14:tracePt t="36771" x="7296150" y="2965450"/>
          <p14:tracePt t="36787" x="7277100" y="2965450"/>
          <p14:tracePt t="36804" x="7259638" y="2955925"/>
          <p14:tracePt t="36820" x="7251700" y="2955925"/>
          <p14:tracePt t="36836" x="7232650" y="2955925"/>
          <p14:tracePt t="36853" x="7188200" y="2955925"/>
          <p14:tracePt t="36869" x="7153275" y="2955925"/>
          <p14:tracePt t="36886" x="7081838" y="2955925"/>
          <p14:tracePt t="36902" x="6973888" y="2973388"/>
          <p14:tracePt t="36919" x="6929438" y="2982913"/>
          <p14:tracePt t="36935" x="6823075" y="3009900"/>
          <p14:tracePt t="36952" x="6724650" y="3044825"/>
          <p14:tracePt t="36969" x="6643688" y="3081338"/>
          <p14:tracePt t="36985" x="6616700" y="3081338"/>
          <p14:tracePt t="37002" x="6572250" y="3098800"/>
          <p14:tracePt t="37018" x="6562725" y="3098800"/>
          <p14:tracePt t="37034" x="6554788" y="3116263"/>
          <p14:tracePt t="37050" x="6545263" y="3116263"/>
          <p14:tracePt t="37083" x="6537325" y="3125788"/>
          <p14:tracePt t="37116" x="6527800" y="3133725"/>
          <p14:tracePt t="37133" x="6518275" y="3133725"/>
          <p14:tracePt t="37149" x="6518275" y="3143250"/>
          <p14:tracePt t="37182" x="6510338" y="3152775"/>
          <p14:tracePt t="37215" x="6510338" y="3160713"/>
          <p14:tracePt t="37248" x="6510338" y="3170238"/>
          <p14:tracePt t="37265" x="6510338" y="3179763"/>
          <p14:tracePt t="37281" x="6510338" y="3187700"/>
          <p14:tracePt t="37298" x="6510338" y="3197225"/>
          <p14:tracePt t="37314" x="6518275" y="3205163"/>
          <p14:tracePt t="37330" x="6537325" y="3214688"/>
          <p14:tracePt t="37347" x="6589713" y="3259138"/>
          <p14:tracePt t="37363" x="6616700" y="3286125"/>
          <p14:tracePt t="37380" x="6697663" y="3330575"/>
          <p14:tracePt t="37397" x="6759575" y="3357563"/>
          <p14:tracePt t="37413" x="6786563" y="3367088"/>
          <p14:tracePt t="37429" x="6831013" y="3384550"/>
          <p14:tracePt t="37446" x="6919913" y="3394075"/>
          <p14:tracePt t="37462" x="6973888" y="3402013"/>
          <p14:tracePt t="37479" x="7081838" y="3411538"/>
          <p14:tracePt t="37495" x="7188200" y="3419475"/>
          <p14:tracePt t="37512" x="7242175" y="3419475"/>
          <p14:tracePt t="37528" x="7313613" y="3419475"/>
          <p14:tracePt t="37545" x="7340600" y="3419475"/>
          <p14:tracePt t="37561" x="7394575" y="3419475"/>
          <p14:tracePt t="37578" x="7429500" y="3419475"/>
          <p14:tracePt t="37594" x="7466013" y="3419475"/>
          <p14:tracePt t="37627" x="7483475" y="3419475"/>
          <p14:tracePt t="37660" x="7491413" y="3419475"/>
          <p14:tracePt t="37676" x="7500938" y="3419475"/>
          <p14:tracePt t="37693" x="7510463" y="3419475"/>
          <p14:tracePt t="37709" x="7518400" y="3411538"/>
          <p14:tracePt t="37726" x="7527925" y="3402013"/>
          <p14:tracePt t="37742" x="7527925" y="3394075"/>
          <p14:tracePt t="37759" x="7537450" y="3384550"/>
          <p14:tracePt t="37775" x="7545388" y="3367088"/>
          <p14:tracePt t="37792" x="7545388" y="3348038"/>
          <p14:tracePt t="37808" x="7554913" y="3313113"/>
          <p14:tracePt t="37824" x="7554913" y="3276600"/>
          <p14:tracePt t="37841" x="7554913" y="3259138"/>
          <p14:tracePt t="37857" x="7554913" y="3214688"/>
          <p14:tracePt t="37874" x="7554913" y="3179763"/>
          <p14:tracePt t="37891" x="7554913" y="3160713"/>
          <p14:tracePt t="37907" x="7545388" y="3125788"/>
          <p14:tracePt t="37923" x="7527925" y="3081338"/>
          <p14:tracePt t="37940" x="7518400" y="3062288"/>
          <p14:tracePt t="37956" x="7510463" y="3027363"/>
          <p14:tracePt t="37973" x="7491413" y="3000375"/>
          <p14:tracePt t="37989" x="7473950" y="2982913"/>
          <p14:tracePt t="38006" x="7446963" y="2965450"/>
          <p14:tracePt t="38022" x="7429500" y="2946400"/>
          <p14:tracePt t="38039" x="7419975" y="2946400"/>
          <p14:tracePt t="38055" x="7412038" y="2928938"/>
          <p14:tracePt t="38072" x="7402513" y="2928938"/>
          <p14:tracePt t="38088" x="7394575" y="2919413"/>
          <p14:tracePt t="38104" x="7375525" y="2919413"/>
          <p14:tracePt t="38121" x="7340600" y="2919413"/>
          <p14:tracePt t="38137" x="7313613" y="2919413"/>
          <p14:tracePt t="38154" x="7232650" y="2919413"/>
          <p14:tracePt t="38170" x="7153275" y="2919413"/>
          <p14:tracePt t="38187" x="7116763" y="2919413"/>
          <p14:tracePt t="38204" x="7027863" y="2919413"/>
          <p14:tracePt t="38220" x="6929438" y="2938463"/>
          <p14:tracePt t="38236" x="6875463" y="2946400"/>
          <p14:tracePt t="38253" x="6796088" y="2965450"/>
          <p14:tracePt t="38269" x="6724650" y="2982913"/>
          <p14:tracePt t="38286" x="6680200" y="2990850"/>
          <p14:tracePt t="38302" x="6616700" y="3000375"/>
          <p14:tracePt t="38319" x="6572250" y="3017838"/>
          <p14:tracePt t="38335" x="6562725" y="3017838"/>
          <p14:tracePt t="38351" x="6545263" y="3036888"/>
          <p14:tracePt t="38368" x="6537325" y="3036888"/>
          <p14:tracePt t="38384" x="6527800" y="3044825"/>
          <p14:tracePt t="38417" x="6518275" y="3054350"/>
          <p14:tracePt t="38434" x="6518275" y="3062288"/>
          <p14:tracePt t="38450" x="6518275" y="3071813"/>
          <p14:tracePt t="38483" x="6518275" y="3081338"/>
          <p14:tracePt t="38517" x="6518275" y="3089275"/>
          <p14:tracePt t="38533" x="6518275" y="3098800"/>
          <p14:tracePt t="38549" x="6518275" y="3125788"/>
          <p14:tracePt t="38566" x="6537325" y="3133725"/>
          <p14:tracePt t="38582" x="6572250" y="3170238"/>
          <p14:tracePt t="38598" x="6608763" y="3205163"/>
          <p14:tracePt t="38615" x="6634163" y="3224213"/>
          <p14:tracePt t="38631" x="6680200" y="3259138"/>
          <p14:tracePt t="38648" x="6751638" y="3286125"/>
          <p14:tracePt t="38664" x="6804025" y="3303588"/>
          <p14:tracePt t="38681" x="6902450" y="3330575"/>
          <p14:tracePt t="38697" x="7000875" y="3348038"/>
          <p14:tracePt t="38714" x="7045325" y="3357563"/>
          <p14:tracePt t="38730" x="7099300" y="3367088"/>
          <p14:tracePt t="38747" x="7134225" y="3367088"/>
          <p14:tracePt t="38763" x="7161213" y="3375025"/>
          <p14:tracePt t="38780" x="7170738" y="3375025"/>
          <p14:tracePt t="38796" x="7188200" y="3375025"/>
          <p14:tracePt t="38813" x="7197725" y="3375025"/>
          <p14:tracePt t="38829" x="7215188" y="3375025"/>
          <p14:tracePt t="38846" x="7224713" y="3375025"/>
          <p14:tracePt t="38878" x="7232650" y="3375025"/>
          <p14:tracePt t="38895" x="7251700" y="3375025"/>
          <p14:tracePt t="38928" x="7277100" y="3375025"/>
          <p14:tracePt t="38944" x="7304088" y="3375025"/>
          <p14:tracePt t="38961" x="7313613" y="3375025"/>
          <p14:tracePt t="38977" x="7323138" y="3375025"/>
          <p14:tracePt t="38994" x="7340600" y="3375025"/>
          <p14:tracePt t="39026" x="7348538" y="3375025"/>
          <p14:tracePt t="39537" x="7358063" y="3375025"/>
          <p14:tracePt t="40031" x="7340600" y="3384550"/>
          <p14:tracePt t="40048" x="7232650" y="3402013"/>
          <p14:tracePt t="40065" x="7000875" y="3411538"/>
          <p14:tracePt t="40081" x="6840538" y="3419475"/>
          <p14:tracePt t="40097" x="6419850" y="3419475"/>
          <p14:tracePt t="40114" x="6099175" y="3419475"/>
          <p14:tracePt t="40130" x="5983288" y="3411538"/>
          <p14:tracePt t="40146" x="5803900" y="3402013"/>
          <p14:tracePt t="40163" x="5724525" y="3402013"/>
          <p14:tracePt t="40179" x="5705475" y="3402013"/>
          <p14:tracePt t="40196" x="5688013" y="3402013"/>
          <p14:tracePt t="40229" x="5680075" y="3402013"/>
          <p14:tracePt t="40245" x="5670550" y="3402013"/>
          <p14:tracePt t="40327" x="5661025" y="3402013"/>
          <p14:tracePt t="40476" x="5653088" y="3402013"/>
          <p14:tracePt t="44741" x="5643563" y="3402013"/>
          <p14:tracePt t="44757" x="5599113" y="3402013"/>
          <p14:tracePt t="44774" x="5545138" y="3402013"/>
          <p14:tracePt t="44790" x="5510213" y="3402013"/>
          <p14:tracePt t="44807" x="5429250" y="3402013"/>
          <p14:tracePt t="44823" x="5384800" y="3394075"/>
          <p14:tracePt t="44840" x="5295900" y="3384550"/>
          <p14:tracePt t="44856" x="5205413" y="3375025"/>
          <p14:tracePt t="44873" x="5153025" y="3367088"/>
          <p14:tracePt t="44889" x="5133975" y="3367088"/>
          <p14:tracePt t="44906" x="5116513" y="3367088"/>
          <p14:tracePt t="44922" x="5108575" y="3367088"/>
          <p14:tracePt t="44955" x="5089525" y="3367088"/>
          <p14:tracePt t="44972" x="5081588" y="3357563"/>
          <p14:tracePt t="44988" x="5072063" y="3357563"/>
          <p14:tracePt t="45004" x="5045075" y="3348038"/>
          <p14:tracePt t="45021" x="5000625" y="3330575"/>
          <p14:tracePt t="45037" x="4983163" y="3330575"/>
          <p14:tracePt t="45054" x="4956175" y="3322638"/>
          <p14:tracePt t="45070" x="4946650" y="3313113"/>
          <p14:tracePt t="45087" x="4938713" y="3313113"/>
          <p14:tracePt t="45103" x="4929188" y="3303588"/>
          <p14:tracePt t="45120" x="4919663" y="3303588"/>
          <p14:tracePt t="45136" x="4919663" y="3286125"/>
          <p14:tracePt t="45153" x="4911725" y="3276600"/>
          <p14:tracePt t="45169" x="4911725" y="3268663"/>
          <p14:tracePt t="45185" x="4902200" y="3232150"/>
          <p14:tracePt t="45202" x="4902200" y="3187700"/>
          <p14:tracePt t="45218" x="4902200" y="3170238"/>
          <p14:tracePt t="45235" x="4902200" y="3152775"/>
          <p14:tracePt t="45252" x="4902200" y="3143250"/>
          <p14:tracePt t="45284" x="4911725" y="3133725"/>
          <p14:tracePt t="45301" x="4929188" y="3116263"/>
          <p14:tracePt t="45317" x="4946650" y="3116263"/>
          <p14:tracePt t="45334" x="4983163" y="3098800"/>
          <p14:tracePt t="45350" x="5027613" y="3089275"/>
          <p14:tracePt t="45367" x="5045075" y="3089275"/>
          <p14:tracePt t="45383" x="5081588" y="3089275"/>
          <p14:tracePt t="45400" x="5126038" y="3089275"/>
          <p14:tracePt t="45416" x="5143500" y="3089275"/>
          <p14:tracePt t="45432" x="5180013" y="3089275"/>
          <p14:tracePt t="45449" x="5232400" y="3089275"/>
          <p14:tracePt t="45465" x="5251450" y="3098800"/>
          <p14:tracePt t="45482" x="5286375" y="3108325"/>
          <p14:tracePt t="45498" x="5330825" y="3125788"/>
          <p14:tracePt t="45515" x="5340350" y="3133725"/>
          <p14:tracePt t="45531" x="5367338" y="3152775"/>
          <p14:tracePt t="45548" x="5375275" y="3160713"/>
          <p14:tracePt t="45581" x="5384800" y="3170238"/>
          <p14:tracePt t="45597" x="5394325" y="3179763"/>
          <p14:tracePt t="45630" x="5394325" y="3187700"/>
          <p14:tracePt t="45663" x="5394325" y="3197225"/>
          <p14:tracePt t="45679" x="5375275" y="3214688"/>
          <p14:tracePt t="45696" x="5313363" y="3241675"/>
          <p14:tracePt t="45712" x="5268913" y="3259138"/>
          <p14:tracePt t="45729" x="5170488" y="3276600"/>
          <p14:tracePt t="45746" x="5081588" y="3295650"/>
          <p14:tracePt t="45762" x="5037138" y="3303588"/>
          <p14:tracePt t="45778" x="4991100" y="3303588"/>
          <p14:tracePt t="45795" x="4965700" y="3303588"/>
          <p14:tracePt t="45811" x="4956175" y="3303588"/>
          <p14:tracePt t="45828" x="4946650" y="3303588"/>
          <p14:tracePt t="45845" x="4938713" y="3303588"/>
          <p14:tracePt t="45861" x="4929188" y="3303588"/>
          <p14:tracePt t="46075" x="4929188" y="3313113"/>
          <p14:tracePt t="46124" x="4938713" y="3322638"/>
          <p14:tracePt t="46141" x="5000625" y="3330575"/>
          <p14:tracePt t="46157" x="5072063" y="3330575"/>
          <p14:tracePt t="46174" x="5367338" y="3330575"/>
          <p14:tracePt t="46190" x="5581650" y="3330575"/>
          <p14:tracePt t="46207" x="6089650" y="3330575"/>
          <p14:tracePt t="46223" x="6581775" y="3340100"/>
          <p14:tracePt t="46240" x="6973888" y="3340100"/>
          <p14:tracePt t="46256" x="7081838" y="3340100"/>
          <p14:tracePt t="46272" x="7197725" y="3340100"/>
          <p14:tracePt t="46289" x="7242175" y="3340100"/>
          <p14:tracePt t="46305" x="7251700" y="3340100"/>
          <p14:tracePt t="46322" x="7259638" y="3340100"/>
          <p14:tracePt t="46338" x="7269163" y="3340100"/>
          <p14:tracePt t="46371" x="7277100" y="3340100"/>
          <p14:tracePt t="46420" x="7286625" y="3340100"/>
          <p14:tracePt t="46487" x="7296150" y="3340100"/>
          <p14:tracePt t="46503" x="7304088" y="3340100"/>
          <p14:tracePt t="46520" x="7313613" y="3340100"/>
          <p14:tracePt t="46552" x="7331075" y="3340100"/>
          <p14:tracePt t="46569" x="7340600" y="3340100"/>
          <p14:tracePt t="46618" x="7348538" y="3330575"/>
          <p14:tracePt t="46684" x="7348538" y="3322638"/>
          <p14:tracePt t="46700" x="7348538" y="3313113"/>
          <p14:tracePt t="46733" x="7348538" y="3295650"/>
          <p14:tracePt t="46750" x="7348538" y="3276600"/>
          <p14:tracePt t="46767" x="7348538" y="3259138"/>
          <p14:tracePt t="46799" x="7348538" y="3241675"/>
          <p14:tracePt t="46816" x="7340600" y="3224213"/>
          <p14:tracePt t="46832" x="7340600" y="3214688"/>
          <p14:tracePt t="46849" x="7323138" y="3205163"/>
          <p14:tracePt t="46865" x="7313613" y="3197225"/>
          <p14:tracePt t="46898" x="7296150" y="3179763"/>
          <p14:tracePt t="46915" x="7251700" y="3170238"/>
          <p14:tracePt t="46931" x="7232650" y="3160713"/>
          <p14:tracePt t="46947" x="7188200" y="3152775"/>
          <p14:tracePt t="46964" x="7153275" y="3152775"/>
          <p14:tracePt t="46980" x="7134225" y="3152775"/>
          <p14:tracePt t="46997" x="7089775" y="3143250"/>
          <p14:tracePt t="47014" x="7054850" y="3143250"/>
          <p14:tracePt t="47030" x="7037388" y="3143250"/>
          <p14:tracePt t="47046" x="7000875" y="3143250"/>
          <p14:tracePt t="47063" x="6946900" y="3143250"/>
          <p14:tracePt t="47079" x="6929438" y="3143250"/>
          <p14:tracePt t="47096" x="6894513" y="3143250"/>
          <p14:tracePt t="47113" x="6884988" y="3143250"/>
          <p14:tracePt t="47129" x="6875463" y="3143250"/>
          <p14:tracePt t="47145" x="6875463" y="3152775"/>
          <p14:tracePt t="47162" x="6867525" y="3152775"/>
          <p14:tracePt t="47211" x="6867525" y="3160713"/>
          <p14:tracePt t="47228" x="6867525" y="3170238"/>
          <p14:tracePt t="47277" x="6867525" y="3179763"/>
          <p14:tracePt t="47326" x="6867525" y="3187700"/>
          <p14:tracePt t="47359" x="6875463" y="3197225"/>
          <p14:tracePt t="47376" x="6884988" y="3205163"/>
          <p14:tracePt t="47392" x="6911975" y="3214688"/>
          <p14:tracePt t="47409" x="6919913" y="3224213"/>
          <p14:tracePt t="47425" x="6956425" y="3251200"/>
          <p14:tracePt t="47442" x="6973888" y="3268663"/>
          <p14:tracePt t="47458" x="6983413" y="3268663"/>
          <p14:tracePt t="47474" x="6991350" y="3276600"/>
          <p14:tracePt t="47491" x="7000875" y="3276600"/>
          <p14:tracePt t="47507" x="7010400" y="3286125"/>
          <p14:tracePt t="47524" x="7018338" y="3286125"/>
          <p14:tracePt t="47557" x="7027863" y="3286125"/>
          <p14:tracePt t="47573" x="7037388" y="3286125"/>
          <p14:tracePt t="47590" x="7045325" y="3286125"/>
          <p14:tracePt t="47623" x="7062788" y="3286125"/>
          <p14:tracePt t="47639" x="7072313" y="3286125"/>
          <p14:tracePt t="47688" x="7081838" y="3286125"/>
          <p14:tracePt t="47738" x="7089775" y="3286125"/>
          <p14:tracePt t="47771" x="7099300" y="3286125"/>
          <p14:tracePt t="47804" x="7108825" y="3286125"/>
          <p14:tracePt t="47837" x="7116763" y="3286125"/>
          <p14:tracePt t="47886" x="7126288" y="3286125"/>
          <p14:tracePt t="47919" x="7134225" y="3286125"/>
          <p14:tracePt t="47936" x="7143750" y="3286125"/>
          <p14:tracePt t="49648" x="7143750" y="3295650"/>
          <p14:tracePt t="49665" x="7134225" y="3313113"/>
          <p14:tracePt t="49681" x="7108825" y="3357563"/>
          <p14:tracePt t="49698" x="7072313" y="3394075"/>
          <p14:tracePt t="49714" x="6973888" y="3446463"/>
          <p14:tracePt t="49731" x="6831013" y="3509963"/>
          <p14:tracePt t="49747" x="6751638" y="3536950"/>
          <p14:tracePt t="49763" x="6608763" y="3554413"/>
          <p14:tracePt t="49780" x="6473825" y="3562350"/>
          <p14:tracePt t="49796" x="6411913" y="3571875"/>
          <p14:tracePt t="49813" x="6296025" y="3571875"/>
          <p14:tracePt t="49829" x="6197600" y="3571875"/>
          <p14:tracePt t="49846" x="6143625" y="3571875"/>
          <p14:tracePt t="49863" x="6045200" y="3571875"/>
          <p14:tracePt t="49879" x="5946775" y="3554413"/>
          <p14:tracePt t="49895" x="5894388" y="3544888"/>
          <p14:tracePt t="49912" x="5795963" y="3527425"/>
          <p14:tracePt t="49929" x="5697538" y="3509963"/>
          <p14:tracePt t="49945" x="5643563" y="3509963"/>
          <p14:tracePt t="49961" x="5554663" y="3490913"/>
          <p14:tracePt t="49978" x="5491163" y="3482975"/>
          <p14:tracePt t="49994" x="5473700" y="3473450"/>
          <p14:tracePt t="50010" x="5438775" y="3465513"/>
          <p14:tracePt t="50027" x="5402263" y="3465513"/>
          <p14:tracePt t="50060" x="5384800" y="3465513"/>
          <p14:tracePt t="50093" x="5375275" y="3465513"/>
          <p14:tracePt t="50109" x="5367338" y="3455988"/>
          <p14:tracePt t="50126" x="5330825" y="3446463"/>
          <p14:tracePt t="50142" x="5313363" y="3446463"/>
          <p14:tracePt t="50159" x="5276850" y="3446463"/>
          <p14:tracePt t="50175" x="5232400" y="3446463"/>
          <p14:tracePt t="50192" x="5214938" y="3446463"/>
          <p14:tracePt t="50208" x="5180013" y="3446463"/>
          <p14:tracePt t="50225" x="5143500" y="3446463"/>
          <p14:tracePt t="50241" x="5126038" y="3446463"/>
          <p14:tracePt t="50257" x="5081588" y="3446463"/>
          <p14:tracePt t="50274" x="5045075" y="3438525"/>
          <p14:tracePt t="50290" x="5027613" y="3438525"/>
          <p14:tracePt t="50307" x="5000625" y="3429000"/>
          <p14:tracePt t="50324" x="4991100" y="3429000"/>
          <p14:tracePt t="50356" x="4973638" y="3419475"/>
          <p14:tracePt t="50373" x="4965700" y="3419475"/>
          <p14:tracePt t="50389" x="4965700" y="3411538"/>
          <p14:tracePt t="50406" x="4956175" y="3402013"/>
          <p14:tracePt t="50422" x="4938713" y="3394075"/>
          <p14:tracePt t="50455" x="4919663" y="3367088"/>
          <p14:tracePt t="50472" x="4902200" y="3330575"/>
          <p14:tracePt t="50488" x="4902200" y="3295650"/>
          <p14:tracePt t="50505" x="4894263" y="3251200"/>
          <p14:tracePt t="50521" x="4894263" y="3232150"/>
          <p14:tracePt t="50537" x="4894263" y="3197225"/>
          <p14:tracePt t="50554" x="4894263" y="3143250"/>
          <p14:tracePt t="50570" x="4894263" y="3125788"/>
          <p14:tracePt t="50587" x="4919663" y="3071813"/>
          <p14:tracePt t="50603" x="4946650" y="3044825"/>
          <p14:tracePt t="50620" x="4965700" y="3027363"/>
          <p14:tracePt t="50636" x="5000625" y="3009900"/>
          <p14:tracePt t="50653" x="5045075" y="2990850"/>
          <p14:tracePt t="50669" x="5062538" y="2990850"/>
          <p14:tracePt t="50686" x="5099050" y="2990850"/>
          <p14:tracePt t="50702" x="5143500" y="2982913"/>
          <p14:tracePt t="50719" x="5160963" y="2982913"/>
          <p14:tracePt t="50735" x="5197475" y="2982913"/>
          <p14:tracePt t="50752" x="5224463" y="2982913"/>
          <p14:tracePt t="50768" x="5251450" y="2990850"/>
          <p14:tracePt t="50785" x="5303838" y="3027363"/>
          <p14:tracePt t="50801" x="5367338" y="3071813"/>
          <p14:tracePt t="50817" x="5394325" y="3089275"/>
          <p14:tracePt t="50834" x="5438775" y="3116263"/>
          <p14:tracePt t="50850" x="5465763" y="3133725"/>
          <p14:tracePt t="50867" x="5465763" y="3143250"/>
          <p14:tracePt t="50883" x="5473700" y="3152775"/>
          <p14:tracePt t="50900" x="5483225" y="3152775"/>
          <p14:tracePt t="50916" x="5491163" y="3152775"/>
          <p14:tracePt t="50933" x="5491163" y="3160713"/>
          <p14:tracePt t="50949" x="5500688" y="3170238"/>
          <p14:tracePt t="50982" x="5500688" y="3179763"/>
          <p14:tracePt t="51015" x="5500688" y="3187700"/>
          <p14:tracePt t="51031" x="5500688" y="3197225"/>
          <p14:tracePt t="51048" x="5500688" y="3214688"/>
          <p14:tracePt t="51064" x="5483225" y="3224213"/>
          <p14:tracePt t="51067" x="5473700" y="3232150"/>
          <p14:tracePt t="51081" x="5456238" y="3241675"/>
          <p14:tracePt t="51098" x="5419725" y="3268663"/>
          <p14:tracePt t="51114" x="5402263" y="3276600"/>
          <p14:tracePt t="51131" x="5384800" y="3286125"/>
          <p14:tracePt t="51147" x="5357813" y="3303588"/>
          <p14:tracePt t="51163" x="5348288" y="3303588"/>
          <p14:tracePt t="51180" x="5313363" y="3322638"/>
          <p14:tracePt t="51196" x="5276850" y="3330575"/>
          <p14:tracePt t="51213" x="5259388" y="3330575"/>
          <p14:tracePt t="51229" x="5214938" y="3330575"/>
          <p14:tracePt t="51246" x="5160963" y="3340100"/>
          <p14:tracePt t="51262" x="5133975" y="3340100"/>
          <p14:tracePt t="51278" x="5062538" y="3340100"/>
          <p14:tracePt t="51295" x="5018088" y="3340100"/>
          <p14:tracePt t="51311" x="5000625" y="3340100"/>
          <p14:tracePt t="51328" x="4956175" y="3340100"/>
          <p14:tracePt t="51345" x="4938713" y="3340100"/>
          <p14:tracePt t="51361" x="4929188" y="3340100"/>
          <p14:tracePt t="51377" x="4919663" y="3340100"/>
          <p14:tracePt t="51394" x="4911725" y="3340100"/>
          <p14:tracePt t="51410" x="4902200" y="3340100"/>
          <p14:tracePt t="51427" x="4894263" y="3340100"/>
          <p14:tracePt t="51459" x="4884738" y="3340100"/>
          <p14:tracePt t="51476" x="4875213" y="3340100"/>
          <p14:tracePt t="51493" x="4867275" y="3340100"/>
          <p14:tracePt t="51542" x="4857750" y="3330575"/>
          <p14:tracePt t="51558" x="4857750" y="3322638"/>
          <p14:tracePt t="51575" x="4857750" y="3295650"/>
          <p14:tracePt t="51591" x="4857750" y="3268663"/>
          <p14:tracePt t="51608" x="4902200" y="3187700"/>
          <p14:tracePt t="51624" x="4965700" y="3098800"/>
          <p14:tracePt t="51641" x="5010150" y="3071813"/>
          <p14:tracePt t="51657" x="5089525" y="3027363"/>
          <p14:tracePt t="51674" x="5170488" y="2990850"/>
          <p14:tracePt t="51690" x="5214938" y="2982913"/>
          <p14:tracePt t="51707" x="5251450" y="2973388"/>
          <p14:tracePt t="51723" x="5286375" y="2973388"/>
          <p14:tracePt t="51756" x="5295900" y="2973388"/>
          <p14:tracePt t="51772" x="5303838" y="2973388"/>
          <p14:tracePt t="51789" x="5313363" y="2973388"/>
          <p14:tracePt t="51805" x="5322888" y="2973388"/>
          <p14:tracePt t="51822" x="5340350" y="2973388"/>
          <p14:tracePt t="51838" x="5348288" y="2982913"/>
          <p14:tracePt t="51855" x="5384800" y="3000375"/>
          <p14:tracePt t="51871" x="5438775" y="3027363"/>
          <p14:tracePt t="51888" x="5483225" y="3044825"/>
          <p14:tracePt t="51904" x="5518150" y="3062288"/>
          <p14:tracePt t="51921" x="5545138" y="3071813"/>
          <p14:tracePt t="51937" x="5554663" y="3081338"/>
          <p14:tracePt t="51954" x="5572125" y="3081338"/>
          <p14:tracePt t="51970" x="5581650" y="3089275"/>
          <p14:tracePt t="52003" x="5581650" y="3098800"/>
          <p14:tracePt t="52036" x="5581650" y="3108325"/>
          <p14:tracePt t="52052" x="5581650" y="3116263"/>
          <p14:tracePt t="52085" x="5554663" y="3133725"/>
          <p14:tracePt t="52102" x="5510213" y="3170238"/>
          <p14:tracePt t="52118" x="5419725" y="3224213"/>
          <p14:tracePt t="52135" x="5384800" y="3251200"/>
          <p14:tracePt t="52151" x="5303838" y="3276600"/>
          <p14:tracePt t="52168" x="5224463" y="3295650"/>
          <p14:tracePt t="52184" x="5187950" y="3303588"/>
          <p14:tracePt t="52201" x="5133975" y="3313113"/>
          <p14:tracePt t="52217" x="5108575" y="3313113"/>
          <p14:tracePt t="52234" x="5099050" y="3313113"/>
          <p14:tracePt t="52250" x="5089525" y="3313113"/>
          <p14:tracePt t="52267" x="5072063" y="3313113"/>
          <p14:tracePt t="52299" x="5062538" y="3313113"/>
          <p14:tracePt t="52317" x="5054600" y="3313113"/>
          <p14:tracePt t="52349" x="5045075" y="3313113"/>
          <p14:tracePt t="52382" x="5037138" y="3313113"/>
          <p14:tracePt t="52497" x="5037138" y="3322638"/>
          <p14:tracePt t="55017" x="5062538" y="3322638"/>
          <p14:tracePt t="55033" x="5126038" y="3322638"/>
          <p14:tracePt t="55050" x="5170488" y="3313113"/>
          <p14:tracePt t="55066" x="5286375" y="3295650"/>
          <p14:tracePt t="55083" x="5402263" y="3276600"/>
          <p14:tracePt t="55099" x="5456238" y="3259138"/>
          <p14:tracePt t="55116" x="5554663" y="3251200"/>
          <p14:tracePt t="55132" x="5643563" y="3232150"/>
          <p14:tracePt t="55148" x="5697538" y="3224213"/>
          <p14:tracePt t="55165" x="5795963" y="3205163"/>
          <p14:tracePt t="55181" x="5929313" y="3187700"/>
          <p14:tracePt t="55198" x="6018213" y="3179763"/>
          <p14:tracePt t="55214" x="6170613" y="3160713"/>
          <p14:tracePt t="55231" x="6259513" y="3152775"/>
          <p14:tracePt t="55247" x="6286500" y="3152775"/>
          <p14:tracePt t="55264" x="6323013" y="3143250"/>
          <p14:tracePt t="55281" x="6340475" y="3143250"/>
          <p14:tracePt t="55297" x="6357938" y="3133725"/>
          <p14:tracePt t="55313" x="6367463" y="3125788"/>
          <p14:tracePt t="55330" x="6375400" y="3116263"/>
          <p14:tracePt t="55362" x="6394450" y="3108325"/>
          <p14:tracePt t="55379" x="6402388" y="3089275"/>
          <p14:tracePt t="55412" x="6411913" y="3081338"/>
          <p14:tracePt t="55429" x="6429375" y="3071813"/>
          <p14:tracePt t="55445" x="6429375" y="3062288"/>
          <p14:tracePt t="55461" x="6456363" y="3036888"/>
          <p14:tracePt t="55478" x="6491288" y="3017838"/>
          <p14:tracePt t="55494" x="6518275" y="3009900"/>
          <p14:tracePt t="55511" x="6527800" y="2990850"/>
          <p14:tracePt t="55528" x="6545263" y="2982913"/>
          <p14:tracePt t="55560" x="6554788" y="2965450"/>
          <p14:tracePt t="55577" x="6562725" y="2965450"/>
          <p14:tracePt t="55593" x="6589713" y="2946400"/>
          <p14:tracePt t="55609" x="6608763" y="2928938"/>
          <p14:tracePt t="55626" x="6616700" y="2919413"/>
          <p14:tracePt t="55642" x="6626225" y="2911475"/>
          <p14:tracePt t="55659" x="6634163" y="2901950"/>
          <p14:tracePt t="55675" x="6643688" y="2894013"/>
          <p14:tracePt t="55692" x="6661150" y="2884488"/>
          <p14:tracePt t="55708" x="6697663" y="2874963"/>
          <p14:tracePt t="55725" x="6705600" y="2867025"/>
          <p14:tracePt t="55741" x="6715125" y="2867025"/>
          <p14:tracePt t="55758" x="6724650" y="2867025"/>
          <p14:tracePt t="55775" x="6732588" y="2857500"/>
          <p14:tracePt t="55791" x="6742113" y="2847975"/>
          <p14:tracePt t="55807" x="6777038" y="2840038"/>
          <p14:tracePt t="55824" x="6796088" y="2830513"/>
          <p14:tracePt t="55840" x="6823075" y="2830513"/>
          <p14:tracePt t="55856" x="6848475" y="2813050"/>
          <p14:tracePt t="55873" x="6867525" y="2803525"/>
          <p14:tracePt t="55889" x="6946900" y="2795588"/>
          <p14:tracePt t="55906" x="7045325" y="2776538"/>
          <p14:tracePt t="55922" x="7081838" y="2768600"/>
          <p14:tracePt t="55939" x="7134225" y="2759075"/>
          <p14:tracePt t="55955" x="7153275" y="2759075"/>
          <p14:tracePt t="55972" x="7161213" y="2759075"/>
          <p14:tracePt t="55988" x="7170738" y="2751138"/>
          <p14:tracePt t="56005" x="7180263" y="2751138"/>
          <p14:tracePt t="56021" x="7188200" y="2751138"/>
          <p14:tracePt t="56070" x="7197725" y="2751138"/>
          <p14:tracePt t="56235" x="7180263" y="2751138"/>
          <p14:tracePt t="56252" x="7108825" y="2751138"/>
          <p14:tracePt t="56268" x="7072313" y="2759075"/>
          <p14:tracePt t="56285" x="6983413" y="2768600"/>
          <p14:tracePt t="56302" x="6929438" y="2768600"/>
          <p14:tracePt t="56318" x="6911975" y="2776538"/>
          <p14:tracePt t="56334" x="6867525" y="2776538"/>
          <p14:tracePt t="56351" x="6848475" y="2776538"/>
          <p14:tracePt t="56367" x="6840538" y="2776538"/>
          <p14:tracePt t="56383" x="6831013" y="2776538"/>
          <p14:tracePt t="56400" x="6823075" y="2776538"/>
          <p14:tracePt t="56433" x="6804025" y="2776538"/>
          <p14:tracePt t="56450" x="6759575" y="2776538"/>
          <p14:tracePt t="56466" x="6742113" y="2776538"/>
          <p14:tracePt t="56482" x="6705600" y="2786063"/>
          <p14:tracePt t="56499" x="6688138" y="2786063"/>
          <p14:tracePt t="56515" x="6661150" y="2786063"/>
          <p14:tracePt t="56532" x="6653213" y="2786063"/>
          <p14:tracePt t="56548" x="6643688" y="2786063"/>
          <p14:tracePt t="56565" x="6634163" y="2786063"/>
          <p14:tracePt t="56581" x="6626225" y="2786063"/>
          <p14:tracePt t="56614" x="6608763" y="2786063"/>
          <p14:tracePt t="56631" x="6572250" y="2786063"/>
          <p14:tracePt t="56647" x="6527800" y="2786063"/>
          <p14:tracePt t="56663" x="6510338" y="2786063"/>
          <p14:tracePt t="56680" x="6483350" y="2786063"/>
          <p14:tracePt t="56697" x="6473825" y="2786063"/>
          <p14:tracePt t="56713" x="6465888" y="2786063"/>
          <p14:tracePt t="56729" x="6456363" y="2786063"/>
          <p14:tracePt t="56746" x="6446838" y="2786063"/>
          <p14:tracePt t="56861" x="6446838" y="2795588"/>
          <p14:tracePt t="56877" x="6446838" y="2803525"/>
          <p14:tracePt t="56927" x="6483350" y="2813050"/>
          <p14:tracePt t="56943" x="6500813" y="2813050"/>
          <p14:tracePt t="56960" x="6545263" y="2822575"/>
          <p14:tracePt t="56976" x="6589713" y="2822575"/>
          <p14:tracePt t="56993" x="6608763" y="2822575"/>
          <p14:tracePt t="57009" x="6653213" y="2822575"/>
          <p14:tracePt t="57026" x="6688138" y="2822575"/>
          <p14:tracePt t="57042" x="6705600" y="2822575"/>
          <p14:tracePt t="57059" x="6742113" y="2822575"/>
          <p14:tracePt t="57075" x="6759575" y="2822575"/>
          <p14:tracePt t="57092" x="6769100" y="2822575"/>
          <p14:tracePt t="57108" x="6777038" y="2822575"/>
          <p14:tracePt t="57124" x="6786563" y="2830513"/>
          <p14:tracePt t="57141" x="6796088" y="2830513"/>
          <p14:tracePt t="57157" x="6804025" y="2830513"/>
          <p14:tracePt t="57174" x="6813550" y="2830513"/>
          <p14:tracePt t="57190" x="6823075" y="2830513"/>
          <p14:tracePt t="57223" x="6831013" y="2830513"/>
          <p14:tracePt t="57355" x="6840538" y="2830513"/>
          <p14:tracePt t="57503" x="6813550" y="2830513"/>
          <p14:tracePt t="57520" x="6769100" y="2830513"/>
          <p14:tracePt t="57536" x="6742113" y="2840038"/>
          <p14:tracePt t="57553" x="6670675" y="2840038"/>
          <p14:tracePt t="57569" x="6626225" y="2840038"/>
          <p14:tracePt t="57586" x="6599238" y="2840038"/>
          <p14:tracePt t="57602" x="6562725" y="2840038"/>
          <p14:tracePt t="57619" x="6537325" y="2840038"/>
          <p14:tracePt t="57635" x="6500813" y="2840038"/>
          <p14:tracePt t="57651" x="6465888" y="2840038"/>
          <p14:tracePt t="57668" x="6419850" y="2840038"/>
          <p14:tracePt t="57684" x="6402388" y="2840038"/>
          <p14:tracePt t="57701" x="6367463" y="2840038"/>
          <p14:tracePt t="57717" x="6340475" y="2840038"/>
          <p14:tracePt t="57734" x="6323013" y="2840038"/>
          <p14:tracePt t="57750" x="6303963" y="2840038"/>
          <p14:tracePt t="57767" x="6276975" y="2840038"/>
          <p14:tracePt t="57783" x="6259513" y="2840038"/>
          <p14:tracePt t="57800" x="6215063" y="2840038"/>
          <p14:tracePt t="57816" x="6153150" y="2840038"/>
          <p14:tracePt t="57833" x="6116638" y="2840038"/>
          <p14:tracePt t="57849" x="6081713" y="2840038"/>
          <p14:tracePt t="57865" x="6054725" y="2840038"/>
          <p14:tracePt t="57882" x="6018213" y="2840038"/>
          <p14:tracePt t="57898" x="5991225" y="2840038"/>
          <p14:tracePt t="57915" x="5973763" y="2840038"/>
          <p14:tracePt t="57931" x="5946775" y="2840038"/>
          <p14:tracePt t="57948" x="5938838" y="2840038"/>
          <p14:tracePt t="57964" x="5929313" y="2840038"/>
          <p14:tracePt t="57981" x="5919788" y="2840038"/>
          <p14:tracePt t="57997" x="5911850" y="2840038"/>
          <p14:tracePt t="58030" x="5894388" y="2840038"/>
          <p14:tracePt t="58047" x="5875338" y="2840038"/>
          <p14:tracePt t="58063" x="5857875" y="2840038"/>
          <p14:tracePt t="58064" x="5830888" y="2840038"/>
          <p14:tracePt t="58080" x="5795963" y="2840038"/>
          <p14:tracePt t="58096" x="5705475" y="2840038"/>
          <p14:tracePt t="58113" x="5661025" y="2840038"/>
          <p14:tracePt t="58129" x="5562600" y="2840038"/>
          <p14:tracePt t="58146" x="5491163" y="2840038"/>
          <p14:tracePt t="58162" x="5456238" y="2840038"/>
          <p14:tracePt t="58178" x="5402263" y="2840038"/>
          <p14:tracePt t="58195" x="5367338" y="2840038"/>
          <p14:tracePt t="58211" x="5357813" y="2840038"/>
          <p14:tracePt t="58228" x="5330825" y="2840038"/>
          <p14:tracePt t="58244" x="5322888" y="2840038"/>
          <p14:tracePt t="58261" x="5313363" y="2840038"/>
          <p14:tracePt t="58277" x="5286375" y="2840038"/>
          <p14:tracePt t="58294" x="5241925" y="2840038"/>
          <p14:tracePt t="58310" x="5224463" y="2840038"/>
          <p14:tracePt t="58327" x="5187950" y="2840038"/>
          <p14:tracePt t="58343" x="5153025" y="2840038"/>
          <p14:tracePt t="58359" x="5133975" y="2840038"/>
          <p14:tracePt t="58376" x="5089525" y="2840038"/>
          <p14:tracePt t="58393" x="5072063" y="2840038"/>
          <p14:tracePt t="58409" x="5062538" y="2840038"/>
          <p14:tracePt t="58425" x="5054600" y="2840038"/>
          <p14:tracePt t="58442" x="5045075" y="2840038"/>
          <p14:tracePt t="58458" x="5037138" y="2840038"/>
          <p14:tracePt t="58475" x="5010150" y="2840038"/>
          <p14:tracePt t="58491" x="4973638" y="2840038"/>
          <p14:tracePt t="58508" x="4956175" y="2840038"/>
          <p14:tracePt t="58524" x="4911725" y="2840038"/>
          <p14:tracePt t="58541" x="4875213" y="2840038"/>
          <p14:tracePt t="58557" x="4857750" y="2840038"/>
          <p14:tracePt t="58574" x="4822825" y="2840038"/>
          <p14:tracePt t="58591" x="4786313" y="2840038"/>
          <p14:tracePt t="58607" x="4768850" y="2840038"/>
          <p14:tracePt t="58623" x="4751388" y="2840038"/>
          <p14:tracePt t="58640" x="4732338" y="2840038"/>
          <p14:tracePt t="58672" x="4724400" y="2840038"/>
          <p14:tracePt t="58689" x="4714875" y="2840038"/>
          <p14:tracePt t="58705" x="4705350" y="2840038"/>
          <p14:tracePt t="58722" x="4697413" y="2840038"/>
          <p14:tracePt t="58739" x="4679950" y="2840038"/>
          <p14:tracePt t="58771" x="4660900" y="2840038"/>
          <p14:tracePt t="58788" x="4652963" y="2840038"/>
          <p14:tracePt t="58804" x="4643438" y="2840038"/>
          <p14:tracePt t="58821" x="4633913" y="2840038"/>
          <p14:tracePt t="58837" x="4625975" y="2840038"/>
          <p14:tracePt t="58853" x="4616450" y="2840038"/>
          <p14:tracePt t="59133" x="4625975" y="2840038"/>
          <p14:tracePt t="59150" x="4643438" y="2840038"/>
          <p14:tracePt t="59167" x="4679950" y="2840038"/>
          <p14:tracePt t="59183" x="4705350" y="2840038"/>
          <p14:tracePt t="59199" x="4776788" y="2840038"/>
          <p14:tracePt t="59216" x="4848225" y="2840038"/>
          <p14:tracePt t="59232" x="4884738" y="2840038"/>
          <p14:tracePt t="59249" x="4938713" y="2840038"/>
          <p14:tracePt t="59265" x="4983163" y="2840038"/>
          <p14:tracePt t="59282" x="5000625" y="2840038"/>
          <p14:tracePt t="59298" x="5037138" y="2840038"/>
          <p14:tracePt t="59314" x="5072063" y="2840038"/>
          <p14:tracePt t="59331" x="5099050" y="2840038"/>
          <p14:tracePt t="59348" x="5153025" y="2840038"/>
          <p14:tracePt t="59364" x="5232400" y="2840038"/>
          <p14:tracePt t="59381" x="5259388" y="2840038"/>
          <p14:tracePt t="59397" x="5303838" y="2840038"/>
          <p14:tracePt t="59414" x="5340350" y="2840038"/>
          <p14:tracePt t="59430" x="5357813" y="2840038"/>
          <p14:tracePt t="59446" x="5375275" y="2840038"/>
          <p14:tracePt t="59463" x="5384800" y="2840038"/>
          <p14:tracePt t="59479" x="5394325" y="2840038"/>
          <p14:tracePt t="59496" x="5411788" y="2840038"/>
          <p14:tracePt t="59512" x="5438775" y="2840038"/>
          <p14:tracePt t="59529" x="5456238" y="2840038"/>
          <p14:tracePt t="59545" x="5491163" y="2840038"/>
          <p14:tracePt t="59562" x="5537200" y="2840038"/>
          <p14:tracePt t="59578" x="5554663" y="2840038"/>
          <p14:tracePt t="59595" x="5599113" y="2840038"/>
          <p14:tracePt t="59611" x="5643563" y="2840038"/>
          <p14:tracePt t="59627" x="5661025" y="2840038"/>
          <p14:tracePt t="59644" x="5715000" y="2840038"/>
          <p14:tracePt t="59661" x="5759450" y="2840038"/>
          <p14:tracePt t="59677" x="5786438" y="2840038"/>
          <p14:tracePt t="59693" x="5830888" y="2840038"/>
          <p14:tracePt t="59710" x="5867400" y="2840038"/>
          <p14:tracePt t="59726" x="5884863" y="2840038"/>
          <p14:tracePt t="59743" x="5911850" y="2840038"/>
          <p14:tracePt t="59759" x="5929313" y="2840038"/>
          <p14:tracePt t="59776" x="5965825" y="2840038"/>
          <p14:tracePt t="59792" x="6000750" y="2840038"/>
          <p14:tracePt t="59809" x="6045200" y="2840038"/>
          <p14:tracePt t="59825" x="6072188" y="2847975"/>
          <p14:tracePt t="59842" x="6126163" y="2847975"/>
          <p14:tracePt t="59859" x="6170613" y="2847975"/>
          <p14:tracePt t="59875" x="6188075" y="2847975"/>
          <p14:tracePt t="59891" x="6224588" y="2847975"/>
          <p14:tracePt t="59908" x="6242050" y="2847975"/>
          <p14:tracePt t="59924" x="6251575" y="2847975"/>
          <p14:tracePt t="59940" x="6259513" y="2847975"/>
          <p14:tracePt t="59957" x="6269038" y="2847975"/>
          <p14:tracePt t="59990" x="6286500" y="2847975"/>
          <p14:tracePt t="60023" x="6296025" y="2847975"/>
          <p14:tracePt t="60039" x="6303963" y="2847975"/>
          <p14:tracePt t="60056" x="6313488" y="2847975"/>
          <p14:tracePt t="60072" x="6330950" y="2847975"/>
          <p14:tracePt t="60089" x="6357938" y="2847975"/>
          <p14:tracePt t="60105" x="6375400" y="2847975"/>
          <p14:tracePt t="60122" x="6419850" y="2847975"/>
          <p14:tracePt t="60138" x="6446838" y="2847975"/>
          <p14:tracePt t="60154" x="6456363" y="2847975"/>
          <p14:tracePt t="60171" x="6465888" y="2847975"/>
          <p14:tracePt t="60188" x="6473825" y="2847975"/>
          <p14:tracePt t="60220" x="6491288" y="2847975"/>
          <p14:tracePt t="60237" x="6500813" y="2847975"/>
          <p14:tracePt t="60270" x="6510338" y="2847975"/>
          <p14:tracePt t="60286" x="6545263" y="2847975"/>
          <p14:tracePt t="60303" x="6562725" y="2857500"/>
          <p14:tracePt t="60319" x="6608763" y="2857500"/>
          <p14:tracePt t="60336" x="6643688" y="2857500"/>
          <p14:tracePt t="60352" x="6661150" y="2867025"/>
          <p14:tracePt t="60369" x="6715125" y="2867025"/>
          <p14:tracePt t="60385" x="6751638" y="2867025"/>
          <p14:tracePt t="60401" x="6769100" y="2874963"/>
          <p14:tracePt t="60418" x="6804025" y="2874963"/>
          <p14:tracePt t="60434" x="6813550" y="2874963"/>
          <p14:tracePt t="60467" x="6823075" y="2884488"/>
          <p14:tracePt t="60484" x="6840538" y="2884488"/>
          <p14:tracePt t="60500" x="6858000" y="2884488"/>
          <p14:tracePt t="60517" x="6902450" y="2884488"/>
          <p14:tracePt t="60533" x="6938963" y="2884488"/>
          <p14:tracePt t="60550" x="6956425" y="2884488"/>
          <p14:tracePt t="60566" x="6991350" y="2884488"/>
          <p14:tracePt t="60583" x="7037388" y="2884488"/>
          <p14:tracePt t="60599" x="7054850" y="2884488"/>
          <p14:tracePt t="60616" x="7072313" y="2884488"/>
          <p14:tracePt t="60632" x="7081838" y="2884488"/>
          <p14:tracePt t="60665" x="7089775" y="2884488"/>
          <p14:tracePt t="60698" x="7099300" y="2884488"/>
          <p14:tracePt t="60714" x="7108825" y="2884488"/>
          <p14:tracePt t="60764" x="7116763" y="2884488"/>
          <p14:tracePt t="60895" x="7099300" y="2884488"/>
          <p14:tracePt t="60912" x="7018338" y="2884488"/>
          <p14:tracePt t="60929" x="6919913" y="2894013"/>
          <p14:tracePt t="60945" x="6867525" y="2894013"/>
          <p14:tracePt t="60961" x="6769100" y="2894013"/>
          <p14:tracePt t="60978" x="6643688" y="2894013"/>
          <p14:tracePt t="60994" x="6554788" y="2911475"/>
          <p14:tracePt t="61011" x="6375400" y="2919413"/>
          <p14:tracePt t="61028" x="6242050" y="2928938"/>
          <p14:tracePt t="61044" x="6197600" y="2928938"/>
          <p14:tracePt t="61060" x="6134100" y="2928938"/>
          <p14:tracePt t="61077" x="6089650" y="2928938"/>
          <p14:tracePt t="61094" x="6072188" y="2928938"/>
          <p14:tracePt t="61110" x="6037263" y="2928938"/>
          <p14:tracePt t="61126" x="5991225" y="2928938"/>
          <p14:tracePt t="61143" x="5965825" y="2928938"/>
          <p14:tracePt t="61159" x="5894388" y="2928938"/>
          <p14:tracePt t="61176" x="5848350" y="2938463"/>
          <p14:tracePt t="61192" x="5768975" y="2938463"/>
          <p14:tracePt t="61208" x="5688013" y="2938463"/>
          <p14:tracePt t="61225" x="5616575" y="2938463"/>
          <p14:tracePt t="61241" x="5581650" y="2938463"/>
          <p14:tracePt t="61258" x="5510213" y="2938463"/>
          <p14:tracePt t="61274" x="5483225" y="2938463"/>
          <p14:tracePt t="61291" x="5419725" y="2938463"/>
          <p14:tracePt t="61307" x="5348288" y="2938463"/>
          <p14:tracePt t="61324" x="5295900" y="2938463"/>
          <p14:tracePt t="61340" x="5259388" y="2938463"/>
          <p14:tracePt t="61357" x="5187950" y="2938463"/>
          <p14:tracePt t="61373" x="5143500" y="2938463"/>
          <p14:tracePt t="61390" x="5072063" y="2938463"/>
          <p14:tracePt t="61406" x="5000625" y="2938463"/>
          <p14:tracePt t="61423" x="4973638" y="2938463"/>
          <p14:tracePt t="61439" x="4929188" y="2938463"/>
          <p14:tracePt t="61455" x="4902200" y="2938463"/>
          <p14:tracePt t="61472" x="4894263" y="2938463"/>
          <p14:tracePt t="61488" x="4884738" y="2938463"/>
          <p14:tracePt t="61505" x="4867275" y="2938463"/>
          <p14:tracePt t="61538" x="4857750" y="2938463"/>
          <p14:tracePt t="61554" x="4848225" y="2938463"/>
          <p14:tracePt t="61571" x="4840288" y="2938463"/>
          <p14:tracePt t="61587" x="4822825" y="2938463"/>
          <p14:tracePt t="61604" x="4795838" y="2928938"/>
          <p14:tracePt t="61620" x="4776788" y="2919413"/>
          <p14:tracePt t="61637" x="4768850" y="2919413"/>
          <p14:tracePt t="61653" x="4751388" y="2919413"/>
          <p14:tracePt t="61686" x="4741863" y="2919413"/>
          <p14:tracePt t="61703" x="4732338" y="2919413"/>
          <p14:tracePt t="61719" x="4732338" y="2911475"/>
          <p14:tracePt t="61949" x="4741863" y="2911475"/>
          <p14:tracePt t="61966" x="4751388" y="2911475"/>
          <p14:tracePt t="61982" x="4786313" y="2911475"/>
          <p14:tracePt t="62000" x="4848225" y="2894013"/>
          <p14:tracePt t="62016" x="4902200" y="2884488"/>
          <p14:tracePt t="62032" x="4991100" y="2867025"/>
          <p14:tracePt t="62048" x="5081588" y="2847975"/>
          <p14:tracePt t="62065" x="5133975" y="2840038"/>
          <p14:tracePt t="62081" x="5268913" y="2822575"/>
          <p14:tracePt t="62098" x="5419725" y="2813050"/>
          <p14:tracePt t="62114" x="5491163" y="2803525"/>
          <p14:tracePt t="62131" x="5661025" y="2803525"/>
          <p14:tracePt t="62147" x="5813425" y="2795588"/>
          <p14:tracePt t="62163" x="5875338" y="2795588"/>
          <p14:tracePt t="62180" x="5965825" y="2795588"/>
          <p14:tracePt t="62196" x="6000750" y="2795588"/>
          <p14:tracePt t="62213" x="6027738" y="2795588"/>
          <p14:tracePt t="62229" x="6045200" y="2795588"/>
          <p14:tracePt t="62246" x="6054725" y="2795588"/>
          <p14:tracePt t="62262" x="6062663" y="2795588"/>
          <p14:tracePt t="62295" x="6072188" y="2795588"/>
          <p14:tracePt t="62312" x="6081713" y="2795588"/>
          <p14:tracePt t="62361" x="6089650" y="2795588"/>
          <p14:tracePt t="62378" x="6099175" y="2795588"/>
          <p14:tracePt t="62410" x="6134100" y="2795588"/>
          <p14:tracePt t="62427" x="6170613" y="2795588"/>
          <p14:tracePt t="62443" x="6188075" y="2795588"/>
          <p14:tracePt t="62460" x="6232525" y="2795588"/>
          <p14:tracePt t="62476" x="6276975" y="2795588"/>
          <p14:tracePt t="62509" x="6286500" y="2795588"/>
          <p14:tracePt t="62526" x="6296025" y="2795588"/>
          <p14:tracePt t="62806" x="6313488" y="2803525"/>
          <p14:tracePt t="62823" x="6357938" y="2857500"/>
          <p14:tracePt t="62839" x="6384925" y="2901950"/>
          <p14:tracePt t="62855" x="6446838" y="2982913"/>
          <p14:tracePt t="62873" x="6491288" y="3044825"/>
          <p14:tracePt t="62888" x="6500813" y="3062288"/>
          <p14:tracePt t="62905" x="6518275" y="3098800"/>
          <p14:tracePt t="62921" x="6545263" y="3133725"/>
          <p14:tracePt t="62938" x="6572250" y="3152775"/>
          <p14:tracePt t="62954" x="6643688" y="3197225"/>
          <p14:tracePt t="62971" x="6688138" y="3224213"/>
          <p14:tracePt t="62987" x="6724650" y="3251200"/>
          <p14:tracePt t="63003" x="6759575" y="3268663"/>
          <p14:tracePt t="63020" x="6804025" y="3276600"/>
          <p14:tracePt t="63036" x="6823075" y="3286125"/>
          <p14:tracePt t="63053" x="6858000" y="3295650"/>
          <p14:tracePt t="63070" x="6902450" y="3295650"/>
          <p14:tracePt t="63086" x="6919913" y="3295650"/>
          <p14:tracePt t="63102" x="6956425" y="3295650"/>
          <p14:tracePt t="63119" x="6991350" y="3295650"/>
          <p14:tracePt t="63135" x="7010400" y="3295650"/>
          <p14:tracePt t="63152" x="7054850" y="3295650"/>
          <p14:tracePt t="63168" x="7126288" y="3286125"/>
          <p14:tracePt t="63184" x="7180263" y="3276600"/>
          <p14:tracePt t="63201" x="7277100" y="3259138"/>
          <p14:tracePt t="63217" x="7331075" y="3251200"/>
          <p14:tracePt t="63234" x="7402513" y="3241675"/>
          <p14:tracePt t="63251" x="7446963" y="3232150"/>
          <p14:tracePt t="63267" x="7466013" y="3232150"/>
          <p14:tracePt t="63283" x="7483475" y="3224213"/>
          <p14:tracePt t="63300" x="7491413" y="3224213"/>
          <p14:tracePt t="63333" x="7500938" y="3224213"/>
          <p14:tracePt t="63349" x="7510463" y="3224213"/>
          <p14:tracePt t="63382" x="7518400" y="3224213"/>
          <p14:tracePt t="63399" x="7518400" y="3214688"/>
          <p14:tracePt t="63431" x="7518400" y="3205163"/>
          <p14:tracePt t="63497" x="7518400" y="3197225"/>
          <p14:tracePt t="63547" x="7518400" y="3187700"/>
          <p14:tracePt t="63580" x="7518400" y="3179763"/>
          <p14:tracePt t="63613" x="7510463" y="3170238"/>
          <p14:tracePt t="63629" x="7456488" y="3152775"/>
          <p14:tracePt t="63646" x="7367588" y="3143250"/>
          <p14:tracePt t="63662" x="7331075" y="3133725"/>
          <p14:tracePt t="63679" x="7251700" y="3116263"/>
          <p14:tracePt t="63695" x="7205663" y="3108325"/>
          <p14:tracePt t="63711" x="7188200" y="3098800"/>
          <p14:tracePt t="63728" x="7143750" y="3098800"/>
          <p14:tracePt t="63745" x="7108825" y="3098800"/>
          <p14:tracePt t="63761" x="7089775" y="3098800"/>
          <p14:tracePt t="63777" x="7054850" y="3098800"/>
          <p14:tracePt t="63794" x="7018338" y="3098800"/>
          <p14:tracePt t="63810" x="7000875" y="3098800"/>
          <p14:tracePt t="63827" x="6965950" y="3098800"/>
          <p14:tracePt t="63844" x="6929438" y="3098800"/>
          <p14:tracePt t="63860" x="6902450" y="3098800"/>
          <p14:tracePt t="63876" x="6884988" y="3098800"/>
          <p14:tracePt t="63893" x="6875463" y="3098800"/>
          <p14:tracePt t="63909" x="6867525" y="3098800"/>
          <p14:tracePt t="63942" x="6858000" y="3098800"/>
          <p14:tracePt t="64024" x="6858000" y="3108325"/>
          <p14:tracePt t="64041" x="6858000" y="3116263"/>
          <p14:tracePt t="64074" x="6858000" y="3125788"/>
          <p14:tracePt t="64123" x="6858000" y="3133725"/>
          <p14:tracePt t="64156" x="6858000" y="3143250"/>
          <p14:tracePt t="64173" x="6867525" y="3152775"/>
          <p14:tracePt t="64190" x="6875463" y="3160713"/>
          <p14:tracePt t="64205" x="6884988" y="3160713"/>
          <p14:tracePt t="64222" x="6894513" y="3170238"/>
          <p14:tracePt t="64239" x="6902450" y="3179763"/>
          <p14:tracePt t="64255" x="6911975" y="3179763"/>
          <p14:tracePt t="64271" x="6919913" y="3197225"/>
          <p14:tracePt t="64288" x="6929438" y="3197225"/>
          <p14:tracePt t="64304" x="6938963" y="3205163"/>
          <p14:tracePt t="64321" x="6946900" y="3214688"/>
          <p14:tracePt t="64337" x="6956425" y="3224213"/>
          <p14:tracePt t="64354" x="6983413" y="3232150"/>
          <p14:tracePt t="64370" x="6991350" y="3241675"/>
          <p14:tracePt t="64387" x="7000875" y="3241675"/>
          <p14:tracePt t="64403" x="7000875" y="3251200"/>
          <p14:tracePt t="64419" x="7010400" y="3251200"/>
          <p14:tracePt t="64453" x="7018338" y="3251200"/>
          <p14:tracePt t="64617" x="7010400" y="3251200"/>
          <p14:tracePt t="64650" x="6991350" y="3251200"/>
          <p14:tracePt t="64667" x="6983413" y="3251200"/>
          <p14:tracePt t="64699" x="6973888" y="3251200"/>
          <p14:tracePt t="64947" x="6983413" y="3251200"/>
          <p14:tracePt t="64963" x="6991350" y="3259138"/>
          <p14:tracePt t="64979" x="7000875" y="3259138"/>
          <p14:tracePt t="65013" x="7010400" y="3259138"/>
          <p14:tracePt t="65029" x="7018338" y="3259138"/>
          <p14:tracePt t="65045" x="7037388" y="3259138"/>
          <p14:tracePt t="65062" x="7108825" y="3268663"/>
          <p14:tracePt t="65079" x="7153275" y="3268663"/>
          <p14:tracePt t="65095" x="7232650" y="3276600"/>
          <p14:tracePt t="65112" x="7286625" y="3276600"/>
          <p14:tracePt t="65128" x="7304088" y="3276600"/>
          <p14:tracePt t="65144" x="7331075" y="3276600"/>
          <p14:tracePt t="65161" x="7340600" y="3276600"/>
          <p14:tracePt t="65194" x="7348538" y="3276600"/>
          <p14:tracePt t="65226" x="7358063" y="3276600"/>
          <p14:tracePt t="65243" x="7367588" y="3276600"/>
          <p14:tracePt t="65276" x="7375525" y="3276600"/>
          <p14:tracePt t="65325" x="7385050" y="3276600"/>
          <p14:tracePt t="65358" x="7394575" y="3276600"/>
          <p14:tracePt t="65375" x="7402513" y="3276600"/>
          <p14:tracePt t="65424" x="7412038" y="3276600"/>
          <p14:tracePt t="65523" x="7419975" y="3276600"/>
          <p14:tracePt t="65539" x="7439025" y="3276600"/>
          <p14:tracePt t="65556" x="7456488" y="3276600"/>
          <p14:tracePt t="65558" x="7473950" y="3276600"/>
          <p14:tracePt t="65572" x="7500938" y="3276600"/>
          <p14:tracePt t="65589" x="7537450" y="3286125"/>
          <p14:tracePt t="65605" x="7554913" y="3286125"/>
          <p14:tracePt t="65622" x="7589838" y="3286125"/>
          <p14:tracePt t="65638" x="7634288" y="3286125"/>
          <p14:tracePt t="65655" x="7653338" y="3286125"/>
          <p14:tracePt t="65671" x="7670800" y="3286125"/>
          <p14:tracePt t="65688" x="7680325" y="3286125"/>
          <p14:tracePt t="65721" x="7688263" y="3286125"/>
          <p14:tracePt t="65737" x="7697788" y="3286125"/>
          <p14:tracePt t="65753" x="7705725" y="3286125"/>
          <p14:tracePt t="65770" x="7715250" y="3286125"/>
          <p14:tracePt t="65786" x="7724775" y="3286125"/>
          <p14:tracePt t="65819" x="7742238" y="3286125"/>
          <p14:tracePt t="65836" x="7751763" y="3295650"/>
          <p14:tracePt t="65869" x="7759700" y="3295650"/>
          <p14:tracePt t="65885" x="7769225" y="3295650"/>
          <p14:tracePt t="65902" x="7786688" y="3295650"/>
          <p14:tracePt t="65918" x="7804150" y="3295650"/>
          <p14:tracePt t="65935" x="7823200" y="3295650"/>
          <p14:tracePt t="65951" x="7831138" y="3295650"/>
          <p14:tracePt t="65967" x="7840663" y="3295650"/>
          <p14:tracePt t="65984" x="7858125" y="3295650"/>
          <p14:tracePt t="66017" x="7867650" y="3295650"/>
          <p14:tracePt t="66034" x="7875588" y="3295650"/>
          <p14:tracePt t="66050" x="7885113" y="3295650"/>
          <p14:tracePt t="66066" x="7894638" y="3295650"/>
          <p14:tracePt t="66083" x="7902575" y="3295650"/>
          <p14:tracePt t="66099" x="7912100" y="3295650"/>
          <p14:tracePt t="66116" x="7920038" y="3295650"/>
          <p14:tracePt t="66133" x="7939088" y="3295650"/>
          <p14:tracePt t="66149" x="7956550" y="3295650"/>
          <p14:tracePt t="66165" x="7991475" y="3295650"/>
          <p14:tracePt t="66182" x="8027988" y="3295650"/>
          <p14:tracePt t="66198" x="8054975" y="3295650"/>
          <p14:tracePt t="66215" x="8081963" y="3295650"/>
          <p14:tracePt t="66231" x="8089900" y="3295650"/>
          <p14:tracePt t="66247" x="8099425" y="3295650"/>
          <p14:tracePt t="66264" x="8108950" y="3295650"/>
          <p14:tracePt t="66297" x="8126413" y="3295650"/>
          <p14:tracePt t="66314" x="8134350" y="3295650"/>
          <p14:tracePt t="66330" x="8143875" y="3295650"/>
          <p14:tracePt t="66363" x="8161338" y="3295650"/>
          <p14:tracePt t="66396" x="8170863" y="3295650"/>
          <p14:tracePt t="66412" x="8180388" y="3295650"/>
          <p14:tracePt t="66429" x="8197850" y="3295650"/>
          <p14:tracePt t="66461" x="8205788" y="3295650"/>
          <p14:tracePt t="66494" x="8215313" y="3295650"/>
          <p14:tracePt t="66593" x="8224838" y="3295650"/>
          <p14:tracePt t="66774" x="8232775" y="3295650"/>
          <p14:tracePt t="66791" x="8242300" y="3295650"/>
          <p14:tracePt t="66807" x="8251825" y="3295650"/>
          <p14:tracePt t="66824" x="8259763" y="3295650"/>
          <p14:tracePt t="66857" x="8269288" y="3295650"/>
          <p14:tracePt t="66873" x="8277225" y="3295650"/>
          <p14:tracePt t="67219" x="8269288" y="3303588"/>
          <p14:tracePt t="67236" x="8259763" y="3303588"/>
          <p14:tracePt t="67268" x="8251825" y="3303588"/>
          <p14:tracePt t="67285" x="8224838" y="3303588"/>
          <p14:tracePt t="67302" x="8188325" y="3303588"/>
          <p14:tracePt t="67318" x="8170863" y="3303588"/>
          <p14:tracePt t="67334" x="8126413" y="3303588"/>
          <p14:tracePt t="67351" x="8081963" y="3303588"/>
          <p14:tracePt t="67367" x="8054975" y="3303588"/>
          <p14:tracePt t="67384" x="7983538" y="3303588"/>
          <p14:tracePt t="67400" x="7929563" y="3303588"/>
          <p14:tracePt t="67417" x="7912100" y="3303588"/>
          <p14:tracePt t="67433" x="7875588" y="3303588"/>
          <p14:tracePt t="67450" x="7858125" y="3303588"/>
          <p14:tracePt t="67466" x="7848600" y="3303588"/>
          <p14:tracePt t="67483" x="7823200" y="3303588"/>
          <p14:tracePt t="67499" x="7813675" y="3303588"/>
          <p14:tracePt t="67516" x="7796213" y="3303588"/>
          <p14:tracePt t="67532" x="7786688" y="3303588"/>
          <p14:tracePt t="67549" x="7777163" y="3303588"/>
          <p14:tracePt t="67565" x="7759700" y="3303588"/>
          <p14:tracePt t="67582" x="7715250" y="3303588"/>
          <p14:tracePt t="67598" x="7697788" y="3303588"/>
          <p14:tracePt t="67614" x="7670800" y="3303588"/>
          <p14:tracePt t="67631" x="7661275" y="3303588"/>
          <p14:tracePt t="67647" x="7653338" y="3303588"/>
          <p14:tracePt t="67664" x="7643813" y="3303588"/>
          <p14:tracePt t="67680" x="7634288" y="3303588"/>
          <p14:tracePt t="67713" x="7626350" y="3303588"/>
          <p14:tracePt t="67729" x="7616825" y="3303588"/>
          <p14:tracePt t="67762" x="7599363" y="3303588"/>
          <p14:tracePt t="67779" x="7589838" y="3303588"/>
          <p14:tracePt t="68092" x="7608888" y="3303588"/>
          <p14:tracePt t="68108" x="7661275" y="3313113"/>
          <p14:tracePt t="68125" x="7742238" y="3313113"/>
          <p14:tracePt t="68141" x="7804150" y="3313113"/>
          <p14:tracePt t="68158" x="7947025" y="3322638"/>
          <p14:tracePt t="68174" x="8081963" y="3322638"/>
          <p14:tracePt t="68191" x="8126413" y="3322638"/>
          <p14:tracePt t="68207" x="8197850" y="3322638"/>
          <p14:tracePt t="68224" x="8232775" y="3322638"/>
          <p14:tracePt t="68240" x="8242300" y="3322638"/>
          <p14:tracePt t="68256" x="8269288" y="3322638"/>
          <p14:tracePt t="68289" x="8286750" y="3322638"/>
          <p14:tracePt t="68306" x="8304213" y="3322638"/>
          <p14:tracePt t="68323" x="8313738" y="3322638"/>
          <p14:tracePt t="68339" x="8323263" y="3322638"/>
          <p14:tracePt t="68355" x="8331200" y="3322638"/>
          <p14:tracePt t="68372" x="8340725" y="3322638"/>
          <p14:tracePt t="68405" x="8348663" y="3322638"/>
          <p14:tracePt t="68635" x="8348663" y="3330575"/>
          <p14:tracePt t="68668" x="8331200" y="3330575"/>
          <p14:tracePt t="68685" x="8313738" y="3340100"/>
          <p14:tracePt t="68701" x="8269288" y="3348038"/>
          <p14:tracePt t="68718" x="8242300" y="3348038"/>
          <p14:tracePt t="68734" x="8205788" y="3357563"/>
          <p14:tracePt t="68751" x="8170863" y="3357563"/>
          <p14:tracePt t="68768" x="8126413" y="3357563"/>
          <p14:tracePt t="68784" x="8108950" y="3357563"/>
          <p14:tracePt t="68800" x="8072438" y="3357563"/>
          <p14:tracePt t="68816" x="8062913" y="3357563"/>
          <p14:tracePt t="68833" x="8037513" y="3357563"/>
          <p14:tracePt t="68849" x="8027988" y="3357563"/>
          <p14:tracePt t="68866" x="8018463" y="3357563"/>
          <p14:tracePt t="68882" x="7983538" y="3357563"/>
          <p14:tracePt t="68899" x="7956550" y="3357563"/>
          <p14:tracePt t="68915" x="7947025" y="3357563"/>
          <p14:tracePt t="68932" x="7929563" y="3357563"/>
          <p14:tracePt t="68948" x="7920038" y="3357563"/>
          <p14:tracePt t="68965" x="7912100" y="3357563"/>
          <p14:tracePt t="68981" x="7902575" y="3357563"/>
          <p14:tracePt t="68998" x="7894638" y="3357563"/>
          <p14:tracePt t="69030" x="7885113" y="3357563"/>
          <p14:tracePt t="69113" x="7875588" y="3357563"/>
          <p14:tracePt t="69146" x="7867650" y="3357563"/>
          <p14:tracePt t="69162" x="7858125" y="3357563"/>
          <p14:tracePt t="69179" x="7848600" y="3357563"/>
          <p14:tracePt t="69196" x="7831138" y="3357563"/>
          <p14:tracePt t="69212" x="7823200" y="3357563"/>
          <p14:tracePt t="69228" x="7813675" y="3348038"/>
          <p14:tracePt t="69245" x="7804150" y="3348038"/>
          <p14:tracePt t="69261" x="7796213" y="3348038"/>
          <p14:tracePt t="69277" x="7786688" y="3348038"/>
          <p14:tracePt t="69294" x="7777163" y="3348038"/>
          <p14:tracePt t="69327" x="7759700" y="3348038"/>
          <p14:tracePt t="69344" x="7751763" y="3348038"/>
          <p14:tracePt t="69360" x="7751763" y="3340100"/>
          <p14:tracePt t="69377" x="7742238" y="3340100"/>
          <p14:tracePt t="69426" x="7724775" y="3340100"/>
          <p14:tracePt t="69459" x="7715250" y="3340100"/>
          <p14:tracePt t="69492" x="7705725" y="3340100"/>
          <p14:tracePt t="72291" x="7688263" y="3340100"/>
          <p14:tracePt t="72308" x="7643813" y="3348038"/>
          <p14:tracePt t="72324" x="7608888" y="3357563"/>
          <p14:tracePt t="72341" x="7466013" y="3384550"/>
          <p14:tracePt t="72358" x="7259638" y="3429000"/>
          <p14:tracePt t="72374" x="7143750" y="3446463"/>
          <p14:tracePt t="72390" x="6884988" y="3482975"/>
          <p14:tracePt t="72406" x="6537325" y="3500438"/>
          <p14:tracePt t="72423" x="6340475" y="3517900"/>
          <p14:tracePt t="72440" x="5822950" y="3544888"/>
          <p14:tracePt t="72456" x="5251450" y="3571875"/>
          <p14:tracePt t="72472" x="5000625" y="3589338"/>
          <p14:tracePt t="72489" x="4456113" y="3616325"/>
          <p14:tracePt t="72505" x="3965575" y="3625850"/>
          <p14:tracePt t="72522" x="3786188" y="3643313"/>
          <p14:tracePt t="72538" x="3482975" y="3660775"/>
          <p14:tracePt t="72555" x="3241675" y="3679825"/>
          <p14:tracePt t="72571" x="3133725" y="3697288"/>
          <p14:tracePt t="72588" x="3000375" y="3705225"/>
          <p14:tracePt t="72604" x="2938463" y="3705225"/>
          <p14:tracePt t="72620" x="2919413" y="3705225"/>
          <p14:tracePt t="73066" x="2911475" y="3705225"/>
          <p14:tracePt t="73082" x="2857500" y="3714750"/>
          <p14:tracePt t="73098" x="2786063" y="3714750"/>
          <p14:tracePt t="73114" x="2598738" y="3724275"/>
          <p14:tracePt t="73131" x="2419350" y="3724275"/>
          <p14:tracePt t="73147" x="2347913" y="3724275"/>
          <p14:tracePt t="73164" x="2241550" y="3724275"/>
          <p14:tracePt t="73180" x="2143125" y="3724275"/>
          <p14:tracePt t="73197" x="2089150" y="3724275"/>
          <p14:tracePt t="73213" x="1990725" y="3724275"/>
          <p14:tracePt t="73230" x="1919288" y="3714750"/>
          <p14:tracePt t="73246" x="1901825" y="3714750"/>
          <p14:tracePt t="73263" x="1874838" y="3714750"/>
          <p14:tracePt t="73279" x="1866900" y="3714750"/>
          <p14:tracePt t="73296" x="1857375" y="3714750"/>
          <p14:tracePt t="73312" x="1847850" y="3714750"/>
          <p14:tracePt t="73444" x="1839913" y="3714750"/>
          <p14:tracePt t="73477" x="1830388" y="3705225"/>
          <p14:tracePt t="73542" x="1830388" y="3697288"/>
          <p14:tracePt t="73575" x="1822450" y="3697288"/>
          <p14:tracePt t="73592" x="1822450" y="3687763"/>
          <p14:tracePt t="73773" x="1822450" y="3679825"/>
          <p14:tracePt t="73888" x="1839913" y="3670300"/>
          <p14:tracePt t="73905" x="1874838" y="3652838"/>
          <p14:tracePt t="73922" x="1919288" y="3643313"/>
          <p14:tracePt t="73938" x="1946275" y="3633788"/>
          <p14:tracePt t="73954" x="1990725" y="3616325"/>
          <p14:tracePt t="73971" x="2027238" y="3616325"/>
          <p14:tracePt t="73987" x="2108200" y="3598863"/>
          <p14:tracePt t="74004" x="2187575" y="3581400"/>
          <p14:tracePt t="74020" x="2232025" y="3571875"/>
          <p14:tracePt t="74037" x="2322513" y="3562350"/>
          <p14:tracePt t="74053" x="2401888" y="3554413"/>
          <p14:tracePt t="74070" x="2446338" y="3554413"/>
          <p14:tracePt t="74086" x="2581275" y="3554413"/>
          <p14:tracePt t="74103" x="2759075" y="3554413"/>
          <p14:tracePt t="74119" x="2847975" y="3554413"/>
          <p14:tracePt t="74135" x="3027363" y="3554413"/>
          <p14:tracePt t="74152" x="3170238" y="3554413"/>
          <p14:tracePt t="74168" x="3224213" y="3554413"/>
          <p14:tracePt t="74185" x="3303588" y="3554413"/>
          <p14:tracePt t="74201" x="3384550" y="3554413"/>
          <p14:tracePt t="74218" x="3411538" y="3554413"/>
          <p14:tracePt t="74234" x="3446463" y="3554413"/>
          <p14:tracePt t="74251" x="3482975" y="3554413"/>
          <p14:tracePt t="74267" x="3490913" y="3554413"/>
          <p14:tracePt t="74284" x="3500438" y="3554413"/>
          <p14:tracePt t="74300" x="3509963" y="3554413"/>
          <p14:tracePt t="74317" x="3517900" y="3554413"/>
          <p14:tracePt t="74333" x="3527425" y="3554413"/>
          <p14:tracePt t="74350" x="3536950" y="3554413"/>
          <p14:tracePt t="74382" x="3562350" y="3554413"/>
          <p14:tracePt t="74399" x="3608388" y="3554413"/>
          <p14:tracePt t="74415" x="3643313" y="3554413"/>
          <p14:tracePt t="74432" x="3732213" y="3554413"/>
          <p14:tracePt t="74448" x="3830638" y="3554413"/>
          <p14:tracePt t="74465" x="3884613" y="3554413"/>
          <p14:tracePt t="74481" x="4037013" y="3562350"/>
          <p14:tracePt t="74498" x="4187825" y="3571875"/>
          <p14:tracePt t="74514" x="4259263" y="3571875"/>
          <p14:tracePt t="74531" x="4348163" y="3581400"/>
          <p14:tracePt t="74547" x="4394200" y="3581400"/>
          <p14:tracePt t="74564" x="4402138" y="3581400"/>
          <p14:tracePt t="75041" x="4394200" y="3581400"/>
          <p14:tracePt t="75058" x="4330700" y="3581400"/>
          <p14:tracePt t="75074" x="4187825" y="3589338"/>
          <p14:tracePt t="75091" x="4108450" y="3598863"/>
          <p14:tracePt t="75107" x="3965575" y="3598863"/>
          <p14:tracePt t="75124" x="3822700" y="3598863"/>
          <p14:tracePt t="75140" x="3759200" y="3598863"/>
          <p14:tracePt t="75157" x="3616325" y="3598863"/>
          <p14:tracePt t="75173" x="3465513" y="3598863"/>
          <p14:tracePt t="75189" x="3394075" y="3598863"/>
          <p14:tracePt t="75206" x="3251200" y="3598863"/>
          <p14:tracePt t="75222" x="3098800" y="3598863"/>
          <p14:tracePt t="75239" x="3044825" y="3598863"/>
          <p14:tracePt t="75255" x="2919413" y="3598863"/>
          <p14:tracePt t="75272" x="2822575" y="3598863"/>
          <p14:tracePt t="75288" x="2776538" y="3598863"/>
          <p14:tracePt t="75305" x="2724150" y="3598863"/>
          <p14:tracePt t="75321" x="2687638" y="3598863"/>
          <p14:tracePt t="75354" x="2679700" y="3598863"/>
          <p14:tracePt t="75371" x="2670175" y="3598863"/>
          <p14:tracePt t="75387" x="2660650" y="3598863"/>
          <p14:tracePt t="75403" x="2652713" y="3598863"/>
          <p14:tracePt t="75420" x="2625725" y="3598863"/>
          <p14:tracePt t="75436" x="2608263" y="3598863"/>
          <p14:tracePt t="75453" x="2554288" y="3598863"/>
          <p14:tracePt t="75469" x="2473325" y="3598863"/>
          <p14:tracePt t="75486" x="2411413" y="3598863"/>
          <p14:tracePt t="75502" x="2251075" y="3598863"/>
          <p14:tracePt t="75519" x="2062163" y="3598863"/>
          <p14:tracePt t="75535" x="1965325" y="3598863"/>
          <p14:tracePt t="75552" x="1812925" y="3589338"/>
          <p14:tracePt t="75569" x="1687513" y="3581400"/>
          <p14:tracePt t="75585" x="1643063" y="3571875"/>
          <p14:tracePt t="75601" x="1562100" y="3562350"/>
          <p14:tracePt t="75618" x="1527175" y="3562350"/>
          <p14:tracePt t="75634" x="1517650" y="3562350"/>
          <p14:tracePt t="75651" x="1509713" y="3562350"/>
          <p14:tracePt t="75667" x="1490663" y="3562350"/>
          <p14:tracePt t="75700" x="1482725" y="3562350"/>
          <p14:tracePt t="75733" x="1473200" y="3562350"/>
          <p14:tracePt t="76721" x="1517650" y="3562350"/>
          <p14:tracePt t="76737" x="1581150" y="3562350"/>
          <p14:tracePt t="76754" x="1803400" y="3562350"/>
          <p14:tracePt t="76771" x="2081213" y="3571875"/>
          <p14:tracePt t="76787" x="2251075" y="3571875"/>
          <p14:tracePt t="76803" x="2670175" y="3571875"/>
          <p14:tracePt t="76820" x="3036888" y="3571875"/>
          <p14:tracePt t="76836" x="3160713" y="3581400"/>
          <p14:tracePt t="76853" x="3500438" y="3581400"/>
          <p14:tracePt t="76869" x="3776663" y="3581400"/>
          <p14:tracePt t="76886" x="3867150" y="3581400"/>
          <p14:tracePt t="76902" x="4027488" y="3589338"/>
          <p14:tracePt t="76918" x="4125913" y="3608388"/>
          <p14:tracePt t="76935" x="4160838" y="3608388"/>
          <p14:tracePt t="76951" x="4197350" y="3616325"/>
          <p14:tracePt t="76968" x="4214813" y="3625850"/>
          <p14:tracePt t="76984" x="4224338" y="3625850"/>
          <p14:tracePt t="77001" x="4232275" y="3625850"/>
          <p14:tracePt t="77017" x="4241800" y="3625850"/>
          <p14:tracePt t="77034" x="4251325" y="3625850"/>
          <p14:tracePt t="77067" x="4259263" y="3625850"/>
          <p14:tracePt t="77100" x="4268788" y="3625850"/>
          <p14:tracePt t="77116" x="4276725" y="3625850"/>
          <p14:tracePt t="77264" x="4286250" y="3625850"/>
          <p14:tracePt t="78812" x="4286250" y="3633788"/>
          <p14:tracePt t="78829" x="4286250" y="3652838"/>
          <p14:tracePt t="78845" x="4286250" y="3670300"/>
          <p14:tracePt t="78862" x="4286250" y="3687763"/>
          <p14:tracePt t="78878" x="4286250" y="3697288"/>
          <p14:tracePt t="78895" x="4286250" y="3705225"/>
          <p14:tracePt t="78911" x="4286250" y="3714750"/>
          <p14:tracePt t="78944" x="4286250" y="3732213"/>
          <p14:tracePt t="78960" x="4286250" y="3741738"/>
          <p14:tracePt t="78993" x="4286250" y="3768725"/>
          <p14:tracePt t="79010" x="4276725" y="3795713"/>
          <p14:tracePt t="79026" x="4268788" y="3803650"/>
          <p14:tracePt t="79043" x="4268788" y="3813175"/>
          <p14:tracePt t="79059" x="4259263" y="3822700"/>
          <p14:tracePt t="79092" x="4259263" y="3830638"/>
          <p14:tracePt t="79718" x="4268788" y="3830638"/>
          <p14:tracePt t="79734" x="4276725" y="3830638"/>
          <p14:tracePt t="79751" x="4295775" y="3830638"/>
          <p14:tracePt t="79767" x="4295775" y="3840163"/>
          <p14:tracePt t="79784" x="4303713" y="3840163"/>
          <p14:tracePt t="79801" x="4313238" y="3848100"/>
          <p14:tracePt t="79817" x="4322763" y="3848100"/>
          <p14:tracePt t="79833" x="4330700" y="3857625"/>
          <p14:tracePt t="79866" x="4340225" y="3867150"/>
          <p14:tracePt t="79883" x="4340225" y="3875088"/>
          <p14:tracePt t="79899" x="4348163" y="3884613"/>
          <p14:tracePt t="79916" x="4348163" y="3894138"/>
          <p14:tracePt t="79932" x="4348163" y="3902075"/>
          <p14:tracePt t="79949" x="4348163" y="3911600"/>
          <p14:tracePt t="79965" x="4348163" y="3919538"/>
          <p14:tracePt t="79981" x="4348163" y="3938588"/>
          <p14:tracePt t="79998" x="4348163" y="3946525"/>
          <p14:tracePt t="80014" x="4348163" y="3956050"/>
          <p14:tracePt t="80031" x="4348163" y="3965575"/>
          <p14:tracePt t="80047" x="4348163" y="3973513"/>
          <p14:tracePt t="80064" x="4348163" y="3990975"/>
          <p14:tracePt t="80080" x="4340225" y="4027488"/>
          <p14:tracePt t="80097" x="4340225" y="4044950"/>
          <p14:tracePt t="80113" x="4322763" y="4089400"/>
          <p14:tracePt t="80130" x="4313238" y="4108450"/>
          <p14:tracePt t="80146" x="4303713" y="4116388"/>
          <p14:tracePt t="80163" x="4303713" y="4125913"/>
          <p14:tracePt t="80179" x="4286250" y="4133850"/>
          <p14:tracePt t="80212" x="4276725" y="4143375"/>
          <p14:tracePt t="80228" x="4268788" y="4152900"/>
          <p14:tracePt t="80245" x="4268788" y="4160838"/>
          <p14:tracePt t="80261" x="4251325" y="4170363"/>
          <p14:tracePt t="80278" x="4241800" y="4170363"/>
          <p14:tracePt t="80294" x="4241800" y="4179888"/>
          <p14:tracePt t="80327" x="4232275" y="4179888"/>
          <p14:tracePt t="80689" x="4241800" y="4179888"/>
          <p14:tracePt t="80739" x="4251325" y="4179888"/>
          <p14:tracePt t="80755" x="4259263" y="4179888"/>
          <p14:tracePt t="80805" x="4268788" y="4170363"/>
          <p14:tracePt t="80821" x="4268788" y="4160838"/>
          <p14:tracePt t="80838" x="4276725" y="4152900"/>
          <p14:tracePt t="80854" x="4276725" y="4143375"/>
          <p14:tracePt t="80872" x="4286250" y="4133850"/>
          <p14:tracePt t="80887" x="4295775" y="4125913"/>
          <p14:tracePt t="80904" x="4295775" y="4116388"/>
          <p14:tracePt t="80920" x="4303713" y="4116388"/>
          <p14:tracePt t="80937" x="4313238" y="4108450"/>
          <p14:tracePt t="80953" x="4322763" y="4098925"/>
          <p14:tracePt t="80970" x="4330700" y="4081463"/>
          <p14:tracePt t="80986" x="4330700" y="4062413"/>
          <p14:tracePt t="81002" x="4340225" y="4054475"/>
          <p14:tracePt t="81019" x="4340225" y="4044950"/>
          <p14:tracePt t="81052" x="4340225" y="4027488"/>
          <p14:tracePt t="81068" x="4340225" y="4017963"/>
          <p14:tracePt t="81085" x="4340225" y="4010025"/>
          <p14:tracePt t="81101" x="4340225" y="4000500"/>
          <p14:tracePt t="81118" x="4340225" y="3990975"/>
          <p14:tracePt t="81134" x="4340225" y="3983038"/>
          <p14:tracePt t="81150" x="4340225" y="3973513"/>
          <p14:tracePt t="81183" x="4340225" y="3956050"/>
          <p14:tracePt t="81200" x="4340225" y="3946525"/>
          <p14:tracePt t="81216" x="4330700" y="3938588"/>
          <p14:tracePt t="81233" x="4330700" y="3929063"/>
          <p14:tracePt t="81249" x="4322763" y="3919538"/>
          <p14:tracePt t="81266" x="4322763" y="3911600"/>
          <p14:tracePt t="81282" x="4322763" y="3902075"/>
          <p14:tracePt t="81299" x="4322763" y="3894138"/>
          <p14:tracePt t="81315" x="4322763" y="3884613"/>
          <p14:tracePt t="81332" x="4313238" y="3875088"/>
          <p14:tracePt t="81348" x="4313238" y="3867150"/>
          <p14:tracePt t="81365" x="4303713" y="3867150"/>
          <p14:tracePt t="81381" x="4303713" y="3848100"/>
          <p14:tracePt t="81430" x="4303713" y="3840163"/>
          <p14:tracePt t="81463" x="4295775" y="3840163"/>
          <p14:tracePt t="81497" x="4286250" y="3830638"/>
          <p14:tracePt t="81529" x="4276725" y="3813175"/>
          <p14:tracePt t="81546" x="4268788" y="3803650"/>
          <p14:tracePt t="81579" x="4268788" y="3795713"/>
          <p14:tracePt t="81595" x="4259263" y="3795713"/>
          <p14:tracePt t="81924" x="4259263" y="3786188"/>
          <p14:tracePt t="81941" x="4268788" y="3776663"/>
          <p14:tracePt t="81958" x="4268788" y="3768725"/>
          <p14:tracePt t="81974" x="4268788" y="3759200"/>
          <p14:tracePt t="81990" x="4276725" y="3759200"/>
          <p14:tracePt t="82007" x="4276725" y="3741738"/>
          <p14:tracePt t="82023" x="4286250" y="3732213"/>
          <p14:tracePt t="82056" x="4295775" y="3724275"/>
          <p14:tracePt t="82073" x="4295775" y="3705225"/>
          <p14:tracePt t="82106" x="4295775" y="3697288"/>
          <p14:tracePt t="82122" x="4295775" y="3687763"/>
          <p14:tracePt t="82139" x="4295775" y="3679825"/>
          <p14:tracePt t="82155" x="4295775" y="3670300"/>
          <p14:tracePt t="82172" x="4295775" y="3660775"/>
          <p14:tracePt t="82188" x="4295775" y="3652838"/>
          <p14:tracePt t="82205" x="4295775" y="3643313"/>
          <p14:tracePt t="82221" x="4295775" y="3633788"/>
          <p14:tracePt t="82238" x="4295775" y="3625850"/>
          <p14:tracePt t="82271" x="4295775" y="3616325"/>
          <p14:tracePt t="82303" x="4295775" y="3608388"/>
          <p14:tracePt t="82320" x="4295775" y="3598863"/>
          <p14:tracePt t="82748" x="4303713" y="3608388"/>
          <p14:tracePt t="82764" x="4313238" y="3608388"/>
          <p14:tracePt t="82781" x="4313238" y="3616325"/>
          <p14:tracePt t="82797" x="4330700" y="3625850"/>
          <p14:tracePt t="82830" x="4330700" y="3643313"/>
          <p14:tracePt t="82847" x="4340225" y="3652838"/>
          <p14:tracePt t="82880" x="4348163" y="3660775"/>
          <p14:tracePt t="82913" x="4357688" y="3679825"/>
          <p14:tracePt t="82945" x="4357688" y="3687763"/>
          <p14:tracePt t="82962" x="4357688" y="3697288"/>
          <p14:tracePt t="82978" x="4357688" y="3705225"/>
          <p14:tracePt t="82995" x="4357688" y="3714750"/>
          <p14:tracePt t="83012" x="4357688" y="3724275"/>
          <p14:tracePt t="83028" x="4357688" y="3732213"/>
          <p14:tracePt t="83044" x="4357688" y="3741738"/>
          <p14:tracePt t="83061" x="4357688" y="3751263"/>
          <p14:tracePt t="83077" x="4357688" y="3759200"/>
          <p14:tracePt t="83094" x="4348163" y="3768725"/>
          <p14:tracePt t="83127" x="4340225" y="3768725"/>
          <p14:tracePt t="83176" x="4322763" y="3768725"/>
          <p14:tracePt t="83226" x="4313238" y="3768725"/>
          <p14:tracePt t="83472" x="4322763" y="3768725"/>
          <p14:tracePt t="83490" x="4330700" y="3786188"/>
          <p14:tracePt t="83506" x="4340225" y="3786188"/>
          <p14:tracePt t="83522" x="4348163" y="3813175"/>
          <p14:tracePt t="83539" x="4357688" y="3848100"/>
          <p14:tracePt t="83555" x="4367213" y="3867150"/>
          <p14:tracePt t="83571" x="4367213" y="3902075"/>
          <p14:tracePt t="83588" x="4367213" y="3919538"/>
          <p14:tracePt t="83621" x="4367213" y="3929063"/>
          <p14:tracePt t="83638" x="4367213" y="3946525"/>
          <p14:tracePt t="83654" x="4367213" y="3956050"/>
          <p14:tracePt t="83670" x="4367213" y="3965575"/>
          <p14:tracePt t="83687" x="4367213" y="3973513"/>
          <p14:tracePt t="83703" x="4367213" y="3983038"/>
          <p14:tracePt t="83720" x="4367213" y="3990975"/>
          <p14:tracePt t="83736" x="4357688" y="4000500"/>
          <p14:tracePt t="83752" x="4357688" y="4010025"/>
          <p14:tracePt t="83769" x="4348163" y="4017963"/>
          <p14:tracePt t="83785" x="4348163" y="4027488"/>
          <p14:tracePt t="83802" x="4340225" y="4027488"/>
          <p14:tracePt t="83819" x="4340225" y="4037013"/>
          <p14:tracePt t="84279" x="4330700" y="4037013"/>
          <p14:tracePt t="84312" x="4322763" y="4037013"/>
          <p14:tracePt t="84362" x="4313238" y="4037013"/>
          <p14:tracePt t="84411" x="4303713" y="4037013"/>
          <p14:tracePt t="84461" x="4295775" y="4037013"/>
          <p14:tracePt t="84510" x="4286250" y="4037013"/>
          <p14:tracePt t="84806" x="4286250" y="4027488"/>
          <p14:tracePt t="84823" x="4276725" y="4027488"/>
          <p14:tracePt t="84840" x="4276725" y="4017963"/>
          <p14:tracePt t="85745" x="4276725" y="4062413"/>
          <p14:tracePt t="85761" x="4276725" y="4098925"/>
          <p14:tracePt t="85778" x="4276725" y="4143375"/>
          <p14:tracePt t="85794" x="4268788" y="4160838"/>
          <p14:tracePt t="85811" x="4259263" y="4187825"/>
          <p14:tracePt t="85828" x="4259263" y="4197350"/>
          <p14:tracePt t="85860" x="4259263" y="4205288"/>
          <p14:tracePt t="85893" x="4259263" y="4214813"/>
          <p14:tracePt t="85910" x="4259263" y="4224338"/>
          <p14:tracePt t="88347" x="4295775" y="4197350"/>
          <p14:tracePt t="88364" x="4330700" y="4170363"/>
          <p14:tracePt t="88380" x="4438650" y="4081463"/>
          <p14:tracePt t="88397" x="4554538" y="3990975"/>
          <p14:tracePt t="88413" x="4598988" y="3956050"/>
          <p14:tracePt t="88429" x="4679950" y="3894138"/>
          <p14:tracePt t="88446" x="4741863" y="3848100"/>
          <p14:tracePt t="88463" x="4759325" y="3830638"/>
          <p14:tracePt t="88479" x="4795838" y="3813175"/>
          <p14:tracePt t="88496" x="4830763" y="3786188"/>
          <p14:tracePt t="88512" x="4848225" y="3768725"/>
          <p14:tracePt t="88528" x="4867275" y="3751263"/>
          <p14:tracePt t="88545" x="4884738" y="3741738"/>
          <p14:tracePt t="88561" x="4884738" y="3732213"/>
          <p14:tracePt t="88578" x="4894263" y="3724275"/>
          <p14:tracePt t="88595" x="4911725" y="3714750"/>
          <p14:tracePt t="88611" x="4911725" y="3705225"/>
          <p14:tracePt t="88627" x="4919663" y="3697288"/>
          <p14:tracePt t="88644" x="4938713" y="3679825"/>
          <p14:tracePt t="88660" x="4956175" y="3670300"/>
          <p14:tracePt t="88676" x="4965700" y="3652838"/>
          <p14:tracePt t="88693" x="4965700" y="3643313"/>
          <p14:tracePt t="88709" x="4973638" y="3643313"/>
          <p14:tracePt t="88726" x="4983163" y="3625850"/>
          <p14:tracePt t="88742" x="4991100" y="3616325"/>
          <p14:tracePt t="88775" x="5000625" y="3608388"/>
          <p14:tracePt t="88824" x="5010150" y="3608388"/>
          <p14:tracePt t="89088" x="5010150" y="3598863"/>
          <p14:tracePt t="89121" x="5010150" y="3589338"/>
          <p14:tracePt t="89220" x="5018088" y="3581400"/>
          <p14:tracePt t="89253" x="5027613" y="3571875"/>
          <p14:tracePt t="89302" x="5027613" y="3562350"/>
          <p14:tracePt t="89368" x="5027613" y="3554413"/>
          <p14:tracePt t="89483" x="5037138" y="3544888"/>
          <p14:tracePt t="89516" x="5037138" y="3536950"/>
          <p14:tracePt t="89533" x="5045075" y="3536950"/>
          <p14:tracePt t="89549" x="5045075" y="3527425"/>
          <p14:tracePt t="89582" x="5045075" y="3517900"/>
          <p14:tracePt t="89598" x="5054600" y="3517900"/>
          <p14:tracePt t="89615" x="5062538" y="3509963"/>
          <p14:tracePt t="89631" x="5062538" y="3500438"/>
          <p14:tracePt t="89665" x="5072063" y="3482975"/>
          <p14:tracePt t="89697" x="5081588" y="3482975"/>
          <p14:tracePt t="89714" x="5081588" y="3473450"/>
          <p14:tracePt t="89747" x="5089525" y="3465513"/>
          <p14:tracePt t="89780" x="5099050" y="3465513"/>
          <p14:tracePt t="89796" x="5099050" y="3455988"/>
          <p14:tracePt t="89829" x="5099050" y="3446463"/>
          <p14:tracePt t="89994" x="5108575" y="3446463"/>
          <p14:tracePt t="90241" x="5108575" y="3438525"/>
          <p14:tracePt t="90323" x="5108575" y="3429000"/>
          <p14:tracePt t="90339" x="5116513" y="3429000"/>
          <p14:tracePt t="90372" x="5116513" y="3419475"/>
          <p14:tracePt t="90389" x="5116513" y="3411538"/>
          <p14:tracePt t="90406" x="5126038" y="3411538"/>
          <p14:tracePt t="90422" x="5133975" y="3411538"/>
          <p14:tracePt t="90439" x="5133975" y="3402013"/>
          <p14:tracePt t="90455" x="5133975" y="3394075"/>
          <p14:tracePt t="90471" x="5143500" y="3384550"/>
          <p14:tracePt t="90488" x="5143500" y="3375025"/>
          <p14:tracePt t="90504" x="5153025" y="3367088"/>
          <p14:tracePt t="90521" x="5153025" y="3357563"/>
          <p14:tracePt t="90537" x="5160963" y="3348038"/>
          <p14:tracePt t="90570" x="5170488" y="3340100"/>
          <p14:tracePt t="90603" x="5170488" y="3330575"/>
          <p14:tracePt t="90652" x="5180013" y="3330575"/>
          <p14:tracePt t="90768" x="5180013" y="3322638"/>
          <p14:tracePt t="90800" x="5187950" y="3322638"/>
          <p14:tracePt t="90850" x="5197475" y="3322638"/>
          <p14:tracePt t="90866" x="5205413" y="3322638"/>
          <p14:tracePt t="90899" x="5205413" y="3313113"/>
          <p14:tracePt t="91278" x="5214938" y="3313113"/>
          <p14:tracePt t="91295" x="5259388" y="3340100"/>
          <p14:tracePt t="91311" x="5286375" y="3357563"/>
          <p14:tracePt t="91328" x="5295900" y="3357563"/>
          <p14:tracePt t="91344" x="5313363" y="3367088"/>
          <p14:tracePt t="91360" x="5322888" y="3375025"/>
          <p14:tracePt t="91377" x="5330825" y="3384550"/>
          <p14:tracePt t="91393" x="5340350" y="3384550"/>
          <p14:tracePt t="91410" x="5348288" y="3384550"/>
          <p14:tracePt t="91443" x="5357813" y="3384550"/>
          <p14:tracePt t="91476" x="5367338" y="3384550"/>
          <p14:tracePt t="91492" x="5375275" y="3384550"/>
          <p14:tracePt t="91525" x="5384800" y="3384550"/>
          <p14:tracePt t="91542" x="5419725" y="3384550"/>
          <p14:tracePt t="91558" x="5473700" y="3384550"/>
          <p14:tracePt t="91575" x="5500688" y="3384550"/>
          <p14:tracePt t="91591" x="5545138" y="3384550"/>
          <p14:tracePt t="91608" x="5581650" y="3384550"/>
          <p14:tracePt t="91624" x="5599113" y="3384550"/>
          <p14:tracePt t="91641" x="5643563" y="3375025"/>
          <p14:tracePt t="91657" x="5688013" y="3357563"/>
          <p14:tracePt t="91673" x="5705475" y="3357563"/>
          <p14:tracePt t="91690" x="5741988" y="3340100"/>
          <p14:tracePt t="91706" x="5768975" y="3330575"/>
          <p14:tracePt t="91723" x="5776913" y="3322638"/>
          <p14:tracePt t="91739" x="5795963" y="3313113"/>
          <p14:tracePt t="91756" x="5803900" y="3303588"/>
          <p14:tracePt t="91772" x="5803900" y="3295650"/>
          <p14:tracePt t="91789" x="5813425" y="3286125"/>
          <p14:tracePt t="91805" x="5813425" y="3276600"/>
          <p14:tracePt t="91838" x="5822950" y="3259138"/>
          <p14:tracePt t="91871" x="5822950" y="3251200"/>
          <p14:tracePt t="91887" x="5822950" y="3241675"/>
          <p14:tracePt t="91904" x="5822950" y="3232150"/>
          <p14:tracePt t="91920" x="5822950" y="3224213"/>
          <p14:tracePt t="91954" x="5813425" y="3214688"/>
          <p14:tracePt t="91970" x="5803900" y="3205163"/>
          <p14:tracePt t="91986" x="5776913" y="3197225"/>
          <p14:tracePt t="92003" x="5751513" y="3179763"/>
          <p14:tracePt t="92019" x="5680075" y="3152775"/>
          <p14:tracePt t="92036" x="5608638" y="3133725"/>
          <p14:tracePt t="92052" x="5589588" y="3125788"/>
          <p14:tracePt t="92069" x="5554663" y="3116263"/>
          <p14:tracePt t="92085" x="5510213" y="3108325"/>
          <p14:tracePt t="92102" x="5491163" y="3108325"/>
          <p14:tracePt t="92118" x="5429250" y="3098800"/>
          <p14:tracePt t="92134" x="5357813" y="3098800"/>
          <p14:tracePt t="92151" x="5330825" y="3098800"/>
          <p14:tracePt t="92167" x="5259388" y="3089275"/>
          <p14:tracePt t="92184" x="5180013" y="3089275"/>
          <p14:tracePt t="92200" x="5126038" y="3089275"/>
          <p14:tracePt t="92217" x="5027613" y="3098800"/>
          <p14:tracePt t="92234" x="4919663" y="3116263"/>
          <p14:tracePt t="92250" x="4867275" y="3125788"/>
          <p14:tracePt t="92267" x="4776788" y="3125788"/>
          <p14:tracePt t="92283" x="4732338" y="3133725"/>
          <p14:tracePt t="92299" x="4714875" y="3143250"/>
          <p14:tracePt t="92316" x="4697413" y="3143250"/>
          <p14:tracePt t="92332" x="4687888" y="3152775"/>
          <p14:tracePt t="92349" x="4679950" y="3152775"/>
          <p14:tracePt t="92365" x="4679950" y="3160713"/>
          <p14:tracePt t="92381" x="4670425" y="3160713"/>
          <p14:tracePt t="92398" x="4670425" y="3170238"/>
          <p14:tracePt t="92414" x="4670425" y="3179763"/>
          <p14:tracePt t="92431" x="4670425" y="3187700"/>
          <p14:tracePt t="92447" x="4670425" y="3197225"/>
          <p14:tracePt t="92464" x="4670425" y="3205163"/>
          <p14:tracePt t="92480" x="4670425" y="3214688"/>
          <p14:tracePt t="92497" x="4670425" y="3224213"/>
          <p14:tracePt t="92513" x="4670425" y="3232150"/>
          <p14:tracePt t="92530" x="4670425" y="3241675"/>
          <p14:tracePt t="92563" x="4679950" y="3251200"/>
          <p14:tracePt t="92579" x="4705350" y="3276600"/>
          <p14:tracePt t="92596" x="4741863" y="3303588"/>
          <p14:tracePt t="92612" x="4813300" y="3348038"/>
          <p14:tracePt t="92629" x="4875213" y="3375025"/>
          <p14:tracePt t="92645" x="4902200" y="3375025"/>
          <p14:tracePt t="92661" x="4938713" y="3384550"/>
          <p14:tracePt t="92678" x="4973638" y="3394075"/>
          <p14:tracePt t="92694" x="5000625" y="3394075"/>
          <p14:tracePt t="92711" x="5045075" y="3394075"/>
          <p14:tracePt t="92728" x="5116513" y="3394075"/>
          <p14:tracePt t="92744" x="5160963" y="3394075"/>
          <p14:tracePt t="92760" x="5259388" y="3394075"/>
          <p14:tracePt t="92777" x="5313363" y="3394075"/>
          <p14:tracePt t="92793" x="5419725" y="3384550"/>
          <p14:tracePt t="92810" x="5518150" y="3375025"/>
          <p14:tracePt t="92826" x="5562600" y="3375025"/>
          <p14:tracePt t="92843" x="5670550" y="3357563"/>
          <p14:tracePt t="92859" x="5768975" y="3348038"/>
          <p14:tracePt t="92876" x="5813425" y="3348038"/>
          <p14:tracePt t="92892" x="5911850" y="3340100"/>
          <p14:tracePt t="92908" x="6010275" y="3340100"/>
          <p14:tracePt t="92925" x="6054725" y="3340100"/>
          <p14:tracePt t="92941" x="6180138" y="3340100"/>
          <p14:tracePt t="92958" x="6313488" y="3340100"/>
          <p14:tracePt t="92974" x="6367463" y="3330575"/>
          <p14:tracePt t="92991" x="6483350" y="3330575"/>
          <p14:tracePt t="93007" x="6562725" y="3330575"/>
          <p14:tracePt t="93024" x="6616700" y="3330575"/>
          <p14:tracePt t="93040" x="6643688" y="3330575"/>
          <p14:tracePt t="93057" x="6680200" y="3330575"/>
          <p14:tracePt t="93073" x="6705600" y="3330575"/>
          <p14:tracePt t="93074" x="6732588" y="3330575"/>
          <p14:tracePt t="93089" x="6769100" y="3330575"/>
          <p14:tracePt t="93106" x="6823075" y="3330575"/>
          <p14:tracePt t="93122" x="6840538" y="3330575"/>
          <p14:tracePt t="93139" x="6867525" y="3330575"/>
          <p14:tracePt t="93155" x="6884988" y="3330575"/>
          <p14:tracePt t="93172" x="6911975" y="3330575"/>
          <p14:tracePt t="93189" x="6929438" y="3330575"/>
          <p14:tracePt t="93205" x="6965950" y="3330575"/>
          <p14:tracePt t="93221" x="6973888" y="3330575"/>
          <p14:tracePt t="93238" x="6991350" y="3330575"/>
          <p14:tracePt t="93254" x="7000875" y="3330575"/>
          <p14:tracePt t="93287" x="7010400" y="3330575"/>
          <p14:tracePt t="93304" x="7027863" y="3330575"/>
          <p14:tracePt t="93337" x="7037388" y="3330575"/>
          <p14:tracePt t="93353" x="7054850" y="3330575"/>
          <p14:tracePt t="93370" x="7062788" y="3330575"/>
          <p14:tracePt t="93386" x="7108825" y="3340100"/>
          <p14:tracePt t="93403" x="7134225" y="3340100"/>
          <p14:tracePt t="93419" x="7143750" y="3340100"/>
          <p14:tracePt t="93435" x="7153275" y="3340100"/>
          <p14:tracePt t="93452" x="7170738" y="3340100"/>
          <p14:tracePt t="93468" x="7180263" y="3340100"/>
          <p14:tracePt t="93485" x="7205663" y="3340100"/>
          <p14:tracePt t="93502" x="7251700" y="3340100"/>
          <p14:tracePt t="93518" x="7269163" y="3340100"/>
          <p14:tracePt t="93534" x="7296150" y="3330575"/>
          <p14:tracePt t="93551" x="7313613" y="3322638"/>
          <p14:tracePt t="93567" x="7323138" y="3313113"/>
          <p14:tracePt t="93584" x="7348538" y="3303588"/>
          <p14:tracePt t="93600" x="7367588" y="3295650"/>
          <p14:tracePt t="93617" x="7375525" y="3286125"/>
          <p14:tracePt t="93633" x="7385050" y="3276600"/>
          <p14:tracePt t="93650" x="7394575" y="3268663"/>
          <p14:tracePt t="93666" x="7394575" y="3259138"/>
          <p14:tracePt t="93682" x="7402513" y="3251200"/>
          <p14:tracePt t="93699" x="7412038" y="3232150"/>
          <p14:tracePt t="93715" x="7412038" y="3224213"/>
          <p14:tracePt t="93732" x="7412038" y="3197225"/>
          <p14:tracePt t="93749" x="7412038" y="3152775"/>
          <p14:tracePt t="93765" x="7412038" y="3133725"/>
          <p14:tracePt t="93781" x="7412038" y="3125788"/>
          <p14:tracePt t="93798" x="7412038" y="3108325"/>
          <p14:tracePt t="93831" x="7412038" y="3098800"/>
          <p14:tracePt t="93847" x="7412038" y="3089275"/>
          <p14:tracePt t="93864" x="7402513" y="3081338"/>
          <p14:tracePt t="93880" x="7394575" y="3071813"/>
          <p14:tracePt t="93897" x="7358063" y="3054350"/>
          <p14:tracePt t="93913" x="7331075" y="3054350"/>
          <p14:tracePt t="93929" x="7259638" y="3044825"/>
          <p14:tracePt t="93946" x="7215188" y="3036888"/>
          <p14:tracePt t="93962" x="7126288" y="3017838"/>
          <p14:tracePt t="93979" x="7054850" y="3009900"/>
          <p14:tracePt t="93995" x="7000875" y="3009900"/>
          <p14:tracePt t="94012" x="6919913" y="3009900"/>
          <p14:tracePt t="94028" x="6848475" y="3009900"/>
          <p14:tracePt t="94045" x="6831013" y="3009900"/>
          <p14:tracePt t="94061" x="6786563" y="3009900"/>
          <p14:tracePt t="94078" x="6732588" y="3009900"/>
          <p14:tracePt t="94094" x="6697663" y="3009900"/>
          <p14:tracePt t="94111" x="6608763" y="3027363"/>
          <p14:tracePt t="94127" x="6537325" y="3036888"/>
          <p14:tracePt t="94144" x="6510338" y="3036888"/>
          <p14:tracePt t="94160" x="6473825" y="3044825"/>
          <p14:tracePt t="94176" x="6465888" y="3044825"/>
          <p14:tracePt t="94193" x="6456363" y="3044825"/>
          <p14:tracePt t="94209" x="6446838" y="3044825"/>
          <p14:tracePt t="94226" x="6438900" y="3044825"/>
          <p14:tracePt t="94259" x="6438900" y="3054350"/>
          <p14:tracePt t="94308" x="6438900" y="3062288"/>
          <p14:tracePt t="94341" x="6429375" y="3062288"/>
          <p14:tracePt t="94358" x="6429375" y="3071813"/>
          <p14:tracePt t="94374" x="6429375" y="3081338"/>
          <p14:tracePt t="94407" x="6429375" y="3089275"/>
          <p14:tracePt t="94424" x="6429375" y="3098800"/>
          <p14:tracePt t="94457" x="6429375" y="3108325"/>
          <p14:tracePt t="94473" x="6429375" y="3116263"/>
          <p14:tracePt t="94506" x="6429375" y="3125788"/>
          <p14:tracePt t="94555" x="6429375" y="3133725"/>
          <p14:tracePt t="94572" x="6429375" y="3152775"/>
          <p14:tracePt t="94588" x="6438900" y="3152775"/>
          <p14:tracePt t="94605" x="6446838" y="3160713"/>
          <p14:tracePt t="94621" x="6456363" y="3170238"/>
          <p14:tracePt t="94637" x="6456363" y="3179763"/>
          <p14:tracePt t="94654" x="6473825" y="3187700"/>
          <p14:tracePt t="94671" x="6473825" y="3197225"/>
          <p14:tracePt t="94704" x="6483350" y="3205163"/>
          <p14:tracePt t="94835" x="6483350" y="3224213"/>
          <p14:tracePt t="94852" x="6465888" y="3232150"/>
          <p14:tracePt t="94868" x="6465888" y="3251200"/>
          <p14:tracePt t="94884" x="6419850" y="3286125"/>
          <p14:tracePt t="94901" x="6357938" y="3348038"/>
          <p14:tracePt t="94918" x="6269038" y="3402013"/>
          <p14:tracePt t="94934" x="6215063" y="3429000"/>
          <p14:tracePt t="94950" x="6116638" y="3482975"/>
          <p14:tracePt t="94967" x="6018213" y="3517900"/>
          <p14:tracePt t="94983" x="5983288" y="3536950"/>
          <p14:tracePt t="95000" x="5911850" y="3544888"/>
          <p14:tracePt t="95017" x="5875338" y="3562350"/>
          <p14:tracePt t="95033" x="5857875" y="3562350"/>
          <p14:tracePt t="95049" x="5822950" y="3571875"/>
          <p14:tracePt t="95082" x="5813425" y="3581400"/>
          <p14:tracePt t="95099" x="5795963" y="3581400"/>
          <p14:tracePt t="95132" x="5768975" y="3581400"/>
          <p14:tracePt t="95148" x="5715000" y="3581400"/>
          <p14:tracePt t="95164" x="5697538" y="3581400"/>
          <p14:tracePt t="95181" x="5661025" y="3581400"/>
          <p14:tracePt t="95197" x="5634038" y="3581400"/>
          <p14:tracePt t="95214" x="5616575" y="3581400"/>
          <p14:tracePt t="95231" x="5608638" y="3581400"/>
          <p14:tracePt t="95247" x="5599113" y="3581400"/>
          <p14:tracePt t="95263" x="5589588" y="3581400"/>
          <p14:tracePt t="95280" x="5581650" y="3581400"/>
          <p14:tracePt t="95297" x="5572125" y="3581400"/>
          <p14:tracePt t="95330" x="5554663" y="3581400"/>
          <p14:tracePt t="95346" x="5518150" y="3581400"/>
          <p14:tracePt t="95362" x="5500688" y="3581400"/>
          <p14:tracePt t="95379" x="5465763" y="3581400"/>
          <p14:tracePt t="95395" x="5438775" y="3581400"/>
          <p14:tracePt t="95428" x="5429250" y="3581400"/>
          <p14:tracePt t="95445" x="5419725" y="3581400"/>
          <p14:tracePt t="95461" x="5411788" y="3581400"/>
          <p14:tracePt t="95477" x="5402263" y="3581400"/>
          <p14:tracePt t="95494" x="5394325" y="3581400"/>
          <p14:tracePt t="95510" x="5384800" y="3581400"/>
          <p14:tracePt t="95527" x="5357813" y="3581400"/>
          <p14:tracePt t="95543" x="5322888" y="3571875"/>
          <p14:tracePt t="95560" x="5295900" y="3571875"/>
          <p14:tracePt t="95576" x="5276850" y="3571875"/>
          <p14:tracePt t="95593" x="5268913" y="3571875"/>
          <p14:tracePt t="95609" x="5259388" y="3571875"/>
          <p14:tracePt t="95626" x="5251450" y="3571875"/>
          <p14:tracePt t="95642" x="5241925" y="3571875"/>
          <p14:tracePt t="95675" x="5241925" y="3562350"/>
          <p14:tracePt t="96465" x="5241925" y="3598863"/>
          <p14:tracePt t="96482" x="5241925" y="3616325"/>
          <p14:tracePt t="96499" x="5241925" y="3633788"/>
          <p14:tracePt t="96516" x="5241925" y="3643313"/>
          <p14:tracePt t="96531" x="5241925" y="3652838"/>
          <p14:tracePt t="96548" x="5241925" y="3660775"/>
          <p14:tracePt t="96564" x="5241925" y="3670300"/>
          <p14:tracePt t="96581" x="5241925" y="3679825"/>
          <p14:tracePt t="96597" x="5241925" y="3687763"/>
          <p14:tracePt t="96614" x="5241925" y="3697288"/>
          <p14:tracePt t="96630" x="5241925" y="3705225"/>
          <p14:tracePt t="96663" x="5241925" y="3714750"/>
          <p14:tracePt t="96696" x="5241925" y="3724275"/>
          <p14:tracePt t="96729" x="5241925" y="3732213"/>
          <p14:tracePt t="96828" x="5241925" y="3741738"/>
          <p14:tracePt t="96862" x="5241925" y="3751263"/>
          <p14:tracePt t="96877" x="5241925" y="3759200"/>
          <p14:tracePt t="96894" x="5241925" y="3776663"/>
          <p14:tracePt t="96910" x="5241925" y="3795713"/>
          <p14:tracePt t="96943" x="5241925" y="3803650"/>
          <p14:tracePt t="96960" x="5241925" y="3813175"/>
          <p14:tracePt t="96976" x="5241925" y="3822700"/>
          <p14:tracePt t="96992" x="5241925" y="3830638"/>
          <p14:tracePt t="97058" x="5241925" y="3840163"/>
          <p14:tracePt t="97091" x="5241925" y="3848100"/>
          <p14:tracePt t="97108" x="5241925" y="3857625"/>
          <p14:tracePt t="97124" x="5241925" y="3867150"/>
          <p14:tracePt t="97140" x="5251450" y="3884613"/>
          <p14:tracePt t="97157" x="5259388" y="3894138"/>
          <p14:tracePt t="97174" x="5259388" y="3919538"/>
          <p14:tracePt t="97190" x="5268913" y="3929063"/>
          <p14:tracePt t="97207" x="5268913" y="3938588"/>
          <p14:tracePt t="97223" x="5276850" y="3938588"/>
          <p14:tracePt t="97239" x="5276850" y="3946525"/>
          <p14:tracePt t="97322" x="5276850" y="3956050"/>
          <p14:tracePt t="97338" x="5286375" y="3965575"/>
          <p14:tracePt t="97355" x="5303838" y="3973513"/>
          <p14:tracePt t="97371" x="5330825" y="4000500"/>
          <p14:tracePt t="97388" x="5375275" y="4027488"/>
          <p14:tracePt t="97404" x="5384800" y="4027488"/>
          <p14:tracePt t="97421" x="5411788" y="4044950"/>
          <p14:tracePt t="97437" x="5429250" y="4044950"/>
          <p14:tracePt t="97454" x="5438775" y="4044950"/>
          <p14:tracePt t="97470" x="5473700" y="4062413"/>
          <p14:tracePt t="97487" x="5527675" y="4062413"/>
          <p14:tracePt t="97503" x="5545138" y="4062413"/>
          <p14:tracePt t="97519" x="5599113" y="4062413"/>
          <p14:tracePt t="97536" x="5634038" y="4062413"/>
          <p14:tracePt t="97552" x="5661025" y="4062413"/>
          <p14:tracePt t="97569" x="5732463" y="4062413"/>
          <p14:tracePt t="97585" x="5830888" y="4062413"/>
          <p14:tracePt t="97602" x="5875338" y="4062413"/>
          <p14:tracePt t="97618" x="5946775" y="4062413"/>
          <p14:tracePt t="97635" x="6018213" y="4062413"/>
          <p14:tracePt t="97651" x="6045200" y="4062413"/>
          <p14:tracePt t="97668" x="6089650" y="4062413"/>
          <p14:tracePt t="97684" x="6126163" y="4062413"/>
          <p14:tracePt t="97700" x="6143625" y="4062413"/>
          <p14:tracePt t="97717" x="6161088" y="4062413"/>
          <p14:tracePt t="97733" x="6170613" y="4054475"/>
          <p14:tracePt t="97750" x="6180138" y="4054475"/>
          <p14:tracePt t="97767" x="6188075" y="4054475"/>
          <p14:tracePt t="97783" x="6197600" y="4044950"/>
          <p14:tracePt t="97799" x="6205538" y="4044950"/>
          <p14:tracePt t="97816" x="6215063" y="4037013"/>
          <p14:tracePt t="97832" x="6224588" y="4027488"/>
          <p14:tracePt t="97865" x="6232525" y="4017963"/>
          <p14:tracePt t="97882" x="6232525" y="4010025"/>
          <p14:tracePt t="97898" x="6242050" y="4000500"/>
          <p14:tracePt t="97915" x="6251575" y="3990975"/>
          <p14:tracePt t="97931" x="6251575" y="3983038"/>
          <p14:tracePt t="97947" x="6259513" y="3983038"/>
          <p14:tracePt t="97964" x="6259513" y="3973513"/>
          <p14:tracePt t="97997" x="6276975" y="3965575"/>
          <p14:tracePt t="98013" x="6286500" y="3946525"/>
          <p14:tracePt t="98046" x="6296025" y="3938588"/>
          <p14:tracePt t="98063" x="6323013" y="3919538"/>
          <p14:tracePt t="98080" x="6348413" y="3911600"/>
          <p14:tracePt t="98096" x="6367463" y="3902075"/>
          <p14:tracePt t="98112" x="6394450" y="3884613"/>
          <p14:tracePt t="98129" x="6402388" y="3875088"/>
          <p14:tracePt t="98145" x="6419850" y="3867150"/>
          <p14:tracePt t="98162" x="6429375" y="3857625"/>
          <p14:tracePt t="98178" x="6438900" y="3848100"/>
          <p14:tracePt t="98195" x="6446838" y="3813175"/>
          <p14:tracePt t="98211" x="6465888" y="3776663"/>
          <p14:tracePt t="98227" x="6483350" y="3759200"/>
          <p14:tracePt t="98244" x="6491288" y="3714750"/>
          <p14:tracePt t="98260" x="6510338" y="3697288"/>
          <p14:tracePt t="98277" x="6510338" y="3687763"/>
          <p14:tracePt t="98293" x="6510338" y="3679825"/>
          <p14:tracePt t="98310" x="6518275" y="3670300"/>
          <p14:tracePt t="98326" x="6518275" y="3660775"/>
          <p14:tracePt t="98343" x="6527800" y="3652838"/>
          <p14:tracePt t="98359" x="6537325" y="3643313"/>
          <p14:tracePt t="98392" x="6537325" y="3633788"/>
          <p14:tracePt t="98425" x="6537325" y="3625850"/>
          <p14:tracePt t="98474" x="6545263" y="3616325"/>
          <p14:tracePt t="98491" x="6545263" y="3608388"/>
          <p14:tracePt t="98557" x="6554788" y="3608388"/>
          <p14:tracePt t="98606" x="6554788" y="3598863"/>
          <p14:tracePt t="98689" x="6554788" y="3589338"/>
          <p14:tracePt t="99018" x="6562725" y="3625850"/>
          <p14:tracePt t="99034" x="6572250" y="3670300"/>
          <p14:tracePt t="99051" x="6572250" y="3687763"/>
          <p14:tracePt t="99067" x="6581775" y="3732213"/>
          <p14:tracePt t="99084" x="6581775" y="3776663"/>
          <p14:tracePt t="99100" x="6589713" y="3795713"/>
          <p14:tracePt t="99117" x="6589713" y="3830638"/>
          <p14:tracePt t="99133" x="6589713" y="3867150"/>
          <p14:tracePt t="99150" x="6589713" y="3884613"/>
          <p14:tracePt t="99166" x="6589713" y="3929063"/>
          <p14:tracePt t="99183" x="6589713" y="3956050"/>
          <p14:tracePt t="99199" x="6589713" y="3965575"/>
          <p14:tracePt t="99215" x="6589713" y="3990975"/>
          <p14:tracePt t="99232" x="6589713" y="4000500"/>
          <p14:tracePt t="99248" x="6589713" y="4010025"/>
          <p14:tracePt t="99265" x="6589713" y="4017963"/>
          <p14:tracePt t="99282" x="6589713" y="4027488"/>
          <p14:tracePt t="99314" x="6589713" y="4044950"/>
          <p14:tracePt t="99331" x="6589713" y="4054475"/>
          <p14:tracePt t="99364" x="6589713" y="4062413"/>
          <p14:tracePt t="99380" x="6589713" y="4081463"/>
          <p14:tracePt t="99413" x="6589713" y="4089400"/>
          <p14:tracePt t="99430" x="6589713" y="4098925"/>
          <p14:tracePt t="99578" x="6589713" y="4108450"/>
          <p14:tracePt t="100138" x="6581775" y="4089400"/>
          <p14:tracePt t="100154" x="6562725" y="4054475"/>
          <p14:tracePt t="100171" x="6554788" y="4037013"/>
          <p14:tracePt t="100187" x="6545263" y="4010025"/>
          <p14:tracePt t="100204" x="6527800" y="4000500"/>
          <p14:tracePt t="100220" x="6518275" y="3990975"/>
          <p14:tracePt t="100237" x="6491288" y="3973513"/>
          <p14:tracePt t="100253" x="6456363" y="3965575"/>
          <p14:tracePt t="100270" x="6429375" y="3956050"/>
          <p14:tracePt t="100286" x="6394450" y="3946525"/>
          <p14:tracePt t="100302" x="6357938" y="3929063"/>
          <p14:tracePt t="100319" x="6330950" y="3929063"/>
          <p14:tracePt t="100335" x="6303963" y="3911600"/>
          <p14:tracePt t="100352" x="6276975" y="3902075"/>
          <p14:tracePt t="100368" x="6269038" y="3894138"/>
          <p14:tracePt t="100385" x="6259513" y="3894138"/>
          <p14:tracePt t="100401" x="6242050" y="3884613"/>
          <p14:tracePt t="100434" x="6232525" y="3875088"/>
          <p14:tracePt t="100450" x="6224588" y="3867150"/>
          <p14:tracePt t="100467" x="6215063" y="3867150"/>
          <p14:tracePt t="100483" x="6205538" y="3857625"/>
          <p14:tracePt t="100500" x="6197600" y="3848100"/>
          <p14:tracePt t="100516" x="6188075" y="3840163"/>
          <p14:tracePt t="100533" x="6180138" y="3830638"/>
          <p14:tracePt t="100550" x="6170613" y="3830638"/>
          <p14:tracePt t="100566" x="6161088" y="3822700"/>
          <p14:tracePt t="100582" x="6143625" y="3813175"/>
          <p14:tracePt t="100599" x="6134100" y="3803650"/>
          <p14:tracePt t="100615" x="6126163" y="3803650"/>
          <p14:tracePt t="100632" x="6116638" y="3795713"/>
          <p14:tracePt t="100648" x="6108700" y="3795713"/>
          <p14:tracePt t="100665" x="6099175" y="3795713"/>
          <p14:tracePt t="100681" x="6099175" y="3786188"/>
          <p14:tracePt t="100698" x="6089650" y="3786188"/>
          <p14:tracePt t="100730" x="6081713" y="3786188"/>
          <p14:tracePt t="100747" x="6072188" y="3776663"/>
          <p14:tracePt t="100763" x="6062663" y="3768725"/>
          <p14:tracePt t="100780" x="6054725" y="3768725"/>
          <p14:tracePt t="100796" x="6054725" y="3759200"/>
          <p14:tracePt t="100813" x="6037263" y="3759200"/>
          <p14:tracePt t="100829" x="6027738" y="3751263"/>
          <p14:tracePt t="100846" x="6018213" y="3751263"/>
          <p14:tracePt t="100862" x="6018213" y="3741738"/>
          <p14:tracePt t="100879" x="6010275" y="3741738"/>
          <p14:tracePt t="100895" x="6000750" y="3732213"/>
          <p14:tracePt t="100928" x="5991225" y="3732213"/>
          <p14:tracePt t="100994" x="5983288" y="3732213"/>
          <p14:tracePt t="101027" x="5973763" y="3732213"/>
          <p14:tracePt t="101060" x="5965825" y="3732213"/>
          <p14:tracePt t="107680" x="5956300" y="3732213"/>
          <p14:tracePt t="107696" x="5894388" y="3741738"/>
          <p14:tracePt t="107713" x="5680075" y="3776663"/>
          <p14:tracePt t="107729" x="5527675" y="3803650"/>
          <p14:tracePt t="107746" x="5187950" y="3848100"/>
          <p14:tracePt t="107762" x="4830763" y="3875088"/>
          <p14:tracePt t="107779" x="4652963" y="3884613"/>
          <p14:tracePt t="107795" x="4348163" y="3902075"/>
          <p14:tracePt t="107812" x="4000500" y="3919538"/>
          <p14:tracePt t="107828" x="3813175" y="3919538"/>
          <p14:tracePt t="107844" x="3438525" y="3911600"/>
          <p14:tracePt t="107861" x="3187700" y="3894138"/>
          <p14:tracePt t="107877" x="3081338" y="3884613"/>
          <p14:tracePt t="107894" x="2867025" y="3875088"/>
          <p14:tracePt t="107911" x="2687638" y="3857625"/>
          <p14:tracePt t="107927" x="2625725" y="3848100"/>
          <p14:tracePt t="107943" x="2536825" y="3840163"/>
          <p14:tracePt t="107960" x="2490788" y="3830638"/>
          <p14:tracePt t="107976" x="2473325" y="3830638"/>
          <p14:tracePt t="107993" x="2428875" y="3822700"/>
          <p14:tracePt t="108009" x="2384425" y="3803650"/>
          <p14:tracePt t="108026" x="2339975" y="3786188"/>
          <p14:tracePt t="108042" x="2224088" y="3714750"/>
          <p14:tracePt t="108059" x="2071688" y="3625850"/>
          <p14:tracePt t="108075" x="1982788" y="3571875"/>
          <p14:tracePt t="108092" x="1830388" y="3482975"/>
          <p14:tracePt t="108108" x="1687513" y="3394075"/>
          <p14:tracePt t="108124" x="1633538" y="3367088"/>
          <p14:tracePt t="108141" x="1554163" y="3322638"/>
          <p14:tracePt t="108158" x="1517650" y="3313113"/>
          <p14:tracePt t="108174" x="1509713" y="3303588"/>
          <p14:tracePt t="108190" x="1500188" y="3303588"/>
          <p14:tracePt t="108208" x="1490663" y="3295650"/>
          <p14:tracePt t="108717" x="1482725" y="3295650"/>
          <p14:tracePt t="108734" x="1465263" y="3303588"/>
          <p14:tracePt t="108750" x="1438275" y="3313113"/>
          <p14:tracePt t="108767" x="1357313" y="3330575"/>
          <p14:tracePt t="108783" x="1276350" y="3340100"/>
          <p14:tracePt t="108800" x="1241425" y="3348038"/>
          <p14:tracePt t="108816" x="1179513" y="3367088"/>
          <p14:tracePt t="108833" x="1116013" y="3375025"/>
          <p14:tracePt t="108849" x="1098550" y="3384550"/>
          <p14:tracePt t="108865" x="1044575" y="3394075"/>
          <p14:tracePt t="108882" x="982663" y="3402013"/>
          <p14:tracePt t="108898" x="955675" y="3402013"/>
          <p14:tracePt t="108915" x="919163" y="3402013"/>
          <p14:tracePt t="108932" x="874713" y="3402013"/>
          <p14:tracePt t="108948" x="847725" y="3402013"/>
          <p14:tracePt t="108964" x="785813" y="3411538"/>
          <p14:tracePt t="108981" x="714375" y="3411538"/>
          <p14:tracePt t="108997" x="696913" y="3419475"/>
          <p14:tracePt t="109014" x="669925" y="3419475"/>
          <p14:tracePt t="109030" x="652463" y="3419475"/>
          <p14:tracePt t="109047" x="642938" y="3429000"/>
          <p14:tracePt t="109063" x="633413" y="3429000"/>
          <p14:tracePt t="109096" x="633413" y="3438525"/>
          <p14:tracePt t="109112" x="625475" y="3438525"/>
          <p14:tracePt t="109129" x="625475" y="3446463"/>
          <p14:tracePt t="109146" x="625475" y="3455988"/>
          <p14:tracePt t="109162" x="625475" y="3473450"/>
          <p14:tracePt t="109179" x="625475" y="3509963"/>
          <p14:tracePt t="109195" x="625475" y="3527425"/>
          <p14:tracePt t="109211" x="625475" y="3562350"/>
          <p14:tracePt t="109228" x="625475" y="3571875"/>
          <p14:tracePt t="109261" x="625475" y="3581400"/>
          <p14:tracePt t="109278" x="642938" y="3598863"/>
          <p14:tracePt t="109294" x="660400" y="3625850"/>
          <p14:tracePt t="109310" x="741363" y="3652838"/>
          <p14:tracePt t="109327" x="847725" y="3697288"/>
          <p14:tracePt t="109343" x="893763" y="3714750"/>
          <p14:tracePt t="109359" x="1000125" y="3732213"/>
          <p14:tracePt t="109376" x="1036638" y="3741738"/>
          <p14:tracePt t="109392" x="1098550" y="3751263"/>
          <p14:tracePt t="109409" x="1143000" y="3751263"/>
          <p14:tracePt t="109426" x="1160463" y="3759200"/>
          <p14:tracePt t="109442" x="1196975" y="3768725"/>
          <p14:tracePt t="109458" x="1241425" y="3776663"/>
          <p14:tracePt t="109475" x="1258888" y="3776663"/>
          <p14:tracePt t="109492" x="1295400" y="3776663"/>
          <p14:tracePt t="109508" x="1366838" y="3786188"/>
          <p14:tracePt t="109524" x="1419225" y="3786188"/>
          <p14:tracePt t="109541" x="1517650" y="3786188"/>
          <p14:tracePt t="109557" x="1598613" y="3786188"/>
          <p14:tracePt t="109574" x="1633538" y="3786188"/>
          <p14:tracePt t="109575" x="1670050" y="3786188"/>
          <p14:tracePt t="109590" x="1697038" y="3786188"/>
          <p14:tracePt t="109607" x="1758950" y="3786188"/>
          <p14:tracePt t="109623" x="1795463" y="3786188"/>
          <p14:tracePt t="109639" x="1874838" y="3786188"/>
          <p14:tracePt t="109656" x="1928813" y="3786188"/>
          <p14:tracePt t="109672" x="1946275" y="3786188"/>
          <p14:tracePt t="109689" x="1973263" y="3786188"/>
          <p14:tracePt t="109705" x="1990725" y="3786188"/>
          <p14:tracePt t="109722" x="2000250" y="3786188"/>
          <p14:tracePt t="109739" x="2009775" y="3786188"/>
          <p14:tracePt t="109755" x="2017713" y="3786188"/>
          <p14:tracePt t="109788" x="2036763" y="3786188"/>
          <p14:tracePt t="109853" x="2036763" y="3776663"/>
          <p14:tracePt t="109886" x="2036763" y="3768725"/>
          <p14:tracePt t="109903" x="2036763" y="3759200"/>
          <p14:tracePt t="109919" x="2036763" y="3751263"/>
          <p14:tracePt t="109936" x="2036763" y="3741738"/>
          <p14:tracePt t="109952" x="2036763" y="3732213"/>
          <p14:tracePt t="109969" x="2036763" y="3714750"/>
          <p14:tracePt t="109985" x="2027238" y="3697288"/>
          <p14:tracePt t="110002" x="2009775" y="3660775"/>
          <p14:tracePt t="110018" x="2009775" y="3643313"/>
          <p14:tracePt t="110035" x="1990725" y="3616325"/>
          <p14:tracePt t="110052" x="1973263" y="3598863"/>
          <p14:tracePt t="110084" x="1965325" y="3589338"/>
          <p14:tracePt t="110101" x="1946275" y="3581400"/>
          <p14:tracePt t="110117" x="1946275" y="3571875"/>
          <p14:tracePt t="110133" x="1911350" y="3554413"/>
          <p14:tracePt t="110150" x="1893888" y="3544888"/>
          <p14:tracePt t="110166" x="1866900" y="3536950"/>
          <p14:tracePt t="110183" x="1839913" y="3517900"/>
          <p14:tracePt t="110199" x="1822450" y="3517900"/>
          <p14:tracePt t="110216" x="1776413" y="3500438"/>
          <p14:tracePt t="110232" x="1714500" y="3490913"/>
          <p14:tracePt t="110249" x="1633538" y="3482975"/>
          <p14:tracePt t="110265" x="1608138" y="3482975"/>
          <p14:tracePt t="110282" x="1571625" y="3473450"/>
          <p14:tracePt t="110298" x="1562100" y="3473450"/>
          <p14:tracePt t="110315" x="1536700" y="3473450"/>
          <p14:tracePt t="110331" x="1500188" y="3473450"/>
          <p14:tracePt t="110348" x="1465263" y="3473450"/>
          <p14:tracePt t="110365" x="1438275" y="3473450"/>
          <p14:tracePt t="110381" x="1384300" y="3473450"/>
          <p14:tracePt t="110397" x="1366838" y="3473450"/>
          <p14:tracePt t="110413" x="1330325" y="3482975"/>
          <p14:tracePt t="110430" x="1295400" y="3490913"/>
          <p14:tracePt t="110446" x="1268413" y="3500438"/>
          <p14:tracePt t="110463" x="1214438" y="3500438"/>
          <p14:tracePt t="110479" x="1143000" y="3509963"/>
          <p14:tracePt t="110496" x="1125538" y="3509963"/>
          <p14:tracePt t="110512" x="1098550" y="3517900"/>
          <p14:tracePt t="110529" x="1089025" y="3527425"/>
          <p14:tracePt t="110545" x="1081088" y="3527425"/>
          <p14:tracePt t="110562" x="1071563" y="3527425"/>
          <p14:tracePt t="110578" x="1062038" y="3536950"/>
          <p14:tracePt t="110611" x="1054100" y="3536950"/>
          <p14:tracePt t="110627" x="1044575" y="3544888"/>
          <p14:tracePt t="110644" x="1036638" y="3544888"/>
          <p14:tracePt t="110661" x="1027113" y="3554413"/>
          <p14:tracePt t="110677" x="1017588" y="3562350"/>
          <p14:tracePt t="110710" x="1009650" y="3562350"/>
          <p14:tracePt t="110726" x="1000125" y="3571875"/>
          <p14:tracePt t="110759" x="1000125" y="3581400"/>
          <p14:tracePt t="110776" x="1000125" y="3589338"/>
          <p14:tracePt t="110809" x="1000125" y="3598863"/>
          <p14:tracePt t="110841" x="1000125" y="3608388"/>
          <p14:tracePt t="110858" x="1009650" y="3608388"/>
          <p14:tracePt t="110874" x="1017588" y="3616325"/>
          <p14:tracePt t="110891" x="1044575" y="3625850"/>
          <p14:tracePt t="110907" x="1098550" y="3643313"/>
          <p14:tracePt t="110924" x="1179513" y="3670300"/>
          <p14:tracePt t="110940" x="1204913" y="3679825"/>
          <p14:tracePt t="110957" x="1250950" y="3687763"/>
          <p14:tracePt t="110974" x="1295400" y="3705225"/>
          <p14:tracePt t="110990" x="1312863" y="3705225"/>
          <p14:tracePt t="111006" x="1347788" y="3705225"/>
          <p14:tracePt t="111023" x="1384300" y="3705225"/>
          <p14:tracePt t="111039" x="1401763" y="3705225"/>
          <p14:tracePt t="111056" x="1446213" y="3705225"/>
          <p14:tracePt t="111072" x="1482725" y="3705225"/>
          <p14:tracePt t="111089" x="1500188" y="3705225"/>
          <p14:tracePt t="111105" x="1536700" y="3705225"/>
          <p14:tracePt t="111122" x="1581150" y="3697288"/>
          <p14:tracePt t="111138" x="1598613" y="3697288"/>
          <p14:tracePt t="111154" x="1633538" y="3697288"/>
          <p14:tracePt t="111171" x="1670050" y="3697288"/>
          <p14:tracePt t="111187" x="1697038" y="3687763"/>
          <p14:tracePt t="111204" x="1731963" y="3687763"/>
          <p14:tracePt t="111221" x="1741488" y="3687763"/>
          <p14:tracePt t="111237" x="1751013" y="3687763"/>
          <p14:tracePt t="111253" x="1758950" y="3687763"/>
          <p14:tracePt t="111286" x="1768475" y="3687763"/>
          <p14:tracePt t="111335" x="1776413" y="3687763"/>
          <p14:tracePt t="113229" x="2044700" y="3670300"/>
          <p14:tracePt t="113246" x="2393950" y="3643313"/>
          <p14:tracePt t="113262" x="2544763" y="3643313"/>
          <p14:tracePt t="113279" x="2795588" y="3633788"/>
          <p14:tracePt t="113295" x="3044825" y="3625850"/>
          <p14:tracePt t="113312" x="3143250" y="3625850"/>
          <p14:tracePt t="113328" x="3322638" y="3625850"/>
          <p14:tracePt t="113345" x="3465513" y="3625850"/>
          <p14:tracePt t="113361" x="3517900" y="3625850"/>
          <p14:tracePt t="113378" x="3589338" y="3625850"/>
          <p14:tracePt t="113394" x="3625850" y="3625850"/>
          <p14:tracePt t="113411" x="3652838" y="3625850"/>
          <p14:tracePt t="113428" x="3679825" y="3625850"/>
          <p14:tracePt t="113444" x="3705225" y="3625850"/>
          <p14:tracePt t="113461" x="3732213" y="3625850"/>
          <p14:tracePt t="113477" x="3822700" y="3625850"/>
          <p14:tracePt t="113493" x="3911600" y="3633788"/>
          <p14:tracePt t="113510" x="3946525" y="3643313"/>
          <p14:tracePt t="113526" x="3983038" y="3643313"/>
          <p14:tracePt t="113542" x="3990975" y="3643313"/>
          <p14:tracePt t="113559" x="4000500" y="3643313"/>
          <p14:tracePt t="113575" x="4017963" y="3643313"/>
          <p14:tracePt t="113592" x="4054475" y="3643313"/>
          <p14:tracePt t="113608" x="4071938" y="3643313"/>
          <p14:tracePt t="113625" x="4108450" y="3643313"/>
          <p14:tracePt t="113641" x="4133850" y="3643313"/>
          <p14:tracePt t="113658" x="4170363" y="3643313"/>
          <p14:tracePt t="113674" x="4232275" y="3643313"/>
          <p14:tracePt t="113691" x="4330700" y="3643313"/>
          <p14:tracePt t="113707" x="4375150" y="3643313"/>
          <p14:tracePt t="113724" x="4465638" y="3652838"/>
          <p14:tracePt t="113741" x="4510088" y="3652838"/>
          <p14:tracePt t="113757" x="4518025" y="3652838"/>
          <p14:tracePt t="113774" x="4537075" y="3652838"/>
          <p14:tracePt t="113790" x="4545013" y="3652838"/>
          <p14:tracePt t="113806" x="4554538" y="3652838"/>
          <p14:tracePt t="113839" x="4562475" y="3652838"/>
          <p14:tracePt t="113905" x="4572000" y="3652838"/>
          <p14:tracePt t="113921" x="4581525" y="3660775"/>
          <p14:tracePt t="113938" x="4589463" y="3660775"/>
          <p14:tracePt t="113970" x="4608513" y="3660775"/>
          <p14:tracePt t="113987" x="4625975" y="3670300"/>
          <p14:tracePt t="114003" x="4670425" y="3670300"/>
          <p14:tracePt t="114020" x="4679950" y="3670300"/>
          <p14:tracePt t="114037" x="4687888" y="3670300"/>
          <p14:tracePt t="114053" x="4697413" y="3670300"/>
          <p14:tracePt t="114069" x="4705350" y="3670300"/>
          <p14:tracePt t="114086" x="4714875" y="3670300"/>
          <p14:tracePt t="114102" x="4724400" y="3670300"/>
          <p14:tracePt t="114119" x="4732338" y="3679825"/>
          <p14:tracePt t="114136" x="4741863" y="3679825"/>
          <p14:tracePt t="114152" x="4751388" y="3679825"/>
          <p14:tracePt t="114168" x="4759325" y="3679825"/>
          <p14:tracePt t="114201" x="4768850" y="3679825"/>
          <p14:tracePt t="114218" x="4776788" y="3679825"/>
          <p14:tracePt t="114250" x="4786313" y="3679825"/>
          <p14:tracePt t="114283" x="4795838" y="3679825"/>
          <p14:tracePt t="114300" x="4803775" y="3679825"/>
          <p14:tracePt t="114382" x="4813300" y="3679825"/>
          <p14:tracePt t="114416" x="4822825" y="3679825"/>
          <p14:tracePt t="114530" x="4830763" y="3679825"/>
          <p14:tracePt t="114563" x="4840288" y="3679825"/>
          <p14:tracePt t="115288" x="4857750" y="3679825"/>
          <p14:tracePt t="115321" x="4875213" y="3679825"/>
          <p14:tracePt t="115354" x="4884738" y="3679825"/>
          <p14:tracePt t="115387" x="4894263" y="3679825"/>
          <p14:tracePt t="115419" x="4902200" y="3679825"/>
          <p14:tracePt t="115436" x="4911725" y="3679825"/>
          <p14:tracePt t="115485" x="4919663" y="3679825"/>
          <p14:tracePt t="115518" x="4929188" y="3679825"/>
          <p14:tracePt t="115568" x="4938713" y="3679825"/>
          <p14:tracePt t="115585" x="4946650" y="3679825"/>
          <p14:tracePt t="115601" x="4956175" y="3679825"/>
          <p14:tracePt t="115618" x="4965700" y="3679825"/>
          <p14:tracePt t="115667" x="4973638" y="3679825"/>
          <p14:tracePt t="115684" x="4991100" y="3679825"/>
          <p14:tracePt t="115716" x="5000625" y="3679825"/>
          <p14:tracePt t="115733" x="5010150" y="3679825"/>
          <p14:tracePt t="115766" x="5018088" y="3679825"/>
          <p14:tracePt t="115782" x="5027613" y="3679825"/>
          <p14:tracePt t="116902" x="5037138" y="3679825"/>
          <p14:tracePt t="116918" x="5099050" y="3670300"/>
          <p14:tracePt t="116935" x="5197475" y="3660775"/>
          <p14:tracePt t="116951" x="5251450" y="3660775"/>
          <p14:tracePt t="116968" x="5429250" y="3652838"/>
          <p14:tracePt t="116984" x="5680075" y="3643313"/>
          <p14:tracePt t="117001" x="5929313" y="3633788"/>
          <p14:tracePt t="117017" x="6037263" y="3633788"/>
          <p14:tracePt t="117034" x="6242050" y="3616325"/>
          <p14:tracePt t="117050" x="6429375" y="3616325"/>
          <p14:tracePt t="117066" x="6510338" y="3616325"/>
          <p14:tracePt t="117084" x="6616700" y="3616325"/>
          <p14:tracePt t="117099" x="6661150" y="3616325"/>
          <p14:tracePt t="117116" x="6705600" y="3616325"/>
          <p14:tracePt t="117132" x="6742113" y="3616325"/>
          <p14:tracePt t="117149" x="6777038" y="3616325"/>
          <p14:tracePt t="117165" x="6796088" y="3616325"/>
          <p14:tracePt t="117182" x="6840538" y="3616325"/>
          <p14:tracePt t="117199" x="6848475" y="3616325"/>
          <p14:tracePt t="117215" x="6858000" y="3616325"/>
          <p14:tracePt t="117231" x="6867525" y="3616325"/>
          <p14:tracePt t="117247" x="6875463" y="3616325"/>
          <p14:tracePt t="117264" x="6884988" y="3616325"/>
          <p14:tracePt t="117313" x="6894513" y="3616325"/>
          <p14:tracePt t="117857" x="6902450" y="3616325"/>
          <p14:tracePt t="117890" x="6911975" y="3616325"/>
          <p14:tracePt t="117906" x="6919913" y="3616325"/>
          <p14:tracePt t="117923" x="6929438" y="3616325"/>
          <p14:tracePt t="117939" x="6938963" y="3616325"/>
          <p14:tracePt t="118005" x="6946900" y="3616325"/>
          <p14:tracePt t="118055" x="6956425" y="3616325"/>
          <p14:tracePt t="118137" x="6965950" y="3616325"/>
          <p14:tracePt t="118153" x="6973888" y="3625850"/>
          <p14:tracePt t="118170" x="6983413" y="3625850"/>
          <p14:tracePt t="118203" x="6991350" y="3625850"/>
          <p14:tracePt t="118236" x="7000875" y="3625850"/>
          <p14:tracePt t="118252" x="7010400" y="3625850"/>
          <p14:tracePt t="119059" x="7000875" y="3625850"/>
          <p14:tracePt t="119075" x="6991350" y="3625850"/>
          <p14:tracePt t="119092" x="6983413" y="3625850"/>
          <p14:tracePt t="119109" x="6973888" y="3625850"/>
          <p14:tracePt t="119125" x="6965950" y="3625850"/>
          <p14:tracePt t="119158" x="6956425" y="3625850"/>
          <p14:tracePt t="119174" x="6946900" y="3625850"/>
          <p14:tracePt t="119207" x="6938963" y="3625850"/>
          <p14:tracePt t="119224" x="6929438" y="3625850"/>
          <p14:tracePt t="119240" x="6919913" y="3625850"/>
          <p14:tracePt t="119256" x="6911975" y="3625850"/>
          <p14:tracePt t="119289" x="6902450" y="3625850"/>
          <p14:tracePt t="119306" x="6894513" y="3625850"/>
          <p14:tracePt t="119322" x="6884988" y="3625850"/>
          <p14:tracePt t="119389" x="6875463" y="3625850"/>
          <p14:tracePt t="119882" x="6884988" y="3633788"/>
          <p14:tracePt t="119899" x="6902450" y="3633788"/>
          <p14:tracePt t="119932" x="6911975" y="3633788"/>
          <p14:tracePt t="119948" x="6919913" y="3643313"/>
          <p14:tracePt t="119965" x="6938963" y="3643313"/>
          <p14:tracePt t="119981" x="6946900" y="3643313"/>
          <p14:tracePt t="119998" x="6965950" y="3643313"/>
          <p14:tracePt t="120015" x="6973888" y="3643313"/>
          <p14:tracePt t="120047" x="6983413" y="3643313"/>
          <p14:tracePt t="120063" x="6991350" y="3643313"/>
          <p14:tracePt t="120080" x="7000875" y="3643313"/>
          <p14:tracePt t="120656" x="6991350" y="3643313"/>
          <p14:tracePt t="120673" x="6983413" y="3643313"/>
          <p14:tracePt t="120706" x="6973888" y="3643313"/>
          <p14:tracePt t="120722" x="6956425" y="3643313"/>
          <p14:tracePt t="120755" x="6946900" y="3643313"/>
          <p14:tracePt t="120788" x="6938963" y="3643313"/>
          <p14:tracePt t="120821" x="6929438" y="3643313"/>
          <p14:tracePt t="120854" x="6919913" y="3643313"/>
          <p14:tracePt t="120887" x="6911975" y="3643313"/>
          <p14:tracePt t="120920" x="6902450" y="3643313"/>
          <p14:tracePt t="120970" x="6894513" y="3643313"/>
          <p14:tracePt t="121101" x="6884988" y="3643313"/>
          <p14:tracePt t="121134" x="6875463" y="3643313"/>
          <p14:tracePt t="121183" x="6867525" y="3643313"/>
          <p14:tracePt t="121463" x="6858000" y="3643313"/>
          <p14:tracePt t="121513" x="6848475" y="3643313"/>
          <p14:tracePt t="121529" x="6840538" y="3643313"/>
          <p14:tracePt t="122830" x="6831013" y="3643313"/>
          <p14:tracePt t="122847" x="6796088" y="3643313"/>
          <p14:tracePt t="122863" x="6759575" y="3643313"/>
          <p14:tracePt t="122879" x="6742113" y="3643313"/>
          <p14:tracePt t="122896" x="6697663" y="3643313"/>
          <p14:tracePt t="122912" x="6661150" y="3643313"/>
          <p14:tracePt t="122929" x="6653213" y="3643313"/>
          <p14:tracePt t="122945" x="6626225" y="3643313"/>
          <p14:tracePt t="122962" x="6616700" y="3643313"/>
          <p14:tracePt t="122995" x="6608763" y="3643313"/>
          <p14:tracePt t="123011" x="6589713" y="3643313"/>
          <p14:tracePt t="123044" x="6581775" y="3643313"/>
          <p14:tracePt t="123061" x="6554788" y="3643313"/>
          <p14:tracePt t="123078" x="6545263" y="3643313"/>
          <p14:tracePt t="123094" x="6537325" y="3643313"/>
          <p14:tracePt t="123110" x="6527800" y="3643313"/>
          <p14:tracePt t="123127" x="6518275" y="3643313"/>
          <p14:tracePt t="123143" x="6510338" y="3643313"/>
          <p14:tracePt t="123160" x="6491288" y="3643313"/>
          <p14:tracePt t="123192" x="6473825" y="3643313"/>
          <p14:tracePt t="123209" x="6465888" y="3643313"/>
          <p14:tracePt t="123242" x="6456363" y="3643313"/>
          <p14:tracePt t="123258" x="6419850" y="3643313"/>
          <p14:tracePt t="123275" x="6402388" y="3643313"/>
          <p14:tracePt t="123291" x="6384925" y="3643313"/>
          <p14:tracePt t="123308" x="6367463" y="3643313"/>
          <p14:tracePt t="123324" x="6357938" y="3643313"/>
          <p14:tracePt t="123341" x="6348413" y="3643313"/>
          <p14:tracePt t="123357" x="6340475" y="3643313"/>
          <p14:tracePt t="123374" x="6330950" y="3643313"/>
          <p14:tracePt t="123391" x="6303963" y="3643313"/>
          <p14:tracePt t="123407" x="6269038" y="3643313"/>
          <p14:tracePt t="123423" x="6251575" y="3643313"/>
          <p14:tracePt t="123439" x="6205538" y="3643313"/>
          <p14:tracePt t="123456" x="6188075" y="3643313"/>
          <p14:tracePt t="123472" x="6153150" y="3643313"/>
          <p14:tracePt t="123489" x="6116638" y="3643313"/>
          <p14:tracePt t="123506" x="6081713" y="3643313"/>
          <p14:tracePt t="123522" x="6062663" y="3643313"/>
          <p14:tracePt t="123538" x="6018213" y="3643313"/>
          <p14:tracePt t="123555" x="5983288" y="3643313"/>
          <p14:tracePt t="123571" x="5884863" y="3643313"/>
          <p14:tracePt t="123587" x="5786438" y="3643313"/>
          <p14:tracePt t="123604" x="5741988" y="3643313"/>
          <p14:tracePt t="123620" x="5670550" y="3643313"/>
          <p14:tracePt t="123637" x="5616575" y="3643313"/>
          <p14:tracePt t="123654" x="5581650" y="3643313"/>
          <p14:tracePt t="123670" x="5562600" y="3643313"/>
          <p14:tracePt t="123687" x="5527675" y="3643313"/>
          <p14:tracePt t="123704" x="5491163" y="3643313"/>
          <p14:tracePt t="123720" x="5465763" y="3643313"/>
          <p14:tracePt t="123736" x="5456238" y="3643313"/>
          <p14:tracePt t="123752" x="5446713" y="3643313"/>
          <p14:tracePt t="123769" x="5438775" y="3643313"/>
          <p14:tracePt t="123785" x="5429250" y="3643313"/>
          <p14:tracePt t="123802" x="5419725" y="3643313"/>
          <p14:tracePt t="123818" x="5394325" y="3643313"/>
          <p14:tracePt t="123835" x="5348288" y="3643313"/>
          <p14:tracePt t="123851" x="5330825" y="3643313"/>
          <p14:tracePt t="123867" x="5303838" y="3643313"/>
          <p14:tracePt t="123884" x="5286375" y="3643313"/>
          <p14:tracePt t="123917" x="5268913" y="3643313"/>
          <p14:tracePt t="123933" x="5259388" y="3643313"/>
          <p14:tracePt t="123966" x="5251450" y="3643313"/>
          <p14:tracePt t="123999" x="5232400" y="3643313"/>
          <p14:tracePt t="124016" x="5224463" y="3643313"/>
          <p14:tracePt t="124032" x="5214938" y="3643313"/>
          <p14:tracePt t="124065" x="5197475" y="3643313"/>
          <p14:tracePt t="124098" x="5187950" y="3643313"/>
          <p14:tracePt t="124114" x="5180013" y="3643313"/>
          <p14:tracePt t="124147" x="5170488" y="3643313"/>
          <p14:tracePt t="124164" x="5160963" y="3643313"/>
          <p14:tracePt t="124609" x="5160963" y="3652838"/>
          <p14:tracePt t="124625" x="5160963" y="3660775"/>
          <p14:tracePt t="124658" x="5170488" y="3660775"/>
          <p14:tracePt t="124691" x="5180013" y="3670300"/>
          <p14:tracePt t="124724" x="5187950" y="3679825"/>
          <p14:tracePt t="124741" x="5197475" y="3679825"/>
          <p14:tracePt t="124757" x="5205413" y="3697288"/>
          <p14:tracePt t="124773" x="5214938" y="3697288"/>
          <p14:tracePt t="124790" x="5224463" y="3705225"/>
          <p14:tracePt t="124806" x="5224463" y="3714750"/>
          <p14:tracePt t="124823" x="5232400" y="3714750"/>
          <p14:tracePt t="124839" x="5241925" y="3724275"/>
          <p14:tracePt t="124872" x="5251450" y="3732213"/>
          <p14:tracePt t="124938" x="5259388" y="3741738"/>
          <p14:tracePt t="124971" x="5259388" y="3751263"/>
          <p14:tracePt t="124987" x="5268913" y="3759200"/>
          <p14:tracePt t="125004" x="5276850" y="3768725"/>
          <p14:tracePt t="125020" x="5276850" y="3776663"/>
          <p14:tracePt t="125069" x="5276850" y="3786188"/>
          <p14:tracePt t="125102" x="5286375" y="3795713"/>
          <p14:tracePt t="125135" x="5286375" y="3813175"/>
          <p14:tracePt t="125152" x="5286375" y="3822700"/>
          <p14:tracePt t="125185" x="5286375" y="3830638"/>
          <p14:tracePt t="125218" x="5286375" y="3840163"/>
          <p14:tracePt t="125234" x="5286375" y="3848100"/>
          <p14:tracePt t="125267" x="5286375" y="3857625"/>
          <p14:tracePt t="125284" x="5286375" y="3867150"/>
          <p14:tracePt t="125333" x="5286375" y="3875088"/>
          <p14:tracePt t="125350" x="5286375" y="3884613"/>
          <p14:tracePt t="125382" x="5286375" y="3894138"/>
          <p14:tracePt t="125432" x="5286375" y="3902075"/>
          <p14:tracePt t="125564" x="5286375" y="3911600"/>
          <p14:tracePt t="125613" x="5286375" y="3919538"/>
          <p14:tracePt t="125712" x="5286375" y="3929063"/>
          <p14:tracePt t="125761" x="5276850" y="3929063"/>
          <p14:tracePt t="125810" x="5268913" y="3929063"/>
          <p14:tracePt t="125860" x="5259388" y="3929063"/>
          <p14:tracePt t="125909" x="5251450" y="3929063"/>
          <p14:tracePt t="125942" x="5241925" y="3929063"/>
          <p14:tracePt t="125959" x="5232400" y="3929063"/>
          <p14:tracePt t="125992" x="5224463" y="3929063"/>
          <p14:tracePt t="126008" x="5214938" y="3929063"/>
          <p14:tracePt t="126057" x="5205413" y="3929063"/>
          <p14:tracePt t="126074" x="5197475" y="3929063"/>
          <p14:tracePt t="126107" x="5187950" y="3929063"/>
          <p14:tracePt t="126157" x="5180013" y="3929063"/>
          <p14:tracePt t="126189" x="5160963" y="3929063"/>
          <p14:tracePt t="126206" x="5153025" y="3929063"/>
          <p14:tracePt t="126239" x="5143500" y="3929063"/>
          <p14:tracePt t="126288" x="5133975" y="3929063"/>
          <p14:tracePt t="126305" x="5126038" y="3929063"/>
          <p14:tracePt t="126354" x="5116513" y="3929063"/>
          <p14:tracePt t="126387" x="5108575" y="3929063"/>
          <p14:tracePt t="126552" x="5108575" y="3938588"/>
          <p14:tracePt t="127293" x="5081588" y="3946525"/>
          <p14:tracePt t="127309" x="5045075" y="3946525"/>
          <p14:tracePt t="127326" x="4946650" y="3946525"/>
          <p14:tracePt t="127342" x="4848225" y="3946525"/>
          <p14:tracePt t="127359" x="4786313" y="3946525"/>
          <p14:tracePt t="127375" x="4670425" y="3946525"/>
          <p14:tracePt t="127392" x="4572000" y="3946525"/>
          <p14:tracePt t="127408" x="4537075" y="3946525"/>
          <p14:tracePt t="127425" x="4465638" y="3946525"/>
          <p14:tracePt t="127441" x="4429125" y="3946525"/>
          <p14:tracePt t="127457" x="4367213" y="3946525"/>
          <p14:tracePt t="127474" x="4322763" y="3946525"/>
          <p14:tracePt t="127491" x="4303713" y="3946525"/>
          <p14:tracePt t="127523" x="4295775" y="3946525"/>
          <p14:tracePt t="127540" x="4286250" y="3946525"/>
          <p14:tracePt t="127573" x="4276725" y="3946525"/>
          <p14:tracePt t="127754" x="4268788" y="3946525"/>
          <p14:tracePt t="127919" x="4268788" y="3938588"/>
          <p14:tracePt t="127935" x="4268788" y="3929063"/>
          <p14:tracePt t="127952" x="4268788" y="3911600"/>
          <p14:tracePt t="127969" x="4268788" y="3884613"/>
          <p14:tracePt t="127984" x="4268788" y="3867150"/>
          <p14:tracePt t="128001" x="4268788" y="3848100"/>
          <p14:tracePt t="128017" x="4268788" y="3840163"/>
          <p14:tracePt t="128034" x="4268788" y="3830638"/>
          <p14:tracePt t="128067" x="4268788" y="3822700"/>
          <p14:tracePt t="128149" x="4276725" y="3822700"/>
          <p14:tracePt t="128183" x="4286250" y="3830638"/>
          <p14:tracePt t="128232" x="4295775" y="3840163"/>
          <p14:tracePt t="128248" x="4295775" y="3848100"/>
          <p14:tracePt t="128265" x="4303713" y="3857625"/>
          <p14:tracePt t="128282" x="4303713" y="3867150"/>
          <p14:tracePt t="128314" x="4303713" y="3875088"/>
          <p14:tracePt t="128331" x="4303713" y="3884613"/>
          <p14:tracePt t="128347" x="4303713" y="3894138"/>
          <p14:tracePt t="128364" x="4303713" y="3902075"/>
          <p14:tracePt t="128380" x="4303713" y="3911600"/>
          <p14:tracePt t="128413" x="4303713" y="3929063"/>
          <p14:tracePt t="128446" x="4303713" y="3938588"/>
          <p14:tracePt t="128495" x="4303713" y="3946525"/>
          <p14:tracePt t="128841" x="4303713" y="3938588"/>
          <p14:tracePt t="128890" x="4303713" y="3929063"/>
          <p14:tracePt t="128939" x="4303713" y="3919538"/>
          <p14:tracePt t="130141" x="4330700" y="3919538"/>
          <p14:tracePt t="130158" x="4375150" y="3919538"/>
          <p14:tracePt t="130174" x="4402138" y="3919538"/>
          <p14:tracePt t="130191" x="4456113" y="3919538"/>
          <p14:tracePt t="130208" x="4491038" y="3919538"/>
          <p14:tracePt t="130224" x="4510088" y="3919538"/>
          <p14:tracePt t="130240" x="4545013" y="3919538"/>
          <p14:tracePt t="130257" x="4589463" y="3929063"/>
          <p14:tracePt t="130273" x="4608513" y="3929063"/>
          <p14:tracePt t="130290" x="4652963" y="3938588"/>
          <p14:tracePt t="130307" x="4705350" y="3946525"/>
          <p14:tracePt t="130323" x="4724400" y="3946525"/>
          <p14:tracePt t="130339" x="4768850" y="3946525"/>
          <p14:tracePt t="130356" x="4795838" y="3946525"/>
          <p14:tracePt t="130372" x="4830763" y="3946525"/>
          <p14:tracePt t="130389" x="4867275" y="3956050"/>
          <p14:tracePt t="130406" x="4911725" y="3965575"/>
          <p14:tracePt t="130421" x="4929188" y="3965575"/>
          <p14:tracePt t="130438" x="4965700" y="3973513"/>
          <p14:tracePt t="130454" x="4983163" y="3973513"/>
          <p14:tracePt t="130471" x="5018088" y="3973513"/>
          <p14:tracePt t="130487" x="5027613" y="3973513"/>
          <p14:tracePt t="130520" x="5054600" y="3973513"/>
          <p14:tracePt t="130537" x="5089525" y="3973513"/>
          <p14:tracePt t="130553" x="5108575" y="3973513"/>
          <p14:tracePt t="130570" x="5143500" y="3973513"/>
          <p14:tracePt t="130586" x="5153025" y="3973513"/>
          <p14:tracePt t="130619" x="5170488" y="3973513"/>
          <p14:tracePt t="130636" x="5187950" y="3973513"/>
          <p14:tracePt t="130668" x="5205413" y="3973513"/>
          <p14:tracePt t="130685" x="5214938" y="3973513"/>
          <p14:tracePt t="130702" x="5224463" y="3973513"/>
          <p14:tracePt t="130734" x="5241925" y="3973513"/>
          <p14:tracePt t="130768" x="5251450" y="3973513"/>
          <p14:tracePt t="130784" x="5259388" y="3973513"/>
          <p14:tracePt t="130817" x="5268913" y="3973513"/>
          <p14:tracePt t="130866" x="5276850" y="3973513"/>
          <p14:tracePt t="131788" x="5276850" y="3965575"/>
          <p14:tracePt t="131838" x="5276850" y="3956050"/>
          <p14:tracePt t="131854" x="5276850" y="3919538"/>
          <p14:tracePt t="131871" x="5276850" y="3894138"/>
          <p14:tracePt t="131887" x="5276850" y="3822700"/>
          <p14:tracePt t="131904" x="5276850" y="3741738"/>
          <p14:tracePt t="131921" x="5276850" y="3705225"/>
          <p14:tracePt t="131937" x="5276850" y="3660775"/>
          <p14:tracePt t="131953" x="5276850" y="3643313"/>
          <p14:tracePt t="131969" x="5276850" y="3633788"/>
          <p14:tracePt t="131986" x="5276850" y="3625850"/>
          <p14:tracePt t="132003" x="5276850" y="3616325"/>
          <p14:tracePt t="132019" x="5276850" y="3608388"/>
          <p14:tracePt t="132035" x="5276850" y="3598863"/>
          <p14:tracePt t="132052" x="5276850" y="3581400"/>
          <p14:tracePt t="132085" x="5276850" y="3571875"/>
          <p14:tracePt t="132101" x="5276850" y="3562350"/>
          <p14:tracePt t="132118" x="5276850" y="3554413"/>
          <p14:tracePt t="132134" x="5276850" y="3544888"/>
          <p14:tracePt t="132183" x="5276850" y="3536950"/>
          <p14:tracePt t="132381" x="5276850" y="3544888"/>
          <p14:tracePt t="132398" x="5276850" y="3554413"/>
          <p14:tracePt t="132414" x="5276850" y="3562350"/>
          <p14:tracePt t="132431" x="5276850" y="3598863"/>
          <p14:tracePt t="132448" x="5276850" y="3633788"/>
          <p14:tracePt t="132464" x="5276850" y="3652838"/>
          <p14:tracePt t="132480" x="5276850" y="3687763"/>
          <p14:tracePt t="132496" x="5276850" y="3714750"/>
          <p14:tracePt t="132513" x="5276850" y="3724275"/>
          <p14:tracePt t="132529" x="5276850" y="3741738"/>
          <p14:tracePt t="132562" x="5276850" y="3751263"/>
          <p14:tracePt t="132579" x="5276850" y="3759200"/>
          <p14:tracePt t="132612" x="5276850" y="3768725"/>
          <p14:tracePt t="132629" x="5276850" y="3776663"/>
          <p14:tracePt t="133139" x="5276850" y="3768725"/>
          <p14:tracePt t="133155" x="5276850" y="3759200"/>
          <p14:tracePt t="133188" x="5276850" y="3751263"/>
          <p14:tracePt t="133205" x="5276850" y="3732213"/>
          <p14:tracePt t="133221" x="5276850" y="3724275"/>
          <p14:tracePt t="133254" x="5276850" y="3714750"/>
          <p14:tracePt t="133271" x="5276850" y="3697288"/>
          <p14:tracePt t="133287" x="5276850" y="3687763"/>
          <p14:tracePt t="133304" x="5276850" y="3679825"/>
          <p14:tracePt t="133337" x="5276850" y="3660775"/>
          <p14:tracePt t="133370" x="5276850" y="3652838"/>
          <p14:tracePt t="133402" x="5276850" y="3643313"/>
          <p14:tracePt t="133567" x="5276850" y="3633788"/>
          <p14:tracePt t="133600" x="5276850" y="3625850"/>
          <p14:tracePt t="133682" x="5276850" y="3616325"/>
          <p14:tracePt t="133995" x="5276850" y="3608388"/>
          <p14:tracePt t="134094" x="5276850" y="3598863"/>
          <p14:tracePt t="134127" x="5276850" y="3589338"/>
          <p14:tracePt t="134209" x="5276850" y="3581400"/>
          <p14:tracePt t="134258" x="5276850" y="3571875"/>
          <p14:tracePt t="134308" x="5276850" y="3562350"/>
          <p14:tracePt t="134884" x="5276850" y="3571875"/>
          <p14:tracePt t="134918" x="5276850" y="3581400"/>
          <p14:tracePt t="134934" x="5276850" y="3589338"/>
          <p14:tracePt t="134950" x="5276850" y="3598863"/>
          <p14:tracePt t="134967" x="5286375" y="3608388"/>
          <p14:tracePt t="134983" x="5286375" y="3616325"/>
          <p14:tracePt t="135000" x="5286375" y="3625850"/>
          <p14:tracePt t="135016" x="5286375" y="3633788"/>
          <p14:tracePt t="135032" x="5286375" y="3643313"/>
          <p14:tracePt t="135049" x="5286375" y="3652838"/>
          <p14:tracePt t="135066" x="5286375" y="3660775"/>
          <p14:tracePt t="135082" x="5286375" y="3670300"/>
          <p14:tracePt t="135098" x="5286375" y="3679825"/>
          <p14:tracePt t="135131" x="5286375" y="3687763"/>
          <p14:tracePt t="135148" x="5286375" y="3705225"/>
          <p14:tracePt t="135164" x="5286375" y="3714750"/>
          <p14:tracePt t="135197" x="5286375" y="3724275"/>
          <p14:tracePt t="135231" x="5286375" y="3732213"/>
          <p14:tracePt t="135246" x="5286375" y="3751263"/>
          <p14:tracePt t="135263" x="5286375" y="3759200"/>
          <p14:tracePt t="135296" x="5286375" y="3768725"/>
          <p14:tracePt t="135312" x="5286375" y="3776663"/>
          <p14:tracePt t="135329" x="5286375" y="3786188"/>
          <p14:tracePt t="135411" x="5286375" y="3795713"/>
          <p14:tracePt t="137750" x="5295900" y="3795713"/>
          <p14:tracePt t="137766" x="5303838" y="3795713"/>
          <p14:tracePt t="137783" x="5313363" y="3795713"/>
          <p14:tracePt t="137815" x="5322888" y="3795713"/>
          <p14:tracePt t="137832" x="5330825" y="3795713"/>
          <p14:tracePt t="137849" x="5340350" y="3795713"/>
          <p14:tracePt t="137865" x="5348288" y="3795713"/>
          <p14:tracePt t="137881" x="5357813" y="3795713"/>
          <p14:tracePt t="137914" x="5367338" y="3795713"/>
          <p14:tracePt t="137931" x="5384800" y="3795713"/>
          <p14:tracePt t="137947" x="5394325" y="3795713"/>
          <p14:tracePt t="137964" x="5429250" y="3803650"/>
          <p14:tracePt t="137981" x="5473700" y="3803650"/>
          <p14:tracePt t="137997" x="5491163" y="3803650"/>
          <p14:tracePt t="138013" x="5537200" y="3803650"/>
          <p14:tracePt t="138031" x="5572125" y="3803650"/>
          <p14:tracePt t="138046" x="5589588" y="3803650"/>
          <p14:tracePt t="138063" x="5626100" y="3803650"/>
          <p14:tracePt t="138079" x="5670550" y="3803650"/>
          <p14:tracePt t="138095" x="5688013" y="3803650"/>
          <p14:tracePt t="138112" x="5724525" y="3803650"/>
          <p14:tracePt t="138128" x="5741988" y="3803650"/>
          <p14:tracePt t="138161" x="5759450" y="3803650"/>
          <p14:tracePt t="138540" x="5795963" y="3803650"/>
          <p14:tracePt t="138556" x="5884863" y="3813175"/>
          <p14:tracePt t="138573" x="5929313" y="3822700"/>
          <p14:tracePt t="138576" x="5965825" y="3822700"/>
          <p14:tracePt t="138590" x="6010275" y="3830638"/>
          <p14:tracePt t="138606" x="6072188" y="3830638"/>
          <p14:tracePt t="138622" x="6108700" y="3840163"/>
          <p14:tracePt t="138639" x="6180138" y="3840163"/>
          <p14:tracePt t="138655" x="6259513" y="3840163"/>
          <p14:tracePt t="138672" x="6286500" y="3840163"/>
          <p14:tracePt t="138688" x="6323013" y="3840163"/>
          <p14:tracePt t="138705" x="6357938" y="3840163"/>
          <p14:tracePt t="138721" x="6375400" y="3840163"/>
          <p14:tracePt t="138738" x="6394450" y="3840163"/>
          <p14:tracePt t="138755" x="6402388" y="3840163"/>
          <p14:tracePt t="138770" x="6411913" y="3840163"/>
          <p14:tracePt t="138787" x="6419850" y="3840163"/>
          <p14:tracePt t="138804" x="6429375" y="3840163"/>
          <p14:tracePt t="138820" x="6438900" y="3840163"/>
          <p14:tracePt t="138836" x="6446838" y="3840163"/>
          <p14:tracePt t="138853" x="6456363" y="3840163"/>
          <p14:tracePt t="138870" x="6465888" y="3840163"/>
          <p14:tracePt t="138887" x="6473825" y="3840163"/>
          <p14:tracePt t="138903" x="6483350" y="3840163"/>
          <p14:tracePt t="138935" x="6491288" y="3840163"/>
          <p14:tracePt t="138968" x="6500813" y="3840163"/>
          <p14:tracePt t="138985" x="6510338" y="3840163"/>
          <p14:tracePt t="139034" x="6518275" y="3840163"/>
          <p14:tracePt t="139133" x="6527800" y="3840163"/>
          <p14:tracePt t="139182" x="6537325" y="3840163"/>
          <p14:tracePt t="139215" x="6545263" y="3840163"/>
          <p14:tracePt t="139232" x="6545263" y="3830638"/>
          <p14:tracePt t="139248" x="6554788" y="3822700"/>
          <p14:tracePt t="139264" x="6562725" y="3813175"/>
          <p14:tracePt t="139281" x="6562725" y="3803650"/>
          <p14:tracePt t="139314" x="6572250" y="3786188"/>
          <p14:tracePt t="139331" x="6581775" y="3776663"/>
          <p14:tracePt t="139380" x="6589713" y="3768725"/>
          <p14:tracePt t="139396" x="6589713" y="3759200"/>
          <p14:tracePt t="139413" x="6599238" y="3751263"/>
          <p14:tracePt t="139429" x="6599238" y="3741738"/>
          <p14:tracePt t="139446" x="6599238" y="3732213"/>
          <p14:tracePt t="139462" x="6599238" y="3724275"/>
          <p14:tracePt t="139479" x="6599238" y="3714750"/>
          <p14:tracePt t="139496" x="6599238" y="3705225"/>
          <p14:tracePt t="139512" x="6608763" y="3697288"/>
          <p14:tracePt t="139528" x="6608763" y="3687763"/>
          <p14:tracePt t="139561" x="6608763" y="3670300"/>
          <p14:tracePt t="139577" x="6608763" y="3660775"/>
          <p14:tracePt t="139610" x="6608763" y="3652838"/>
          <p14:tracePt t="139627" x="6608763" y="3633788"/>
          <p14:tracePt t="139660" x="6608763" y="3625850"/>
          <p14:tracePt t="139677" x="6608763" y="3616325"/>
          <p14:tracePt t="139693" x="6608763" y="3608388"/>
          <p14:tracePt t="139709" x="6608763" y="3598863"/>
          <p14:tracePt t="139726" x="6608763" y="3589338"/>
          <p14:tracePt t="139742" x="6608763" y="3581400"/>
          <p14:tracePt t="139759" x="6608763" y="3571875"/>
          <p14:tracePt t="139775" x="6608763" y="3562350"/>
          <p14:tracePt t="139792" x="6608763" y="3554413"/>
          <p14:tracePt t="139841" x="6608763" y="3544888"/>
          <p14:tracePt t="139874" x="6608763" y="3536950"/>
          <p14:tracePt t="139890" x="6608763" y="3527425"/>
          <p14:tracePt t="139940" x="6608763" y="3517900"/>
          <p14:tracePt t="140648" x="6608763" y="3536950"/>
          <p14:tracePt t="140681" x="6608763" y="3544888"/>
          <p14:tracePt t="140697" x="6608763" y="3554413"/>
          <p14:tracePt t="140714" x="6608763" y="3562350"/>
          <p14:tracePt t="140731" x="6608763" y="3571875"/>
          <p14:tracePt t="140748" x="6608763" y="3581400"/>
          <p14:tracePt t="140764" x="6608763" y="3589338"/>
          <p14:tracePt t="140780" x="6608763" y="3598863"/>
          <p14:tracePt t="140796" x="6608763" y="3608388"/>
          <p14:tracePt t="140812" x="6608763" y="3616325"/>
          <p14:tracePt t="140829" x="6608763" y="3625850"/>
          <p14:tracePt t="140862" x="6608763" y="3643313"/>
          <p14:tracePt t="140879" x="6608763" y="3652838"/>
          <p14:tracePt t="140895" x="6608763" y="3660775"/>
          <p14:tracePt t="140928" x="6608763" y="3679825"/>
          <p14:tracePt t="140945" x="6608763" y="3687763"/>
          <p14:tracePt t="140977" x="6608763" y="3697288"/>
          <p14:tracePt t="140994" x="6608763" y="3705225"/>
          <p14:tracePt t="141010" x="6608763" y="3714750"/>
          <p14:tracePt t="141027" x="6608763" y="3724275"/>
          <p14:tracePt t="141045" x="6608763" y="3732213"/>
          <p14:tracePt t="141060" x="6608763" y="3741738"/>
          <p14:tracePt t="141093" x="6608763" y="3751263"/>
          <p14:tracePt t="141109" x="6608763" y="3759200"/>
          <p14:tracePt t="141158" x="6608763" y="3768725"/>
          <p14:tracePt t="141191" x="6608763" y="3776663"/>
          <p14:tracePt t="141225" x="6608763" y="3795713"/>
          <p14:tracePt t="141257" x="6608763" y="3803650"/>
          <p14:tracePt t="141274" x="6608763" y="3813175"/>
          <p14:tracePt t="141883" x="6608763" y="3803650"/>
          <p14:tracePt t="141899" x="6608763" y="3795713"/>
          <p14:tracePt t="141916" x="6608763" y="3786188"/>
          <p14:tracePt t="141932" x="6608763" y="3776663"/>
          <p14:tracePt t="141949" x="6608763" y="3768725"/>
          <p14:tracePt t="141982" x="6608763" y="3751263"/>
          <p14:tracePt t="141998" x="6608763" y="3741738"/>
          <p14:tracePt t="142031" x="6608763" y="3732213"/>
          <p14:tracePt t="142048" x="6608763" y="3714750"/>
          <p14:tracePt t="142064" x="6608763" y="3705225"/>
          <p14:tracePt t="142097" x="6608763" y="3697288"/>
          <p14:tracePt t="142113" x="6608763" y="3687763"/>
          <p14:tracePt t="142130" x="6608763" y="3679825"/>
          <p14:tracePt t="142146" x="6608763" y="3670300"/>
          <p14:tracePt t="142163" x="6608763" y="3660775"/>
          <p14:tracePt t="142180" x="6608763" y="3652838"/>
          <p14:tracePt t="142212" x="6608763" y="3643313"/>
          <p14:tracePt t="142229" x="6608763" y="3633788"/>
          <p14:tracePt t="142393" x="6608763" y="3625850"/>
          <p14:tracePt t="142443" x="6608763" y="3616325"/>
          <p14:tracePt t="143052" x="6608763" y="3625850"/>
          <p14:tracePt t="143085" x="6608763" y="3633788"/>
          <p14:tracePt t="143102" x="6608763" y="3643313"/>
          <p14:tracePt t="143118" x="6608763" y="3652838"/>
          <p14:tracePt t="143134" x="6608763" y="3660775"/>
          <p14:tracePt t="143151" x="6608763" y="3670300"/>
          <p14:tracePt t="143168" x="6608763" y="3679825"/>
          <p14:tracePt t="143184" x="6608763" y="3687763"/>
          <p14:tracePt t="143200" x="6608763" y="3697288"/>
          <p14:tracePt t="143233" x="6608763" y="3705225"/>
          <p14:tracePt t="143250" x="6608763" y="3724275"/>
          <p14:tracePt t="143266" x="6608763" y="3732213"/>
          <p14:tracePt t="143299" x="6608763" y="3741738"/>
          <p14:tracePt t="143316" x="6608763" y="3759200"/>
          <p14:tracePt t="143349" x="6608763" y="3768725"/>
          <p14:tracePt t="143365" x="6608763" y="3776663"/>
          <p14:tracePt t="143381" x="6608763" y="3786188"/>
          <p14:tracePt t="143398" x="6608763" y="3795713"/>
          <p14:tracePt t="143530" x="6608763" y="3803650"/>
          <p14:tracePt t="143562" x="6599238" y="3803650"/>
          <p14:tracePt t="143579" x="6599238" y="3813175"/>
          <p14:tracePt t="143612" x="6589713" y="3822700"/>
          <p14:tracePt t="143628" x="6589713" y="3830638"/>
          <p14:tracePt t="144353" x="6589713" y="3822700"/>
          <p14:tracePt t="144369" x="6589713" y="3813175"/>
          <p14:tracePt t="144403" x="6589713" y="3786188"/>
          <p14:tracePt t="144419" x="6589713" y="3768725"/>
          <p14:tracePt t="144436" x="6589713" y="3751263"/>
          <p14:tracePt t="144452" x="6589713" y="3705225"/>
          <p14:tracePt t="144468" x="6589713" y="3670300"/>
          <p14:tracePt t="144485" x="6589713" y="3660775"/>
          <p14:tracePt t="144502" x="6589713" y="3652838"/>
          <p14:tracePt t="144518" x="6589713" y="3633788"/>
          <p14:tracePt t="144551" x="6589713" y="3625850"/>
          <p14:tracePt t="144567" x="6589713" y="3616325"/>
          <p14:tracePt t="144649" x="6589713" y="3608388"/>
          <p14:tracePt t="144831" x="6589713" y="3598863"/>
          <p14:tracePt t="144929" x="6589713" y="3589338"/>
          <p14:tracePt t="145275" x="6589713" y="3598863"/>
          <p14:tracePt t="145292" x="6589713" y="3608388"/>
          <p14:tracePt t="145308" x="6589713" y="3616325"/>
          <p14:tracePt t="145325" x="6589713" y="3660775"/>
          <p14:tracePt t="145341" x="6589713" y="3697288"/>
          <p14:tracePt t="145358" x="6589713" y="3714750"/>
          <p14:tracePt t="145374" x="6589713" y="3751263"/>
          <p14:tracePt t="145390" x="6589713" y="3776663"/>
          <p14:tracePt t="145407" x="6589713" y="3786188"/>
          <p14:tracePt t="145423" x="6589713" y="3795713"/>
          <p14:tracePt t="145440" x="6581775" y="3803650"/>
          <p14:tracePt t="145456" x="6581775" y="3813175"/>
          <p14:tracePt t="145506" x="6581775" y="3822700"/>
          <p14:tracePt t="148091" x="6572250" y="3830638"/>
          <p14:tracePt t="148109" x="6518275" y="3848100"/>
          <p14:tracePt t="148125" x="6456363" y="3875088"/>
          <p14:tracePt t="148141" x="6296025" y="3938588"/>
          <p14:tracePt t="148158" x="6108700" y="3983038"/>
          <p14:tracePt t="148173" x="6010275" y="4010025"/>
          <p14:tracePt t="148190" x="5768975" y="4062413"/>
          <p14:tracePt t="148207" x="5500688" y="4108450"/>
          <p14:tracePt t="148223" x="5367338" y="4116388"/>
          <p14:tracePt t="148240" x="5108575" y="4133850"/>
          <p14:tracePt t="148256" x="4983163" y="4143375"/>
          <p14:tracePt t="148272" x="4741863" y="4160838"/>
          <p14:tracePt t="148289" x="4510088" y="4187825"/>
          <p14:tracePt t="148306" x="4303713" y="4205288"/>
          <p14:tracePt t="148323" x="4214813" y="4205288"/>
          <p14:tracePt t="148339" x="4017963" y="4224338"/>
          <p14:tracePt t="148355" x="3946525" y="4224338"/>
          <p14:tracePt t="148371" x="3867150" y="4232275"/>
          <p14:tracePt t="148388" x="3822700" y="4232275"/>
          <p14:tracePt t="148405" x="3813175" y="4232275"/>
          <p14:tracePt t="148422" x="3803650" y="4232275"/>
          <p14:tracePt t="148438" x="3795713" y="4232275"/>
          <p14:tracePt t="148948" x="3705225" y="4232275"/>
          <p14:tracePt t="148964" x="3625850" y="4232275"/>
          <p14:tracePt t="148981" x="3581400" y="4232275"/>
          <p14:tracePt t="148997" x="3455988" y="4224338"/>
          <p14:tracePt t="149014" x="3303588" y="4224338"/>
          <p14:tracePt t="149031" x="3152775" y="4224338"/>
          <p14:tracePt t="149047" x="3081338" y="4224338"/>
          <p14:tracePt t="149063" x="2938463" y="4224338"/>
          <p14:tracePt t="149080" x="2741613" y="4224338"/>
          <p14:tracePt t="149096" x="2625725" y="4224338"/>
          <p14:tracePt t="149112" x="2428875" y="4224338"/>
          <p14:tracePt t="149130" x="2303463" y="4224338"/>
          <p14:tracePt t="149146" x="2268538" y="4224338"/>
          <p14:tracePt t="149573" x="2054225" y="4241800"/>
          <p14:tracePt t="149591" x="1839913" y="4259263"/>
          <p14:tracePt t="149607" x="1670050" y="4268788"/>
          <p14:tracePt t="149623" x="1598613" y="4268788"/>
          <p14:tracePt t="149639" x="1490663" y="4268788"/>
          <p14:tracePt t="149656" x="1401763" y="4268788"/>
          <p14:tracePt t="149672" x="1366838" y="4268788"/>
          <p14:tracePt t="149689" x="1303338" y="4268788"/>
          <p14:tracePt t="149706" x="1241425" y="4268788"/>
          <p14:tracePt t="149722" x="1214438" y="4268788"/>
          <p14:tracePt t="149738" x="1179513" y="4268788"/>
          <p14:tracePt t="149755" x="1143000" y="4268788"/>
          <p14:tracePt t="149787" x="1133475" y="4268788"/>
          <p14:tracePt t="149804" x="1125538" y="4268788"/>
          <p14:tracePt t="149837" x="1116013" y="4268788"/>
          <p14:tracePt t="149952" x="1108075" y="4268788"/>
          <p14:tracePt t="149985" x="1098550" y="4268788"/>
          <p14:tracePt t="150018" x="1062038" y="4268788"/>
          <p14:tracePt t="150034" x="990600" y="4268788"/>
          <p14:tracePt t="150051" x="955675" y="4268788"/>
          <p14:tracePt t="150067" x="901700" y="4268788"/>
          <p14:tracePt t="150084" x="874713" y="4268788"/>
          <p14:tracePt t="150100" x="866775" y="4268788"/>
          <p14:tracePt t="150117" x="857250" y="4268788"/>
          <p14:tracePt t="150133" x="847725" y="4268788"/>
          <p14:tracePt t="150150" x="839788" y="4268788"/>
          <p14:tracePt t="150331" x="884238" y="4268788"/>
          <p14:tracePt t="150348" x="919163" y="4259263"/>
          <p14:tracePt t="150364" x="1000125" y="4259263"/>
          <p14:tracePt t="150381" x="1098550" y="4259263"/>
          <p14:tracePt t="150397" x="1133475" y="4251325"/>
          <p14:tracePt t="150413" x="1196975" y="4251325"/>
          <p14:tracePt t="150430" x="1231900" y="4251325"/>
          <p14:tracePt t="150446" x="1250950" y="4251325"/>
          <p14:tracePt t="150462" x="1295400" y="4251325"/>
          <p14:tracePt t="150479" x="1330325" y="4251325"/>
          <p14:tracePt t="150496" x="1339850" y="4251325"/>
          <p14:tracePt t="150512" x="1347788" y="4251325"/>
          <p14:tracePt t="150528" x="1357313" y="4251325"/>
          <p14:tracePt t="150545" x="1366838" y="4251325"/>
          <p14:tracePt t="150561" x="1374775" y="4251325"/>
          <p14:tracePt t="150578" x="1384300" y="4251325"/>
          <p14:tracePt t="150594" x="1393825" y="4251325"/>
          <p14:tracePt t="150611" x="1401763" y="4251325"/>
          <p14:tracePt t="150627" x="1411288" y="4241800"/>
          <p14:tracePt t="150644" x="1438275" y="4241800"/>
          <p14:tracePt t="150660" x="1473200" y="4241800"/>
          <p14:tracePt t="150677" x="1490663" y="4241800"/>
          <p14:tracePt t="150693" x="1544638" y="4241800"/>
          <p14:tracePt t="150710" x="1616075" y="4241800"/>
          <p14:tracePt t="150726" x="1660525" y="4241800"/>
          <p14:tracePt t="150742" x="1741488" y="4241800"/>
          <p14:tracePt t="150759" x="1812925" y="4241800"/>
          <p14:tracePt t="150775" x="1847850" y="4241800"/>
          <p14:tracePt t="150792" x="1928813" y="4241800"/>
          <p14:tracePt t="150808" x="2000250" y="4251325"/>
          <p14:tracePt t="150825" x="2054225" y="4251325"/>
          <p14:tracePt t="150842" x="2125663" y="4259263"/>
          <p14:tracePt t="150858" x="2179638" y="4259263"/>
          <p14:tracePt t="150874" x="2197100" y="4259263"/>
          <p14:tracePt t="150891" x="2241550" y="4259263"/>
          <p14:tracePt t="150908" x="2276475" y="4259263"/>
          <p14:tracePt t="150924" x="2295525" y="4259263"/>
          <p14:tracePt t="150940" x="2330450" y="4259263"/>
          <p14:tracePt t="150957" x="2374900" y="4259263"/>
          <p14:tracePt t="150973" x="2411413" y="4259263"/>
          <p14:tracePt t="150989" x="2490788" y="4259263"/>
          <p14:tracePt t="151006" x="2536825" y="4259263"/>
          <p14:tracePt t="151022" x="2554288" y="4259263"/>
          <p14:tracePt t="151039" x="2581275" y="4259263"/>
          <p14:tracePt t="151056" x="2589213" y="4259263"/>
          <p14:tracePt t="151484" x="2687638" y="4259263"/>
          <p14:tracePt t="151500" x="2741613" y="4259263"/>
          <p14:tracePt t="151516" x="2847975" y="4259263"/>
          <p14:tracePt t="151533" x="2946400" y="4259263"/>
          <p14:tracePt t="151549" x="2990850" y="4259263"/>
          <p14:tracePt t="151566" x="3081338" y="4259263"/>
          <p14:tracePt t="151582" x="3133725" y="4259263"/>
          <p14:tracePt t="151599" x="3152775" y="4259263"/>
          <p14:tracePt t="151615" x="3170238" y="4259263"/>
          <p14:tracePt t="151632" x="3179763" y="4259263"/>
          <p14:tracePt t="151648" x="3187700" y="4259263"/>
          <p14:tracePt t="151665" x="3197225" y="4259263"/>
          <p14:tracePt t="151681" x="3205163" y="4259263"/>
          <p14:tracePt t="151813" x="3214688" y="4259263"/>
          <p14:tracePt t="151829" x="3232150" y="4259263"/>
          <p14:tracePt t="151862" x="3259138" y="4259263"/>
          <p14:tracePt t="151880" x="3276600" y="4259263"/>
          <p14:tracePt t="151895" x="3295650" y="4259263"/>
          <p14:tracePt t="151912" x="3313113" y="4259263"/>
          <p14:tracePt t="151928" x="3357563" y="4251325"/>
          <p14:tracePt t="151945" x="3375025" y="4251325"/>
          <p14:tracePt t="151961" x="3429000" y="4241800"/>
          <p14:tracePt t="151978" x="3500438" y="4232275"/>
          <p14:tracePt t="151994" x="3554413" y="4224338"/>
          <p14:tracePt t="152011" x="3633788" y="4214813"/>
          <p14:tracePt t="152027" x="3652838" y="4214813"/>
          <p14:tracePt t="152044" x="3679825" y="4205288"/>
          <p14:tracePt t="152060" x="3697288" y="4205288"/>
          <p14:tracePt t="152077" x="3705225" y="4205288"/>
          <p14:tracePt t="152093" x="3714750" y="4205288"/>
          <p14:tracePt t="152126" x="3724275" y="4205288"/>
          <p14:tracePt t="153130" x="3741738" y="4205288"/>
          <p14:tracePt t="153147" x="3751263" y="4205288"/>
          <p14:tracePt t="153163" x="3768725" y="4205288"/>
          <p14:tracePt t="153196" x="3776663" y="4205288"/>
          <p14:tracePt t="153213" x="3786188" y="4205288"/>
          <p14:tracePt t="153229" x="3795713" y="4205288"/>
          <p14:tracePt t="153262" x="3803650" y="4205288"/>
          <p14:tracePt t="153542" x="3813175" y="4205288"/>
          <p14:tracePt t="153740" x="3813175" y="4197350"/>
          <p14:tracePt t="153789" x="3813175" y="4187825"/>
          <p14:tracePt t="153838" x="3813175" y="4179888"/>
          <p14:tracePt t="153855" x="3813175" y="4170363"/>
          <p14:tracePt t="153937" x="3813175" y="4160838"/>
          <p14:tracePt t="154019" x="3813175" y="4152900"/>
          <p14:tracePt t="154052" x="3813175" y="4143375"/>
          <p14:tracePt t="154151" x="3813175" y="4133850"/>
          <p14:tracePt t="154563" x="3803650" y="4133850"/>
          <p14:tracePt t="154596" x="3786188" y="4133850"/>
          <p14:tracePt t="154629" x="3776663" y="4133850"/>
          <p14:tracePt t="154645" x="3759200" y="4133850"/>
          <p14:tracePt t="154662" x="3697288" y="4133850"/>
          <p14:tracePt t="154678" x="3571875" y="4133850"/>
          <p14:tracePt t="154695" x="3500438" y="4133850"/>
          <p14:tracePt t="154711" x="3357563" y="4133850"/>
          <p14:tracePt t="154728" x="3259138" y="4133850"/>
          <p14:tracePt t="154744" x="3224213" y="4133850"/>
          <p14:tracePt t="154760" x="3179763" y="4133850"/>
          <p14:tracePt t="154777" x="3160713" y="4133850"/>
          <p14:tracePt t="154810" x="3143250" y="4133850"/>
          <p14:tracePt t="154828" x="3133725" y="4133850"/>
          <p14:tracePt t="154859" x="3125788" y="4133850"/>
          <p14:tracePt t="154909" x="3116263" y="4133850"/>
          <p14:tracePt t="154926" x="3108325" y="4133850"/>
          <p14:tracePt t="154975" x="3098800" y="4133850"/>
          <p14:tracePt t="155008" x="3081338" y="4133850"/>
          <p14:tracePt t="155024" x="3044825" y="4125913"/>
          <p14:tracePt t="155040" x="3027363" y="4125913"/>
          <p14:tracePt t="155057" x="3000375" y="4116388"/>
          <p14:tracePt t="155074" x="2990850" y="4108450"/>
          <p14:tracePt t="155090" x="2982913" y="4108450"/>
          <p14:tracePt t="155107" x="2973388" y="4098925"/>
          <p14:tracePt t="155123" x="2965450" y="4089400"/>
          <p14:tracePt t="155139" x="2955925" y="4089400"/>
          <p14:tracePt t="155156" x="2946400" y="4081463"/>
          <p14:tracePt t="155172" x="2938463" y="4071938"/>
          <p14:tracePt t="155205" x="2928938" y="4062413"/>
          <p14:tracePt t="155238" x="2928938" y="4054475"/>
          <p14:tracePt t="155271" x="2928938" y="4044950"/>
          <p14:tracePt t="155304" x="2928938" y="4037013"/>
          <p14:tracePt t="155337" x="2928938" y="4027488"/>
          <p14:tracePt t="155353" x="2928938" y="4017963"/>
          <p14:tracePt t="155370" x="2946400" y="4010025"/>
          <p14:tracePt t="155386" x="2955925" y="4000500"/>
          <p14:tracePt t="155403" x="2990850" y="3990975"/>
          <p14:tracePt t="155420" x="3036888" y="3973513"/>
          <p14:tracePt t="155436" x="3054350" y="3965575"/>
          <p14:tracePt t="155452" x="3089275" y="3965575"/>
          <p14:tracePt t="155469" x="3133725" y="3956050"/>
          <p14:tracePt t="155485" x="3152775" y="3946525"/>
          <p14:tracePt t="155502" x="3187700" y="3946525"/>
          <p14:tracePt t="155518" x="3224213" y="3938588"/>
          <p14:tracePt t="155534" x="3251200" y="3938588"/>
          <p14:tracePt t="155551" x="3295650" y="3938588"/>
          <p14:tracePt t="155569" x="3330575" y="3938588"/>
          <p14:tracePt t="155584" x="3348038" y="3938588"/>
          <p14:tracePt t="155601" x="3411538" y="3938588"/>
          <p14:tracePt t="155617" x="3482975" y="3938588"/>
          <p14:tracePt t="155633" x="3536950" y="3938588"/>
          <p14:tracePt t="155650" x="3633788" y="3938588"/>
          <p14:tracePt t="155667" x="3714750" y="3938588"/>
          <p14:tracePt t="155683" x="3732213" y="3938588"/>
          <p14:tracePt t="155699" x="3768725" y="3938588"/>
          <p14:tracePt t="155716" x="3786188" y="3938588"/>
          <p14:tracePt t="155749" x="3795713" y="3938588"/>
          <p14:tracePt t="155765" x="3803650" y="3938588"/>
          <p14:tracePt t="155782" x="3813175" y="3938588"/>
          <p14:tracePt t="155798" x="3822700" y="3938588"/>
          <p14:tracePt t="155815" x="3830638" y="3946525"/>
          <p14:tracePt t="155831" x="3840163" y="3946525"/>
          <p14:tracePt t="155848" x="3848100" y="3956050"/>
          <p14:tracePt t="155864" x="3857625" y="3956050"/>
          <p14:tracePt t="155880" x="3867150" y="3965575"/>
          <p14:tracePt t="155897" x="3875088" y="3973513"/>
          <p14:tracePt t="155913" x="3875088" y="3983038"/>
          <p14:tracePt t="155930" x="3884613" y="3983038"/>
          <p14:tracePt t="155946" x="3894138" y="3990975"/>
          <p14:tracePt t="155963" x="3894138" y="4000500"/>
          <p14:tracePt t="155979" x="3902075" y="4000500"/>
          <p14:tracePt t="155996" x="3902075" y="4010025"/>
          <p14:tracePt t="156029" x="3911600" y="4017963"/>
          <p14:tracePt t="156045" x="3911600" y="4027488"/>
          <p14:tracePt t="156078" x="3911600" y="4037013"/>
          <p14:tracePt t="156094" x="3911600" y="4062413"/>
          <p14:tracePt t="156111" x="3902075" y="4071938"/>
          <p14:tracePt t="156127" x="3884613" y="4108450"/>
          <p14:tracePt t="156144" x="3857625" y="4143375"/>
          <p14:tracePt t="156160" x="3822700" y="4160838"/>
          <p14:tracePt t="156177" x="3741738" y="4205288"/>
          <p14:tracePt t="156193" x="3660775" y="4232275"/>
          <p14:tracePt t="156210" x="3625850" y="4232275"/>
          <p14:tracePt t="156226" x="3571875" y="4241800"/>
          <p14:tracePt t="156243" x="3536950" y="4251325"/>
          <p14:tracePt t="156259" x="3517900" y="4259263"/>
          <p14:tracePt t="156276" x="3482975" y="4259263"/>
          <p14:tracePt t="156292" x="3438525" y="4259263"/>
          <p14:tracePt t="156309" x="3411538" y="4259263"/>
          <p14:tracePt t="156325" x="3367088" y="4259263"/>
          <p14:tracePt t="156343" x="3322638" y="4259263"/>
          <p14:tracePt t="156359" x="3303588" y="4259263"/>
          <p14:tracePt t="156374" x="3268663" y="4259263"/>
          <p14:tracePt t="156391" x="3224213" y="4259263"/>
          <p14:tracePt t="156408" x="3205163" y="4259263"/>
          <p14:tracePt t="156424" x="3170238" y="4259263"/>
          <p14:tracePt t="156441" x="3125788" y="4259263"/>
          <p14:tracePt t="156457" x="3108325" y="4259263"/>
          <p14:tracePt t="156473" x="3062288" y="4259263"/>
          <p14:tracePt t="156490" x="3044825" y="4259263"/>
          <p14:tracePt t="156506" x="3009900" y="4259263"/>
          <p14:tracePt t="156523" x="2982913" y="4259263"/>
          <p14:tracePt t="156539" x="2955925" y="4259263"/>
          <p14:tracePt t="156556" x="2946400" y="4259263"/>
          <p14:tracePt t="156572" x="2938463" y="4259263"/>
          <p14:tracePt t="156588" x="2928938" y="4259263"/>
          <p14:tracePt t="156605" x="2919413" y="4259263"/>
          <p14:tracePt t="156622" x="2911475" y="4259263"/>
          <p14:tracePt t="156639" x="2901950" y="4251325"/>
          <p14:tracePt t="156655" x="2894013" y="4251325"/>
          <p14:tracePt t="156671" x="2874963" y="4251325"/>
          <p14:tracePt t="156687" x="2867025" y="4241800"/>
          <p14:tracePt t="156704" x="2830513" y="4232275"/>
          <p14:tracePt t="156720" x="2786063" y="4224338"/>
          <p14:tracePt t="156737" x="2768600" y="4224338"/>
          <p14:tracePt t="156753" x="2751138" y="4224338"/>
          <p14:tracePt t="156770" x="2732088" y="4224338"/>
          <p14:tracePt t="156786" x="2714625" y="4214813"/>
          <p14:tracePt t="156802" x="2670175" y="4205288"/>
          <p14:tracePt t="156820" x="2633663" y="4205288"/>
          <p14:tracePt t="156835" x="2616200" y="4205288"/>
          <p14:tracePt t="156852" x="2571750" y="4187825"/>
          <p14:tracePt t="156868" x="2536825" y="4179888"/>
          <p14:tracePt t="156885" x="2517775" y="4170363"/>
          <p14:tracePt t="156901" x="2482850" y="4160838"/>
          <p14:tracePt t="156918" x="2465388" y="4152900"/>
          <p14:tracePt t="156951" x="2455863" y="4143375"/>
          <p14:tracePt t="156967" x="2446338" y="4133850"/>
          <p14:tracePt t="156984" x="2438400" y="4133850"/>
          <p14:tracePt t="157000" x="2428875" y="4133850"/>
          <p14:tracePt t="157017" x="2419350" y="4125913"/>
          <p14:tracePt t="157082" x="2419350" y="4116388"/>
          <p14:tracePt t="157247" x="2411413" y="4116388"/>
          <p14:tracePt t="159273" x="2527300" y="4116388"/>
          <p14:tracePt t="159289" x="2625725" y="4116388"/>
          <p14:tracePt t="159306" x="2724150" y="4116388"/>
          <p14:tracePt t="159322" x="2759075" y="4116388"/>
          <p14:tracePt t="159339" x="2830513" y="4116388"/>
          <p14:tracePt t="159356" x="2901950" y="4116388"/>
          <p14:tracePt t="159372" x="2919413" y="4116388"/>
          <p14:tracePt t="159388" x="2946400" y="4116388"/>
          <p14:tracePt t="159405" x="2955925" y="4116388"/>
          <p14:tracePt t="159421" x="2965450" y="4116388"/>
          <p14:tracePt t="159800" x="3009900" y="4116388"/>
          <p14:tracePt t="159816" x="3143250" y="4116388"/>
          <p14:tracePt t="159833" x="3286125" y="4116388"/>
          <p14:tracePt t="159849" x="3357563" y="4116388"/>
          <p14:tracePt t="159866" x="3438525" y="4116388"/>
          <p14:tracePt t="159882" x="3482975" y="4116388"/>
          <p14:tracePt t="159898" x="3500438" y="4116388"/>
          <p14:tracePt t="159915" x="3517900" y="4116388"/>
          <p14:tracePt t="159931" x="3527425" y="4116388"/>
          <p14:tracePt t="159964" x="3536950" y="4116388"/>
          <p14:tracePt t="159997" x="3544888" y="4116388"/>
          <p14:tracePt t="160014" x="3554413" y="4116388"/>
          <p14:tracePt t="160031" x="3562350" y="4116388"/>
          <p14:tracePt t="160047" x="3571875" y="4116388"/>
          <p14:tracePt t="160063" x="3581400" y="4116388"/>
          <p14:tracePt t="160080" x="3589338" y="4116388"/>
          <p14:tracePt t="160096" x="3598863" y="4116388"/>
          <p14:tracePt t="160112" x="3608388" y="4116388"/>
          <p14:tracePt t="160162" x="3616325" y="4116388"/>
          <p14:tracePt t="160178" x="3625850" y="4116388"/>
          <p14:tracePt t="160195" x="3633788" y="4116388"/>
          <p14:tracePt t="160211" x="3643313" y="4116388"/>
          <p14:tracePt t="160244" x="3660775" y="4116388"/>
          <p14:tracePt t="160261" x="3670300" y="4116388"/>
          <p14:tracePt t="160277" x="3679825" y="4116388"/>
          <p14:tracePt t="160310" x="3687763" y="4116388"/>
          <p14:tracePt t="160327" x="3697288" y="4108450"/>
          <p14:tracePt t="160343" x="3705225" y="4108450"/>
          <p14:tracePt t="160360" x="3714750" y="4098925"/>
          <p14:tracePt t="160376" x="3724275" y="4089400"/>
          <p14:tracePt t="160392" x="3732213" y="4089400"/>
          <p14:tracePt t="160409" x="3741738" y="4081463"/>
          <p14:tracePt t="160426" x="3751263" y="4071938"/>
          <p14:tracePt t="160442" x="3751263" y="4062413"/>
          <p14:tracePt t="160458" x="3759200" y="4062413"/>
          <p14:tracePt t="160475" x="3768725" y="4044950"/>
          <p14:tracePt t="160508" x="3776663" y="4044950"/>
          <p14:tracePt t="160540" x="3776663" y="4037013"/>
          <p14:tracePt t="160738" x="3776663" y="4027488"/>
          <p14:tracePt t="160821" x="3768725" y="4027488"/>
          <p14:tracePt t="160837" x="3697288" y="4010025"/>
          <p14:tracePt t="160853" x="3616325" y="4000500"/>
          <p14:tracePt t="160870" x="3571875" y="4000500"/>
          <p14:tracePt t="160886" x="3500438" y="3990975"/>
          <p14:tracePt t="160903" x="3411538" y="3983038"/>
          <p14:tracePt t="160919" x="3375025" y="3973513"/>
          <p14:tracePt t="160936" x="3295650" y="3965575"/>
          <p14:tracePt t="160953" x="3232150" y="3965575"/>
          <p14:tracePt t="160969" x="3205163" y="3965575"/>
          <p14:tracePt t="160985" x="3170238" y="3965575"/>
          <p14:tracePt t="161002" x="3133725" y="3965575"/>
          <p14:tracePt t="161018" x="3116263" y="3956050"/>
          <p14:tracePt t="161035" x="3062288" y="3956050"/>
          <p14:tracePt t="161052" x="3009900" y="3956050"/>
          <p14:tracePt t="161068" x="2973388" y="3956050"/>
          <p14:tracePt t="161084" x="2901950" y="3946525"/>
          <p14:tracePt t="161101" x="2840038" y="3946525"/>
          <p14:tracePt t="161117" x="2822575" y="3946525"/>
          <p14:tracePt t="161133" x="2786063" y="3946525"/>
          <p14:tracePt t="161150" x="2776538" y="3946525"/>
          <p14:tracePt t="161166" x="2768600" y="3946525"/>
          <p14:tracePt t="161183" x="2759075" y="3946525"/>
          <p14:tracePt t="161200" x="2751138" y="3946525"/>
          <p14:tracePt t="161216" x="2741613" y="3946525"/>
          <p14:tracePt t="161232" x="2724150" y="3946525"/>
          <p14:tracePt t="161249" x="2660650" y="3946525"/>
          <p14:tracePt t="161265" x="2616200" y="3946525"/>
          <p14:tracePt t="161283" x="2544763" y="3946525"/>
          <p14:tracePt t="161299" x="2490788" y="3946525"/>
          <p14:tracePt t="161315" x="2473325" y="3946525"/>
          <p14:tracePt t="161331" x="2438400" y="3946525"/>
          <p14:tracePt t="161348" x="2428875" y="3946525"/>
          <p14:tracePt t="161364" x="2419350" y="3946525"/>
          <p14:tracePt t="161380" x="2411413" y="3946525"/>
          <p14:tracePt t="161397" x="2401888" y="3946525"/>
          <p14:tracePt t="161413" x="2393950" y="3946525"/>
          <p14:tracePt t="161578" x="2384425" y="3956050"/>
          <p14:tracePt t="161611" x="2374900" y="3965575"/>
          <p14:tracePt t="161628" x="2374900" y="3973513"/>
          <p14:tracePt t="161644" x="2374900" y="3983038"/>
          <p14:tracePt t="161661" x="2374900" y="3990975"/>
          <p14:tracePt t="161677" x="2374900" y="4000500"/>
          <p14:tracePt t="161693" x="2374900" y="4010025"/>
          <p14:tracePt t="161710" x="2374900" y="4017963"/>
          <p14:tracePt t="161726" x="2374900" y="4027488"/>
          <p14:tracePt t="161743" x="2374900" y="4037013"/>
          <p14:tracePt t="161759" x="2374900" y="4044950"/>
          <p14:tracePt t="161776" x="2374900" y="4054475"/>
          <p14:tracePt t="161792" x="2374900" y="4062413"/>
          <p14:tracePt t="161809" x="2374900" y="4071938"/>
          <p14:tracePt t="161825" x="2384425" y="4081463"/>
          <p14:tracePt t="161842" x="2393950" y="4089400"/>
          <p14:tracePt t="161858" x="2411413" y="4098925"/>
          <p14:tracePt t="161875" x="2446338" y="4108450"/>
          <p14:tracePt t="161891" x="2473325" y="4116388"/>
          <p14:tracePt t="161908" x="2562225" y="4116388"/>
          <p14:tracePt t="161924" x="2652713" y="4116388"/>
          <p14:tracePt t="161940" x="2714625" y="4116388"/>
          <p14:tracePt t="161957" x="2813050" y="4116388"/>
          <p14:tracePt t="161973" x="2894013" y="4116388"/>
          <p14:tracePt t="161990" x="2919413" y="4116388"/>
          <p14:tracePt t="162006" x="2982913" y="4116388"/>
          <p14:tracePt t="162023" x="3036888" y="4116388"/>
          <p14:tracePt t="162039" x="3071813" y="4116388"/>
          <p14:tracePt t="162056" x="3143250" y="4116388"/>
          <p14:tracePt t="162073" x="3241675" y="4116388"/>
          <p14:tracePt t="162089" x="3286125" y="4116388"/>
          <p14:tracePt t="162105" x="3348038" y="4116388"/>
          <p14:tracePt t="162122" x="3384550" y="4116388"/>
          <p14:tracePt t="162138" x="3411538" y="4116388"/>
          <p14:tracePt t="162155" x="3419475" y="4116388"/>
          <p14:tracePt t="162172" x="3438525" y="4116388"/>
          <p14:tracePt t="162204" x="3446463" y="4116388"/>
          <p14:tracePt t="162220" x="3455988" y="4116388"/>
          <p14:tracePt t="162237" x="3465513" y="4125913"/>
          <p14:tracePt t="162253" x="3473450" y="4125913"/>
          <p14:tracePt t="162270" x="3490913" y="4125913"/>
          <p14:tracePt t="162286" x="3500438" y="4125913"/>
          <p14:tracePt t="162303" x="3527425" y="4125913"/>
          <p14:tracePt t="162320" x="3562350" y="4133850"/>
          <p14:tracePt t="162336" x="3581400" y="4133850"/>
          <p14:tracePt t="162352" x="3625850" y="4133850"/>
          <p14:tracePt t="162369" x="3643313" y="4133850"/>
          <p14:tracePt t="162385" x="3679825" y="4133850"/>
          <p14:tracePt t="162401" x="3705225" y="4133850"/>
          <p14:tracePt t="162434" x="3714750" y="4133850"/>
          <p14:tracePt t="162451" x="3732213" y="4133850"/>
          <p14:tracePt t="162467" x="3741738" y="4133850"/>
          <p14:tracePt t="162500" x="3751263" y="4133850"/>
          <p14:tracePt t="162549" x="3759200" y="4133850"/>
          <p14:tracePt t="162566" x="3768725" y="4133850"/>
          <p14:tracePt t="162599" x="3776663" y="4133850"/>
          <p14:tracePt t="162648" x="3786188" y="4133850"/>
          <p14:tracePt t="162681" x="3795713" y="4133850"/>
          <p14:tracePt t="162698" x="3803650" y="4133850"/>
          <p14:tracePt t="162747" x="3813175" y="4133850"/>
          <p14:tracePt t="164081" x="3830638" y="4133850"/>
          <p14:tracePt t="164098" x="3867150" y="4133850"/>
          <p14:tracePt t="164115" x="3884613" y="4133850"/>
          <p14:tracePt t="164147" x="3894138" y="4133850"/>
          <p14:tracePt t="164164" x="3911600" y="4133850"/>
          <p14:tracePt t="164180" x="3919538" y="4133850"/>
          <p14:tracePt t="164196" x="3956050" y="4133850"/>
          <p14:tracePt t="164213" x="4000500" y="4133850"/>
          <p14:tracePt t="164229" x="4017963" y="4133850"/>
          <p14:tracePt t="164246" x="4054475" y="4133850"/>
          <p14:tracePt t="164262" x="4062413" y="4133850"/>
          <p14:tracePt t="164279" x="4071938" y="4133850"/>
          <p14:tracePt t="164295" x="4081463" y="4133850"/>
          <p14:tracePt t="164328" x="4089400" y="4133850"/>
          <p14:tracePt t="164345" x="4108450" y="4133850"/>
          <p14:tracePt t="164378" x="4116388" y="4133850"/>
          <p14:tracePt t="164394" x="4125913" y="4133850"/>
          <p14:tracePt t="164411" x="4133850" y="4133850"/>
          <p14:tracePt t="164427" x="4143375" y="4133850"/>
          <p14:tracePt t="164476" x="4152900" y="4133850"/>
          <p14:tracePt t="164559" x="4160838" y="4133850"/>
          <p14:tracePt t="164625" x="4170363" y="4133850"/>
          <p14:tracePt t="164690" x="4179888" y="4133850"/>
          <p14:tracePt t="164822" x="4187825" y="4133850"/>
          <p14:tracePt t="164970" x="4197350" y="4133850"/>
          <p14:tracePt t="165020" x="4205288" y="4133850"/>
          <p14:tracePt t="165037" x="4214813" y="4133850"/>
          <p14:tracePt t="165267" x="4224338" y="4133850"/>
          <p14:tracePt t="165300" x="4232275" y="4133850"/>
          <p14:tracePt t="165349" x="4241800" y="4133850"/>
          <p14:tracePt t="165366" x="4251325" y="4133850"/>
          <p14:tracePt t="165580" x="4259263" y="4133850"/>
          <p14:tracePt t="168165" x="4394200" y="4125913"/>
          <p14:tracePt t="168182" x="4500563" y="4116388"/>
          <p14:tracePt t="168198" x="4537075" y="4116388"/>
          <p14:tracePt t="168215" x="4581525" y="4116388"/>
          <p14:tracePt t="168231" x="4616450" y="4116388"/>
          <p14:tracePt t="168264" x="4633913" y="4116388"/>
          <p14:tracePt t="168297" x="4643438" y="4116388"/>
          <p14:tracePt t="168330" x="4652963" y="4116388"/>
          <p14:tracePt t="168346" x="4660900" y="4116388"/>
          <p14:tracePt t="168363" x="4679950" y="4116388"/>
          <p14:tracePt t="168379" x="4724400" y="4116388"/>
          <p14:tracePt t="168396" x="4759325" y="4116388"/>
          <p14:tracePt t="168412" x="4768850" y="4116388"/>
          <p14:tracePt t="168429" x="4776788" y="4116388"/>
          <p14:tracePt t="168461" x="4786313" y="4116388"/>
          <p14:tracePt t="168478" x="4803775" y="4116388"/>
          <p14:tracePt t="168511" x="4813300" y="4116388"/>
          <p14:tracePt t="168528" x="4822825" y="4116388"/>
          <p14:tracePt t="168544" x="4830763" y="4116388"/>
          <p14:tracePt t="168560" x="4840288" y="4116388"/>
          <p14:tracePt t="168577" x="4848225" y="4116388"/>
          <p14:tracePt t="168610" x="4857750" y="4116388"/>
          <p14:tracePt t="168627" x="4894263" y="4116388"/>
          <p14:tracePt t="168643" x="4911725" y="4116388"/>
          <p14:tracePt t="168659" x="4946650" y="4116388"/>
          <p14:tracePt t="168676" x="4973638" y="4116388"/>
          <p14:tracePt t="168708" x="4991100" y="4116388"/>
          <p14:tracePt t="168725" x="5000625" y="4116388"/>
          <p14:tracePt t="168758" x="5010150" y="4116388"/>
          <p14:tracePt t="168874" x="5018088" y="4098925"/>
          <p14:tracePt t="168906" x="5027613" y="4089400"/>
          <p14:tracePt t="168923" x="5027613" y="4081463"/>
          <p14:tracePt t="168939" x="5027613" y="4071938"/>
          <p14:tracePt t="168956" x="5027613" y="4062413"/>
          <p14:tracePt t="168972" x="5027613" y="4054475"/>
          <p14:tracePt t="168989" x="5027613" y="4044950"/>
          <p14:tracePt t="169005" x="5027613" y="4037013"/>
          <p14:tracePt t="169038" x="5027613" y="4017963"/>
          <p14:tracePt t="169054" x="5027613" y="4010025"/>
          <p14:tracePt t="169071" x="5027613" y="4000500"/>
          <p14:tracePt t="169104" x="5027613" y="3983038"/>
          <p14:tracePt t="169153" x="5027613" y="3973513"/>
          <p14:tracePt t="169334" x="5037138" y="3965575"/>
          <p14:tracePt t="169351" x="5037138" y="3938588"/>
          <p14:tracePt t="169367" x="5045075" y="3929063"/>
          <p14:tracePt t="169384" x="5045075" y="3919538"/>
          <p14:tracePt t="169680" x="5045075" y="3938588"/>
          <p14:tracePt t="169697" x="5045075" y="3946525"/>
          <p14:tracePt t="169730" x="5045075" y="3956050"/>
          <p14:tracePt t="169746" x="5045075" y="3973513"/>
          <p14:tracePt t="169779" x="5045075" y="3983038"/>
          <p14:tracePt t="169796" x="5045075" y="3990975"/>
          <p14:tracePt t="169828" x="5045075" y="4000500"/>
          <p14:tracePt t="169846" x="5045075" y="4010025"/>
          <p14:tracePt t="169862" x="5045075" y="4017963"/>
          <p14:tracePt t="169927" x="5045075" y="4027488"/>
          <p14:tracePt t="170010" x="5045075" y="4037013"/>
          <p14:tracePt t="170471" x="5054600" y="4027488"/>
          <p14:tracePt t="170504" x="5062538" y="4017963"/>
          <p14:tracePt t="170520" x="5062538" y="4010025"/>
          <p14:tracePt t="170553" x="5062538" y="4000500"/>
          <p14:tracePt t="170569" x="5072063" y="4000500"/>
          <p14:tracePt t="170586" x="5072063" y="3990975"/>
          <p14:tracePt t="170734" x="5081588" y="3983038"/>
          <p14:tracePt t="170751" x="5089525" y="3983038"/>
          <p14:tracePt t="170767" x="5099050" y="3965575"/>
          <p14:tracePt t="170784" x="5108575" y="3965575"/>
          <p14:tracePt t="170800" x="5108575" y="3956050"/>
          <p14:tracePt t="170817" x="5116513" y="3946525"/>
          <p14:tracePt t="171311" x="5126038" y="3946525"/>
          <p14:tracePt t="171327" x="5133975" y="3946525"/>
          <p14:tracePt t="171343" x="5143500" y="3946525"/>
          <p14:tracePt t="171360" x="5153025" y="3946525"/>
          <p14:tracePt t="171377" x="5160963" y="3946525"/>
          <p14:tracePt t="171393" x="5197475" y="3946525"/>
          <p14:tracePt t="171409" x="5224463" y="3946525"/>
          <p14:tracePt t="171426" x="5322888" y="3965575"/>
          <p14:tracePt t="171442" x="5465763" y="3983038"/>
          <p14:tracePt t="171459" x="5554663" y="3990975"/>
          <p14:tracePt t="171475" x="5705475" y="4010025"/>
          <p14:tracePt t="171492" x="5884863" y="4027488"/>
          <p14:tracePt t="171508" x="5973763" y="4037013"/>
          <p14:tracePt t="171525" x="6116638" y="4054475"/>
          <p14:tracePt t="171541" x="6242050" y="4071938"/>
          <p14:tracePt t="171558" x="6276975" y="4071938"/>
          <p14:tracePt t="171574" x="6313488" y="4071938"/>
          <p14:tracePt t="171920" x="6384925" y="4071938"/>
          <p14:tracePt t="171936" x="6518275" y="4054475"/>
          <p14:tracePt t="171953" x="6572250" y="4044950"/>
          <p14:tracePt t="171969" x="6643688" y="4027488"/>
          <p14:tracePt t="171986" x="6688138" y="4027488"/>
          <p14:tracePt t="172002" x="6697663" y="4027488"/>
          <p14:tracePt t="172019" x="6705600" y="4017963"/>
          <p14:tracePt t="172035" x="6715125" y="4017963"/>
          <p14:tracePt t="172068" x="6724650" y="4017963"/>
          <p14:tracePt t="172101" x="6732588" y="4017963"/>
          <p14:tracePt t="172200" x="6732588" y="4010025"/>
          <p14:tracePt t="172216" x="6742113" y="4010025"/>
          <p14:tracePt t="172249" x="6751638" y="4000500"/>
          <p14:tracePt t="172266" x="6751638" y="3990975"/>
          <p14:tracePt t="172299" x="6759575" y="3983038"/>
          <p14:tracePt t="172315" x="6759575" y="3965575"/>
          <p14:tracePt t="172331" x="6769100" y="3965575"/>
          <p14:tracePt t="172348" x="6769100" y="3956050"/>
          <p14:tracePt t="172366" x="6769100" y="3946525"/>
          <p14:tracePt t="172381" x="6769100" y="3938588"/>
          <p14:tracePt t="172397" x="6769100" y="3929063"/>
          <p14:tracePt t="172430" x="6769100" y="3919538"/>
          <p14:tracePt t="172447" x="6769100" y="3911600"/>
          <p14:tracePt t="172463" x="6769100" y="3902075"/>
          <p14:tracePt t="172480" x="6769100" y="3894138"/>
          <p14:tracePt t="172496" x="6769100" y="3884613"/>
          <p14:tracePt t="172529" x="6759575" y="3875088"/>
          <p14:tracePt t="172546" x="6759575" y="3857625"/>
          <p14:tracePt t="172578" x="6759575" y="3848100"/>
          <p14:tracePt t="172661" x="6751638" y="3840163"/>
          <p14:tracePt t="172694" x="6751638" y="3830638"/>
          <p14:tracePt t="172710" x="6751638" y="3822700"/>
          <p14:tracePt t="172776" x="6751638" y="3813175"/>
          <p14:tracePt t="172825" x="6751638" y="3803650"/>
          <p14:tracePt t="172925" x="6742113" y="3803650"/>
          <p14:tracePt t="173007" x="6732588" y="3803650"/>
          <p14:tracePt t="173023" x="6732588" y="3813175"/>
          <p14:tracePt t="173039" x="6724650" y="3848100"/>
          <p14:tracePt t="173056" x="6715125" y="3867150"/>
          <p14:tracePt t="173073" x="6705600" y="3911600"/>
          <p14:tracePt t="173089" x="6688138" y="3946525"/>
          <p14:tracePt t="173105" x="6688138" y="3965575"/>
          <p14:tracePt t="173122" x="6680200" y="3983038"/>
          <p14:tracePt t="173138" x="6670675" y="3990975"/>
          <p14:tracePt t="173155" x="6670675" y="4000500"/>
          <p14:tracePt t="173171" x="6670675" y="4010025"/>
          <p14:tracePt t="173188" x="6661150" y="4017963"/>
          <p14:tracePt t="173204" x="6661150" y="4027488"/>
          <p14:tracePt t="173221" x="6661150" y="4037013"/>
          <p14:tracePt t="173254" x="6661150" y="4044950"/>
          <p14:tracePt t="173303" x="6661150" y="4054475"/>
          <p14:tracePt t="173649" x="6661150" y="4044950"/>
          <p14:tracePt t="173665" x="6661150" y="4037013"/>
          <p14:tracePt t="173698" x="6661150" y="4010025"/>
          <p14:tracePt t="173715" x="6661150" y="3990975"/>
          <p14:tracePt t="173731" x="6661150" y="3965575"/>
          <p14:tracePt t="173748" x="6661150" y="3938588"/>
          <p14:tracePt t="173764" x="6661150" y="3929063"/>
          <p14:tracePt t="173781" x="6661150" y="3919538"/>
          <p14:tracePt t="173797" x="6661150" y="3911600"/>
          <p14:tracePt t="173814" x="6661150" y="3902075"/>
          <p14:tracePt t="173831" x="6661150" y="3884613"/>
          <p14:tracePt t="173847" x="6661150" y="3867150"/>
          <p14:tracePt t="173864" x="6661150" y="3840163"/>
          <p14:tracePt t="173880" x="6661150" y="3830638"/>
          <p14:tracePt t="173896" x="6661150" y="3822700"/>
          <p14:tracePt t="173912" x="6661150" y="3813175"/>
          <p14:tracePt t="173929" x="6661150" y="3803650"/>
          <p14:tracePt t="173962" x="6661150" y="3795713"/>
          <p14:tracePt t="174242" x="6661150" y="3822700"/>
          <p14:tracePt t="174258" x="6661150" y="3857625"/>
          <p14:tracePt t="174275" x="6661150" y="3875088"/>
          <p14:tracePt t="174291" x="6661150" y="3919538"/>
          <p14:tracePt t="174308" x="6661150" y="3956050"/>
          <p14:tracePt t="174324" x="6661150" y="3973513"/>
          <p14:tracePt t="174340" x="6661150" y="4000500"/>
          <p14:tracePt t="174357" x="6661150" y="4027488"/>
          <p14:tracePt t="174373" x="6661150" y="4037013"/>
          <p14:tracePt t="174390" x="6661150" y="4044950"/>
          <p14:tracePt t="174407" x="6661150" y="4054475"/>
          <p14:tracePt t="174439" x="6661150" y="4062413"/>
          <p14:tracePt t="174456" x="6661150" y="4071938"/>
          <p14:tracePt t="174818" x="6661150" y="4062413"/>
          <p14:tracePt t="174851" x="6661150" y="4054475"/>
          <p14:tracePt t="174868" x="6661150" y="4027488"/>
          <p14:tracePt t="174884" x="6661150" y="4000500"/>
          <p14:tracePt t="174901" x="6661150" y="3990975"/>
          <p14:tracePt t="174917" x="6661150" y="3983038"/>
          <p14:tracePt t="174934" x="6661150" y="3973513"/>
          <p14:tracePt t="174950" x="6661150" y="3965575"/>
          <p14:tracePt t="174966" x="6661150" y="3956050"/>
          <p14:tracePt t="174983" x="6661150" y="3929063"/>
          <p14:tracePt t="174999" x="6661150" y="3919538"/>
          <p14:tracePt t="175016" x="6661150" y="3911600"/>
          <p14:tracePt t="175032" x="6661150" y="3902075"/>
          <p14:tracePt t="175049" x="6661150" y="3894138"/>
          <p14:tracePt t="175065" x="6661150" y="3884613"/>
          <p14:tracePt t="175082" x="6661150" y="3875088"/>
          <p14:tracePt t="175114" x="6661150" y="3867150"/>
          <p14:tracePt t="175444" x="6661150" y="3902075"/>
          <p14:tracePt t="175460" x="6661150" y="3938588"/>
          <p14:tracePt t="175477" x="6661150" y="3973513"/>
          <p14:tracePt t="175493" x="6653213" y="3990975"/>
          <p14:tracePt t="175510" x="6643688" y="4037013"/>
          <p14:tracePt t="175526" x="6634163" y="4062413"/>
          <p14:tracePt t="175543" x="6634163" y="4081463"/>
          <p14:tracePt t="175559" x="6634163" y="4089400"/>
          <p14:tracePt t="175592" x="6634163" y="4098925"/>
          <p14:tracePt t="175608" x="6634163" y="4108450"/>
          <p14:tracePt t="175625" x="6634163" y="4116388"/>
          <p14:tracePt t="175905" x="6634163" y="4108450"/>
          <p14:tracePt t="175921" x="6634163" y="4098925"/>
          <p14:tracePt t="175938" x="6634163" y="4081463"/>
          <p14:tracePt t="175954" x="6634163" y="4071938"/>
          <p14:tracePt t="175971" x="6634163" y="4062413"/>
          <p14:tracePt t="175988" x="6634163" y="4044950"/>
          <p14:tracePt t="176004" x="6634163" y="4027488"/>
          <p14:tracePt t="176020" x="6634163" y="4017963"/>
          <p14:tracePt t="176037" x="6634163" y="4000500"/>
          <p14:tracePt t="176053" x="6634163" y="3990975"/>
          <p14:tracePt t="176070" x="6634163" y="3983038"/>
          <p14:tracePt t="176086" x="6634163" y="3973513"/>
          <p14:tracePt t="176102" x="6634163" y="3965575"/>
          <p14:tracePt t="176119" x="6634163" y="3956050"/>
          <p14:tracePt t="176135" x="6634163" y="3946525"/>
          <p14:tracePt t="176168" x="6634163" y="3929063"/>
          <p14:tracePt t="176185" x="6634163" y="3919538"/>
          <p14:tracePt t="176218" x="6634163" y="3911600"/>
          <p14:tracePt t="176267" x="6634163" y="3902075"/>
          <p14:tracePt t="176399" x="6634163" y="3894138"/>
          <p14:tracePt t="176448" x="6634163" y="3884613"/>
          <p14:tracePt t="176498" x="6634163" y="3875088"/>
          <p14:tracePt t="176976" x="6634163" y="3884613"/>
          <p14:tracePt t="176992" x="6634163" y="3894138"/>
          <p14:tracePt t="177008" x="6634163" y="3902075"/>
          <p14:tracePt t="177025" x="6634163" y="3911600"/>
          <p14:tracePt t="177041" x="6634163" y="3919538"/>
          <p14:tracePt t="177058" x="6634163" y="3938588"/>
          <p14:tracePt t="177074" x="6634163" y="3946525"/>
          <p14:tracePt t="177107" x="6634163" y="3956050"/>
          <p14:tracePt t="177124" x="6634163" y="3973513"/>
          <p14:tracePt t="177156" x="6634163" y="3983038"/>
          <p14:tracePt t="177173" x="6634163" y="3990975"/>
          <p14:tracePt t="177189" x="6634163" y="4000500"/>
          <p14:tracePt t="177206" x="6634163" y="4010025"/>
          <p14:tracePt t="177223" x="6634163" y="4017963"/>
          <p14:tracePt t="177239" x="6634163" y="4027488"/>
          <p14:tracePt t="177256" x="6634163" y="4037013"/>
          <p14:tracePt t="177272" x="6634163" y="4044950"/>
          <p14:tracePt t="177288" x="6634163" y="4054475"/>
          <p14:tracePt t="177370" x="6634163" y="4062413"/>
          <p14:tracePt t="181026" x="6581775" y="4098925"/>
          <p14:tracePt t="181043" x="6483350" y="4143375"/>
          <p14:tracePt t="181059" x="6348413" y="4197350"/>
          <p14:tracePt t="181076" x="6269038" y="4214813"/>
          <p14:tracePt t="181092" x="6126163" y="4232275"/>
          <p14:tracePt t="181109" x="6037263" y="4241800"/>
          <p14:tracePt t="181125" x="5840413" y="4241800"/>
          <p14:tracePt t="181142" x="5626100" y="4241800"/>
          <p14:tracePt t="181158" x="5429250" y="4241800"/>
          <p14:tracePt t="181174" x="5348288" y="4241800"/>
          <p14:tracePt t="181191" x="5241925" y="4232275"/>
          <p14:tracePt t="181208" x="5214938" y="4232275"/>
          <p14:tracePt t="181224" x="5180013" y="4224338"/>
          <p14:tracePt t="181240" x="5160963" y="4214813"/>
          <p14:tracePt t="181257" x="5153025" y="4214813"/>
          <p14:tracePt t="181274" x="5143500" y="4214813"/>
          <p14:tracePt t="181290" x="5133975" y="4205288"/>
          <p14:tracePt t="181307" x="5126038" y="4205288"/>
          <p14:tracePt t="181438" x="5116513" y="4205288"/>
          <p14:tracePt t="182788" x="5214938" y="4197350"/>
          <p14:tracePt t="182805" x="5456238" y="4179888"/>
          <p14:tracePt t="182822" x="5616575" y="4179888"/>
          <p14:tracePt t="182838" x="5965825" y="4160838"/>
          <p14:tracePt t="182854" x="6099175" y="4160838"/>
          <p14:tracePt t="182871" x="6269038" y="4152900"/>
          <p14:tracePt t="182887" x="6348413" y="4152900"/>
          <p14:tracePt t="182904" x="6394450" y="4152900"/>
          <p14:tracePt t="182920" x="6411913" y="4152900"/>
          <p14:tracePt t="182936" x="6456363" y="4152900"/>
          <p14:tracePt t="182953" x="6491288" y="4152900"/>
          <p14:tracePt t="182969" x="6510338" y="4143375"/>
          <p14:tracePt t="182986" x="6554788" y="4143375"/>
          <p14:tracePt t="183003" x="6562725" y="4133850"/>
          <p14:tracePt t="183019" x="6572250" y="4133850"/>
          <p14:tracePt t="183035" x="6599238" y="4133850"/>
          <p14:tracePt t="183052" x="6643688" y="4125913"/>
          <p14:tracePt t="183068" x="6670675" y="4116388"/>
          <p14:tracePt t="183085" x="6705600" y="4108450"/>
          <p14:tracePt t="183102" x="6742113" y="4108450"/>
          <p14:tracePt t="183118" x="6769100" y="4098925"/>
          <p14:tracePt t="183134" x="6777038" y="4098925"/>
          <p14:tracePt t="183151" x="6796088" y="4089400"/>
          <p14:tracePt t="183183" x="6804025" y="4089400"/>
          <p14:tracePt t="183200" x="6813550" y="4089400"/>
          <p14:tracePt t="183233" x="6823075" y="4089400"/>
          <p14:tracePt t="183266" x="6831013" y="4089400"/>
          <p14:tracePt t="183348" x="6831013" y="4081463"/>
          <p14:tracePt t="183365" x="6831013" y="4071938"/>
          <p14:tracePt t="183381" x="6831013" y="4054475"/>
          <p14:tracePt t="183398" x="6831013" y="4044950"/>
          <p14:tracePt t="183414" x="6831013" y="4010025"/>
          <p14:tracePt t="183431" x="6823075" y="3973513"/>
          <p14:tracePt t="183447" x="6823075" y="3965575"/>
          <p14:tracePt t="183464" x="6823075" y="3956050"/>
          <p14:tracePt t="183480" x="6823075" y="3946525"/>
          <p14:tracePt t="183513" x="6823075" y="3938588"/>
          <p14:tracePt t="183546" x="6823075" y="3929063"/>
          <p14:tracePt t="183579" x="6823075" y="3919538"/>
          <p14:tracePt t="183645" x="6823075" y="3911600"/>
          <p14:tracePt t="183661" x="6813550" y="3902075"/>
          <p14:tracePt t="183678" x="6813550" y="3884613"/>
          <p14:tracePt t="183710" x="6813550" y="3875088"/>
          <p14:tracePt t="183760" x="6813550" y="3867150"/>
          <p14:tracePt t="183974" x="6804025" y="3875088"/>
          <p14:tracePt t="183990" x="6804025" y="3884613"/>
          <p14:tracePt t="184007" x="6804025" y="3902075"/>
          <p14:tracePt t="184023" x="6804025" y="3919538"/>
          <p14:tracePt t="184040" x="6796088" y="3946525"/>
          <p14:tracePt t="184057" x="6786563" y="3973513"/>
          <p14:tracePt t="184073" x="6786563" y="3983038"/>
          <p14:tracePt t="184089" x="6786563" y="3990975"/>
          <p14:tracePt t="184106" x="6786563" y="4000500"/>
          <p14:tracePt t="184139" x="6786563" y="4017963"/>
          <p14:tracePt t="184237" x="6777038" y="4017963"/>
          <p14:tracePt t="184451" x="6769100" y="4017963"/>
          <p14:tracePt t="184517" x="6769100" y="4010025"/>
          <p14:tracePt t="184534" x="6769100" y="4000500"/>
          <p14:tracePt t="184567" x="6769100" y="3990975"/>
          <p14:tracePt t="184764" x="6751638" y="3990975"/>
          <p14:tracePt t="184781" x="6742113" y="3990975"/>
          <p14:tracePt t="184798" x="6724650" y="4000500"/>
          <p14:tracePt t="184814" x="6705600" y="4010025"/>
          <p14:tracePt t="184830" x="6661150" y="4044950"/>
          <p14:tracePt t="184847" x="6599238" y="4089400"/>
          <p14:tracePt t="184863" x="6581775" y="4116388"/>
          <p14:tracePt t="184880" x="6537325" y="4152900"/>
          <p14:tracePt t="184896" x="6483350" y="4197350"/>
          <p14:tracePt t="184913" x="6465888" y="4224338"/>
          <p14:tracePt t="184929" x="6384925" y="4268788"/>
          <p14:tracePt t="184946" x="6286500" y="4322763"/>
          <p14:tracePt t="184962" x="6224588" y="4348163"/>
          <p14:tracePt t="184979" x="6081713" y="4402138"/>
          <p14:tracePt t="184995" x="6010275" y="4429125"/>
          <p14:tracePt t="185011" x="5840413" y="4483100"/>
          <p14:tracePt t="185028" x="5545138" y="4500563"/>
          <p14:tracePt t="185044" x="5340350" y="4518025"/>
          <p14:tracePt t="185061" x="5037138" y="4518025"/>
          <p14:tracePt t="185077" x="4776788" y="4518025"/>
          <p14:tracePt t="185094" x="4652963" y="4518025"/>
          <p14:tracePt t="185110" x="4411663" y="4518025"/>
          <p14:tracePt t="185127" x="4214813" y="4518025"/>
          <p14:tracePt t="185143" x="4143375" y="4518025"/>
          <p14:tracePt t="185160" x="4010025" y="4518025"/>
          <p14:tracePt t="185176" x="3911600" y="4510088"/>
          <p14:tracePt t="185193" x="3857625" y="4510088"/>
          <p14:tracePt t="185209" x="3732213" y="4510088"/>
          <p14:tracePt t="185226" x="3562350" y="4510088"/>
          <p14:tracePt t="185242" x="3465513" y="4510088"/>
          <p14:tracePt t="185258" x="3303588" y="4510088"/>
          <p14:tracePt t="185275" x="3187700" y="4491038"/>
          <p14:tracePt t="185292" x="3152775" y="4483100"/>
          <p14:tracePt t="185703" x="3143250" y="4483100"/>
          <p14:tracePt t="185720" x="3089275" y="4465638"/>
          <p14:tracePt t="185736" x="3044825" y="4456113"/>
          <p14:tracePt t="185753" x="2911475" y="4438650"/>
          <p14:tracePt t="185769" x="2822575" y="4429125"/>
          <p14:tracePt t="185785" x="2589213" y="4375150"/>
          <p14:tracePt t="185802" x="2303463" y="4286250"/>
          <p14:tracePt t="185819" x="2036763" y="4170363"/>
          <p14:tracePt t="185835" x="1938338" y="4125913"/>
          <p14:tracePt t="185852" x="1758950" y="4044950"/>
          <p14:tracePt t="185868" x="1633538" y="3973513"/>
          <p14:tracePt t="185885" x="1581150" y="3938588"/>
          <p14:tracePt t="185901" x="1482725" y="3875088"/>
          <p14:tracePt t="185918" x="1401763" y="3830638"/>
          <p14:tracePt t="185934" x="1374775" y="3803650"/>
          <p14:tracePt t="185950" x="1339850" y="3786188"/>
          <p14:tracePt t="185967" x="1330325" y="3776663"/>
          <p14:tracePt t="185983" x="1322388" y="3768725"/>
          <p14:tracePt t="185999" x="1303338" y="3768725"/>
          <p14:tracePt t="186032" x="1295400" y="3759200"/>
          <p14:tracePt t="186049" x="1285875" y="3751263"/>
          <p14:tracePt t="186082" x="1268413" y="3724275"/>
          <p14:tracePt t="186099" x="1223963" y="3670300"/>
          <p14:tracePt t="186115" x="1187450" y="3625850"/>
          <p14:tracePt t="186131" x="1133475" y="3536950"/>
          <p14:tracePt t="186148" x="1108075" y="3490913"/>
          <p14:tracePt t="186164" x="1098550" y="3473450"/>
          <p14:tracePt t="186181" x="1098550" y="3465513"/>
          <p14:tracePt t="186198" x="1089025" y="3455988"/>
          <p14:tracePt t="186527" x="1089025" y="3473450"/>
          <p14:tracePt t="186543" x="1089025" y="3509963"/>
          <p14:tracePt t="186559" x="1089025" y="3527425"/>
          <p14:tracePt t="186576" x="1089025" y="3571875"/>
          <p14:tracePt t="186593" x="1089025" y="3608388"/>
          <p14:tracePt t="186609" x="1089025" y="3625850"/>
          <p14:tracePt t="186625" x="1089025" y="3660775"/>
          <p14:tracePt t="186642" x="1089025" y="3697288"/>
          <p14:tracePt t="186658" x="1089025" y="3705225"/>
          <p14:tracePt t="186675" x="1089025" y="3732213"/>
          <p14:tracePt t="186691" x="1089025" y="3759200"/>
          <p14:tracePt t="186708" x="1089025" y="3768725"/>
          <p14:tracePt t="186724" x="1089025" y="3813175"/>
          <p14:tracePt t="186741" x="1089025" y="3848100"/>
          <p14:tracePt t="186757" x="1089025" y="3867150"/>
          <p14:tracePt t="186774" x="1089025" y="3919538"/>
          <p14:tracePt t="186790" x="1089025" y="3938588"/>
          <p14:tracePt t="186807" x="1089025" y="3983038"/>
          <p14:tracePt t="186823" x="1089025" y="3990975"/>
          <p14:tracePt t="186840" x="1089025" y="4000500"/>
          <p14:tracePt t="186872" x="1089025" y="4010025"/>
          <p14:tracePt t="186922" x="1089025" y="4017963"/>
          <p14:tracePt t="186954" x="1089025" y="4027488"/>
          <p14:tracePt t="187004" x="1089025" y="4037013"/>
          <p14:tracePt t="187020" x="1089025" y="4044950"/>
          <p14:tracePt t="187053" x="1089025" y="4062413"/>
          <p14:tracePt t="187070" x="1089025" y="4071938"/>
          <p14:tracePt t="187087" x="1089025" y="4081463"/>
          <p14:tracePt t="187350" x="1089025" y="4071938"/>
          <p14:tracePt t="187367" x="1081088" y="4017963"/>
          <p14:tracePt t="187383" x="1081088" y="3965575"/>
          <p14:tracePt t="187399" x="1081088" y="3867150"/>
          <p14:tracePt t="187416" x="1081088" y="3776663"/>
          <p14:tracePt t="187433" x="1081088" y="3724275"/>
          <p14:tracePt t="187449" x="1081088" y="3652838"/>
          <p14:tracePt t="187466" x="1081088" y="3608388"/>
          <p14:tracePt t="187482" x="1081088" y="3589338"/>
          <p14:tracePt t="187498" x="1081088" y="3562350"/>
          <p14:tracePt t="187515" x="1081088" y="3554413"/>
          <p14:tracePt t="187531" x="1081088" y="3544888"/>
          <p14:tracePt t="187547" x="1081088" y="3536950"/>
          <p14:tracePt t="187565" x="1081088" y="3527425"/>
          <p14:tracePt t="187597" x="1081088" y="3500438"/>
          <p14:tracePt t="187614" x="1081088" y="3482975"/>
          <p14:tracePt t="187630" x="1081088" y="3473450"/>
          <p14:tracePt t="187646" x="1081088" y="3455988"/>
          <p14:tracePt t="187663" x="1081088" y="3438525"/>
          <p14:tracePt t="187696" x="1081088" y="3429000"/>
          <p14:tracePt t="187712" x="1081088" y="3419475"/>
          <p14:tracePt t="187745" x="1081088" y="3411538"/>
          <p14:tracePt t="187762" x="1081088" y="3402013"/>
          <p14:tracePt t="187959" x="1081088" y="3411538"/>
          <p14:tracePt t="187976" x="1081088" y="3455988"/>
          <p14:tracePt t="187992" x="1081088" y="3517900"/>
          <p14:tracePt t="188009" x="1081088" y="3554413"/>
          <p14:tracePt t="188025" x="1081088" y="3633788"/>
          <p14:tracePt t="188042" x="1081088" y="3724275"/>
          <p14:tracePt t="188058" x="1081088" y="3759200"/>
          <p14:tracePt t="188074" x="1081088" y="3822700"/>
          <p14:tracePt t="188091" x="1081088" y="3867150"/>
          <p14:tracePt t="188107" x="1081088" y="3884613"/>
          <p14:tracePt t="188124" x="1081088" y="3929063"/>
          <p14:tracePt t="188141" x="1081088" y="3965575"/>
          <p14:tracePt t="188157" x="1081088" y="3983038"/>
          <p14:tracePt t="188173" x="1081088" y="4017963"/>
          <p14:tracePt t="188190" x="1081088" y="4062413"/>
          <p14:tracePt t="188206" x="1081088" y="4081463"/>
          <p14:tracePt t="188223" x="1071563" y="4098925"/>
          <p14:tracePt t="188239" x="1071563" y="4116388"/>
          <p14:tracePt t="188255" x="1071563" y="4125913"/>
          <p14:tracePt t="188272" x="1071563" y="4133850"/>
          <p14:tracePt t="191088" x="1187450" y="4133850"/>
          <p14:tracePt t="191105" x="1554163" y="4098925"/>
          <p14:tracePt t="191121" x="1731963" y="4081463"/>
          <p14:tracePt t="191137" x="2089150" y="4054475"/>
          <p14:tracePt t="191154" x="2312988" y="4037013"/>
          <p14:tracePt t="191170" x="2411413" y="4027488"/>
          <p14:tracePt t="191187" x="2581275" y="4017963"/>
          <p14:tracePt t="191203" x="2741613" y="4000500"/>
          <p14:tracePt t="191220" x="2795588" y="3990975"/>
          <p14:tracePt t="191236" x="2884488" y="3983038"/>
          <p14:tracePt t="191253" x="2928938" y="3973513"/>
          <p14:tracePt t="191269" x="2946400" y="3973513"/>
          <p14:tracePt t="192735" x="3000375" y="3973513"/>
          <p14:tracePt t="192751" x="3036888" y="3983038"/>
          <p14:tracePt t="192768" x="3081338" y="3983038"/>
          <p14:tracePt t="192784" x="3089275" y="3990975"/>
          <p14:tracePt t="192801" x="3098800" y="4000500"/>
          <p14:tracePt t="192817" x="3108325" y="4000500"/>
          <p14:tracePt t="192834" x="3116263" y="4000500"/>
          <p14:tracePt t="192850" x="3125788" y="4000500"/>
          <p14:tracePt t="192867" x="3133725" y="4000500"/>
          <p14:tracePt t="192883" x="3143250" y="4010025"/>
          <p14:tracePt t="192899" x="3152775" y="4010025"/>
          <p14:tracePt t="192932" x="3160713" y="4010025"/>
          <p14:tracePt t="192949" x="3170238" y="4010025"/>
          <p14:tracePt t="192982" x="3179763" y="4010025"/>
          <p14:tracePt t="192998" x="3187700" y="4010025"/>
          <p14:tracePt t="193031" x="3197225" y="4010025"/>
          <p14:tracePt t="193048" x="3205163" y="4010025"/>
          <p14:tracePt t="193080" x="3214688" y="4010025"/>
          <p14:tracePt t="193179" x="3224213" y="4010025"/>
          <p14:tracePt t="193196" x="3224213" y="4017963"/>
          <p14:tracePt t="193213" x="3232150" y="4027488"/>
          <p14:tracePt t="193229" x="3241675" y="4027488"/>
          <p14:tracePt t="193245" x="3251200" y="4027488"/>
          <p14:tracePt t="193262" x="3259138" y="4037013"/>
          <p14:tracePt t="193295" x="3268663" y="4037013"/>
          <p14:tracePt t="193327" x="3276600" y="4037013"/>
          <p14:tracePt t="193410" x="3286125" y="4044950"/>
          <p14:tracePt t="193459" x="3295650" y="4054475"/>
          <p14:tracePt t="193476" x="3303588" y="4062413"/>
          <p14:tracePt t="193493" x="3303588" y="4071938"/>
          <p14:tracePt t="193525" x="3313113" y="4081463"/>
          <p14:tracePt t="193542" x="3322638" y="4081463"/>
          <p14:tracePt t="201233" x="3322638" y="4062413"/>
          <p14:tracePt t="201249" x="3313113" y="4044950"/>
          <p14:tracePt t="201266" x="3313113" y="4037013"/>
          <p14:tracePt t="201298" x="3303588" y="4027488"/>
          <p14:tracePt t="201315" x="3303588" y="4017963"/>
          <p14:tracePt t="201331" x="3295650" y="4010025"/>
          <p14:tracePt t="201347" x="3286125" y="4000500"/>
          <p14:tracePt t="201364" x="3286125" y="3990975"/>
          <p14:tracePt t="201380" x="3276600" y="3983038"/>
          <p14:tracePt t="201397" x="3268663" y="3973513"/>
          <p14:tracePt t="201414" x="3259138" y="3965575"/>
          <p14:tracePt t="201430" x="3259138" y="3956050"/>
          <p14:tracePt t="201446" x="3241675" y="3946525"/>
          <p14:tracePt t="201462" x="3224213" y="3938588"/>
          <p14:tracePt t="201479" x="3205163" y="3929063"/>
          <p14:tracePt t="201495" x="3187700" y="3919538"/>
          <p14:tracePt t="201512" x="3170238" y="3911600"/>
          <p14:tracePt t="201529" x="3152775" y="3902075"/>
          <p14:tracePt t="201546" x="3116263" y="3884613"/>
          <p14:tracePt t="201562" x="3081338" y="3875088"/>
          <p14:tracePt t="201578" x="3062288" y="3867150"/>
          <p14:tracePt t="201595" x="3044825" y="3857625"/>
          <p14:tracePt t="201611" x="3036888" y="3848100"/>
          <p14:tracePt t="201644" x="3027363" y="3840163"/>
          <p14:tracePt t="201677" x="3017838" y="3840163"/>
          <p14:tracePt t="201808" x="3017838" y="3830638"/>
          <p14:tracePt t="201825" x="3036888" y="3822700"/>
          <p14:tracePt t="201842" x="3116263" y="3795713"/>
          <p14:tracePt t="201858" x="3179763" y="3776663"/>
          <p14:tracePt t="201874" x="3367088" y="3724275"/>
          <p14:tracePt t="201891" x="3687763" y="3652838"/>
          <p14:tracePt t="201907" x="3902075" y="3608388"/>
          <p14:tracePt t="201924" x="4295775" y="3544888"/>
          <p14:tracePt t="201940" x="4554538" y="3527425"/>
          <p14:tracePt t="201956" x="4652963" y="3527425"/>
          <p14:tracePt t="202368" x="4714875" y="3527425"/>
          <p14:tracePt t="202385" x="4822825" y="3536950"/>
          <p14:tracePt t="202402" x="4867275" y="3536950"/>
          <p14:tracePt t="202418" x="4946650" y="3544888"/>
          <p14:tracePt t="202435" x="5010150" y="3554413"/>
          <p14:tracePt t="202451" x="5027613" y="3554413"/>
          <p14:tracePt t="202468" x="5054600" y="3554413"/>
          <p14:tracePt t="202484" x="5062538" y="3554413"/>
          <p14:tracePt t="202500" x="5072063" y="3554413"/>
          <p14:tracePt t="202533" x="5081588" y="3554413"/>
          <p14:tracePt t="202566" x="5089525" y="3554413"/>
          <p14:tracePt t="202829" x="5099050" y="3554413"/>
          <p14:tracePt t="202846" x="5108575" y="3562350"/>
          <p14:tracePt t="202863" x="5116513" y="3562350"/>
          <p14:tracePt t="202879" x="5126038" y="3571875"/>
          <p14:tracePt t="202896" x="5133975" y="3571875"/>
          <p14:tracePt t="202928" x="5143500" y="3581400"/>
          <p14:tracePt t="202945" x="5153025" y="3581400"/>
          <p14:tracePt t="203043" x="5160963" y="3581400"/>
          <p14:tracePt t="203126" x="5170488" y="3581400"/>
          <p14:tracePt t="203142" x="5180013" y="3589338"/>
          <p14:tracePt t="203159" x="5187950" y="3589338"/>
          <p14:tracePt t="203175" x="5205413" y="3589338"/>
          <p14:tracePt t="203192" x="5214938" y="3589338"/>
          <p14:tracePt t="203209" x="5224463" y="3598863"/>
          <p14:tracePt t="203241" x="5232400" y="3598863"/>
          <p14:tracePt t="203258" x="5241925" y="3598863"/>
          <p14:tracePt t="203291" x="5251450" y="3598863"/>
          <p14:tracePt t="203390" x="5259388" y="3598863"/>
          <p14:tracePt t="203406" x="5259388" y="3608388"/>
          <p14:tracePt t="203439" x="5268913" y="3608388"/>
          <p14:tracePt t="203752" x="5276850" y="3608388"/>
          <p14:tracePt t="203768" x="5276850" y="3616325"/>
          <p14:tracePt t="203785" x="5286375" y="3616325"/>
          <p14:tracePt t="203817" x="5295900" y="3616325"/>
          <p14:tracePt t="203867" x="5303838" y="3616325"/>
          <p14:tracePt t="203916" x="5313363" y="3616325"/>
          <p14:tracePt t="203933" x="5322888" y="3616325"/>
          <p14:tracePt t="203949" x="5330825" y="3625850"/>
          <p14:tracePt t="203966" x="5340350" y="3625850"/>
          <p14:tracePt t="203999" x="5348288" y="3625850"/>
          <p14:tracePt t="204015" x="5357813" y="3625850"/>
          <p14:tracePt t="204097" x="5367338" y="3625850"/>
          <p14:tracePt t="206930" x="5357813" y="3633788"/>
          <p14:tracePt t="206947" x="5357813" y="3652838"/>
          <p14:tracePt t="206979" x="5357813" y="3660775"/>
          <p14:tracePt t="206996" x="5357813" y="3670300"/>
          <p14:tracePt t="207012" x="5357813" y="3679825"/>
          <p14:tracePt t="207062" x="5357813" y="3705225"/>
          <p14:tracePt t="207078" x="5357813" y="3714750"/>
          <p14:tracePt t="207112" x="5357813" y="3732213"/>
          <p14:tracePt t="207128" x="5357813" y="3741738"/>
          <p14:tracePt t="207144" x="5357813" y="3759200"/>
          <p14:tracePt t="207160" x="5348288" y="3768725"/>
          <p14:tracePt t="207177" x="5348288" y="3803650"/>
          <p14:tracePt t="207193" x="5348288" y="3822700"/>
          <p14:tracePt t="207210" x="5348288" y="3867150"/>
          <p14:tracePt t="207226" x="5348288" y="3894138"/>
          <p14:tracePt t="207243" x="5348288" y="3902075"/>
          <p14:tracePt t="207259" x="5348288" y="3911600"/>
          <p14:tracePt t="207276" x="5348288" y="3919538"/>
          <p14:tracePt t="207308" x="5340350" y="3938588"/>
          <p14:tracePt t="207325" x="5340350" y="3946525"/>
          <p14:tracePt t="207358" x="5340350" y="3956050"/>
          <p14:tracePt t="207375" x="5340350" y="3973513"/>
          <p14:tracePt t="207391" x="5340350" y="3983038"/>
          <p14:tracePt t="207407" x="5340350" y="4010025"/>
          <p14:tracePt t="207424" x="5340350" y="4027488"/>
          <p14:tracePt t="207441" x="5340350" y="4037013"/>
          <p14:tracePt t="207457" x="5340350" y="4044950"/>
          <p14:tracePt t="207473" x="5340350" y="4054475"/>
          <p14:tracePt t="207737" x="5330825" y="4054475"/>
          <p14:tracePt t="207753" x="5330825" y="4010025"/>
          <p14:tracePt t="207770" x="5330825" y="3938588"/>
          <p14:tracePt t="207786" x="5330825" y="3894138"/>
          <p14:tracePt t="207803" x="5330825" y="3803650"/>
          <p14:tracePt t="207820" x="5330825" y="3741738"/>
          <p14:tracePt t="207835" x="5330825" y="3714750"/>
          <p14:tracePt t="207852" x="5330825" y="3660775"/>
          <p14:tracePt t="207869" x="5330825" y="3616325"/>
          <p14:tracePt t="207885" x="5330825" y="3598863"/>
          <p14:tracePt t="207901" x="5330825" y="3562350"/>
          <p14:tracePt t="207918" x="5330825" y="3544888"/>
          <p14:tracePt t="207934" x="5330825" y="3536950"/>
          <p14:tracePt t="207951" x="5330825" y="3527425"/>
          <p14:tracePt t="207968" x="5330825" y="3517900"/>
          <p14:tracePt t="208000" x="5330825" y="3509963"/>
          <p14:tracePt t="208198" x="5330825" y="3554413"/>
          <p14:tracePt t="208214" x="5330825" y="3598863"/>
          <p14:tracePt t="208231" x="5330825" y="3687763"/>
          <p14:tracePt t="208247" x="5330825" y="3786188"/>
          <p14:tracePt t="208264" x="5330825" y="3822700"/>
          <p14:tracePt t="208280" x="5330825" y="3875088"/>
          <p14:tracePt t="208297" x="5330825" y="3884613"/>
          <p14:tracePt t="208314" x="5330825" y="3894138"/>
          <p14:tracePt t="208330" x="5330825" y="3902075"/>
          <p14:tracePt t="208346" x="5330825" y="3911600"/>
          <p14:tracePt t="208363" x="5330825" y="3919538"/>
          <p14:tracePt t="208379" x="5330825" y="3929063"/>
          <p14:tracePt t="208396" x="5330825" y="3938588"/>
          <p14:tracePt t="208412" x="5330825" y="3946525"/>
          <p14:tracePt t="208428" x="5330825" y="3956050"/>
          <p14:tracePt t="208445" x="5330825" y="3965575"/>
          <p14:tracePt t="208478" x="5330825" y="3983038"/>
          <p14:tracePt t="209087" x="5429250" y="3983038"/>
          <p14:tracePt t="209103" x="5688013" y="3956050"/>
          <p14:tracePt t="209120" x="5973763" y="3938588"/>
          <p14:tracePt t="209136" x="6099175" y="3919538"/>
          <p14:tracePt t="209153" x="6340475" y="3911600"/>
          <p14:tracePt t="209169" x="6510338" y="3902075"/>
          <p14:tracePt t="209186" x="6562725" y="3902075"/>
          <p14:tracePt t="209203" x="6653213" y="3902075"/>
          <p14:tracePt t="209219" x="6724650" y="3902075"/>
          <p14:tracePt t="209236" x="6759575" y="3902075"/>
          <p14:tracePt t="209252" x="6858000" y="3902075"/>
          <p14:tracePt t="209268" x="6946900" y="3902075"/>
          <p14:tracePt t="209285" x="6983413" y="3902075"/>
          <p14:tracePt t="209301" x="7045325" y="3902075"/>
          <p14:tracePt t="209318" x="7081838" y="3902075"/>
          <p14:tracePt t="209334" x="7099300" y="3902075"/>
          <p14:tracePt t="209351" x="7134225" y="3902075"/>
          <p14:tracePt t="209367" x="7143750" y="3902075"/>
          <p14:tracePt t="209400" x="7153275" y="3902075"/>
          <p14:tracePt t="209416" x="7170738" y="3902075"/>
          <p14:tracePt t="209449" x="7188200" y="3894138"/>
          <p14:tracePt t="209466" x="7215188" y="3867150"/>
          <p14:tracePt t="209482" x="7224713" y="3848100"/>
          <p14:tracePt t="209499" x="7242175" y="3813175"/>
          <p14:tracePt t="209516" x="7251700" y="3776663"/>
          <p14:tracePt t="209532" x="7259638" y="3751263"/>
          <p14:tracePt t="209548" x="7259638" y="3732213"/>
          <p14:tracePt t="209565" x="7269163" y="3724275"/>
          <p14:tracePt t="209581" x="7269163" y="3714750"/>
          <p14:tracePt t="209597" x="7277100" y="3705225"/>
          <p14:tracePt t="209630" x="7277100" y="3697288"/>
          <p14:tracePt t="209663" x="7277100" y="3687763"/>
          <p14:tracePt t="209696" x="7277100" y="3679825"/>
          <p14:tracePt t="209729" x="7277100" y="3660775"/>
          <p14:tracePt t="209746" x="7269163" y="3652838"/>
          <p14:tracePt t="209762" x="7269163" y="3643313"/>
          <p14:tracePt t="209795" x="7259638" y="3625850"/>
          <p14:tracePt t="209828" x="7251700" y="3616325"/>
          <p14:tracePt t="209845" x="7251700" y="3608388"/>
          <p14:tracePt t="209861" x="7251700" y="3598863"/>
          <p14:tracePt t="209877" x="7251700" y="3589338"/>
          <p14:tracePt t="209927" x="7251700" y="3581400"/>
          <p14:tracePt t="209960" x="7242175" y="3571875"/>
          <p14:tracePt t="210026" x="7242175" y="3562350"/>
          <p14:tracePt t="210042" x="7232650" y="3554413"/>
          <p14:tracePt t="210174" x="7232650" y="3544888"/>
          <p14:tracePt t="210190" x="7224713" y="3544888"/>
          <p14:tracePt t="210520" x="7215188" y="3571875"/>
          <p14:tracePt t="210551" x="7205663" y="3633788"/>
          <p14:tracePt t="210569" x="7197725" y="3679825"/>
          <p14:tracePt t="210586" x="7188200" y="3732213"/>
          <p14:tracePt t="210602" x="7180263" y="3759200"/>
          <p14:tracePt t="210619" x="7170738" y="3822700"/>
          <p14:tracePt t="210635" x="7153275" y="3867150"/>
          <p14:tracePt t="210652" x="7153275" y="3884613"/>
          <p14:tracePt t="210668" x="7153275" y="3919538"/>
          <p14:tracePt t="210684" x="7143750" y="3946525"/>
          <p14:tracePt t="210701" x="7134225" y="3956050"/>
          <p14:tracePt t="210717" x="7134225" y="3965575"/>
          <p14:tracePt t="210734" x="7126288" y="3973513"/>
          <p14:tracePt t="210767" x="7126288" y="3983038"/>
          <p14:tracePt t="210783" x="7116763" y="4000500"/>
          <p14:tracePt t="210816" x="7108825" y="4010025"/>
          <p14:tracePt t="210849" x="7108825" y="4017963"/>
          <p14:tracePt t="211326" x="7108825" y="4010025"/>
          <p14:tracePt t="211343" x="7099300" y="3983038"/>
          <p14:tracePt t="211360" x="7089775" y="3938588"/>
          <p14:tracePt t="211376" x="7089775" y="3919538"/>
          <p14:tracePt t="211392" x="7089775" y="3884613"/>
          <p14:tracePt t="211409" x="7081838" y="3848100"/>
          <p14:tracePt t="211426" x="7081838" y="3830638"/>
          <p14:tracePt t="211442" x="7081838" y="3786188"/>
          <p14:tracePt t="211459" x="7081838" y="3732213"/>
          <p14:tracePt t="211475" x="7081838" y="3705225"/>
          <p14:tracePt t="211491" x="7081838" y="3660775"/>
          <p14:tracePt t="211508" x="7081838" y="3625850"/>
          <p14:tracePt t="211524" x="7081838" y="3608388"/>
          <p14:tracePt t="211541" x="7081838" y="3598863"/>
          <p14:tracePt t="211557" x="7081838" y="3581400"/>
          <p14:tracePt t="211606" x="7081838" y="3571875"/>
          <p14:tracePt t="211837" x="7089775" y="3571875"/>
          <p14:tracePt t="211870" x="7099300" y="3571875"/>
          <p14:tracePt t="211887" x="7116763" y="3589338"/>
          <p14:tracePt t="211904" x="7126288" y="3608388"/>
          <p14:tracePt t="211936" x="7134225" y="3625850"/>
          <p14:tracePt t="211953" x="7134225" y="3633788"/>
          <p14:tracePt t="211969" x="7143750" y="3643313"/>
          <p14:tracePt t="211986" x="7143750" y="3652838"/>
          <p14:tracePt t="212018" x="7143750" y="3660775"/>
          <p14:tracePt t="212035" x="7143750" y="3679825"/>
          <p14:tracePt t="212068" x="7143750" y="3687763"/>
          <p14:tracePt t="212099" x="7134225" y="3705225"/>
          <p14:tracePt t="212117" x="7134225" y="3714750"/>
          <p14:tracePt t="212133" x="7126288" y="3724275"/>
          <p14:tracePt t="212150" x="7116763" y="3732213"/>
          <p14:tracePt t="212183" x="7108825" y="3741738"/>
          <p14:tracePt t="212199" x="7099300" y="3741738"/>
          <p14:tracePt t="212792" x="7099300" y="3732213"/>
          <p14:tracePt t="212809" x="7099300" y="3724275"/>
          <p14:tracePt t="212842" x="7099300" y="3705225"/>
          <p14:tracePt t="212858" x="7108825" y="3697288"/>
          <p14:tracePt t="212875" x="7108825" y="3687763"/>
          <p14:tracePt t="212891" x="7108825" y="3679825"/>
          <p14:tracePt t="212907" x="7108825" y="3670300"/>
          <p14:tracePt t="212924" x="7108825" y="3660775"/>
          <p14:tracePt t="212940" x="7108825" y="3652838"/>
          <p14:tracePt t="212957" x="7108825" y="3643313"/>
          <p14:tracePt t="212973" x="7108825" y="3633788"/>
          <p14:tracePt t="212990" x="7108825" y="3625850"/>
          <p14:tracePt t="213006" x="7108825" y="3616325"/>
          <p14:tracePt t="213039" x="7108825" y="3598863"/>
          <p14:tracePt t="213072" x="7108825" y="3589338"/>
          <p14:tracePt t="213121" x="7108825" y="3581400"/>
          <p14:tracePt t="213155" x="7108825" y="3571875"/>
          <p14:tracePt t="213171" x="7108825" y="3562350"/>
          <p14:tracePt t="213220" x="7108825" y="3554413"/>
          <p14:tracePt t="213270" x="7108825" y="3544888"/>
          <p14:tracePt t="213484" x="7116763" y="3544888"/>
          <p14:tracePt t="213517" x="7126288" y="3544888"/>
          <p14:tracePt t="213534" x="7134225" y="3554413"/>
          <p14:tracePt t="213550" x="7143750" y="3581400"/>
          <p14:tracePt t="213566" x="7153275" y="3598863"/>
          <p14:tracePt t="213583" x="7161213" y="3625850"/>
          <p14:tracePt t="213599" x="7170738" y="3643313"/>
          <p14:tracePt t="213617" x="7180263" y="3660775"/>
          <p14:tracePt t="213632" x="7188200" y="3697288"/>
          <p14:tracePt t="213649" x="7197725" y="3732213"/>
          <p14:tracePt t="213665" x="7197725" y="3751263"/>
          <p14:tracePt t="213682" x="7197725" y="3795713"/>
          <p14:tracePt t="213698" x="7205663" y="3813175"/>
          <p14:tracePt t="213715" x="7205663" y="3840163"/>
          <p14:tracePt t="213731" x="7205663" y="3857625"/>
          <p14:tracePt t="213748" x="7205663" y="3884613"/>
          <p14:tracePt t="213764" x="7205663" y="3911600"/>
          <p14:tracePt t="213780" x="7205663" y="3956050"/>
          <p14:tracePt t="213797" x="7205663" y="3973513"/>
          <p14:tracePt t="213813" x="7205663" y="3990975"/>
          <p14:tracePt t="213830" x="7205663" y="4010025"/>
          <p14:tracePt t="213847" x="7197725" y="4017963"/>
          <p14:tracePt t="213863" x="7197725" y="4037013"/>
          <p14:tracePt t="213880" x="7180263" y="4081463"/>
          <p14:tracePt t="213896" x="7180263" y="4089400"/>
          <p14:tracePt t="213912" x="7161213" y="4116388"/>
          <p14:tracePt t="213929" x="7153275" y="4133850"/>
          <p14:tracePt t="213945" x="7143750" y="4133850"/>
          <p14:tracePt t="213961" x="7134225" y="4143375"/>
          <p14:tracePt t="213978" x="7134225" y="4152900"/>
          <p14:tracePt t="213994" x="7126288" y="4160838"/>
          <p14:tracePt t="214159" x="7116763" y="4160838"/>
          <p14:tracePt t="214472" x="7126288" y="4160838"/>
          <p14:tracePt t="214488" x="7134225" y="4152900"/>
          <p14:tracePt t="214505" x="7143750" y="4143375"/>
          <p14:tracePt t="214521" x="7153275" y="4133850"/>
          <p14:tracePt t="214538" x="7161213" y="4125913"/>
          <p14:tracePt t="214554" x="7161213" y="4116388"/>
          <p14:tracePt t="214571" x="7170738" y="4108450"/>
          <p14:tracePt t="214587" x="7188200" y="4098925"/>
          <p14:tracePt t="214604" x="7197725" y="4071938"/>
          <p14:tracePt t="214620" x="7205663" y="4054475"/>
          <p14:tracePt t="214637" x="7215188" y="4017963"/>
          <p14:tracePt t="214653" x="7232650" y="3983038"/>
          <p14:tracePt t="214670" x="7232650" y="3965575"/>
          <p14:tracePt t="214686" x="7232650" y="3919538"/>
          <p14:tracePt t="214703" x="7242175" y="3894138"/>
          <p14:tracePt t="214719" x="7242175" y="3884613"/>
          <p14:tracePt t="214735" x="7242175" y="3867150"/>
          <p14:tracePt t="214752" x="7242175" y="3848100"/>
          <p14:tracePt t="214768" x="7242175" y="3840163"/>
          <p14:tracePt t="214785" x="7242175" y="3795713"/>
          <p14:tracePt t="214802" x="7242175" y="3759200"/>
          <p14:tracePt t="214818" x="7242175" y="3741738"/>
          <p14:tracePt t="214835" x="7242175" y="3705225"/>
          <p14:tracePt t="214851" x="7242175" y="3660775"/>
          <p14:tracePt t="214867" x="7232650" y="3652838"/>
          <p14:tracePt t="214884" x="7224713" y="3643313"/>
          <p14:tracePt t="214901" x="7224713" y="3633788"/>
          <p14:tracePt t="214917" x="7224713" y="3625850"/>
          <p14:tracePt t="214933" x="7224713" y="3616325"/>
          <p14:tracePt t="214950" x="7224713" y="3608388"/>
          <p14:tracePt t="214999" x="7224713" y="3598863"/>
          <p14:tracePt t="215032" x="7215188" y="3598863"/>
          <p14:tracePt t="215115" x="7205663" y="3598863"/>
          <p14:tracePt t="215131" x="7197725" y="3598863"/>
          <p14:tracePt t="215148" x="7197725" y="3589338"/>
          <p14:tracePt t="215164" x="7188200" y="3589338"/>
          <p14:tracePt t="215180" x="7188200" y="3581400"/>
          <p14:tracePt t="215197" x="7180263" y="3571875"/>
          <p14:tracePt t="215213" x="7170738" y="3571875"/>
          <p14:tracePt t="215229" x="7143750" y="3554413"/>
          <p14:tracePt t="215246" x="7099300" y="3544888"/>
          <p14:tracePt t="215262" x="7089775" y="3544888"/>
          <p14:tracePt t="215279" x="7081838" y="3536950"/>
          <p14:tracePt t="215296" x="7072313" y="3527425"/>
          <p14:tracePt t="215312" x="7062788" y="3527425"/>
          <p14:tracePt t="215328" x="7054850" y="3527425"/>
          <p14:tracePt t="215757" x="7062788" y="3527425"/>
          <p14:tracePt t="215789" x="7072313" y="3527425"/>
          <p14:tracePt t="215806" x="7081838" y="3527425"/>
          <p14:tracePt t="215822" x="7089775" y="3527425"/>
          <p14:tracePt t="215839" x="7099300" y="3536950"/>
          <p14:tracePt t="215888" x="7108825" y="3544888"/>
          <p14:tracePt t="215921" x="7116763" y="3554413"/>
          <p14:tracePt t="215954" x="7126288" y="3562350"/>
          <p14:tracePt t="215971" x="7134225" y="3581400"/>
          <p14:tracePt t="216003" x="7134225" y="3589338"/>
          <p14:tracePt t="216020" x="7143750" y="3589338"/>
          <p14:tracePt t="216037" x="7143750" y="3598863"/>
          <p14:tracePt t="216069" x="7143750" y="3608388"/>
          <p14:tracePt t="216102" x="7143750" y="3625850"/>
          <p14:tracePt t="216120" x="7143750" y="3633788"/>
          <p14:tracePt t="216152" x="7143750" y="3643313"/>
          <p14:tracePt t="216168" x="7143750" y="3652838"/>
          <p14:tracePt t="216184" x="7143750" y="3660775"/>
          <p14:tracePt t="216201" x="7143750" y="3670300"/>
          <p14:tracePt t="216218" x="7143750" y="3679825"/>
          <p14:tracePt t="216234" x="7143750" y="3687763"/>
          <p14:tracePt t="216250" x="7143750" y="3697288"/>
          <p14:tracePt t="216283" x="7143750" y="3705225"/>
          <p14:tracePt t="216316" x="7143750" y="3714750"/>
          <p14:tracePt t="216333" x="7143750" y="3724275"/>
          <p14:tracePt t="216349" x="7126288" y="3732213"/>
          <p14:tracePt t="216366" x="7126288" y="3741738"/>
          <p14:tracePt t="216382" x="7116763" y="3751263"/>
          <p14:tracePt t="216399" x="7108825" y="3759200"/>
          <p14:tracePt t="216415" x="7108825" y="3768725"/>
          <p14:tracePt t="216431" x="7099300" y="3768725"/>
          <p14:tracePt t="216448" x="7089775" y="3776663"/>
          <p14:tracePt t="217024" x="7099300" y="3768725"/>
          <p14:tracePt t="217041" x="7108825" y="3759200"/>
          <p14:tracePt t="217057" x="7108825" y="3751263"/>
          <p14:tracePt t="217074" x="7116763" y="3741738"/>
          <p14:tracePt t="217091" x="7126288" y="3732213"/>
          <p14:tracePt t="217123" x="7134225" y="3714750"/>
          <p14:tracePt t="217140" x="7143750" y="3705225"/>
          <p14:tracePt t="217172" x="7143750" y="3687763"/>
          <p14:tracePt t="217190" x="7153275" y="3679825"/>
          <p14:tracePt t="217222" x="7153275" y="3670300"/>
          <p14:tracePt t="217255" x="7153275" y="3660775"/>
          <p14:tracePt t="217271" x="7153275" y="3652838"/>
          <p14:tracePt t="217321" x="7153275" y="3643313"/>
          <p14:tracePt t="217354" x="7153275" y="3633788"/>
          <p14:tracePt t="217379" x="7153275" y="3616325"/>
          <p14:tracePt t="217403" x="7143750" y="3608388"/>
          <p14:tracePt t="217420" x="7134225" y="3598863"/>
          <p14:tracePt t="217453" x="7126288" y="3589338"/>
          <p14:tracePt t="217831" x="7134225" y="3589338"/>
          <p14:tracePt t="217848" x="7143750" y="3589338"/>
          <p14:tracePt t="217881" x="7153275" y="3598863"/>
          <p14:tracePt t="217897" x="7170738" y="3598863"/>
          <p14:tracePt t="217914" x="7170738" y="3608388"/>
          <p14:tracePt t="217930" x="7180263" y="3616325"/>
          <p14:tracePt t="217947" x="7180263" y="3625850"/>
          <p14:tracePt t="217964" x="7188200" y="3633788"/>
          <p14:tracePt t="217997" x="7197725" y="3643313"/>
          <p14:tracePt t="218013" x="7205663" y="3660775"/>
          <p14:tracePt t="218045" x="7205663" y="3670300"/>
          <p14:tracePt t="218062" x="7215188" y="3687763"/>
          <p14:tracePt t="218078" x="7215188" y="3697288"/>
          <p14:tracePt t="218095" x="7224713" y="3741738"/>
          <p14:tracePt t="218111" x="7224713" y="3751263"/>
          <p14:tracePt t="218128" x="7232650" y="3776663"/>
          <p14:tracePt t="218144" x="7232650" y="3786188"/>
          <p14:tracePt t="218161" x="7232650" y="3795713"/>
          <p14:tracePt t="218177" x="7232650" y="3803650"/>
          <p14:tracePt t="218194" x="7232650" y="3813175"/>
          <p14:tracePt t="218210" x="7232650" y="3822700"/>
          <p14:tracePt t="218243" x="7232650" y="3840163"/>
          <p14:tracePt t="218276" x="7232650" y="3848100"/>
          <p14:tracePt t="218292" x="7232650" y="3857625"/>
          <p14:tracePt t="218309" x="7232650" y="3875088"/>
          <p14:tracePt t="218342" x="7232650" y="3884613"/>
          <p14:tracePt t="218358" x="7232650" y="3894138"/>
          <p14:tracePt t="218375" x="7232650" y="3902075"/>
          <p14:tracePt t="218391" x="7232650" y="3911600"/>
          <p14:tracePt t="218408" x="7232650" y="3919538"/>
          <p14:tracePt t="218424" x="7224713" y="3929063"/>
          <p14:tracePt t="218441" x="7224713" y="3938588"/>
          <p14:tracePt t="218457" x="7215188" y="3938588"/>
          <p14:tracePt t="218474" x="7205663" y="3956050"/>
          <p14:tracePt t="218491" x="7205663" y="3965575"/>
          <p14:tracePt t="218523" x="7197725" y="3973513"/>
          <p14:tracePt t="218540" x="7197725" y="3990975"/>
          <p14:tracePt t="218556" x="7188200" y="3990975"/>
          <p14:tracePt t="218572" x="7188200" y="4000500"/>
          <p14:tracePt t="218590" x="7180263" y="4010025"/>
          <p14:tracePt t="218605" x="7180263" y="4017963"/>
          <p14:tracePt t="218622" x="7170738" y="4027488"/>
          <p14:tracePt t="218639" x="7170738" y="4037013"/>
          <p14:tracePt t="218655" x="7161213" y="4037013"/>
          <p14:tracePt t="218671" x="7161213" y="4044950"/>
          <p14:tracePt t="218688" x="7153275" y="4044950"/>
          <p14:tracePt t="218721" x="7143750" y="4054475"/>
          <p14:tracePt t="218737" x="7134225" y="4054475"/>
          <p14:tracePt t="219824" x="7134225" y="4044950"/>
          <p14:tracePt t="219841" x="7143750" y="4037013"/>
          <p14:tracePt t="219857" x="7143750" y="4027488"/>
          <p14:tracePt t="219890" x="7143750" y="4017963"/>
          <p14:tracePt t="219906" x="7153275" y="4017963"/>
          <p14:tracePt t="219939" x="7153275" y="4010025"/>
          <p14:tracePt t="219956" x="7161213" y="4010025"/>
          <p14:tracePt t="219972" x="7161213" y="4000500"/>
          <p14:tracePt t="219989" x="7170738" y="3983038"/>
          <p14:tracePt t="220005" x="7180263" y="3956050"/>
          <p14:tracePt t="220022" x="7180263" y="3938588"/>
          <p14:tracePt t="220038" x="7188200" y="3875088"/>
          <p14:tracePt t="220055" x="7188200" y="3840163"/>
          <p14:tracePt t="220071" x="7197725" y="3768725"/>
          <p14:tracePt t="220087" x="7197725" y="3697288"/>
          <p14:tracePt t="220104" x="7197725" y="3670300"/>
          <p14:tracePt t="220120" x="7197725" y="3625850"/>
          <p14:tracePt t="220137" x="7197725" y="3589338"/>
          <p14:tracePt t="220154" x="7197725" y="3571875"/>
          <p14:tracePt t="220186" x="7197725" y="3562350"/>
          <p14:tracePt t="220202" x="7197725" y="3554413"/>
          <p14:tracePt t="220219" x="7197725" y="3544888"/>
          <p14:tracePt t="220235" x="7197725" y="3536950"/>
          <p14:tracePt t="220252" x="7197725" y="3527425"/>
          <p14:tracePt t="220269" x="7197725" y="3517900"/>
          <p14:tracePt t="220285" x="7197725" y="3509963"/>
          <p14:tracePt t="220302" x="7197725" y="3500438"/>
          <p14:tracePt t="220335" x="7197725" y="3490913"/>
          <p14:tracePt t="220894" x="7197725" y="3500438"/>
          <p14:tracePt t="220911" x="7197725" y="3509963"/>
          <p14:tracePt t="220927" x="7197725" y="3517900"/>
          <p14:tracePt t="220944" x="7197725" y="3527425"/>
          <p14:tracePt t="220961" x="7197725" y="3536950"/>
          <p14:tracePt t="220993" x="7197725" y="3554413"/>
          <p14:tracePt t="221009" x="7197725" y="3562350"/>
          <p14:tracePt t="221042" x="7197725" y="3571875"/>
          <p14:tracePt t="221059" x="7197725" y="3589338"/>
          <p14:tracePt t="221076" x="7188200" y="3598863"/>
          <p14:tracePt t="221108" x="7188200" y="3608388"/>
          <p14:tracePt t="221125" x="7180263" y="3625850"/>
          <p14:tracePt t="221158" x="7180263" y="3633788"/>
          <p14:tracePt t="221174" x="7170738" y="3643313"/>
          <p14:tracePt t="221207" x="7170738" y="3652838"/>
          <p14:tracePt t="221257" x="7161213" y="3660775"/>
          <p14:tracePt t="221273" x="7153275" y="3660775"/>
          <p14:tracePt t="221372" x="7153275" y="3670300"/>
          <p14:tracePt t="221389" x="7143750" y="3670300"/>
          <p14:tracePt t="221422" x="7143750" y="3679825"/>
          <p14:tracePt t="221438" x="7134225" y="3687763"/>
          <p14:tracePt t="221915" x="7143750" y="3687763"/>
          <p14:tracePt t="221932" x="7143750" y="3679825"/>
          <p14:tracePt t="221948" x="7143750" y="3670300"/>
          <p14:tracePt t="221965" x="7143750" y="3660775"/>
          <p14:tracePt t="221981" x="7143750" y="3652838"/>
          <p14:tracePt t="221998" x="7143750" y="3643313"/>
          <p14:tracePt t="222014" x="7143750" y="3633788"/>
          <p14:tracePt t="222031" x="7143750" y="3625850"/>
          <p14:tracePt t="222047" x="7143750" y="3616325"/>
          <p14:tracePt t="222064" x="7143750" y="3608388"/>
          <p14:tracePt t="222080" x="7143750" y="3598863"/>
          <p14:tracePt t="222113" x="7143750" y="3581400"/>
          <p14:tracePt t="222146" x="7143750" y="3571875"/>
          <p14:tracePt t="222179" x="7143750" y="3562350"/>
          <p14:tracePt t="222360" x="7153275" y="3562350"/>
          <p14:tracePt t="222409" x="7161213" y="3562350"/>
          <p14:tracePt t="222459" x="7170738" y="3562350"/>
          <p14:tracePt t="222475" x="7180263" y="3571875"/>
          <p14:tracePt t="222492" x="7180263" y="3581400"/>
          <p14:tracePt t="222508" x="7188200" y="3589338"/>
          <p14:tracePt t="222525" x="7197725" y="3598863"/>
          <p14:tracePt t="222541" x="7197725" y="3608388"/>
          <p14:tracePt t="222557" x="7205663" y="3616325"/>
          <p14:tracePt t="222574" x="7215188" y="3633788"/>
          <p14:tracePt t="222591" x="7215188" y="3652838"/>
          <p14:tracePt t="222593" x="7224713" y="3670300"/>
          <p14:tracePt t="222607" x="7224713" y="3687763"/>
          <p14:tracePt t="222624" x="7232650" y="3732213"/>
          <p14:tracePt t="222640" x="7232650" y="3751263"/>
          <p14:tracePt t="222657" x="7232650" y="3786188"/>
          <p14:tracePt t="222673" x="7232650" y="3822700"/>
          <p14:tracePt t="222689" x="7232650" y="3840163"/>
          <p14:tracePt t="222706" x="7232650" y="3884613"/>
          <p14:tracePt t="222723" x="7232650" y="3919538"/>
          <p14:tracePt t="222739" x="7232650" y="3929063"/>
          <p14:tracePt t="222756" x="7232650" y="3938588"/>
          <p14:tracePt t="222773" x="7232650" y="3956050"/>
          <p14:tracePt t="222805" x="7232650" y="3965575"/>
          <p14:tracePt t="222821" x="7232650" y="3973513"/>
          <p14:tracePt t="222838" x="7232650" y="3983038"/>
          <p14:tracePt t="222854" x="7232650" y="3990975"/>
          <p14:tracePt t="222887" x="7224713" y="4000500"/>
          <p14:tracePt t="222904" x="7224713" y="4010025"/>
          <p14:tracePt t="222920" x="7215188" y="4027488"/>
          <p14:tracePt t="222936" x="7205663" y="4027488"/>
          <p14:tracePt t="222953" x="7197725" y="4037013"/>
          <p14:tracePt t="222970" x="7188200" y="4037013"/>
          <p14:tracePt t="226526" x="7180263" y="4037013"/>
          <p14:tracePt t="226543" x="7126288" y="4037013"/>
          <p14:tracePt t="226560" x="7037388" y="4037013"/>
          <p14:tracePt t="226576" x="6991350" y="4037013"/>
          <p14:tracePt t="226592" x="6894513" y="4037013"/>
          <p14:tracePt t="226609" x="6796088" y="4027488"/>
          <p14:tracePt t="226625" x="6732588" y="4017963"/>
          <p14:tracePt t="226641" x="6581775" y="4000500"/>
          <p14:tracePt t="226659" x="6402388" y="3983038"/>
          <p14:tracePt t="226675" x="6303963" y="3965575"/>
          <p14:tracePt t="226691" x="6116638" y="3938588"/>
          <p14:tracePt t="226708" x="5919788" y="3894138"/>
          <p14:tracePt t="226725" x="5822950" y="3875088"/>
          <p14:tracePt t="226741" x="5643563" y="3840163"/>
          <p14:tracePt t="226757" x="5518150" y="3813175"/>
          <p14:tracePt t="226773" x="5465763" y="3803650"/>
          <p14:tracePt t="226790" x="5402263" y="3786188"/>
          <p14:tracePt t="226806" x="5384800" y="3786188"/>
          <p14:tracePt t="226823" x="5322888" y="3776663"/>
          <p14:tracePt t="226839" x="5205413" y="3759200"/>
          <p14:tracePt t="226856" x="4991100" y="3741738"/>
          <p14:tracePt t="226872" x="4830763" y="3732213"/>
          <p14:tracePt t="226889" x="4402138" y="3705225"/>
          <p14:tracePt t="226906" x="4089400" y="3679825"/>
          <p14:tracePt t="226922" x="3973513" y="3679825"/>
          <p14:tracePt t="226938" x="3795713" y="3660775"/>
          <p14:tracePt t="226954" x="3732213" y="3660775"/>
          <p14:tracePt t="227564" x="3714750" y="3660775"/>
          <p14:tracePt t="227580" x="3571875" y="3660775"/>
          <p14:tracePt t="227597" x="3465513" y="3670300"/>
          <p14:tracePt t="227599" x="3348038" y="3670300"/>
          <p14:tracePt t="227613" x="3232150" y="3670300"/>
          <p14:tracePt t="227630" x="3027363" y="3670300"/>
          <p14:tracePt t="227646" x="2928938" y="3679825"/>
          <p14:tracePt t="227663" x="2768600" y="3679825"/>
          <p14:tracePt t="227680" x="2608263" y="3679825"/>
          <p14:tracePt t="227696" x="2562225" y="3679825"/>
          <p14:tracePt t="227712" x="2473325" y="3679825"/>
          <p14:tracePt t="227729" x="2393950" y="3679825"/>
          <p14:tracePt t="227745" x="2339975" y="3679825"/>
          <p14:tracePt t="227762" x="2241550" y="3679825"/>
          <p14:tracePt t="227778" x="2133600" y="3679825"/>
          <p14:tracePt t="227794" x="2089150" y="3679825"/>
          <p14:tracePt t="227811" x="2000250" y="3679825"/>
          <p14:tracePt t="227827" x="1965325" y="3679825"/>
          <p14:tracePt t="227844" x="1919288" y="3679825"/>
          <p14:tracePt t="227861" x="1884363" y="3679825"/>
          <p14:tracePt t="227877" x="1866900" y="3679825"/>
          <p14:tracePt t="227893" x="1830388" y="3679825"/>
          <p14:tracePt t="227910" x="1822450" y="3679825"/>
          <p14:tracePt t="227942" x="1803400" y="3679825"/>
          <p14:tracePt t="227959" x="1751013" y="3679825"/>
          <p14:tracePt t="227976" x="1714500" y="3679825"/>
          <p14:tracePt t="227992" x="1616075" y="3687763"/>
          <p14:tracePt t="228009" x="1509713" y="3697288"/>
          <p14:tracePt t="228025" x="1473200" y="3697288"/>
          <p14:tracePt t="228041" x="1374775" y="3714750"/>
          <p14:tracePt t="228058" x="1285875" y="3732213"/>
          <p14:tracePt t="228075" x="1250950" y="3741738"/>
          <p14:tracePt t="228091" x="1169988" y="3741738"/>
          <p14:tracePt t="228107" x="1098550" y="3751263"/>
          <p14:tracePt t="228124" x="1062038" y="3751263"/>
          <p14:tracePt t="228140" x="1027113" y="3751263"/>
          <p14:tracePt t="228157" x="1000125" y="3751263"/>
          <p14:tracePt t="228173" x="965200" y="3751263"/>
          <p14:tracePt t="228190" x="928688" y="3751263"/>
          <p14:tracePt t="228206" x="893763" y="3759200"/>
          <p14:tracePt t="228222" x="866775" y="3759200"/>
          <p14:tracePt t="228239" x="830263" y="3759200"/>
          <p14:tracePt t="228255" x="795338" y="3759200"/>
          <p14:tracePt t="228272" x="785813" y="3759200"/>
          <p14:tracePt t="228288" x="768350" y="3759200"/>
          <p14:tracePt t="228306" x="758825" y="3759200"/>
          <p14:tracePt t="228338" x="750888" y="3759200"/>
          <p14:tracePt t="228370" x="731838" y="3759200"/>
          <p14:tracePt t="228387" x="723900" y="3759200"/>
          <p14:tracePt t="228420" x="714375" y="3759200"/>
          <p14:tracePt t="228436" x="714375" y="3751263"/>
          <p14:tracePt t="228519" x="714375" y="3741738"/>
          <p14:tracePt t="228535" x="714375" y="3732213"/>
          <p14:tracePt t="228553" x="714375" y="3697288"/>
          <p14:tracePt t="228568" x="723900" y="3679825"/>
          <p14:tracePt t="228585" x="731838" y="3643313"/>
          <p14:tracePt t="228601" x="741363" y="3633788"/>
          <p14:tracePt t="228604" x="741363" y="3625850"/>
          <p14:tracePt t="228634" x="750888" y="3616325"/>
          <p14:tracePt t="228651" x="750888" y="3608388"/>
          <p14:tracePt t="228667" x="768350" y="3598863"/>
          <p14:tracePt t="228684" x="776288" y="3589338"/>
          <p14:tracePt t="228700" x="776288" y="3581400"/>
          <p14:tracePt t="228716" x="785813" y="3581400"/>
          <p14:tracePt t="228733" x="803275" y="3571875"/>
          <p14:tracePt t="228749" x="812800" y="3571875"/>
          <p14:tracePt t="228766" x="839788" y="3562350"/>
          <p14:tracePt t="228782" x="884238" y="3554413"/>
          <p14:tracePt t="228799" x="901700" y="3544888"/>
          <p14:tracePt t="228815" x="938213" y="3536950"/>
          <p14:tracePt t="228832" x="973138" y="3536950"/>
          <p14:tracePt t="228848" x="1000125" y="3536950"/>
          <p14:tracePt t="228865" x="1036638" y="3536950"/>
          <p14:tracePt t="228881" x="1071563" y="3536950"/>
          <p14:tracePt t="228898" x="1089025" y="3536950"/>
          <p14:tracePt t="228914" x="1133475" y="3536950"/>
          <p14:tracePt t="228931" x="1160463" y="3536950"/>
          <p14:tracePt t="228947" x="1169988" y="3536950"/>
          <p14:tracePt t="228963" x="1179513" y="3536950"/>
          <p14:tracePt t="228980" x="1204913" y="3536950"/>
          <p14:tracePt t="228996" x="1214438" y="3536950"/>
          <p14:tracePt t="229013" x="1241425" y="3536950"/>
          <p14:tracePt t="229029" x="1258888" y="3536950"/>
          <p14:tracePt t="229046" x="1276350" y="3536950"/>
          <p14:tracePt t="229062" x="1312863" y="3544888"/>
          <p14:tracePt t="229079" x="1347788" y="3544888"/>
          <p14:tracePt t="229095" x="1374775" y="3544888"/>
          <p14:tracePt t="229112" x="1419225" y="3554413"/>
          <p14:tracePt t="229128" x="1473200" y="3562350"/>
          <p14:tracePt t="229144" x="1509713" y="3571875"/>
          <p14:tracePt t="229161" x="1581150" y="3581400"/>
          <p14:tracePt t="229178" x="1670050" y="3589338"/>
          <p14:tracePt t="229194" x="1704975" y="3589338"/>
          <p14:tracePt t="229210" x="1776413" y="3608388"/>
          <p14:tracePt t="229227" x="1822450" y="3616325"/>
          <p14:tracePt t="229244" x="1839913" y="3616325"/>
          <p14:tracePt t="229260" x="1874838" y="3625850"/>
          <p14:tracePt t="229277" x="1884363" y="3633788"/>
          <p14:tracePt t="229309" x="1901825" y="3633788"/>
          <p14:tracePt t="229326" x="1901825" y="3643313"/>
          <p14:tracePt t="229342" x="1911350" y="3643313"/>
          <p14:tracePt t="229358" x="1919288" y="3652838"/>
          <p14:tracePt t="229375" x="1938338" y="3660775"/>
          <p14:tracePt t="229408" x="1946275" y="3660775"/>
          <p14:tracePt t="229424" x="1946275" y="3670300"/>
          <p14:tracePt t="229441" x="1955800" y="3670300"/>
          <p14:tracePt t="229458" x="1965325" y="3670300"/>
          <p14:tracePt t="229474" x="1973263" y="3670300"/>
          <p14:tracePt t="229523" x="1982788" y="3670300"/>
          <p14:tracePt t="229540" x="1982788" y="3679825"/>
          <p14:tracePt t="229605" x="1965325" y="3679825"/>
          <p14:tracePt t="229622" x="1946275" y="3679825"/>
          <p14:tracePt t="229639" x="1911350" y="3687763"/>
          <p14:tracePt t="229655" x="1847850" y="3687763"/>
          <p14:tracePt t="229671" x="1822450" y="3687763"/>
          <p14:tracePt t="229688" x="1785938" y="3697288"/>
          <p14:tracePt t="229704" x="1751013" y="3697288"/>
          <p14:tracePt t="229721" x="1741488" y="3697288"/>
          <p14:tracePt t="229737" x="1731963" y="3697288"/>
          <p14:tracePt t="229754" x="1724025" y="3697288"/>
          <p14:tracePt t="229770" x="1714500" y="3697288"/>
          <p14:tracePt t="229787" x="1697038" y="3697288"/>
          <p14:tracePt t="229803" x="1633538" y="3697288"/>
          <p14:tracePt t="229820" x="1598613" y="3697288"/>
          <p14:tracePt t="229837" x="1500188" y="3697288"/>
          <p14:tracePt t="229853" x="1411288" y="3697288"/>
          <p14:tracePt t="229869" x="1374775" y="3697288"/>
          <p14:tracePt t="229886" x="1276350" y="3697288"/>
          <p14:tracePt t="229902" x="1179513" y="3697288"/>
          <p14:tracePt t="229918" x="1143000" y="3697288"/>
          <p14:tracePt t="229935" x="1081088" y="3697288"/>
          <p14:tracePt t="229952" x="1054100" y="3697288"/>
          <p14:tracePt t="229968" x="1044575" y="3697288"/>
          <p14:tracePt t="229984" x="1036638" y="3697288"/>
          <p14:tracePt t="230001" x="1027113" y="3697288"/>
          <p14:tracePt t="230050" x="1017588" y="3697288"/>
          <p14:tracePt t="230297" x="1009650" y="3697288"/>
          <p14:tracePt t="237246" x="1044575" y="3697288"/>
          <p14:tracePt t="237263" x="1098550" y="3705225"/>
          <p14:tracePt t="237280" x="1133475" y="3705225"/>
          <p14:tracePt t="237296" x="1223963" y="3714750"/>
          <p14:tracePt t="237312" x="1258888" y="3714750"/>
          <p14:tracePt t="237329" x="1339850" y="3714750"/>
          <p14:tracePt t="237345" x="1438275" y="3714750"/>
          <p14:tracePt t="237362" x="1581150" y="3714750"/>
          <p14:tracePt t="237378" x="1652588" y="3714750"/>
          <p14:tracePt t="237395" x="1795463" y="3714750"/>
          <p14:tracePt t="237412" x="1893888" y="3714750"/>
          <p14:tracePt t="237428" x="1946275" y="3714750"/>
          <p14:tracePt t="237445" x="2044700" y="3714750"/>
          <p14:tracePt t="237461" x="2089150" y="3714750"/>
          <p14:tracePt t="237477" x="2259013" y="3714750"/>
          <p14:tracePt t="237493" x="2465388" y="3714750"/>
          <p14:tracePt t="237511" x="2679700" y="3714750"/>
          <p14:tracePt t="237527" x="2813050" y="3705225"/>
          <p14:tracePt t="237543" x="3152775" y="3679825"/>
          <p14:tracePt t="237560" x="3330575" y="3679825"/>
          <p14:tracePt t="237576" x="3633788" y="3660775"/>
          <p14:tracePt t="237592" x="3929063" y="3660775"/>
          <p14:tracePt t="237609" x="4062413" y="3660775"/>
          <p14:tracePt t="237625" x="4322763" y="3660775"/>
          <p14:tracePt t="237642" x="4581525" y="3660775"/>
          <p14:tracePt t="237658" x="4705350" y="3660775"/>
          <p14:tracePt t="238020" x="4724400" y="3660775"/>
          <p14:tracePt t="238037" x="4867275" y="3670300"/>
          <p14:tracePt t="238053" x="4991100" y="3679825"/>
          <p14:tracePt t="238070" x="5276850" y="3687763"/>
          <p14:tracePt t="238086" x="5456238" y="3687763"/>
          <p14:tracePt t="238103" x="5795963" y="3687763"/>
          <p14:tracePt t="238119" x="6054725" y="3687763"/>
          <p14:tracePt t="238136" x="6259513" y="3687763"/>
          <p14:tracePt t="238153" x="6330950" y="3687763"/>
          <p14:tracePt t="238169" x="6456363" y="3687763"/>
          <p14:tracePt t="238185" x="6599238" y="3687763"/>
          <p14:tracePt t="238202" x="6688138" y="3687763"/>
          <p14:tracePt t="238218" x="6813550" y="3687763"/>
          <p14:tracePt t="238235" x="6867525" y="3687763"/>
          <p14:tracePt t="238251" x="6946900" y="3687763"/>
          <p14:tracePt t="238267" x="6991350" y="3687763"/>
          <p14:tracePt t="238284" x="7010400" y="3687763"/>
          <p14:tracePt t="238300" x="7027863" y="3687763"/>
          <p14:tracePt t="238317" x="7037388" y="3687763"/>
          <p14:tracePt t="238350" x="7045325" y="3687763"/>
          <p14:tracePt t="238399" x="7054850" y="3687763"/>
          <p14:tracePt t="238449" x="7062788" y="3687763"/>
          <p14:tracePt t="238893" x="7054850" y="3687763"/>
          <p14:tracePt t="238926" x="7027863" y="3687763"/>
          <p14:tracePt t="238943" x="7000875" y="3687763"/>
          <p14:tracePt t="238959" x="6983413" y="3687763"/>
          <p14:tracePt t="238992" x="6965950" y="3687763"/>
          <p14:tracePt t="239025" x="6956425" y="3687763"/>
          <p14:tracePt t="239042" x="6946900" y="3687763"/>
          <p14:tracePt t="239059" x="6929438" y="3687763"/>
          <p14:tracePt t="239075" x="6911975" y="3687763"/>
          <p14:tracePt t="239091" x="6884988" y="3687763"/>
          <p14:tracePt t="239124" x="6867525" y="3687763"/>
          <p14:tracePt t="239140" x="6858000" y="3687763"/>
          <p14:tracePt t="239173" x="6848475" y="3687763"/>
          <p14:tracePt t="239190" x="6831013" y="3687763"/>
          <p14:tracePt t="239222" x="6823075" y="3687763"/>
          <p14:tracePt t="241660" x="6813550" y="3687763"/>
          <p14:tracePt t="241693" x="6796088" y="3687763"/>
          <p14:tracePt t="241709" x="6786563" y="3687763"/>
          <p14:tracePt t="241726" x="6769100" y="3687763"/>
          <p14:tracePt t="241742" x="6732588" y="3679825"/>
          <p14:tracePt t="241759" x="6688138" y="3679825"/>
          <p14:tracePt t="241775" x="6653213" y="3670300"/>
          <p14:tracePt t="241791" x="6562725" y="3660775"/>
          <p14:tracePt t="241808" x="6465888" y="3652838"/>
          <p14:tracePt t="241825" x="6419850" y="3652838"/>
          <p14:tracePt t="241841" x="6323013" y="3643313"/>
          <p14:tracePt t="241858" x="6232525" y="3633788"/>
          <p14:tracePt t="241874" x="6197600" y="3633788"/>
          <p14:tracePt t="241890" x="6116638" y="3633788"/>
          <p14:tracePt t="241907" x="6037263" y="3625850"/>
          <p14:tracePt t="241923" x="5991225" y="3625850"/>
          <p14:tracePt t="241940" x="5894388" y="3616325"/>
          <p14:tracePt t="241956" x="5857875" y="3608388"/>
          <p14:tracePt t="241973" x="5795963" y="3598863"/>
          <p14:tracePt t="241989" x="5759450" y="3598863"/>
          <p14:tracePt t="242006" x="5741988" y="3598863"/>
          <p14:tracePt t="242022" x="5732463" y="3589338"/>
          <p14:tracePt t="242038" x="5724525" y="3589338"/>
          <p14:tracePt t="242055" x="5715000" y="3589338"/>
          <p14:tracePt t="242071" x="5680075" y="3589338"/>
          <p14:tracePt t="242088" x="5634038" y="3581400"/>
          <p14:tracePt t="242105" x="5608638" y="3581400"/>
          <p14:tracePt t="242107" x="5589588" y="3571875"/>
          <p14:tracePt t="242121" x="5572125" y="3571875"/>
          <p14:tracePt t="242137" x="5527675" y="3571875"/>
          <p14:tracePt t="242155" x="5456238" y="3571875"/>
          <p14:tracePt t="242171" x="5411788" y="3571875"/>
          <p14:tracePt t="242188" x="5322888" y="3571875"/>
          <p14:tracePt t="242203" x="5276850" y="3571875"/>
          <p14:tracePt t="242220" x="5232400" y="3571875"/>
          <p14:tracePt t="242236" x="5197475" y="3571875"/>
          <p14:tracePt t="242253" x="5187950" y="3571875"/>
          <p14:tracePt t="242269" x="5180013" y="3571875"/>
          <p14:tracePt t="242285" x="5170488" y="3571875"/>
          <p14:tracePt t="242302" x="5160963" y="3571875"/>
          <p14:tracePt t="242319" x="5153025" y="3571875"/>
          <p14:tracePt t="242335" x="5143500" y="3571875"/>
          <p14:tracePt t="242384" x="5133975" y="3571875"/>
          <p14:tracePt t="242417" x="5116513" y="3571875"/>
          <p14:tracePt t="242434" x="5108575" y="3571875"/>
          <p14:tracePt t="242467" x="5099050" y="3571875"/>
          <p14:tracePt t="242517" x="5089525" y="3571875"/>
          <p14:tracePt t="243488" x="5089525" y="3581400"/>
          <p14:tracePt t="243504" x="5089525" y="3589338"/>
          <p14:tracePt t="243521" x="5089525" y="3598863"/>
          <p14:tracePt t="243554" x="5089525" y="3608388"/>
          <p14:tracePt t="243586" x="5089525" y="3625850"/>
          <p14:tracePt t="243603" x="5089525" y="3660775"/>
          <p14:tracePt t="243620" x="5089525" y="3679825"/>
          <p14:tracePt t="243636" x="5089525" y="3732213"/>
          <p14:tracePt t="243653" x="5089525" y="3803650"/>
          <p14:tracePt t="243669" x="5089525" y="3840163"/>
          <p14:tracePt t="243685" x="5089525" y="3884613"/>
          <p14:tracePt t="243702" x="5089525" y="3911600"/>
          <p14:tracePt t="243735" x="5089525" y="3919538"/>
          <p14:tracePt t="243751" x="5089525" y="3929063"/>
          <p14:tracePt t="243768" x="5089525" y="3938588"/>
          <p14:tracePt t="244146" x="5081588" y="3938588"/>
          <p14:tracePt t="244212" x="5081588" y="3929063"/>
          <p14:tracePt t="244229" x="5081588" y="3884613"/>
          <p14:tracePt t="244245" x="5081588" y="3857625"/>
          <p14:tracePt t="244262" x="5081588" y="3803650"/>
          <p14:tracePt t="244278" x="5081588" y="3751263"/>
          <p14:tracePt t="244295" x="5081588" y="3724275"/>
          <p14:tracePt t="244311" x="5081588" y="3679825"/>
          <p14:tracePt t="244328" x="5081588" y="3652838"/>
          <p14:tracePt t="244360" x="5081588" y="3633788"/>
          <p14:tracePt t="244393" x="5081588" y="3625850"/>
          <p14:tracePt t="244410" x="5081588" y="3616325"/>
          <p14:tracePt t="244492" x="5081588" y="3608388"/>
          <p14:tracePt t="244574" x="5081588" y="3598863"/>
          <p14:tracePt t="245431" x="5072063" y="3598863"/>
          <p14:tracePt t="245464" x="5054600" y="3598863"/>
          <p14:tracePt t="245480" x="5018088" y="3598863"/>
          <p14:tracePt t="245497" x="4991100" y="3598863"/>
          <p14:tracePt t="245513" x="4956175" y="3608388"/>
          <p14:tracePt t="245530" x="4929188" y="3608388"/>
          <p14:tracePt t="245546" x="4919663" y="3608388"/>
          <p14:tracePt t="245563" x="4911725" y="3608388"/>
          <p14:tracePt t="245579" x="4902200" y="3608388"/>
          <p14:tracePt t="245596" x="4884738" y="3616325"/>
          <p14:tracePt t="245598" x="4867275" y="3616325"/>
          <p14:tracePt t="245612" x="4848225" y="3625850"/>
          <p14:tracePt t="245629" x="4795838" y="3633788"/>
          <p14:tracePt t="245645" x="4751388" y="3633788"/>
          <p14:tracePt t="245661" x="4652963" y="3633788"/>
          <p14:tracePt t="245678" x="4572000" y="3643313"/>
          <p14:tracePt t="245694" x="4527550" y="3652838"/>
          <p14:tracePt t="245711" x="4491038" y="3652838"/>
          <p14:tracePt t="245728" x="4456113" y="3652838"/>
          <p14:tracePt t="245744" x="4438650" y="3652838"/>
          <p14:tracePt t="245760" x="4411663" y="3652838"/>
          <p14:tracePt t="245777" x="4402138" y="3652838"/>
          <p14:tracePt t="245793" x="4394200" y="3652838"/>
          <p14:tracePt t="245810" x="4384675" y="3652838"/>
          <p14:tracePt t="245843" x="4375150" y="3652838"/>
          <p14:tracePt t="245876" x="4367213" y="3652838"/>
          <p14:tracePt t="245892" x="4357688" y="3652838"/>
          <p14:tracePt t="245908" x="4348163" y="3652838"/>
          <p14:tracePt t="245941" x="4340225" y="3652838"/>
          <p14:tracePt t="245958" x="4322763" y="3652838"/>
          <p14:tracePt t="246238" x="4313238" y="3652838"/>
          <p14:tracePt t="246303" x="4303713" y="3652838"/>
          <p14:tracePt t="246320" x="4295775" y="3652838"/>
          <p14:tracePt t="246337" x="4259263" y="3652838"/>
          <p14:tracePt t="246353" x="4224338" y="3652838"/>
          <p14:tracePt t="246370" x="4205288" y="3652838"/>
          <p14:tracePt t="246386" x="4179888" y="3652838"/>
          <p14:tracePt t="246403" x="4170363" y="3652838"/>
          <p14:tracePt t="246419" x="4160838" y="3652838"/>
          <p14:tracePt t="246436" x="4152900" y="3652838"/>
          <p14:tracePt t="246452" x="4143375" y="3652838"/>
          <p14:tracePt t="246469" x="4133850" y="3652838"/>
          <p14:tracePt t="246485" x="4125913" y="3652838"/>
          <p14:tracePt t="246502" x="4125913" y="3643313"/>
          <p14:tracePt t="246518" x="4116388" y="3633788"/>
          <p14:tracePt t="246534" x="4116388" y="3625850"/>
          <p14:tracePt t="246551" x="4098925" y="3598863"/>
          <p14:tracePt t="246567" x="4089400" y="3581400"/>
          <p14:tracePt t="246584" x="4081463" y="3536950"/>
          <p14:tracePt t="246600" x="4071938" y="3500438"/>
          <p14:tracePt t="246617" x="4071938" y="3482975"/>
          <p14:tracePt t="246633" x="4071938" y="3465513"/>
          <p14:tracePt t="246650" x="4071938" y="3455988"/>
          <p14:tracePt t="246682" x="4071938" y="3446463"/>
          <p14:tracePt t="246699" x="4071938" y="3429000"/>
          <p14:tracePt t="246715" x="4098925" y="3429000"/>
          <p14:tracePt t="246732" x="4143375" y="3411538"/>
          <p14:tracePt t="246749" x="4170363" y="3402013"/>
          <p14:tracePt t="246765" x="4205288" y="3402013"/>
          <p14:tracePt t="246781" x="4251325" y="3394075"/>
          <p14:tracePt t="246798" x="4259263" y="3394075"/>
          <p14:tracePt t="246814" x="4276725" y="3394075"/>
          <p14:tracePt t="246831" x="4286250" y="3394075"/>
          <p14:tracePt t="246863" x="4295775" y="3394075"/>
          <p14:tracePt t="246880" x="4322763" y="3402013"/>
          <p14:tracePt t="246897" x="4357688" y="3429000"/>
          <p14:tracePt t="246913" x="4367213" y="3446463"/>
          <p14:tracePt t="246930" x="4402138" y="3490913"/>
          <p14:tracePt t="246946" x="4429125" y="3509963"/>
          <p14:tracePt t="246962" x="4429125" y="3517900"/>
          <p14:tracePt t="246979" x="4446588" y="3527425"/>
          <p14:tracePt t="246995" x="4446588" y="3536950"/>
          <p14:tracePt t="247012" x="4456113" y="3544888"/>
          <p14:tracePt t="247028" x="4473575" y="3562350"/>
          <p14:tracePt t="247045" x="4473575" y="3571875"/>
          <p14:tracePt t="247062" x="4473575" y="3581400"/>
          <p14:tracePt t="247078" x="4473575" y="3589338"/>
          <p14:tracePt t="247094" x="4473575" y="3598863"/>
          <p14:tracePt t="247110" x="4473575" y="3608388"/>
          <p14:tracePt t="247128" x="4465638" y="3625850"/>
          <p14:tracePt t="247160" x="4456113" y="3633788"/>
          <p14:tracePt t="247177" x="4446588" y="3643313"/>
          <p14:tracePt t="247193" x="4438650" y="3652838"/>
          <p14:tracePt t="247210" x="4429125" y="3652838"/>
          <p14:tracePt t="247226" x="4419600" y="3652838"/>
          <p14:tracePt t="247242" x="4411663" y="3652838"/>
          <p14:tracePt t="247259" x="4402138" y="3652838"/>
          <p14:tracePt t="247276" x="4394200" y="3652838"/>
          <p14:tracePt t="247325" x="4384675" y="3652838"/>
          <p14:tracePt t="247357" x="4375150" y="3652838"/>
          <p14:tracePt t="247390" x="4357688" y="3652838"/>
          <p14:tracePt t="247407" x="4348163" y="3652838"/>
          <p14:tracePt t="247424" x="4340225" y="3652838"/>
          <p14:tracePt t="247456" x="4322763" y="3652838"/>
          <p14:tracePt t="247473" x="4313238" y="3652838"/>
          <p14:tracePt t="247506" x="4303713" y="3652838"/>
          <p14:tracePt t="247522" x="4286250" y="3652838"/>
          <p14:tracePt t="247555" x="4276725" y="3652838"/>
          <p14:tracePt t="247588" x="4268788" y="3652838"/>
          <p14:tracePt t="247720" x="4268788" y="3660775"/>
          <p14:tracePt t="254686" x="4313238" y="3660775"/>
          <p14:tracePt t="254702" x="4438650" y="3660775"/>
          <p14:tracePt t="254719" x="4554538" y="3670300"/>
          <p14:tracePt t="254735" x="4598988" y="3679825"/>
          <p14:tracePt t="254752" x="4679950" y="3679825"/>
          <p14:tracePt t="254768" x="4732338" y="3687763"/>
          <p14:tracePt t="254784" x="4768850" y="3687763"/>
          <p14:tracePt t="254801" x="4848225" y="3705225"/>
          <p14:tracePt t="254817" x="4894263" y="3714750"/>
          <p14:tracePt t="254834" x="4991100" y="3724275"/>
          <p14:tracePt t="254850" x="5072063" y="3732213"/>
          <p14:tracePt t="254867" x="5099050" y="3732213"/>
          <p14:tracePt t="254883" x="5143500" y="3732213"/>
          <p14:tracePt t="254900" x="5180013" y="3741738"/>
          <p14:tracePt t="254916" x="5197475" y="3741738"/>
          <p14:tracePt t="254933" x="5214938" y="3741738"/>
          <p14:tracePt t="254949" x="5224463" y="3741738"/>
          <p14:tracePt t="254982" x="5232400" y="3741738"/>
          <p14:tracePt t="255015" x="5251450" y="3741738"/>
          <p14:tracePt t="255031" x="5259388" y="3741738"/>
          <p14:tracePt t="255048" x="5268913" y="3751263"/>
          <p14:tracePt t="255081" x="5286375" y="3751263"/>
          <p14:tracePt t="255098" x="5295900" y="3751263"/>
          <p14:tracePt t="255114" x="5313363" y="3751263"/>
          <p14:tracePt t="255130" x="5340350" y="3751263"/>
          <p14:tracePt t="255147" x="5375275" y="3759200"/>
          <p14:tracePt t="255163" x="5402263" y="3759200"/>
          <p14:tracePt t="255180" x="5429250" y="3759200"/>
          <p14:tracePt t="255196" x="5438775" y="3768725"/>
          <p14:tracePt t="255212" x="5446713" y="3768725"/>
          <p14:tracePt t="255229" x="5456238" y="3768725"/>
          <p14:tracePt t="255245" x="5491163" y="3768725"/>
          <p14:tracePt t="255262" x="5510213" y="3768725"/>
          <p14:tracePt t="255278" x="5562600" y="3768725"/>
          <p14:tracePt t="255295" x="5616575" y="3768725"/>
          <p14:tracePt t="255311" x="5634038" y="3768725"/>
          <p14:tracePt t="255328" x="5670550" y="3768725"/>
          <p14:tracePt t="255345" x="5715000" y="3768725"/>
          <p14:tracePt t="255361" x="5732463" y="3768725"/>
          <p14:tracePt t="255378" x="5768975" y="3768725"/>
          <p14:tracePt t="255394" x="5803900" y="3768725"/>
          <p14:tracePt t="255410" x="5822950" y="3768725"/>
          <p14:tracePt t="255427" x="5875338" y="3768725"/>
          <p14:tracePt t="255443" x="5894388" y="3768725"/>
          <p14:tracePt t="255460" x="5946775" y="3768725"/>
          <p14:tracePt t="255476" x="6000750" y="3759200"/>
          <p14:tracePt t="255493" x="6045200" y="3751263"/>
          <p14:tracePt t="255509" x="6072188" y="3751263"/>
          <p14:tracePt t="255525" x="6108700" y="3751263"/>
          <p14:tracePt t="255542" x="6153150" y="3741738"/>
          <p14:tracePt t="255558" x="6170613" y="3741738"/>
          <p14:tracePt t="255575" x="6188075" y="3741738"/>
          <p14:tracePt t="255592" x="6197600" y="3741738"/>
          <p14:tracePt t="255608" x="6215063" y="3741738"/>
          <p14:tracePt t="255624" x="6224588" y="3741738"/>
          <p14:tracePt t="255641" x="6232525" y="3741738"/>
          <p14:tracePt t="255657" x="6259513" y="3732213"/>
          <p14:tracePt t="255674" x="6286500" y="3732213"/>
          <p14:tracePt t="255690" x="6323013" y="3724275"/>
          <p14:tracePt t="255707" x="6348413" y="3724275"/>
          <p14:tracePt t="255723" x="6384925" y="3714750"/>
          <p14:tracePt t="255740" x="6419850" y="3714750"/>
          <p14:tracePt t="255756" x="6446838" y="3705225"/>
          <p14:tracePt t="255772" x="6537325" y="3697288"/>
          <p14:tracePt t="255789" x="6608763" y="3697288"/>
          <p14:tracePt t="255805" x="6796088" y="3697288"/>
          <p14:tracePt t="255822" x="6991350" y="3697288"/>
          <p14:tracePt t="255838" x="7153275" y="3697288"/>
          <p14:tracePt t="255855" x="7215188" y="3697288"/>
          <p14:tracePt t="255871" x="7269163" y="3697288"/>
          <p14:tracePt t="255888" x="7286625" y="3697288"/>
          <p14:tracePt t="255904" x="7296150" y="3697288"/>
          <p14:tracePt t="255921" x="7313613" y="3697288"/>
          <p14:tracePt t="256201" x="7313613" y="3687763"/>
        </p14:tracePtLst>
      </p14:laserTraceLst>
    </p:ext>
    <p:ext uri="{E180D4A7-C9FB-4DFB-919C-405C955672EB}">
      <p14:showEvtLst xmlns:p14="http://schemas.microsoft.com/office/powerpoint/2010/main">
        <p14:playEvt time="11" objId="7"/>
        <p14:stopEvt time="257256" objId="7"/>
      </p14:showEvt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16</a:t>
            </a:r>
          </a:p>
        </p:txBody>
      </p:sp>
      <p:sp>
        <p:nvSpPr>
          <p:cNvPr id="3379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C88C24-E759-48E4-B529-7782EC2D4045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33797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pt-BR" altLang="pt-BR" sz="2400" dirty="0" smtClean="0"/>
              <a:t>Mesmos métodos comentados na análises </a:t>
            </a:r>
            <a:r>
              <a:rPr lang="pt-BR" altLang="pt-BR" sz="2400" dirty="0" err="1" smtClean="0"/>
              <a:t>univariadas</a:t>
            </a:r>
            <a:r>
              <a:rPr lang="pt-BR" altLang="pt-BR" sz="24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pt-BR" altLang="pt-BR" sz="2400" dirty="0" err="1" smtClean="0"/>
              <a:t>Splines</a:t>
            </a:r>
            <a:endParaRPr lang="pt-BR" altLang="pt-BR" sz="2400" dirty="0" smtClean="0"/>
          </a:p>
          <a:p>
            <a:pPr marL="914400" lvl="1" indent="-514350"/>
            <a:r>
              <a:rPr lang="pt-BR" altLang="pt-BR" sz="2000" dirty="0" err="1" smtClean="0"/>
              <a:t>Restricted</a:t>
            </a:r>
            <a:r>
              <a:rPr lang="pt-BR" altLang="pt-BR" sz="2000" dirty="0" smtClean="0"/>
              <a:t> </a:t>
            </a:r>
            <a:r>
              <a:rPr lang="pt-BR" altLang="pt-BR" sz="2000" dirty="0" err="1" smtClean="0"/>
              <a:t>Cubic</a:t>
            </a:r>
            <a:r>
              <a:rPr lang="pt-BR" altLang="pt-BR" sz="2000" dirty="0" smtClean="0"/>
              <a:t> </a:t>
            </a:r>
            <a:r>
              <a:rPr lang="pt-BR" altLang="pt-BR" sz="2000" dirty="0" err="1" smtClean="0"/>
              <a:t>splines</a:t>
            </a:r>
            <a:endParaRPr lang="pt-BR" altLang="pt-BR" sz="2000" dirty="0" smtClean="0"/>
          </a:p>
          <a:p>
            <a:pPr marL="1314450" lvl="2" indent="-514350"/>
            <a:r>
              <a:rPr lang="pt-BR" altLang="pt-BR" sz="1800" dirty="0" smtClean="0"/>
              <a:t>Graus definidos </a:t>
            </a:r>
            <a:r>
              <a:rPr lang="pt-BR" altLang="pt-BR" sz="1800" i="1" dirty="0" smtClean="0"/>
              <a:t>a priori </a:t>
            </a:r>
            <a:r>
              <a:rPr lang="pt-BR" altLang="pt-BR" sz="1800" dirty="0" smtClean="0"/>
              <a:t>(depende do tamanho da amostra e da </a:t>
            </a:r>
            <a:r>
              <a:rPr lang="pt-BR" altLang="pt-BR" sz="1800" i="1" dirty="0" smtClean="0"/>
              <a:t>expertise</a:t>
            </a:r>
            <a:r>
              <a:rPr lang="pt-BR" altLang="pt-BR" sz="1800" dirty="0" smtClean="0"/>
              <a:t> no tema)</a:t>
            </a:r>
          </a:p>
          <a:p>
            <a:pPr marL="914400" lvl="1" indent="-514350"/>
            <a:r>
              <a:rPr lang="pt-BR" altLang="pt-BR" sz="2000" dirty="0" err="1" smtClean="0"/>
              <a:t>Splines</a:t>
            </a:r>
            <a:r>
              <a:rPr lang="pt-BR" altLang="pt-BR" sz="2000" dirty="0" smtClean="0"/>
              <a:t> em GAM</a:t>
            </a:r>
          </a:p>
          <a:p>
            <a:pPr marL="1314450" lvl="2" indent="-514350"/>
            <a:r>
              <a:rPr lang="pt-BR" altLang="pt-BR" sz="1800" dirty="0" smtClean="0"/>
              <a:t>Graus de liberdade estimados por validação cruzada generalizada (GCV)</a:t>
            </a:r>
          </a:p>
          <a:p>
            <a:pPr marL="514350" indent="-514350">
              <a:buFont typeface="+mj-lt"/>
              <a:buAutoNum type="arabicPeriod"/>
            </a:pPr>
            <a:r>
              <a:rPr lang="pt-BR" altLang="pt-BR" sz="2400" dirty="0" smtClean="0"/>
              <a:t>Polinômios fracionais</a:t>
            </a:r>
          </a:p>
          <a:p>
            <a:pPr marL="914400" lvl="1" indent="-514350"/>
            <a:r>
              <a:rPr lang="pt-BR" altLang="pt-BR" sz="2000" dirty="0" smtClean="0"/>
              <a:t>Busca iterativamente uma transformação ótima com base no nível de significância.</a:t>
            </a:r>
          </a:p>
          <a:p>
            <a:pPr marL="1314450" lvl="2" indent="-514350"/>
            <a:r>
              <a:rPr lang="pt-BR" altLang="pt-BR" sz="1800" dirty="0"/>
              <a:t>É possível testar:</a:t>
            </a:r>
          </a:p>
          <a:p>
            <a:pPr marL="1771650" lvl="3" indent="-514350">
              <a:buFont typeface="+mj-lt"/>
              <a:buAutoNum type="arabicPeriod"/>
            </a:pPr>
            <a:r>
              <a:rPr lang="pt-BR" altLang="pt-BR" sz="1400" dirty="0" smtClean="0"/>
              <a:t>Se existe efeito da variável;</a:t>
            </a:r>
          </a:p>
          <a:p>
            <a:pPr marL="1771650" lvl="3" indent="-514350">
              <a:buFont typeface="+mj-lt"/>
              <a:buAutoNum type="arabicPeriod"/>
            </a:pPr>
            <a:r>
              <a:rPr lang="pt-BR" altLang="pt-BR" sz="1400" dirty="0" smtClean="0"/>
              <a:t>Se existe efeito não-linear;</a:t>
            </a:r>
          </a:p>
          <a:p>
            <a:pPr marL="1771650" lvl="3" indent="-514350">
              <a:buFont typeface="+mj-lt"/>
              <a:buAutoNum type="arabicPeriod"/>
            </a:pPr>
            <a:r>
              <a:rPr lang="pt-BR" altLang="pt-BR" sz="1400" dirty="0" smtClean="0"/>
              <a:t>Se existe necessidade de transformações mais complexas (F2 </a:t>
            </a:r>
            <a:r>
              <a:rPr lang="pt-BR" altLang="pt-BR" sz="1400" dirty="0" err="1" smtClean="0"/>
              <a:t>vs</a:t>
            </a:r>
            <a:r>
              <a:rPr lang="pt-BR" altLang="pt-BR" sz="1400" dirty="0" smtClean="0"/>
              <a:t> F1)</a:t>
            </a:r>
          </a:p>
        </p:txBody>
      </p:sp>
      <p:sp>
        <p:nvSpPr>
          <p:cNvPr id="33798" name="Título 2"/>
          <p:cNvSpPr>
            <a:spLocks noGrp="1"/>
          </p:cNvSpPr>
          <p:nvPr>
            <p:ph type="title"/>
          </p:nvPr>
        </p:nvSpPr>
        <p:spPr>
          <a:xfrm>
            <a:off x="539750" y="-171450"/>
            <a:ext cx="8424863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1800" b="1" smtClean="0"/>
              <a:t>5. Verificando pressupostos em modelos de regressão (Cap 12)</a:t>
            </a:r>
          </a:p>
        </p:txBody>
      </p:sp>
      <p:sp>
        <p:nvSpPr>
          <p:cNvPr id="33799" name="Título 2"/>
          <p:cNvSpPr txBox="1">
            <a:spLocks/>
          </p:cNvSpPr>
          <p:nvPr/>
        </p:nvSpPr>
        <p:spPr bwMode="auto">
          <a:xfrm>
            <a:off x="261938" y="630238"/>
            <a:ext cx="84248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4000" b="1"/>
              <a:t>Não-linearidade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62199" x="1125538" y="5062538"/>
          <p14:tracePt t="67419" x="1125538" y="5054600"/>
          <p14:tracePt t="67428" x="1133475" y="5037138"/>
          <p14:tracePt t="67437" x="1143000" y="5000625"/>
          <p14:tracePt t="67448" x="1169988" y="4894263"/>
          <p14:tracePt t="67460" x="1214438" y="4751388"/>
          <p14:tracePt t="67477" x="1285875" y="4473575"/>
          <p14:tracePt t="67493" x="1322388" y="4357688"/>
          <p14:tracePt t="67509" x="1401763" y="4179888"/>
          <p14:tracePt t="67526" x="1446213" y="4089400"/>
          <p14:tracePt t="67542" x="1473200" y="4054475"/>
          <p14:tracePt t="67559" x="1490663" y="4027488"/>
          <p14:tracePt t="67576" x="1500188" y="4017963"/>
          <p14:tracePt t="67608" x="1509713" y="4017963"/>
          <p14:tracePt t="67914" x="1509713" y="4010025"/>
          <p14:tracePt t="67924" x="1517650" y="3990975"/>
          <p14:tracePt t="67935" x="1554163" y="3946525"/>
          <p14:tracePt t="67944" x="1633538" y="3795713"/>
          <p14:tracePt t="67954" x="1697038" y="3679825"/>
          <p14:tracePt t="67971" x="1758950" y="3562350"/>
          <p14:tracePt t="67987" x="1874838" y="3367088"/>
          <p14:tracePt t="68003" x="1955800" y="3241675"/>
          <p14:tracePt t="68020" x="1982788" y="3214688"/>
          <p14:tracePt t="68036" x="1990725" y="3187700"/>
          <p14:tracePt t="68053" x="2000250" y="3187700"/>
          <p14:tracePt t="68069" x="2000250" y="3179763"/>
          <p14:tracePt t="68086" x="2009775" y="3179763"/>
          <p14:tracePt t="68390" x="2009775" y="3170238"/>
          <p14:tracePt t="68400" x="2009775" y="3143250"/>
          <p14:tracePt t="68410" x="2009775" y="3044825"/>
          <p14:tracePt t="68420" x="2009775" y="2965450"/>
          <p14:tracePt t="68431" x="2009775" y="2857500"/>
          <p14:tracePt t="68448" x="2009775" y="2786063"/>
          <p14:tracePt t="68464" x="1990725" y="2687638"/>
          <p14:tracePt t="68481" x="1990725" y="2652713"/>
          <p14:tracePt t="68497" x="1982788" y="2652713"/>
          <p14:tracePt t="68514" x="1982788" y="2643188"/>
          <p14:tracePt t="68549" x="1982788" y="2633663"/>
          <p14:tracePt t="68679" x="1973263" y="2633663"/>
          <p14:tracePt t="68688" x="1965325" y="2633663"/>
          <p14:tracePt t="68699" x="1955800" y="2625725"/>
          <p14:tracePt t="68712" x="1946275" y="2625725"/>
          <p14:tracePt t="68728" x="1866900" y="2616200"/>
          <p14:tracePt t="68745" x="1776413" y="2608263"/>
          <p14:tracePt t="68761" x="1608138" y="2571750"/>
          <p14:tracePt t="68777" x="1465263" y="2554288"/>
          <p14:tracePt t="68794" x="1401763" y="2544763"/>
          <p14:tracePt t="68810" x="1357313" y="2544763"/>
          <p14:tracePt t="68827" x="1339850" y="2544763"/>
          <p14:tracePt t="68843" x="1330325" y="2544763"/>
          <p14:tracePt t="69267" x="1322388" y="2544763"/>
          <p14:tracePt t="69274" x="1303338" y="2544763"/>
          <p14:tracePt t="69288" x="1276350" y="2544763"/>
          <p14:tracePt t="69304" x="1196975" y="2544763"/>
          <p14:tracePt t="69321" x="1179513" y="2544763"/>
          <p14:tracePt t="69337" x="1143000" y="2544763"/>
          <p14:tracePt t="69354" x="1125538" y="2544763"/>
          <p14:tracePt t="69370" x="1116013" y="2544763"/>
          <p14:tracePt t="69403" x="1108075" y="2544763"/>
          <p14:tracePt t="70355" x="1116013" y="2544763"/>
          <p14:tracePt t="70366" x="1133475" y="2544763"/>
          <p14:tracePt t="70378" x="1169988" y="2544763"/>
          <p14:tracePt t="70391" x="1223963" y="2544763"/>
          <p14:tracePt t="70408" x="1276350" y="2544763"/>
          <p14:tracePt t="70424" x="1312863" y="2544763"/>
          <p14:tracePt t="70441" x="1339850" y="2554288"/>
          <p14:tracePt t="70457" x="1366838" y="2554288"/>
          <p14:tracePt t="70474" x="1374775" y="2554288"/>
          <p14:tracePt t="70490" x="1393825" y="2554288"/>
          <p14:tracePt t="70506" x="1401763" y="2554288"/>
          <p14:tracePt t="70523" x="1411288" y="2554288"/>
          <p14:tracePt t="70556" x="1419225" y="2554288"/>
          <p14:tracePt t="70574" x="1428750" y="2554288"/>
          <p14:tracePt t="70594" x="1438275" y="2554288"/>
          <p14:tracePt t="70634" x="1446213" y="2554288"/>
          <p14:tracePt t="70663" x="1455738" y="2554288"/>
          <p14:tracePt t="70673" x="1465263" y="2554288"/>
          <p14:tracePt t="70693" x="1473200" y="2554288"/>
          <p14:tracePt t="70702" x="1490663" y="2554288"/>
          <p14:tracePt t="70723" x="1500188" y="2554288"/>
          <p14:tracePt t="70732" x="1517650" y="2554288"/>
          <p14:tracePt t="70753" x="1527175" y="2554288"/>
          <p14:tracePt t="70783" x="1536700" y="2554288"/>
          <p14:tracePt t="70791" x="1544638" y="2554288"/>
          <p14:tracePt t="70812" x="1554163" y="2554288"/>
          <p14:tracePt t="70851" x="1562100" y="2554288"/>
          <p14:tracePt t="71258" x="1571625" y="2554288"/>
          <p14:tracePt t="71278" x="1589088" y="2554288"/>
          <p14:tracePt t="71288" x="1616075" y="2554288"/>
          <p14:tracePt t="71300" x="1633538" y="2554288"/>
          <p14:tracePt t="71313" x="1643063" y="2554288"/>
          <p14:tracePt t="71330" x="1670050" y="2554288"/>
          <p14:tracePt t="71347" x="1687513" y="2554288"/>
          <p14:tracePt t="71363" x="1697038" y="2554288"/>
          <p14:tracePt t="71379" x="1704975" y="2554288"/>
          <p14:tracePt t="71396" x="1714500" y="2554288"/>
          <p14:tracePt t="71412" x="1724025" y="2554288"/>
          <p14:tracePt t="71429" x="1731963" y="2554288"/>
          <p14:tracePt t="71462" x="1751013" y="2554288"/>
          <p14:tracePt t="71494" x="1758950" y="2544763"/>
          <p14:tracePt t="71511" x="1768475" y="2544763"/>
          <p14:tracePt t="71527" x="1785938" y="2536825"/>
          <p14:tracePt t="71544" x="1795463" y="2536825"/>
          <p14:tracePt t="71560" x="1812925" y="2527300"/>
          <p14:tracePt t="71577" x="1830388" y="2517775"/>
          <p14:tracePt t="71593" x="1839913" y="2509838"/>
          <p14:tracePt t="71610" x="1847850" y="2500313"/>
          <p14:tracePt t="71626" x="1857375" y="2490788"/>
          <p14:tracePt t="71643" x="1866900" y="2490788"/>
          <p14:tracePt t="71659" x="1866900" y="2482850"/>
          <p14:tracePt t="71676" x="1874838" y="2473325"/>
          <p14:tracePt t="71692" x="1874838" y="2465388"/>
          <p14:tracePt t="71725" x="1874838" y="2455863"/>
          <p14:tracePt t="71745" x="1874838" y="2446338"/>
          <p14:tracePt t="71764" x="1874838" y="2428875"/>
          <p14:tracePt t="71775" x="1874838" y="2419350"/>
          <p14:tracePt t="71805" x="1874838" y="2411413"/>
          <p14:tracePt t="71814" x="1874838" y="2401888"/>
          <p14:tracePt t="71825" x="1874838" y="2393950"/>
          <p14:tracePt t="71840" x="1874838" y="2384425"/>
          <p14:tracePt t="71857" x="1857375" y="2366963"/>
          <p14:tracePt t="71874" x="1830388" y="2347913"/>
          <p14:tracePt t="71890" x="1822450" y="2339975"/>
          <p14:tracePt t="71906" x="1803400" y="2330450"/>
          <p14:tracePt t="71923" x="1768475" y="2312988"/>
          <p14:tracePt t="71939" x="1758950" y="2312988"/>
          <p14:tracePt t="71956" x="1714500" y="2295525"/>
          <p14:tracePt t="71972" x="1679575" y="2286000"/>
          <p14:tracePt t="71989" x="1652588" y="2276475"/>
          <p14:tracePt t="72005" x="1616075" y="2268538"/>
          <p14:tracePt t="72022" x="1589088" y="2268538"/>
          <p14:tracePt t="72038" x="1544638" y="2259013"/>
          <p14:tracePt t="72054" x="1500188" y="2241550"/>
          <p14:tracePt t="72071" x="1482725" y="2241550"/>
          <p14:tracePt t="72087" x="1438275" y="2241550"/>
          <p14:tracePt t="72104" x="1393825" y="2232025"/>
          <p14:tracePt t="72120" x="1366838" y="2232025"/>
          <p14:tracePt t="72137" x="1322388" y="2224088"/>
          <p14:tracePt t="72153" x="1258888" y="2224088"/>
          <p14:tracePt t="72170" x="1223963" y="2224088"/>
          <p14:tracePt t="72186" x="1187450" y="2224088"/>
          <p14:tracePt t="72203" x="1152525" y="2224088"/>
          <p14:tracePt t="72219" x="1143000" y="2224088"/>
          <p14:tracePt t="72236" x="1125538" y="2224088"/>
          <p14:tracePt t="72268" x="1116013" y="2224088"/>
          <p14:tracePt t="72290" x="1108075" y="2224088"/>
          <p14:tracePt t="72319" x="1098550" y="2224088"/>
          <p14:tracePt t="72389" x="1089025" y="2224088"/>
          <p14:tracePt t="72419" x="1089025" y="2232025"/>
          <p14:tracePt t="72449" x="1089025" y="2241550"/>
          <p14:tracePt t="72459" x="1081088" y="2251075"/>
          <p14:tracePt t="72468" x="1081088" y="2259013"/>
          <p14:tracePt t="72482" x="1071563" y="2268538"/>
          <p14:tracePt t="72499" x="1071563" y="2276475"/>
          <p14:tracePt t="72515" x="1071563" y="2286000"/>
          <p14:tracePt t="72532" x="1071563" y="2303463"/>
          <p14:tracePt t="72549" x="1089025" y="2322513"/>
          <p14:tracePt t="72565" x="1108075" y="2347913"/>
          <p14:tracePt t="72582" x="1187450" y="2393950"/>
          <p14:tracePt t="72598" x="1268413" y="2438400"/>
          <p14:tracePt t="72614" x="1312863" y="2446338"/>
          <p14:tracePt t="72631" x="1366838" y="2465388"/>
          <p14:tracePt t="72647" x="1419225" y="2473325"/>
          <p14:tracePt t="72664" x="1446213" y="2482850"/>
          <p14:tracePt t="72680" x="1490663" y="2490788"/>
          <p14:tracePt t="72697" x="1536700" y="2490788"/>
          <p14:tracePt t="72713" x="1562100" y="2490788"/>
          <p14:tracePt t="72730" x="1589088" y="2490788"/>
          <p14:tracePt t="72746" x="1608138" y="2490788"/>
          <p14:tracePt t="72779" x="1616075" y="2490788"/>
          <p14:tracePt t="72806" x="1625600" y="2490788"/>
          <p14:tracePt t="72876" x="1633538" y="2490788"/>
          <p14:tracePt t="72907" x="1643063" y="2490788"/>
          <p14:tracePt t="73005" x="1652588" y="2490788"/>
          <p14:tracePt t="73124" x="1633538" y="2490788"/>
          <p14:tracePt t="73133" x="1608138" y="2473325"/>
          <p14:tracePt t="73145" x="1527175" y="2428875"/>
          <p14:tracePt t="73158" x="1401763" y="2374900"/>
          <p14:tracePt t="73175" x="1196975" y="2276475"/>
          <p14:tracePt t="73191" x="1098550" y="2224088"/>
          <p14:tracePt t="73207" x="884238" y="2143125"/>
          <p14:tracePt t="73224" x="785813" y="2125663"/>
          <p14:tracePt t="73240" x="750888" y="2125663"/>
          <p14:tracePt t="73256" x="704850" y="2116138"/>
          <p14:tracePt t="73273" x="660400" y="2116138"/>
          <p14:tracePt t="73289" x="633413" y="2116138"/>
          <p14:tracePt t="73306" x="598488" y="2116138"/>
          <p14:tracePt t="73323" x="581025" y="2116138"/>
          <p14:tracePt t="73551" x="554038" y="2089150"/>
          <p14:tracePt t="73561" x="465138" y="2017713"/>
          <p14:tracePt t="73572" x="303213" y="1884363"/>
          <p14:tracePt t="73586" x="142875" y="1731963"/>
        </p14:tracePtLst>
      </p14:laserTraceLst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16</a:t>
            </a:r>
          </a:p>
        </p:txBody>
      </p:sp>
      <p:sp>
        <p:nvSpPr>
          <p:cNvPr id="3379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C88C24-E759-48E4-B529-7782EC2D4045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33797" name="Espaço Reservado para Conteúdo 1"/>
          <p:cNvSpPr>
            <a:spLocks noGrp="1"/>
          </p:cNvSpPr>
          <p:nvPr>
            <p:ph idx="1"/>
          </p:nvPr>
        </p:nvSpPr>
        <p:spPr>
          <a:xfrm>
            <a:off x="359569" y="1484784"/>
            <a:ext cx="8229600" cy="5573216"/>
          </a:xfrm>
        </p:spPr>
        <p:txBody>
          <a:bodyPr/>
          <a:lstStyle/>
          <a:p>
            <a:pPr marL="400050" lvl="1" indent="0">
              <a:buNone/>
            </a:pPr>
            <a:r>
              <a:rPr lang="pt-BR" altLang="pt-BR" sz="2400" dirty="0" smtClean="0"/>
              <a:t>Exemplo: Probabilidade de ter apenas tecido benigno em </a:t>
            </a:r>
            <a:r>
              <a:rPr lang="pt-BR" altLang="pt-BR" sz="2400" dirty="0"/>
              <a:t>p</a:t>
            </a:r>
            <a:r>
              <a:rPr lang="pt-BR" altLang="pt-BR" sz="2400" dirty="0" smtClean="0"/>
              <a:t>acientes tratados com </a:t>
            </a:r>
            <a:r>
              <a:rPr lang="pt-BR" altLang="pt-BR" sz="2400" dirty="0" err="1" smtClean="0"/>
              <a:t>quimio</a:t>
            </a:r>
            <a:r>
              <a:rPr lang="pt-BR" altLang="pt-BR" sz="2400" dirty="0" smtClean="0"/>
              <a:t> para câncer testicular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BR" altLang="pt-BR" sz="2400" dirty="0" smtClean="0"/>
              <a:t>Explorar as formas da curvas para cada variável</a:t>
            </a:r>
          </a:p>
        </p:txBody>
      </p:sp>
      <p:sp>
        <p:nvSpPr>
          <p:cNvPr id="33798" name="Título 2"/>
          <p:cNvSpPr>
            <a:spLocks noGrp="1"/>
          </p:cNvSpPr>
          <p:nvPr>
            <p:ph type="title"/>
          </p:nvPr>
        </p:nvSpPr>
        <p:spPr>
          <a:xfrm>
            <a:off x="539750" y="-171450"/>
            <a:ext cx="8424863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1800" b="1" smtClean="0"/>
              <a:t>5. Verificando pressupostos em modelos de regressão (Cap 12)</a:t>
            </a:r>
          </a:p>
        </p:txBody>
      </p:sp>
      <p:sp>
        <p:nvSpPr>
          <p:cNvPr id="33799" name="Título 2"/>
          <p:cNvSpPr txBox="1">
            <a:spLocks/>
          </p:cNvSpPr>
          <p:nvPr/>
        </p:nvSpPr>
        <p:spPr bwMode="auto">
          <a:xfrm>
            <a:off x="261938" y="476672"/>
            <a:ext cx="84248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b="1"/>
              <a:t>Não-linearidade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040" y="2636912"/>
            <a:ext cx="6351919" cy="338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2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0569" x="1160463" y="5037138"/>
          <p14:tracePt t="21442" x="1347788" y="4902200"/>
          <p14:tracePt t="21460" x="1446213" y="4813300"/>
          <p14:tracePt t="21476" x="1500188" y="4741863"/>
          <p14:tracePt t="21494" x="1527175" y="4705350"/>
          <p14:tracePt t="21511" x="1571625" y="4643438"/>
          <p14:tracePt t="21530" x="1598613" y="4589463"/>
          <p14:tracePt t="21544" x="1616075" y="4572000"/>
          <p14:tracePt t="21547" x="1625600" y="4554538"/>
          <p14:tracePt t="21559" x="1633538" y="4537075"/>
          <p14:tracePt t="21576" x="1660525" y="4465638"/>
          <p14:tracePt t="21593" x="1687513" y="4419600"/>
          <p14:tracePt t="21610" x="1741488" y="4340225"/>
          <p14:tracePt t="21627" x="1768475" y="4268788"/>
          <p14:tracePt t="21643" x="1785938" y="4251325"/>
          <p14:tracePt t="21660" x="1812925" y="4205288"/>
          <p14:tracePt t="21678" x="1839913" y="4170363"/>
          <p14:tracePt t="21694" x="1847850" y="4152900"/>
          <p14:tracePt t="21711" x="1884363" y="4116388"/>
          <p14:tracePt t="21729" x="1901825" y="4089400"/>
          <p14:tracePt t="21744" x="1911350" y="4081463"/>
          <p14:tracePt t="21761" x="1911350" y="4071938"/>
          <p14:tracePt t="21777" x="1919288" y="4071938"/>
          <p14:tracePt t="21811" x="1928813" y="4062413"/>
          <p14:tracePt t="21861" x="1928813" y="4054475"/>
          <p14:tracePt t="21945" x="1928813" y="4037013"/>
          <p14:tracePt t="21978" x="1928813" y="4027488"/>
          <p14:tracePt t="21996" x="1919288" y="4017963"/>
          <p14:tracePt t="22011" x="1911350" y="4000500"/>
          <p14:tracePt t="22028" x="1893888" y="3938588"/>
          <p14:tracePt t="22046" x="1847850" y="3813175"/>
          <p14:tracePt t="22059" x="1812925" y="3741738"/>
          <p14:tracePt t="22076" x="1768475" y="3589338"/>
          <p14:tracePt t="22090" x="1751013" y="3536950"/>
          <p14:tracePt t="22107" x="1741488" y="3482975"/>
          <p14:tracePt t="22123" x="1731963" y="3446463"/>
          <p14:tracePt t="22141" x="1724025" y="3438525"/>
          <p14:tracePt t="22175" x="1724025" y="3429000"/>
          <p14:tracePt t="22208" x="1724025" y="3419475"/>
          <p14:tracePt t="22326" x="1724025" y="3411538"/>
          <p14:tracePt t="22594" x="1714500" y="3455988"/>
          <p14:tracePt t="22611" x="1704975" y="3527425"/>
          <p14:tracePt t="22628" x="1697038" y="3625850"/>
          <p14:tracePt t="22645" x="1687513" y="3679825"/>
          <p14:tracePt t="22661" x="1687513" y="3751263"/>
          <p14:tracePt t="22678" x="1687513" y="3795713"/>
          <p14:tracePt t="22693" x="1687513" y="3813175"/>
          <p14:tracePt t="22711" x="1679575" y="3857625"/>
          <p14:tracePt t="22728" x="1670050" y="3884613"/>
          <p14:tracePt t="22744" x="1670050" y="3894138"/>
          <p14:tracePt t="22761" x="1670050" y="3919538"/>
          <p14:tracePt t="22778" x="1670050" y="3946525"/>
          <p14:tracePt t="22795" x="1670050" y="3990975"/>
          <p14:tracePt t="22811" x="1670050" y="4010025"/>
          <p14:tracePt t="22826" x="1670050" y="4044950"/>
          <p14:tracePt t="22841" x="1670050" y="4062413"/>
          <p14:tracePt t="22858" x="1670050" y="4098925"/>
          <p14:tracePt t="22873" x="1670050" y="4116388"/>
          <p14:tracePt t="22891" x="1670050" y="4133850"/>
          <p14:tracePt t="22908" x="1670050" y="4143375"/>
          <p14:tracePt t="22925" x="1670050" y="4152900"/>
          <p14:tracePt t="22959" x="1670050" y="4170363"/>
          <p14:tracePt t="22993" x="1670050" y="4179888"/>
          <p14:tracePt t="23260" x="1660525" y="4179888"/>
          <p14:tracePt t="23277" x="1652588" y="4170363"/>
          <p14:tracePt t="23293" x="1652588" y="4160838"/>
          <p14:tracePt t="23312" x="1652588" y="4152900"/>
          <p14:tracePt t="23327" x="1652588" y="4116388"/>
          <p14:tracePt t="23343" x="1652588" y="4081463"/>
          <p14:tracePt t="23360" x="1652588" y="4062413"/>
          <p14:tracePt t="23377" x="1660525" y="3983038"/>
          <p14:tracePt t="23394" x="1679575" y="3884613"/>
          <p14:tracePt t="23411" x="1697038" y="3786188"/>
          <p14:tracePt t="23427" x="1704975" y="3732213"/>
          <p14:tracePt t="23444" x="1724025" y="3660775"/>
          <p14:tracePt t="23458" x="1724025" y="3616325"/>
          <p14:tracePt t="23475" x="1731963" y="3571875"/>
          <p14:tracePt t="23493" x="1741488" y="3536950"/>
          <p14:tracePt t="23509" x="1741488" y="3527425"/>
          <p14:tracePt t="23526" x="1741488" y="3517900"/>
          <p14:tracePt t="23544" x="1751013" y="3509963"/>
          <p14:tracePt t="23560" x="1751013" y="3500438"/>
          <p14:tracePt t="23611" x="1751013" y="3490913"/>
          <p14:tracePt t="23878" x="1751013" y="3500438"/>
          <p14:tracePt t="23894" x="1751013" y="3509963"/>
          <p14:tracePt t="23911" x="1751013" y="3517900"/>
          <p14:tracePt t="23928" x="1751013" y="3554413"/>
          <p14:tracePt t="23944" x="1751013" y="3581400"/>
          <p14:tracePt t="23959" x="1751013" y="3652838"/>
          <p14:tracePt t="23976" x="1751013" y="3751263"/>
          <p14:tracePt t="23994" x="1751013" y="3803650"/>
          <p14:tracePt t="24011" x="1751013" y="3884613"/>
          <p14:tracePt t="24028" x="1751013" y="3956050"/>
          <p14:tracePt t="24045" x="1751013" y="3983038"/>
          <p14:tracePt t="24049" x="1751013" y="4000500"/>
          <p14:tracePt t="24061" x="1751013" y="4017963"/>
          <p14:tracePt t="24077" x="1751013" y="4054475"/>
          <p14:tracePt t="24094" x="1751013" y="4071938"/>
          <p14:tracePt t="24111" x="1751013" y="4116388"/>
          <p14:tracePt t="24128" x="1751013" y="4152900"/>
          <p14:tracePt t="24142" x="1751013" y="4170363"/>
          <p14:tracePt t="24159" x="1751013" y="4205288"/>
          <p14:tracePt t="24177" x="1751013" y="4224338"/>
          <p14:tracePt t="24193" x="1751013" y="4232275"/>
          <p14:tracePt t="24210" x="1751013" y="4241800"/>
          <p14:tracePt t="24228" x="1751013" y="4251325"/>
          <p14:tracePt t="24276" x="1751013" y="4259263"/>
          <p14:tracePt t="24560" x="1741488" y="4224338"/>
          <p14:tracePt t="24576" x="1741488" y="4205288"/>
          <p14:tracePt t="24593" x="1731963" y="4160838"/>
          <p14:tracePt t="24611" x="1731963" y="4098925"/>
          <p14:tracePt t="24627" x="1731963" y="4054475"/>
          <p14:tracePt t="24644" x="1731963" y="3956050"/>
          <p14:tracePt t="24661" x="1731963" y="3857625"/>
          <p14:tracePt t="24677" x="1731963" y="3786188"/>
          <p14:tracePt t="24692" x="1731963" y="3670300"/>
          <p14:tracePt t="24710" x="1751013" y="3581400"/>
          <p14:tracePt t="24727" x="1751013" y="3554413"/>
          <p14:tracePt t="24744" x="1751013" y="3517900"/>
          <p14:tracePt t="24761" x="1751013" y="3500438"/>
          <p14:tracePt t="24794" x="1751013" y="3490913"/>
          <p14:tracePt t="25044" x="1751013" y="3482975"/>
          <p14:tracePt t="25211" x="1758950" y="3490913"/>
          <p14:tracePt t="25228" x="1758950" y="3500438"/>
          <p14:tracePt t="25242" x="1758950" y="3509963"/>
          <p14:tracePt t="25260" x="1758950" y="3517900"/>
          <p14:tracePt t="25278" x="1758950" y="3536950"/>
          <p14:tracePt t="25294" x="1758950" y="3544888"/>
          <p14:tracePt t="25311" x="1758950" y="3589338"/>
          <p14:tracePt t="25328" x="1758950" y="3643313"/>
          <p14:tracePt t="25345" x="1758950" y="3714750"/>
          <p14:tracePt t="25360" x="1758950" y="3751263"/>
          <p14:tracePt t="25378" x="1758950" y="3813175"/>
          <p14:tracePt t="25394" x="1758950" y="3848100"/>
          <p14:tracePt t="25411" x="1758950" y="3867150"/>
          <p14:tracePt t="25427" x="1758950" y="3911600"/>
          <p14:tracePt t="25445" x="1758950" y="3946525"/>
          <p14:tracePt t="25458" x="1758950" y="3965575"/>
          <p14:tracePt t="25475" x="1758950" y="3990975"/>
          <p14:tracePt t="25509" x="1758950" y="4000500"/>
          <p14:tracePt t="25528" x="1758950" y="4010025"/>
          <p14:tracePt t="25545" x="1758950" y="4017963"/>
          <p14:tracePt t="25562" x="1758950" y="4037013"/>
          <p14:tracePt t="25595" x="1758950" y="4044950"/>
          <p14:tracePt t="25611" x="1758950" y="4054475"/>
          <p14:tracePt t="25628" x="1758950" y="4062413"/>
          <p14:tracePt t="25642" x="1758950" y="4071938"/>
          <p14:tracePt t="25740" x="1758950" y="4081463"/>
          <p14:tracePt t="26244" x="1758950" y="4062413"/>
          <p14:tracePt t="26261" x="1758950" y="4044950"/>
          <p14:tracePt t="26278" x="1758950" y="4017963"/>
          <p14:tracePt t="26294" x="1758950" y="4000500"/>
          <p14:tracePt t="26311" x="1758950" y="3965575"/>
          <p14:tracePt t="26328" x="1758950" y="3929063"/>
          <p14:tracePt t="26344" x="1758950" y="3911600"/>
          <p14:tracePt t="26360" x="1758950" y="3867150"/>
          <p14:tracePt t="26378" x="1758950" y="3840163"/>
          <p14:tracePt t="26394" x="1758950" y="3830638"/>
          <p14:tracePt t="26411" x="1758950" y="3822700"/>
          <p14:tracePt t="26427" x="1758950" y="3813175"/>
          <p14:tracePt t="26444" x="1758950" y="3803650"/>
          <p14:tracePt t="26461" x="1758950" y="3795713"/>
          <p14:tracePt t="26494" x="1758950" y="3786188"/>
          <p14:tracePt t="26543" x="1758950" y="3768725"/>
          <p14:tracePt t="26560" x="1758950" y="3759200"/>
          <p14:tracePt t="26577" x="1758950" y="3732213"/>
          <p14:tracePt t="26594" x="1758950" y="3660775"/>
          <p14:tracePt t="26611" x="1758950" y="3598863"/>
          <p14:tracePt t="26627" x="1758950" y="3438525"/>
          <p14:tracePt t="26645" x="1758950" y="3205163"/>
          <p14:tracePt t="26661" x="1768475" y="3098800"/>
          <p14:tracePt t="26678" x="1776413" y="2901950"/>
          <p14:tracePt t="26692" x="1785938" y="2768600"/>
          <p14:tracePt t="26709" x="1785938" y="2714625"/>
          <p14:tracePt t="26726" x="1795463" y="2660650"/>
          <p14:tracePt t="26745" x="1795463" y="2643188"/>
          <p14:tracePt t="26777" x="1795463" y="2633663"/>
          <p14:tracePt t="26794" x="1795463" y="2625725"/>
          <p14:tracePt t="27293" x="1795463" y="2598738"/>
          <p14:tracePt t="27311" x="1795463" y="2527300"/>
          <p14:tracePt t="27328" x="1812925" y="2438400"/>
          <p14:tracePt t="27344" x="1822450" y="2401888"/>
          <p14:tracePt t="27361" x="1830388" y="2347913"/>
          <p14:tracePt t="27377" x="1839913" y="2312988"/>
          <p14:tracePt t="27394" x="1839913" y="2303463"/>
          <p14:tracePt t="27411" x="1847850" y="2295525"/>
          <p14:tracePt t="27427" x="1857375" y="2276475"/>
          <p14:tracePt t="27461" x="1866900" y="2276475"/>
          <p14:tracePt t="27477" x="1866900" y="2268538"/>
          <p14:tracePt t="27494" x="1874838" y="2268538"/>
          <p14:tracePt t="27510" x="1884363" y="2259013"/>
          <p14:tracePt t="27528" x="1901825" y="2251075"/>
          <p14:tracePt t="27544" x="1911350" y="2241550"/>
          <p14:tracePt t="27548" x="1928813" y="2241550"/>
          <p14:tracePt t="27561" x="1946275" y="2232025"/>
          <p14:tracePt t="27579" x="1982788" y="2214563"/>
          <p14:tracePt t="27593" x="2000250" y="2214563"/>
          <p14:tracePt t="27609" x="2044700" y="2197100"/>
          <p14:tracePt t="27628" x="2081213" y="2187575"/>
          <p14:tracePt t="27644" x="2098675" y="2179638"/>
          <p14:tracePt t="27661" x="2108200" y="2179638"/>
          <p14:tracePt t="27678" x="2116138" y="2179638"/>
          <p14:tracePt t="27691" x="2116138" y="2170113"/>
          <p14:tracePt t="27708" x="2133600" y="2160588"/>
          <p14:tracePt t="27725" x="2170113" y="2160588"/>
          <p14:tracePt t="27743" x="2187575" y="2160588"/>
          <p14:tracePt t="27760" x="2224088" y="2152650"/>
          <p14:tracePt t="27777" x="2259013" y="2143125"/>
          <p14:tracePt t="27795" x="2303463" y="2143125"/>
          <p14:tracePt t="27811" x="2322513" y="2133600"/>
          <p14:tracePt t="27828" x="2357438" y="2125663"/>
          <p14:tracePt t="27843" x="2401888" y="2116138"/>
          <p14:tracePt t="27861" x="2411413" y="2116138"/>
          <p14:tracePt t="27877" x="2419350" y="2116138"/>
          <p14:tracePt t="27895" x="2438400" y="2108200"/>
          <p14:tracePt t="27911" x="2446338" y="2098675"/>
          <p14:tracePt t="27927" x="2482850" y="2098675"/>
          <p14:tracePt t="27945" x="2554288" y="2089150"/>
          <p14:tracePt t="27961" x="2652713" y="2071688"/>
          <p14:tracePt t="27977" x="2714625" y="2062163"/>
          <p14:tracePt t="27994" x="2822575" y="2054225"/>
          <p14:tracePt t="28011" x="2946400" y="2044700"/>
          <p14:tracePt t="28027" x="3000375" y="2036763"/>
          <p14:tracePt t="28044" x="3116263" y="2017713"/>
          <p14:tracePt t="28059" x="3179763" y="2009775"/>
          <p14:tracePt t="28064" x="3224213" y="2000250"/>
          <p14:tracePt t="28076" x="3276600" y="2000250"/>
          <p14:tracePt t="28093" x="3375025" y="1990725"/>
          <p14:tracePt t="28111" x="3438525" y="1982788"/>
          <p14:tracePt t="28128" x="3465513" y="1982788"/>
          <p14:tracePt t="28142" x="3509963" y="1982788"/>
          <p14:tracePt t="28157" x="3527425" y="1982788"/>
          <p14:tracePt t="28173" x="3571875" y="1982788"/>
          <p14:tracePt t="28190" x="3608388" y="1982788"/>
          <p14:tracePt t="28207" x="3625850" y="1982788"/>
          <p14:tracePt t="28224" x="3660775" y="1982788"/>
          <p14:tracePt t="28241" x="3705225" y="1982788"/>
          <p14:tracePt t="28258" x="3759200" y="1982788"/>
          <p14:tracePt t="28275" x="3803650" y="1982788"/>
          <p14:tracePt t="28292" x="3929063" y="1982788"/>
          <p14:tracePt t="28310" x="4044950" y="1973263"/>
          <p14:tracePt t="28328" x="4160838" y="1965325"/>
          <p14:tracePt t="28343" x="4205288" y="1955800"/>
          <p14:tracePt t="28361" x="4286250" y="1955800"/>
          <p14:tracePt t="28378" x="4330700" y="1946275"/>
          <p14:tracePt t="28394" x="4348163" y="1946275"/>
          <p14:tracePt t="28411" x="4402138" y="1946275"/>
          <p14:tracePt t="28428" x="4527550" y="1938338"/>
          <p14:tracePt t="28444" x="4608513" y="1938338"/>
          <p14:tracePt t="28461" x="4786313" y="1928813"/>
          <p14:tracePt t="28477" x="4991100" y="1928813"/>
          <p14:tracePt t="28494" x="5108575" y="1928813"/>
          <p14:tracePt t="28511" x="5429250" y="1928813"/>
          <p14:tracePt t="28528" x="5884863" y="1973263"/>
          <p14:tracePt t="28543" x="6116638" y="2000250"/>
          <p14:tracePt t="28559" x="6456363" y="2044700"/>
          <p14:tracePt t="28576" x="6643688" y="2071688"/>
          <p14:tracePt t="28594" x="6705600" y="2081213"/>
          <p14:tracePt t="28612" x="6769100" y="2098675"/>
          <p14:tracePt t="29060" x="6777038" y="2098675"/>
          <p14:tracePt t="29077" x="6848475" y="2098675"/>
          <p14:tracePt t="29095" x="6983413" y="2098675"/>
          <p14:tracePt t="29111" x="7045325" y="2098675"/>
          <p14:tracePt t="29128" x="7153275" y="2098675"/>
          <p14:tracePt t="29145" x="7205663" y="2098675"/>
          <p14:tracePt t="29161" x="7242175" y="2098675"/>
          <p14:tracePt t="29194" x="7251700" y="2098675"/>
          <p14:tracePt t="29211" x="7269163" y="2098675"/>
          <p14:tracePt t="29243" x="7277100" y="2098675"/>
          <p14:tracePt t="29277" x="7286625" y="2098675"/>
          <p14:tracePt t="29294" x="7296150" y="2098675"/>
          <p14:tracePt t="29325" x="7313613" y="2098675"/>
          <p14:tracePt t="29342" x="7323138" y="2098675"/>
          <p14:tracePt t="29360" x="7340600" y="2098675"/>
          <p14:tracePt t="29394" x="7348538" y="2098675"/>
          <p14:tracePt t="29412" x="7358063" y="2098675"/>
          <p14:tracePt t="29426" x="7367588" y="2098675"/>
          <p14:tracePt t="29444" x="7375525" y="2098675"/>
          <p14:tracePt t="29462" x="7385050" y="2098675"/>
          <p14:tracePt t="29494" x="7394575" y="2098675"/>
          <p14:tracePt t="29644" x="7375525" y="2089150"/>
          <p14:tracePt t="29660" x="7340600" y="2089150"/>
          <p14:tracePt t="29677" x="7242175" y="2089150"/>
          <p14:tracePt t="29693" x="7153275" y="2089150"/>
          <p14:tracePt t="29711" x="6875463" y="2089150"/>
          <p14:tracePt t="29727" x="6446838" y="2116138"/>
          <p14:tracePt t="29744" x="6224588" y="2125663"/>
          <p14:tracePt t="29759" x="5867400" y="2152650"/>
          <p14:tracePt t="29777" x="5608638" y="2170113"/>
          <p14:tracePt t="29794" x="5465763" y="2179638"/>
          <p14:tracePt t="29810" x="5045075" y="2197100"/>
          <p14:tracePt t="29827" x="4510088" y="2197100"/>
          <p14:tracePt t="29842" x="4214813" y="2197100"/>
          <p14:tracePt t="29860" x="3705225" y="2197100"/>
          <p14:tracePt t="29878" x="3286125" y="2197100"/>
          <p14:tracePt t="29894" x="3143250" y="2197100"/>
          <p14:tracePt t="29911" x="2928938" y="2205038"/>
          <p14:tracePt t="29928" x="2795588" y="2214563"/>
          <p14:tracePt t="29944" x="2732088" y="2224088"/>
          <p14:tracePt t="29961" x="2714625" y="2224088"/>
          <p14:tracePt t="29976" x="2697163" y="2224088"/>
          <p14:tracePt t="29994" x="2687638" y="2224088"/>
          <p14:tracePt t="30010" x="2679700" y="2232025"/>
          <p14:tracePt t="30027" x="2625725" y="2241550"/>
          <p14:tracePt t="30044" x="2509838" y="2286000"/>
          <p14:tracePt t="30061" x="2438400" y="2312988"/>
          <p14:tracePt t="30065" x="2357438" y="2339975"/>
          <p14:tracePt t="30093" x="2170113" y="2419350"/>
          <p14:tracePt t="30111" x="2116138" y="2438400"/>
          <p14:tracePt t="30127" x="2027238" y="2455863"/>
          <p14:tracePt t="30145" x="1955800" y="2473325"/>
          <p14:tracePt t="30160" x="1919288" y="2482850"/>
          <p14:tracePt t="30177" x="1884363" y="2490788"/>
          <p14:tracePt t="30194" x="1857375" y="2500313"/>
          <p14:tracePt t="30211" x="1847850" y="2500313"/>
          <p14:tracePt t="30227" x="1839913" y="2500313"/>
          <p14:tracePt t="30243" x="1830388" y="2500313"/>
          <p14:tracePt t="30259" x="1822450" y="2500313"/>
          <p14:tracePt t="30427" x="1839913" y="2500313"/>
          <p14:tracePt t="30444" x="1874838" y="2500313"/>
          <p14:tracePt t="30461" x="1946275" y="2500313"/>
          <p14:tracePt t="30477" x="1990725" y="2500313"/>
          <p14:tracePt t="30494" x="2089150" y="2500313"/>
          <p14:tracePt t="30511" x="2187575" y="2500313"/>
          <p14:tracePt t="30527" x="2241550" y="2500313"/>
          <p14:tracePt t="30544" x="2339975" y="2509838"/>
          <p14:tracePt t="30561" x="2428875" y="2509838"/>
          <p14:tracePt t="30575" x="2482850" y="2517775"/>
          <p14:tracePt t="30593" x="2554288" y="2517775"/>
          <p14:tracePt t="30612" x="2608263" y="2517775"/>
          <p14:tracePt t="30628" x="2670175" y="2517775"/>
          <p14:tracePt t="30645" x="2714625" y="2527300"/>
          <p14:tracePt t="30661" x="2795588" y="2536825"/>
          <p14:tracePt t="30678" x="2874963" y="2536825"/>
          <p14:tracePt t="30692" x="2901950" y="2536825"/>
          <p14:tracePt t="30710" x="2938463" y="2536825"/>
          <p14:tracePt t="30728" x="2973388" y="2536825"/>
          <p14:tracePt t="30742" x="2982913" y="2536825"/>
          <p14:tracePt t="30760" x="3000375" y="2536825"/>
          <p14:tracePt t="30777" x="3009900" y="2536825"/>
          <p14:tracePt t="30810" x="3044825" y="2536825"/>
          <p14:tracePt t="30827" x="3098800" y="2544763"/>
          <p14:tracePt t="30842" x="3133725" y="2544763"/>
          <p14:tracePt t="30860" x="3197225" y="2544763"/>
          <p14:tracePt t="30878" x="3241675" y="2544763"/>
          <p14:tracePt t="30894" x="3259138" y="2544763"/>
          <p14:tracePt t="30911" x="3276600" y="2544763"/>
          <p14:tracePt t="30929" x="3313113" y="2544763"/>
          <p14:tracePt t="30944" x="3330575" y="2544763"/>
          <p14:tracePt t="30961" x="3367088" y="2544763"/>
          <p14:tracePt t="30976" x="3402013" y="2544763"/>
          <p14:tracePt t="30994" x="3419475" y="2544763"/>
          <p14:tracePt t="31011" x="3438525" y="2544763"/>
          <p14:tracePt t="31028" x="3446463" y="2544763"/>
          <p14:tracePt t="31044" x="3473450" y="2544763"/>
          <p14:tracePt t="31061" x="3490913" y="2544763"/>
          <p14:tracePt t="31066" x="3509963" y="2544763"/>
          <p14:tracePt t="31092" x="3562350" y="2544763"/>
          <p14:tracePt t="31110" x="3608388" y="2536825"/>
          <p14:tracePt t="31128" x="3652838" y="2527300"/>
          <p14:tracePt t="31145" x="3687763" y="2527300"/>
          <p14:tracePt t="31161" x="3705225" y="2517775"/>
          <p14:tracePt t="31178" x="3751263" y="2517775"/>
          <p14:tracePt t="31194" x="3786188" y="2517775"/>
          <p14:tracePt t="31211" x="3803650" y="2517775"/>
          <p14:tracePt t="31227" x="3822700" y="2509838"/>
          <p14:tracePt t="31244" x="3830638" y="2509838"/>
          <p14:tracePt t="31259" x="3840163" y="2509838"/>
          <p14:tracePt t="31276" x="3848100" y="2509838"/>
          <p14:tracePt t="31327" x="3857625" y="2509838"/>
          <p14:tracePt t="31345" x="3875088" y="2509838"/>
          <p14:tracePt t="31361" x="3884613" y="2509838"/>
          <p14:tracePt t="31377" x="3929063" y="2500313"/>
          <p14:tracePt t="31395" x="4000500" y="2500313"/>
          <p14:tracePt t="31412" x="4089400" y="2490788"/>
          <p14:tracePt t="31427" x="4133850" y="2490788"/>
          <p14:tracePt t="31445" x="4214813" y="2473325"/>
          <p14:tracePt t="31461" x="4295775" y="2455863"/>
          <p14:tracePt t="31477" x="4330700" y="2446338"/>
          <p14:tracePt t="31495" x="4394200" y="2438400"/>
          <p14:tracePt t="31511" x="4473575" y="2438400"/>
          <p14:tracePt t="31527" x="4510088" y="2438400"/>
          <p14:tracePt t="31545" x="4608513" y="2419350"/>
          <p14:tracePt t="31561" x="4652963" y="2419350"/>
          <p14:tracePt t="31576" x="4751388" y="2411413"/>
          <p14:tracePt t="31593" x="4840288" y="2401888"/>
          <p14:tracePt t="31609" x="4875213" y="2401888"/>
          <p14:tracePt t="31626" x="4938713" y="2401888"/>
          <p14:tracePt t="31644" x="4983163" y="2401888"/>
          <p14:tracePt t="31658" x="5010150" y="2401888"/>
          <p14:tracePt t="31673" x="5045075" y="2401888"/>
          <p14:tracePt t="31691" x="5062538" y="2401888"/>
          <p14:tracePt t="31725" x="5072063" y="2401888"/>
          <p14:tracePt t="31742" x="5089525" y="2401888"/>
          <p14:tracePt t="31776" x="5099050" y="2401888"/>
          <p14:tracePt t="31794" x="5108575" y="2401888"/>
          <p14:tracePt t="31827" x="5133975" y="2401888"/>
          <p14:tracePt t="31844" x="5187950" y="2401888"/>
          <p14:tracePt t="31862" x="5259388" y="2401888"/>
          <p14:tracePt t="31877" x="5322888" y="2401888"/>
          <p14:tracePt t="31894" x="5348288" y="2401888"/>
          <p14:tracePt t="31911" x="5384800" y="2401888"/>
          <p14:tracePt t="31927" x="5429250" y="2401888"/>
          <p14:tracePt t="31944" x="5438775" y="2401888"/>
          <p14:tracePt t="31960" x="5446713" y="2401888"/>
          <p14:tracePt t="31977" x="5456238" y="2401888"/>
          <p14:tracePt t="31994" x="5465763" y="2401888"/>
          <p14:tracePt t="32010" x="5473700" y="2401888"/>
          <p14:tracePt t="32028" x="5483225" y="2401888"/>
          <p14:tracePt t="32044" x="5491163" y="2401888"/>
          <p14:tracePt t="32059" x="5500688" y="2401888"/>
          <p14:tracePt t="32094" x="5537200" y="2401888"/>
          <p14:tracePt t="32111" x="5572125" y="2401888"/>
          <p14:tracePt t="32128" x="5626100" y="2401888"/>
          <p14:tracePt t="32144" x="5661025" y="2401888"/>
          <p14:tracePt t="32160" x="5795963" y="2393950"/>
          <p14:tracePt t="32176" x="5983288" y="2393950"/>
          <p14:tracePt t="32194" x="6242050" y="2393950"/>
          <p14:tracePt t="32211" x="6375400" y="2393950"/>
          <p14:tracePt t="32228" x="6562725" y="2393950"/>
          <p14:tracePt t="32244" x="6661150" y="2393950"/>
          <p14:tracePt t="32259" x="6680200" y="2393950"/>
          <p14:tracePt t="32276" x="6705600" y="2393950"/>
          <p14:tracePt t="32294" x="6715125" y="2393950"/>
          <p14:tracePt t="32343" x="6732588" y="2393950"/>
          <p14:tracePt t="32377" x="6742113" y="2393950"/>
          <p14:tracePt t="32444" x="6742113" y="2401888"/>
          <p14:tracePt t="33160" x="6742113" y="2411413"/>
          <p14:tracePt t="33210" x="6670675" y="2419350"/>
          <p14:tracePt t="33227" x="6572250" y="2428875"/>
          <p14:tracePt t="33244" x="6527800" y="2428875"/>
          <p14:tracePt t="33260" x="6429375" y="2446338"/>
          <p14:tracePt t="33277" x="6323013" y="2455863"/>
          <p14:tracePt t="33294" x="6276975" y="2465388"/>
          <p14:tracePt t="33311" x="6161088" y="2482850"/>
          <p14:tracePt t="33327" x="6037263" y="2490788"/>
          <p14:tracePt t="33344" x="5946775" y="2490788"/>
          <p14:tracePt t="33360" x="5803900" y="2500313"/>
          <p14:tracePt t="33376" x="5697538" y="2509838"/>
          <p14:tracePt t="33394" x="5554663" y="2509838"/>
          <p14:tracePt t="33410" x="5456238" y="2509838"/>
          <p14:tracePt t="33428" x="5214938" y="2517775"/>
          <p14:tracePt t="33442" x="5054600" y="2517775"/>
          <p14:tracePt t="33459" x="4705350" y="2527300"/>
          <p14:tracePt t="33478" x="4429125" y="2536825"/>
          <p14:tracePt t="33494" x="4152900" y="2562225"/>
          <p14:tracePt t="33511" x="4017963" y="2571750"/>
          <p14:tracePt t="33527" x="3687763" y="2608263"/>
          <p14:tracePt t="33544" x="3214688" y="2643188"/>
          <p14:tracePt t="33561" x="2982913" y="2670175"/>
          <p14:tracePt t="33575" x="2625725" y="2697163"/>
          <p14:tracePt t="33592" x="2438400" y="2714625"/>
          <p14:tracePt t="33609" x="2384425" y="2714625"/>
          <p14:tracePt t="33626" x="2330450" y="2724150"/>
          <p14:tracePt t="33644" x="2303463" y="2724150"/>
          <p14:tracePt t="33675" x="2286000" y="2724150"/>
          <p14:tracePt t="33693" x="2276475" y="2724150"/>
          <p14:tracePt t="33777" x="2276475" y="2732088"/>
          <p14:tracePt t="42924" x="2251075" y="2741613"/>
          <p14:tracePt t="42941" x="2241550" y="2751138"/>
          <p14:tracePt t="42957" x="2214563" y="2768600"/>
          <p14:tracePt t="42972" x="2179638" y="2776538"/>
          <p14:tracePt t="42990" x="2152650" y="2795588"/>
          <p14:tracePt t="43007" x="2133600" y="2813050"/>
          <p14:tracePt t="43024" x="2081213" y="2847975"/>
          <p14:tracePt t="43043" x="2017713" y="2894013"/>
          <p14:tracePt t="43059" x="2000250" y="2911475"/>
          <p14:tracePt t="43077" x="1965325" y="2946400"/>
          <p14:tracePt t="43094" x="1938338" y="2965450"/>
          <p14:tracePt t="43110" x="1928813" y="2973388"/>
          <p14:tracePt t="43127" x="1928813" y="2982913"/>
          <p14:tracePt t="43141" x="1911350" y="2990850"/>
          <p14:tracePt t="43157" x="1911350" y="3000375"/>
          <p14:tracePt t="43174" x="1901825" y="3017838"/>
          <p14:tracePt t="43191" x="1874838" y="3054350"/>
          <p14:tracePt t="43208" x="1857375" y="3062288"/>
          <p14:tracePt t="43226" x="1830388" y="3098800"/>
          <p14:tracePt t="43242" x="1803400" y="3143250"/>
          <p14:tracePt t="43261" x="1776413" y="3179763"/>
          <p14:tracePt t="43278" x="1776413" y="3205163"/>
          <p14:tracePt t="43293" x="1758950" y="3241675"/>
          <p14:tracePt t="43311" x="1751013" y="3276600"/>
          <p14:tracePt t="43327" x="1741488" y="3303588"/>
          <p14:tracePt t="43343" x="1724025" y="3340100"/>
          <p14:tracePt t="43361" x="1714500" y="3375025"/>
          <p14:tracePt t="43377" x="1704975" y="3402013"/>
          <p14:tracePt t="43393" x="1697038" y="3438525"/>
          <p14:tracePt t="43411" x="1679575" y="3465513"/>
          <p14:tracePt t="43426" x="1679575" y="3473450"/>
          <p14:tracePt t="43443" x="1670050" y="3490913"/>
          <p14:tracePt t="43461" x="1660525" y="3517900"/>
          <p14:tracePt t="43475" x="1652588" y="3536950"/>
          <p14:tracePt t="43491" x="1643063" y="3571875"/>
          <p14:tracePt t="43511" x="1625600" y="3608388"/>
          <p14:tracePt t="43528" x="1616075" y="3625850"/>
          <p14:tracePt t="43543" x="1608138" y="3625850"/>
          <p14:tracePt t="43547" x="1608138" y="3633788"/>
          <p14:tracePt t="43577" x="1598613" y="3652838"/>
          <p14:tracePt t="43593" x="1598613" y="3660775"/>
          <p14:tracePt t="43610" x="1589088" y="3687763"/>
          <p14:tracePt t="43627" x="1581150" y="3714750"/>
          <p14:tracePt t="43642" x="1571625" y="3732213"/>
          <p14:tracePt t="43659" x="1562100" y="3768725"/>
          <p14:tracePt t="43678" x="1554163" y="3786188"/>
          <p14:tracePt t="43692" x="1554163" y="3795713"/>
          <p14:tracePt t="43710" x="1554163" y="3803650"/>
          <p14:tracePt t="43727" x="1544638" y="3822700"/>
          <p14:tracePt t="43743" x="1536700" y="3840163"/>
          <p14:tracePt t="43760" x="1509713" y="3875088"/>
          <p14:tracePt t="43778" x="1473200" y="3919538"/>
          <p14:tracePt t="43794" x="1455738" y="3938588"/>
          <p14:tracePt t="43810" x="1384300" y="3990975"/>
          <p14:tracePt t="43828" x="1339850" y="4010025"/>
          <p14:tracePt t="43843" x="1322388" y="4017963"/>
          <p14:tracePt t="43860" x="1322388" y="4027488"/>
          <p14:tracePt t="43877" x="1285875" y="4037013"/>
          <p14:tracePt t="43894" x="1250950" y="4037013"/>
          <p14:tracePt t="43908" x="1125538" y="4062413"/>
          <p14:tracePt t="43925" x="982663" y="4098925"/>
          <p14:tracePt t="43942" x="857250" y="4116388"/>
          <p14:tracePt t="43959" x="830263" y="4125913"/>
          <p14:tracePt t="43975" x="803275" y="4133850"/>
          <p14:tracePt t="43992" x="795338" y="4133850"/>
          <p14:tracePt t="44843" x="795338" y="4143375"/>
          <p14:tracePt t="44860" x="795338" y="4179888"/>
          <p14:tracePt t="44878" x="795338" y="4214813"/>
          <p14:tracePt t="44892" x="795338" y="4241800"/>
          <p14:tracePt t="44909" x="795338" y="4268788"/>
          <p14:tracePt t="44926" x="795338" y="4295775"/>
          <p14:tracePt t="44943" x="795338" y="4322763"/>
          <p14:tracePt t="44960" x="795338" y="4357688"/>
          <p14:tracePt t="44976" x="785813" y="4394200"/>
          <p14:tracePt t="44993" x="785813" y="4411663"/>
          <p14:tracePt t="45010" x="785813" y="4456113"/>
          <p14:tracePt t="45028" x="785813" y="4491038"/>
          <p14:tracePt t="45043" x="785813" y="4510088"/>
          <p14:tracePt t="45047" x="785813" y="4518025"/>
          <p14:tracePt t="45059" x="785813" y="4527550"/>
          <p14:tracePt t="45077" x="785813" y="4545013"/>
          <p14:tracePt t="45094" x="785813" y="4554538"/>
          <p14:tracePt t="45141" x="785813" y="4562475"/>
          <p14:tracePt t="45175" x="785813" y="4572000"/>
          <p14:tracePt t="45193" x="785813" y="4581525"/>
          <p14:tracePt t="45226" x="785813" y="4589463"/>
          <p14:tracePt t="45243" x="785813" y="4598988"/>
          <p14:tracePt t="45260" x="785813" y="4608513"/>
          <p14:tracePt t="45274" x="785813" y="4616450"/>
          <p14:tracePt t="45293" x="785813" y="4625975"/>
          <p14:tracePt t="45309" x="785813" y="4633913"/>
          <p14:tracePt t="45327" x="785813" y="4643438"/>
          <p14:tracePt t="45343" x="785813" y="4652963"/>
          <p14:tracePt t="45359" x="785813" y="4660900"/>
          <p14:tracePt t="45376" x="785813" y="4670425"/>
          <p14:tracePt t="45410" x="785813" y="4679950"/>
          <p14:tracePt t="45426" x="785813" y="4687888"/>
          <p14:tracePt t="45460" x="795338" y="4705350"/>
          <p14:tracePt t="45510" x="795338" y="4724400"/>
          <p14:tracePt t="45527" x="803275" y="4724400"/>
          <p14:tracePt t="45559" x="803275" y="4732338"/>
          <p14:tracePt t="45626" x="803275" y="4741863"/>
          <p14:tracePt t="45643" x="812800" y="4741863"/>
          <p14:tracePt t="45691" x="812800" y="4751388"/>
          <p14:tracePt t="49660" x="812800" y="4759325"/>
          <p14:tracePt t="49675" x="847725" y="4786313"/>
          <p14:tracePt t="49692" x="874713" y="4813300"/>
          <p14:tracePt t="49710" x="965200" y="4867275"/>
          <p14:tracePt t="49727" x="1036638" y="4919663"/>
          <p14:tracePt t="49743" x="1071563" y="4946650"/>
          <p14:tracePt t="49760" x="1089025" y="4946650"/>
          <p14:tracePt t="49776" x="1098550" y="4965700"/>
          <p14:tracePt t="49809" x="1108075" y="4973638"/>
          <p14:tracePt t="49843" x="1125538" y="4983163"/>
          <p14:tracePt t="49875" x="1133475" y="4983163"/>
          <p14:tracePt t="49892" x="1143000" y="4991100"/>
          <p14:tracePt t="49908" x="1152525" y="5000625"/>
          <p14:tracePt t="49926" x="1160463" y="5010150"/>
          <p14:tracePt t="49941" x="1169988" y="5010150"/>
          <p14:tracePt t="49960" x="1179513" y="5010150"/>
          <p14:tracePt t="49976" x="1179513" y="5018088"/>
          <p14:tracePt t="50009" x="1187450" y="5018088"/>
          <p14:tracePt t="50060" x="1196975" y="5018088"/>
          <p14:tracePt t="50076" x="1204913" y="5018088"/>
          <p14:tracePt t="50093" x="1223963" y="5027613"/>
          <p14:tracePt t="50110" x="1241425" y="5037138"/>
          <p14:tracePt t="50125" x="1285875" y="5045075"/>
          <p14:tracePt t="50143" x="1303338" y="5045075"/>
          <p14:tracePt t="50160" x="1312863" y="5045075"/>
          <p14:tracePt t="50194" x="1357313" y="5045075"/>
          <p14:tracePt t="50210" x="1438275" y="5045075"/>
          <p14:tracePt t="50227" x="1500188" y="5045075"/>
          <p14:tracePt t="50243" x="1598613" y="5045075"/>
          <p14:tracePt t="50260" x="1687513" y="5045075"/>
          <p14:tracePt t="50276" x="1731963" y="5045075"/>
          <p14:tracePt t="50293" x="1768475" y="5045075"/>
          <p14:tracePt t="50311" x="1785938" y="5045075"/>
          <p14:tracePt t="50341" x="1795463" y="5045075"/>
          <p14:tracePt t="50358" x="1812925" y="5045075"/>
          <p14:tracePt t="50392" x="1822450" y="5045075"/>
          <p14:tracePt t="51044" x="1847850" y="5062538"/>
          <p14:tracePt t="51058" x="1874838" y="5062538"/>
          <p14:tracePt t="51075" x="1911350" y="5072063"/>
          <p14:tracePt t="51092" x="1928813" y="5072063"/>
          <p14:tracePt t="51126" x="1938338" y="5072063"/>
          <p14:tracePt t="51144" x="1955800" y="5072063"/>
          <p14:tracePt t="51160" x="1965325" y="5072063"/>
          <p14:tracePt t="51192" x="1973263" y="5072063"/>
          <p14:tracePt t="51210" x="1990725" y="5072063"/>
          <p14:tracePt t="51244" x="2000250" y="5072063"/>
          <p14:tracePt t="51260" x="2009775" y="5062538"/>
          <p14:tracePt t="51276" x="2017713" y="5062538"/>
          <p14:tracePt t="51293" x="2044700" y="5045075"/>
          <p14:tracePt t="51310" x="2054225" y="5045075"/>
          <p14:tracePt t="51327" x="2062163" y="5037138"/>
          <p14:tracePt t="51343" x="2071688" y="5037138"/>
          <p14:tracePt t="51361" x="2081213" y="5027613"/>
          <p14:tracePt t="51375" x="2089150" y="5027613"/>
          <p14:tracePt t="51392" x="2098675" y="5027613"/>
          <p14:tracePt t="51409" x="2108200" y="5027613"/>
          <p14:tracePt t="51443" x="2108200" y="5018088"/>
          <p14:tracePt t="51476" x="2108200" y="5010150"/>
          <p14:tracePt t="51510" x="2108200" y="5000625"/>
          <p14:tracePt t="51527" x="2108200" y="4991100"/>
          <p14:tracePt t="51543" x="2108200" y="4973638"/>
          <p14:tracePt t="51560" x="2108200" y="4956175"/>
          <p14:tracePt t="51576" x="2108200" y="4946650"/>
          <p14:tracePt t="51593" x="2108200" y="4938713"/>
          <p14:tracePt t="51610" x="2108200" y="4929188"/>
          <p14:tracePt t="51625" x="2098675" y="4919663"/>
          <p14:tracePt t="51643" x="2089150" y="4911725"/>
          <p14:tracePt t="51659" x="2081213" y="4902200"/>
          <p14:tracePt t="51674" x="2071688" y="4902200"/>
          <p14:tracePt t="51690" x="2027238" y="4884738"/>
          <p14:tracePt t="51708" x="1990725" y="4875213"/>
          <p14:tracePt t="51725" x="1973263" y="4867275"/>
          <p14:tracePt t="51742" x="1938338" y="4857750"/>
          <p14:tracePt t="51758" x="1901825" y="4848225"/>
          <p14:tracePt t="51774" x="1893888" y="4848225"/>
          <p14:tracePt t="51791" x="1884363" y="4848225"/>
          <p14:tracePt t="51808" x="1874838" y="4848225"/>
          <p14:tracePt t="51826" x="1857375" y="4848225"/>
          <p14:tracePt t="51860" x="1847850" y="4848225"/>
          <p14:tracePt t="51876" x="1839913" y="4848225"/>
          <p14:tracePt t="51893" x="1830388" y="4848225"/>
          <p14:tracePt t="51909" x="1822450" y="4848225"/>
          <p14:tracePt t="51943" x="1812925" y="4848225"/>
          <p14:tracePt t="51960" x="1803400" y="4848225"/>
          <p14:tracePt t="51977" x="1785938" y="4857750"/>
          <p14:tracePt t="51994" x="1776413" y="4857750"/>
          <p14:tracePt t="52026" x="1768475" y="4867275"/>
          <p14:tracePt t="52043" x="1751013" y="4875213"/>
          <p14:tracePt t="52060" x="1751013" y="4884738"/>
          <p14:tracePt t="52076" x="1751013" y="4894263"/>
          <p14:tracePt t="52092" x="1741488" y="4902200"/>
          <p14:tracePt t="52126" x="1741488" y="4911725"/>
          <p14:tracePt t="52143" x="1741488" y="4919663"/>
          <p14:tracePt t="52160" x="1741488" y="4929188"/>
          <p14:tracePt t="52193" x="1741488" y="4938713"/>
          <p14:tracePt t="52226" x="1741488" y="4946650"/>
          <p14:tracePt t="52258" x="1741488" y="4956175"/>
          <p14:tracePt t="52275" x="1741488" y="4965700"/>
          <p14:tracePt t="52310" x="1741488" y="4973638"/>
          <p14:tracePt t="52326" x="1751013" y="4983163"/>
          <p14:tracePt t="52344" x="1758950" y="4991100"/>
          <p14:tracePt t="52360" x="1758950" y="5000625"/>
          <p14:tracePt t="52374" x="1768475" y="5000625"/>
          <p14:tracePt t="52390" x="1768475" y="5010150"/>
          <p14:tracePt t="52423" x="1776413" y="5018088"/>
          <p14:tracePt t="52439" x="1776413" y="5027613"/>
          <p14:tracePt t="52456" x="1785938" y="5037138"/>
          <p14:tracePt t="52473" x="1795463" y="5045075"/>
          <p14:tracePt t="52490" x="1803400" y="5054600"/>
          <p14:tracePt t="52508" x="1803400" y="5062538"/>
          <p14:tracePt t="52525" x="1812925" y="5072063"/>
          <p14:tracePt t="52543" x="1830388" y="5072063"/>
          <p14:tracePt t="52560" x="1839913" y="5081588"/>
          <p14:tracePt t="52592" x="1847850" y="5089525"/>
          <p14:tracePt t="52612" x="1866900" y="5089525"/>
          <p14:tracePt t="52643" x="1874838" y="5099050"/>
          <p14:tracePt t="52661" x="1884363" y="5108575"/>
          <p14:tracePt t="52676" x="1893888" y="5108575"/>
          <p14:tracePt t="52693" x="1901825" y="5108575"/>
          <p14:tracePt t="52709" x="1911350" y="5108575"/>
          <p14:tracePt t="52726" x="1919288" y="5108575"/>
          <p14:tracePt t="52743" x="1928813" y="5108575"/>
          <p14:tracePt t="52774" x="1946275" y="5108575"/>
          <p14:tracePt t="52807" x="1955800" y="5108575"/>
          <p14:tracePt t="52842" x="1965325" y="5108575"/>
          <p14:tracePt t="52858" x="1973263" y="5108575"/>
          <p14:tracePt t="52876" x="1982788" y="5108575"/>
          <p14:tracePt t="52910" x="1990725" y="5108575"/>
          <p14:tracePt t="52943" x="1990725" y="5099050"/>
          <p14:tracePt t="52960" x="2000250" y="5099050"/>
          <p14:tracePt t="52973" x="2000250" y="5089525"/>
          <p14:tracePt t="52990" x="2000250" y="5081588"/>
          <p14:tracePt t="53007" x="2017713" y="5072063"/>
          <p14:tracePt t="53024" x="2027238" y="5062538"/>
          <p14:tracePt t="53040" x="2027238" y="5054600"/>
          <p14:tracePt t="53057" x="2036763" y="5045075"/>
          <p14:tracePt t="53073" x="2044700" y="5045075"/>
          <p14:tracePt t="53090" x="2054225" y="5027613"/>
          <p14:tracePt t="53108" x="2054225" y="5018088"/>
          <p14:tracePt t="53142" x="2062163" y="5010150"/>
          <p14:tracePt t="53193" x="2062163" y="5000625"/>
          <p14:tracePt t="53210" x="2062163" y="4991100"/>
          <p14:tracePt t="53243" x="2062163" y="4983163"/>
          <p14:tracePt t="53293" x="2062163" y="4973638"/>
          <p14:tracePt t="53341" x="2062163" y="4965700"/>
          <p14:tracePt t="53358" x="2062163" y="4956175"/>
          <p14:tracePt t="54644" x="2098675" y="4956175"/>
          <p14:tracePt t="54659" x="2116138" y="4956175"/>
          <p14:tracePt t="54675" x="2152650" y="4965700"/>
          <p14:tracePt t="54693" x="2170113" y="4973638"/>
          <p14:tracePt t="54708" x="2179638" y="4973638"/>
          <p14:tracePt t="54727" x="2187575" y="4973638"/>
          <p14:tracePt t="54743" x="2197100" y="4973638"/>
          <p14:tracePt t="54760" x="2205038" y="4973638"/>
          <p14:tracePt t="54776" x="2214563" y="4973638"/>
          <p14:tracePt t="54792" x="2224088" y="4973638"/>
          <p14:tracePt t="54826" x="2232025" y="4973638"/>
          <p14:tracePt t="54843" x="2251075" y="4973638"/>
          <p14:tracePt t="54859" x="2259013" y="4973638"/>
          <p14:tracePt t="54876" x="2268538" y="4973638"/>
          <p14:tracePt t="54893" x="2312988" y="4983163"/>
          <p14:tracePt t="54909" x="2339975" y="4983163"/>
          <p14:tracePt t="54926" x="2393950" y="4983163"/>
          <p14:tracePt t="54943" x="2438400" y="4991100"/>
          <p14:tracePt t="54960" x="2482850" y="4991100"/>
          <p14:tracePt t="54976" x="2500313" y="4991100"/>
          <p14:tracePt t="54993" x="2517775" y="4991100"/>
          <p14:tracePt t="55010" x="2527300" y="4991100"/>
          <p14:tracePt t="55043" x="2536825" y="4991100"/>
          <p14:tracePt t="55076" x="2544763" y="4991100"/>
          <p14:tracePt t="56059" x="2608263" y="4991100"/>
          <p14:tracePt t="56076" x="2643188" y="4991100"/>
          <p14:tracePt t="56091" x="2724150" y="4991100"/>
          <p14:tracePt t="56108" x="2759075" y="4991100"/>
          <p14:tracePt t="56126" x="2803525" y="4991100"/>
          <p14:tracePt t="56143" x="2840038" y="4991100"/>
          <p14:tracePt t="56161" x="2884488" y="4991100"/>
          <p14:tracePt t="56175" x="2894013" y="4991100"/>
          <p14:tracePt t="56193" x="2901950" y="4991100"/>
          <p14:tracePt t="56209" x="2911475" y="4991100"/>
          <p14:tracePt t="56226" x="2919413" y="4991100"/>
          <p14:tracePt t="56260" x="2928938" y="4991100"/>
          <p14:tracePt t="56443" x="2938463" y="4991100"/>
          <p14:tracePt t="56460" x="2946400" y="4991100"/>
          <p14:tracePt t="56476" x="2990850" y="4991100"/>
          <p14:tracePt t="56493" x="3036888" y="4991100"/>
          <p14:tracePt t="56510" x="3170238" y="4991100"/>
          <p14:tracePt t="56526" x="3322638" y="4983163"/>
          <p14:tracePt t="56543" x="3402013" y="4973638"/>
          <p14:tracePt t="56560" x="3500438" y="4965700"/>
          <p14:tracePt t="56574" x="3571875" y="4965700"/>
          <p14:tracePt t="56591" x="3589338" y="4965700"/>
          <p14:tracePt t="56608" x="3625850" y="4965700"/>
          <p14:tracePt t="56625" x="3643313" y="4965700"/>
          <p14:tracePt t="56659" x="3652838" y="4965700"/>
          <p14:tracePt t="56673" x="3660775" y="4965700"/>
          <p14:tracePt t="56726" x="3670300" y="4965700"/>
          <p14:tracePt t="57044" x="3652838" y="4965700"/>
          <p14:tracePt t="57060" x="3633788" y="4965700"/>
          <p14:tracePt t="57065" x="3608388" y="4965700"/>
          <p14:tracePt t="57075" x="3571875" y="4973638"/>
          <p14:tracePt t="57092" x="3500438" y="4983163"/>
          <p14:tracePt t="57108" x="3465513" y="4983163"/>
          <p14:tracePt t="57125" x="3384550" y="4991100"/>
          <p14:tracePt t="57143" x="3313113" y="4991100"/>
          <p14:tracePt t="57159" x="3268663" y="4991100"/>
          <p14:tracePt t="57174" x="3170238" y="4991100"/>
          <p14:tracePt t="57191" x="3071813" y="4991100"/>
          <p14:tracePt t="57208" x="3017838" y="4991100"/>
          <p14:tracePt t="57227" x="2938463" y="4991100"/>
          <p14:tracePt t="57243" x="2867025" y="4991100"/>
          <p14:tracePt t="57259" x="2822575" y="4991100"/>
          <p14:tracePt t="57276" x="2795588" y="4991100"/>
          <p14:tracePt t="57293" x="2759075" y="4991100"/>
          <p14:tracePt t="57310" x="2724150" y="4991100"/>
          <p14:tracePt t="57326" x="2714625" y="4991100"/>
          <p14:tracePt t="57343" x="2697163" y="4991100"/>
          <p14:tracePt t="57360" x="2687638" y="4991100"/>
          <p14:tracePt t="57389" x="2679700" y="4991100"/>
          <p14:tracePt t="57423" x="2670175" y="4991100"/>
          <p14:tracePt t="58473" x="2751138" y="5010150"/>
          <p14:tracePt t="58489" x="2919413" y="5027613"/>
          <p14:tracePt t="58505" x="3009900" y="5037138"/>
          <p14:tracePt t="58523" x="3170238" y="5045075"/>
          <p14:tracePt t="58540" x="3251200" y="5045075"/>
          <p14:tracePt t="58557" x="3303588" y="5045075"/>
          <p14:tracePt t="58574" x="3313113" y="5045075"/>
          <p14:tracePt t="58592" x="3330575" y="5045075"/>
          <p14:tracePt t="58610" x="3348038" y="5045075"/>
          <p14:tracePt t="58626" x="3357563" y="5045075"/>
          <p14:tracePt t="58643" x="3394075" y="5045075"/>
          <p14:tracePt t="58660" x="3438525" y="5045075"/>
          <p14:tracePt t="58673" x="3465513" y="5045075"/>
          <p14:tracePt t="58690" x="3536950" y="5045075"/>
          <p14:tracePt t="58707" x="3616325" y="5045075"/>
          <p14:tracePt t="58724" x="3652838" y="5045075"/>
          <p14:tracePt t="58742" x="3687763" y="5045075"/>
          <p14:tracePt t="58760" x="3714750" y="5045075"/>
          <p14:tracePt t="58776" x="3724275" y="5045075"/>
          <p14:tracePt t="58809" x="3732213" y="5045075"/>
          <p14:tracePt t="58827" x="3759200" y="5045075"/>
          <p14:tracePt t="58843" x="3768725" y="5045075"/>
          <p14:tracePt t="58860" x="3803650" y="5045075"/>
          <p14:tracePt t="58876" x="3848100" y="5045075"/>
          <p14:tracePt t="58891" x="3867150" y="5045075"/>
          <p14:tracePt t="58908" x="3902075" y="5045075"/>
          <p14:tracePt t="58926" x="3938588" y="5045075"/>
          <p14:tracePt t="58940" x="3956050" y="5045075"/>
          <p14:tracePt t="58957" x="4000500" y="5045075"/>
          <p14:tracePt t="58974" x="4054475" y="5045075"/>
          <p14:tracePt t="58993" x="4081463" y="5045075"/>
          <p14:tracePt t="59009" x="4125913" y="5045075"/>
          <p14:tracePt t="59027" x="4152900" y="5045075"/>
          <p14:tracePt t="59043" x="4170363" y="5045075"/>
          <p14:tracePt t="59059" x="4179888" y="5045075"/>
          <p14:tracePt t="59093" x="4187825" y="5045075"/>
          <p14:tracePt t="59109" x="4197350" y="5045075"/>
          <p14:tracePt t="59126" x="4205288" y="5045075"/>
          <p14:tracePt t="59174" x="4214813" y="5045075"/>
          <p14:tracePt t="59193" x="4224338" y="5045075"/>
          <p14:tracePt t="59209" x="4232275" y="5045075"/>
          <p14:tracePt t="59226" x="4241800" y="5045075"/>
          <p14:tracePt t="59244" x="4268788" y="5045075"/>
          <p14:tracePt t="59260" x="4286250" y="5045075"/>
          <p14:tracePt t="59276" x="4340225" y="5045075"/>
          <p14:tracePt t="59293" x="4384675" y="5045075"/>
          <p14:tracePt t="59626" x="4419600" y="5054600"/>
          <p14:tracePt t="59643" x="4518025" y="5072063"/>
          <p14:tracePt t="59661" x="4633913" y="5089525"/>
          <p14:tracePt t="59676" x="4687888" y="5099050"/>
          <p14:tracePt t="59693" x="4795838" y="5108575"/>
          <p14:tracePt t="59707" x="4884738" y="5116513"/>
          <p14:tracePt t="59725" x="4919663" y="5116513"/>
          <p14:tracePt t="59744" x="4973638" y="5116513"/>
          <p14:tracePt t="59760" x="5010150" y="5116513"/>
          <p14:tracePt t="59776" x="5037138" y="5116513"/>
          <p14:tracePt t="59793" x="5081588" y="5116513"/>
          <p14:tracePt t="59810" x="5116513" y="5116513"/>
          <p14:tracePt t="59826" x="5133975" y="5116513"/>
          <p14:tracePt t="59843" x="5170488" y="5116513"/>
          <p14:tracePt t="59860" x="5214938" y="5116513"/>
          <p14:tracePt t="59873" x="5232400" y="5116513"/>
          <p14:tracePt t="59890" x="5268913" y="5116513"/>
          <p14:tracePt t="59908" x="5303838" y="5108575"/>
          <p14:tracePt t="59925" x="5330825" y="5108575"/>
          <p14:tracePt t="59941" x="5367338" y="5108575"/>
          <p14:tracePt t="59959" x="5402263" y="5089525"/>
          <p14:tracePt t="59974" x="5429250" y="5089525"/>
          <p14:tracePt t="59991" x="5465763" y="5072063"/>
          <p14:tracePt t="60010" x="5500688" y="5062538"/>
          <p14:tracePt t="60027" x="5537200" y="5054600"/>
          <p14:tracePt t="60044" x="5545138" y="5045075"/>
          <p14:tracePt t="60058" x="5554663" y="5045075"/>
          <p14:tracePt t="60077" x="5562600" y="5037138"/>
          <p14:tracePt t="60093" x="5562600" y="5027613"/>
          <p14:tracePt t="60109" x="5572125" y="5018088"/>
          <p14:tracePt t="60126" x="5581650" y="5018088"/>
          <p14:tracePt t="60142" x="5581650" y="5010150"/>
          <p14:tracePt t="60159" x="5589588" y="5010150"/>
          <p14:tracePt t="60177" x="5599113" y="5000625"/>
          <p14:tracePt t="60193" x="5608638" y="5000625"/>
          <p14:tracePt t="60209" x="5608638" y="4991100"/>
          <p14:tracePt t="60227" x="5616575" y="4991100"/>
          <p14:tracePt t="60244" x="5634038" y="4983163"/>
          <p14:tracePt t="60276" x="5634038" y="4973638"/>
          <p14:tracePt t="60293" x="5643563" y="4973638"/>
          <p14:tracePt t="60326" x="5653088" y="4965700"/>
          <p14:tracePt t="60359" x="5653088" y="4956175"/>
          <p14:tracePt t="60409" x="5653088" y="4938713"/>
          <p14:tracePt t="60426" x="5643563" y="4929188"/>
          <p14:tracePt t="60443" x="5572125" y="4884738"/>
          <p14:tracePt t="60459" x="5537200" y="4867275"/>
          <p14:tracePt t="60476" x="5483225" y="4848225"/>
          <p14:tracePt t="60494" x="5456238" y="4840288"/>
          <p14:tracePt t="60509" x="5438775" y="4830763"/>
          <p14:tracePt t="60526" x="5419725" y="4830763"/>
          <p14:tracePt t="60543" x="5411788" y="4830763"/>
          <p14:tracePt t="60562" x="5402263" y="4830763"/>
          <p14:tracePt t="60576" x="5394325" y="4830763"/>
          <p14:tracePt t="60609" x="5375275" y="4830763"/>
          <p14:tracePt t="60642" x="5357813" y="4830763"/>
          <p14:tracePt t="60673" x="5348288" y="4830763"/>
          <p14:tracePt t="60690" x="5340350" y="4830763"/>
          <p14:tracePt t="60706" x="5330825" y="4830763"/>
          <p14:tracePt t="60723" x="5322888" y="4830763"/>
          <p14:tracePt t="60741" x="5313363" y="4830763"/>
          <p14:tracePt t="60759" x="5276850" y="4830763"/>
          <p14:tracePt t="60776" x="5259388" y="4830763"/>
          <p14:tracePt t="60793" x="5224463" y="4830763"/>
          <p14:tracePt t="60809" x="5187950" y="4830763"/>
          <p14:tracePt t="60826" x="5160963" y="4840288"/>
          <p14:tracePt t="60842" x="5116513" y="4848225"/>
          <p14:tracePt t="60860" x="5072063" y="4848225"/>
          <p14:tracePt t="60875" x="5045075" y="4857750"/>
          <p14:tracePt t="60891" x="5010150" y="4867275"/>
          <p14:tracePt t="60908" x="4965700" y="4875213"/>
          <p14:tracePt t="60925" x="4946650" y="4875213"/>
          <p14:tracePt t="60941" x="4911725" y="4875213"/>
          <p14:tracePt t="60960" x="4875213" y="4875213"/>
          <p14:tracePt t="60976" x="4830763" y="4875213"/>
          <p14:tracePt t="60993" x="4813300" y="4875213"/>
          <p14:tracePt t="61011" x="4776788" y="4875213"/>
          <p14:tracePt t="61026" x="4741863" y="4875213"/>
          <p14:tracePt t="61043" x="4714875" y="4875213"/>
          <p14:tracePt t="61060" x="4679950" y="4875213"/>
          <p14:tracePt t="61076" x="4652963" y="4875213"/>
          <p14:tracePt t="61093" x="4643438" y="4875213"/>
          <p14:tracePt t="61109" x="4625975" y="4875213"/>
          <p14:tracePt t="61126" x="4616450" y="4875213"/>
          <p14:tracePt t="61143" x="4589463" y="4884738"/>
          <p14:tracePt t="61159" x="4554538" y="4884738"/>
          <p14:tracePt t="61176" x="4518025" y="4884738"/>
          <p14:tracePt t="61192" x="4500563" y="4884738"/>
          <p14:tracePt t="61207" x="4456113" y="4884738"/>
          <p14:tracePt t="61225" x="4419600" y="4884738"/>
          <p14:tracePt t="61243" x="4402138" y="4884738"/>
          <p14:tracePt t="61259" x="4367213" y="4884738"/>
          <p14:tracePt t="61277" x="4322763" y="4884738"/>
          <p14:tracePt t="61292" x="4295775" y="4884738"/>
          <p14:tracePt t="61309" x="4214813" y="4884738"/>
          <p14:tracePt t="61327" x="4143375" y="4884738"/>
          <p14:tracePt t="61342" x="4116388" y="4884738"/>
          <p14:tracePt t="61359" x="4089400" y="4884738"/>
          <p14:tracePt t="61376" x="4071938" y="4884738"/>
          <p14:tracePt t="61409" x="4062413" y="4884738"/>
          <p14:tracePt t="61426" x="4054475" y="4884738"/>
          <p14:tracePt t="61474" x="4044950" y="4884738"/>
          <p14:tracePt t="61492" x="4037013" y="4894263"/>
          <p14:tracePt t="61526" x="4027488" y="4894263"/>
          <p14:tracePt t="61543" x="4017963" y="4902200"/>
          <p14:tracePt t="61560" x="4010025" y="4902200"/>
          <p14:tracePt t="61576" x="4000500" y="4902200"/>
          <p14:tracePt t="61594" x="3990975" y="4911725"/>
          <p14:tracePt t="61609" x="3983038" y="4911725"/>
          <p14:tracePt t="61626" x="3983038" y="4919663"/>
          <p14:tracePt t="61659" x="3973513" y="4919663"/>
          <p14:tracePt t="61676" x="3956050" y="4929188"/>
          <p14:tracePt t="61694" x="3946525" y="4929188"/>
          <p14:tracePt t="61706" x="3946525" y="4938713"/>
          <p14:tracePt t="61723" x="3938588" y="4938713"/>
          <p14:tracePt t="61741" x="3929063" y="4956175"/>
          <p14:tracePt t="61776" x="3929063" y="4965700"/>
          <p14:tracePt t="61792" x="3929063" y="4973638"/>
          <p14:tracePt t="61808" x="3929063" y="4983163"/>
          <p14:tracePt t="61826" x="3929063" y="4991100"/>
          <p14:tracePt t="61842" x="3938588" y="5000625"/>
          <p14:tracePt t="61860" x="3946525" y="5010150"/>
          <p14:tracePt t="61876" x="3946525" y="5018088"/>
          <p14:tracePt t="61892" x="3956050" y="5027613"/>
          <p14:tracePt t="61909" x="3973513" y="5037138"/>
          <p14:tracePt t="61926" x="3990975" y="5037138"/>
          <p14:tracePt t="61941" x="4044950" y="5062538"/>
          <p14:tracePt t="61958" x="4152900" y="5089525"/>
          <p14:tracePt t="61976" x="4197350" y="5099050"/>
          <p14:tracePt t="61993" x="4303713" y="5116513"/>
          <p14:tracePt t="62011" x="4402138" y="5126038"/>
          <p14:tracePt t="62026" x="4446588" y="5126038"/>
          <p14:tracePt t="62043" x="4581525" y="5133975"/>
          <p14:tracePt t="62058" x="4759325" y="5143500"/>
          <p14:tracePt t="62076" x="4938713" y="5153025"/>
          <p14:tracePt t="62092" x="5010150" y="5170488"/>
          <p14:tracePt t="62110" x="5143500" y="5170488"/>
          <p14:tracePt t="62126" x="5205413" y="5170488"/>
          <p14:tracePt t="62143" x="5340350" y="5170488"/>
          <p14:tracePt t="62158" x="5483225" y="5170488"/>
          <p14:tracePt t="62175" x="5554663" y="5170488"/>
          <p14:tracePt t="62193" x="5661025" y="5170488"/>
          <p14:tracePt t="62208" x="5768975" y="5170488"/>
          <p14:tracePt t="62226" x="5875338" y="5170488"/>
          <p14:tracePt t="62243" x="5965825" y="5170488"/>
          <p14:tracePt t="62260" x="6153150" y="5170488"/>
          <p14:tracePt t="62277" x="6340475" y="5170488"/>
          <p14:tracePt t="62292" x="6446838" y="5170488"/>
          <p14:tracePt t="62309" x="6634163" y="5170488"/>
          <p14:tracePt t="62327" x="6796088" y="5170488"/>
          <p14:tracePt t="62341" x="6867525" y="5170488"/>
          <p14:tracePt t="62359" x="6946900" y="5170488"/>
          <p14:tracePt t="62376" x="6991350" y="5170488"/>
          <p14:tracePt t="62393" x="7000875" y="5170488"/>
          <p14:tracePt t="62409" x="7010400" y="5170488"/>
          <p14:tracePt t="62426" x="7018338" y="5170488"/>
          <p14:tracePt t="62442" x="7027863" y="5170488"/>
          <p14:tracePt t="62492" x="7037388" y="5170488"/>
          <p14:tracePt t="62543" x="7045325" y="5170488"/>
          <p14:tracePt t="62560" x="7062788" y="5170488"/>
          <p14:tracePt t="62576" x="7108825" y="5160963"/>
          <p14:tracePt t="62593" x="7188200" y="5133975"/>
          <p14:tracePt t="62609" x="7224713" y="5116513"/>
          <p14:tracePt t="62626" x="7296150" y="5089525"/>
          <p14:tracePt t="62643" x="7323138" y="5089525"/>
          <p14:tracePt t="62657" x="7331075" y="5081588"/>
          <p14:tracePt t="62674" x="7348538" y="5072063"/>
          <p14:tracePt t="62706" x="7358063" y="5062538"/>
          <p14:tracePt t="62740" x="7367588" y="5062538"/>
          <p14:tracePt t="62757" x="7367588" y="5054600"/>
          <p14:tracePt t="62792" x="7385050" y="5037138"/>
          <p14:tracePt t="62809" x="7385050" y="5027613"/>
          <p14:tracePt t="62826" x="7402513" y="4991100"/>
          <p14:tracePt t="62843" x="7412038" y="4938713"/>
          <p14:tracePt t="62859" x="7419975" y="4911725"/>
          <p14:tracePt t="62874" x="7429500" y="4875213"/>
          <p14:tracePt t="62891" x="7429500" y="4840288"/>
          <p14:tracePt t="62907" x="7439025" y="4822825"/>
          <p14:tracePt t="62925" x="7439025" y="4776788"/>
          <p14:tracePt t="62942" x="7419975" y="4751388"/>
          <p14:tracePt t="62959" x="7394575" y="4724400"/>
          <p14:tracePt t="62974" x="7375525" y="4705350"/>
          <p14:tracePt t="62992" x="7348538" y="4697413"/>
          <p14:tracePt t="63010" x="7313613" y="4679950"/>
          <p14:tracePt t="63025" x="7296150" y="4679950"/>
          <p14:tracePt t="63041" x="7259638" y="4679950"/>
          <p14:tracePt t="63056" x="7232650" y="4679950"/>
          <p14:tracePt t="63059" x="7224713" y="4679950"/>
          <p14:tracePt t="63073" x="7215188" y="4679950"/>
          <p14:tracePt t="63090" x="7188200" y="4679950"/>
          <p14:tracePt t="63107" x="7161213" y="4679950"/>
          <p14:tracePt t="63124" x="7143750" y="4679950"/>
          <p14:tracePt t="63141" x="7099300" y="4679950"/>
          <p14:tracePt t="63160" x="7062788" y="4679950"/>
          <p14:tracePt t="63176" x="7037388" y="4687888"/>
          <p14:tracePt t="63193" x="6965950" y="4697413"/>
          <p14:tracePt t="63206" x="6911975" y="4705350"/>
          <p14:tracePt t="63223" x="6823075" y="4714875"/>
          <p14:tracePt t="63240" x="6742113" y="4732338"/>
          <p14:tracePt t="63256" x="6705600" y="4741863"/>
          <p14:tracePt t="63273" x="6626225" y="4759325"/>
          <p14:tracePt t="63291" x="6554788" y="4776788"/>
          <p14:tracePt t="63310" x="6473825" y="4786313"/>
          <p14:tracePt t="63326" x="6438900" y="4795838"/>
          <p14:tracePt t="63343" x="6367463" y="4813300"/>
          <p14:tracePt t="63359" x="6330950" y="4822825"/>
          <p14:tracePt t="63377" x="6286500" y="4822825"/>
          <p14:tracePt t="63390" x="6269038" y="4822825"/>
          <p14:tracePt t="63408" x="6232525" y="4840288"/>
          <p14:tracePt t="63426" x="6188075" y="4840288"/>
          <p14:tracePt t="63440" x="6170613" y="4848225"/>
          <p14:tracePt t="63458" x="6126163" y="4867275"/>
          <p14:tracePt t="63473" x="6108700" y="4867275"/>
          <p14:tracePt t="63490" x="6072188" y="4884738"/>
          <p14:tracePt t="63508" x="6054725" y="4884738"/>
          <p14:tracePt t="63526" x="6045200" y="4894263"/>
          <p14:tracePt t="63543" x="6037263" y="4894263"/>
          <p14:tracePt t="63547" x="6027738" y="4902200"/>
          <p14:tracePt t="63576" x="6018213" y="4902200"/>
          <p14:tracePt t="63592" x="6010275" y="4911725"/>
          <p14:tracePt t="63626" x="6000750" y="4919663"/>
          <p14:tracePt t="63642" x="5991225" y="4919663"/>
          <p14:tracePt t="63659" x="5991225" y="4929188"/>
          <p14:tracePt t="63675" x="5991225" y="4938713"/>
          <p14:tracePt t="63709" x="5991225" y="4946650"/>
          <p14:tracePt t="63742" x="5991225" y="4956175"/>
          <p14:tracePt t="63792" x="6000750" y="4973638"/>
          <p14:tracePt t="63826" x="6010275" y="4973638"/>
          <p14:tracePt t="63843" x="6018213" y="4983163"/>
          <p14:tracePt t="63892" x="6027738" y="4983163"/>
          <p14:tracePt t="63909" x="6037263" y="4991100"/>
          <p14:tracePt t="63959" x="6045200" y="5000625"/>
          <p14:tracePt t="63973" x="6054725" y="5010150"/>
          <p14:tracePt t="64006" x="6072188" y="5018088"/>
          <p14:tracePt t="64024" x="6081713" y="5027613"/>
          <p14:tracePt t="64042" x="6089650" y="5037138"/>
          <p14:tracePt t="64059" x="6108700" y="5045075"/>
          <p14:tracePt t="64074" x="6116638" y="5054600"/>
          <p14:tracePt t="64092" x="6153150" y="5062538"/>
          <p14:tracePt t="64108" x="6180138" y="5072063"/>
          <p14:tracePt t="64126" x="6215063" y="5081588"/>
          <p14:tracePt t="64143" x="6242050" y="5089525"/>
          <p14:tracePt t="64158" x="6251575" y="5099050"/>
          <p14:tracePt t="64175" x="6259513" y="5099050"/>
          <p14:tracePt t="64190" x="6269038" y="5099050"/>
          <p14:tracePt t="64206" x="6276975" y="5099050"/>
          <p14:tracePt t="64221" x="6286500" y="5099050"/>
          <p14:tracePt t="64239" x="6296025" y="5099050"/>
          <p14:tracePt t="64256" x="6303963" y="5108575"/>
          <p14:tracePt t="64273" x="6313488" y="5108575"/>
          <p14:tracePt t="64291" x="6340475" y="5116513"/>
          <p14:tracePt t="64308" x="6419850" y="5126038"/>
          <p14:tracePt t="64324" x="6483350" y="5133975"/>
          <p14:tracePt t="64340" x="6634163" y="5153025"/>
          <p14:tracePt t="64358" x="6823075" y="5170488"/>
          <p14:tracePt t="64376" x="6894513" y="5170488"/>
          <p14:tracePt t="64392" x="6973888" y="5180013"/>
          <p14:tracePt t="64409" x="7010400" y="5180013"/>
          <p14:tracePt t="64426" x="7018338" y="5180013"/>
          <p14:tracePt t="64441" x="7027863" y="5180013"/>
          <p14:tracePt t="64459" x="7037388" y="5180013"/>
          <p14:tracePt t="64474" x="7045325" y="5180013"/>
          <p14:tracePt t="64490" x="7054850" y="5180013"/>
          <p14:tracePt t="64505" x="7062788" y="5180013"/>
          <p14:tracePt t="64521" x="7099300" y="5180013"/>
          <p14:tracePt t="64538" x="7170738" y="5180013"/>
          <p14:tracePt t="64556" x="7269163" y="5180013"/>
          <p14:tracePt t="64573" x="7313613" y="5180013"/>
          <p14:tracePt t="64590" x="7412038" y="5180013"/>
          <p14:tracePt t="64608" x="7510463" y="5170488"/>
          <p14:tracePt t="64625" x="7589838" y="5160963"/>
          <p14:tracePt t="64642" x="7608888" y="5153025"/>
          <p14:tracePt t="64659" x="7634288" y="5153025"/>
          <p14:tracePt t="64674" x="7634288" y="5143500"/>
          <p14:tracePt t="64691" x="7643813" y="5143500"/>
          <p14:tracePt t="64710" x="7653338" y="5143500"/>
          <p14:tracePt t="64742" x="7661275" y="5133975"/>
          <p14:tracePt t="64759" x="7670800" y="5126038"/>
          <p14:tracePt t="64777" x="7670800" y="5089525"/>
          <p14:tracePt t="64793" x="7670800" y="5062538"/>
          <p14:tracePt t="64809" x="7670800" y="5018088"/>
          <p14:tracePt t="64827" x="7653338" y="4983163"/>
          <p14:tracePt t="64842" x="7653338" y="4965700"/>
          <p14:tracePt t="64859" x="7626350" y="4938713"/>
          <p14:tracePt t="64876" x="7581900" y="4911725"/>
          <p14:tracePt t="64893" x="7537450" y="4875213"/>
          <p14:tracePt t="64909" x="7518400" y="4867275"/>
          <p14:tracePt t="64927" x="7473950" y="4857750"/>
          <p14:tracePt t="64943" x="7439025" y="4840288"/>
          <p14:tracePt t="64959" x="7412038" y="4830763"/>
          <p14:tracePt t="64973" x="7331075" y="4822825"/>
          <p14:tracePt t="64990" x="7296150" y="4813300"/>
          <p14:tracePt t="65007" x="7232650" y="4803775"/>
          <p14:tracePt t="65025" x="7197725" y="4795838"/>
          <p14:tracePt t="65044" x="7161213" y="4795838"/>
          <p14:tracePt t="65059" x="7134225" y="4795838"/>
          <p14:tracePt t="65075" x="7072313" y="4795838"/>
          <p14:tracePt t="65092" x="7000875" y="4795838"/>
          <p14:tracePt t="65109" x="6965950" y="4803775"/>
          <p14:tracePt t="65126" x="6911975" y="4813300"/>
          <p14:tracePt t="65143" x="6875463" y="4813300"/>
          <p14:tracePt t="65159" x="6867525" y="4813300"/>
          <p14:tracePt t="65174" x="6848475" y="4813300"/>
          <p14:tracePt t="65191" x="6840538" y="4813300"/>
          <p14:tracePt t="65209" x="6831013" y="4813300"/>
          <p14:tracePt t="65224" x="6823075" y="4813300"/>
          <p14:tracePt t="65242" x="6813550" y="4813300"/>
          <p14:tracePt t="65258" x="6804025" y="4822825"/>
          <p14:tracePt t="65276" x="6777038" y="4822825"/>
          <p14:tracePt t="65293" x="6751638" y="4822825"/>
          <p14:tracePt t="65310" x="6715125" y="4830763"/>
          <p14:tracePt t="65326" x="6697663" y="4830763"/>
          <p14:tracePt t="65343" x="6661150" y="4830763"/>
          <p14:tracePt t="65359" x="6616700" y="4840288"/>
          <p14:tracePt t="65376" x="6599238" y="4840288"/>
          <p14:tracePt t="65392" x="6562725" y="4848225"/>
          <p14:tracePt t="65409" x="6527800" y="4857750"/>
          <p14:tracePt t="65426" x="6500813" y="4857750"/>
          <p14:tracePt t="65443" x="6465888" y="4857750"/>
          <p14:tracePt t="65459" x="6429375" y="4867275"/>
          <p14:tracePt t="65474" x="6411913" y="4875213"/>
          <p14:tracePt t="65491" x="6367463" y="4884738"/>
          <p14:tracePt t="65509" x="6340475" y="4884738"/>
          <p14:tracePt t="65525" x="6323013" y="4894263"/>
          <p14:tracePt t="65542" x="6296025" y="4902200"/>
          <p14:tracePt t="65561" x="6286500" y="4902200"/>
          <p14:tracePt t="65576" x="6276975" y="4902200"/>
          <p14:tracePt t="65592" x="6269038" y="4911725"/>
          <p14:tracePt t="65642" x="6259513" y="4911725"/>
          <p14:tracePt t="65660" x="6251575" y="4919663"/>
          <p14:tracePt t="65691" x="6242050" y="4929188"/>
          <p14:tracePt t="65710" x="6232525" y="4929188"/>
          <p14:tracePt t="65741" x="6215063" y="4938713"/>
          <p14:tracePt t="65759" x="6205538" y="4938713"/>
          <p14:tracePt t="65774" x="6197600" y="4938713"/>
          <p14:tracePt t="65792" x="6161088" y="4956175"/>
          <p14:tracePt t="65809" x="6108700" y="4965700"/>
          <p14:tracePt t="65824" x="6089650" y="4973638"/>
          <p14:tracePt t="65842" x="6062663" y="4983163"/>
          <p14:tracePt t="65858" x="6054725" y="4991100"/>
          <p14:tracePt t="65874" x="6037263" y="4991100"/>
          <p14:tracePt t="65909" x="6027738" y="5000625"/>
          <p14:tracePt t="65926" x="6027738" y="5010150"/>
          <p14:tracePt t="65976" x="6027738" y="5018088"/>
          <p14:tracePt t="66042" x="6027738" y="5027613"/>
          <p14:tracePt t="66125" x="6037263" y="5037138"/>
          <p14:tracePt t="66143" x="6045200" y="5045075"/>
          <p14:tracePt t="66175" x="6054725" y="5054600"/>
          <p14:tracePt t="66192" x="6072188" y="5054600"/>
          <p14:tracePt t="66208" x="6081713" y="5062538"/>
          <p14:tracePt t="66224" x="6108700" y="5072063"/>
          <p14:tracePt t="66241" x="6143625" y="5072063"/>
          <p14:tracePt t="66259" x="6170613" y="5081588"/>
          <p14:tracePt t="66273" x="6205538" y="5099050"/>
          <p14:tracePt t="66289" x="6224588" y="5099050"/>
          <p14:tracePt t="66306" x="6269038" y="5116513"/>
          <p14:tracePt t="66323" x="6303963" y="5126038"/>
          <p14:tracePt t="66341" x="6340475" y="5126038"/>
          <p14:tracePt t="66358" x="6357938" y="5126038"/>
          <p14:tracePt t="66375" x="6402388" y="5133975"/>
          <p14:tracePt t="66393" x="6438900" y="5143500"/>
          <p14:tracePt t="66409" x="6456363" y="5143500"/>
          <p14:tracePt t="66426" x="6500813" y="5143500"/>
          <p14:tracePt t="66443" x="6545263" y="5143500"/>
          <p14:tracePt t="66460" x="6581775" y="5143500"/>
          <p14:tracePt t="66476" x="6599238" y="5153025"/>
          <p14:tracePt t="66493" x="6643688" y="5153025"/>
          <p14:tracePt t="66507" x="6680200" y="5153025"/>
          <p14:tracePt t="66524" x="6732588" y="5160963"/>
          <p14:tracePt t="66543" x="6777038" y="5170488"/>
          <p14:tracePt t="66557" x="6804025" y="5170488"/>
          <p14:tracePt t="66575" x="6840538" y="5170488"/>
          <p14:tracePt t="66592" x="6848475" y="5170488"/>
          <p14:tracePt t="66609" x="6867525" y="5180013"/>
          <p14:tracePt t="66626" x="6875463" y="5180013"/>
          <p14:tracePt t="66642" x="6884988" y="5180013"/>
          <p14:tracePt t="66659" x="6894513" y="5180013"/>
          <p14:tracePt t="66675" x="6902450" y="5180013"/>
          <p14:tracePt t="66691" x="6911975" y="5180013"/>
          <p14:tracePt t="66710" x="6919913" y="5180013"/>
          <p14:tracePt t="66726" x="6929438" y="5180013"/>
          <p14:tracePt t="66742" x="6946900" y="5180013"/>
          <p14:tracePt t="66760" x="6991350" y="5180013"/>
          <p14:tracePt t="66776" x="7010400" y="5180013"/>
          <p14:tracePt t="66792" x="7037388" y="5180013"/>
          <p14:tracePt t="66809" x="7045325" y="5180013"/>
          <p14:tracePt t="66824" x="7054850" y="5180013"/>
          <p14:tracePt t="66842" x="7062788" y="5180013"/>
          <p14:tracePt t="66861" x="7072313" y="5180013"/>
          <p14:tracePt t="66876" x="7081838" y="5170488"/>
          <p14:tracePt t="66910" x="7089775" y="5170488"/>
          <p14:tracePt t="66942" x="7099300" y="5170488"/>
          <p14:tracePt t="66975" x="7108825" y="5170488"/>
          <p14:tracePt t="67009" x="7116763" y="5170488"/>
          <p14:tracePt t="67026" x="7143750" y="5160963"/>
          <p14:tracePt t="67059" x="7161213" y="5153025"/>
          <p14:tracePt t="67077" x="7170738" y="5153025"/>
          <p14:tracePt t="67093" x="7180263" y="5143500"/>
          <p14:tracePt t="67109" x="7188200" y="5143500"/>
          <p14:tracePt t="67126" x="7197725" y="5143500"/>
          <p14:tracePt t="67159" x="7205663" y="5143500"/>
          <p14:tracePt t="72476" x="7188200" y="5143500"/>
          <p14:tracePt t="72492" x="7072313" y="5187950"/>
          <p14:tracePt t="72509" x="6858000" y="5268913"/>
          <p14:tracePt t="72527" x="6732588" y="5313363"/>
          <p14:tracePt t="72540" x="6419850" y="5394325"/>
          <p14:tracePt t="72559" x="6134100" y="5456238"/>
          <p14:tracePt t="72572" x="6018213" y="5491163"/>
          <p14:tracePt t="72589" x="5786438" y="5527675"/>
          <p14:tracePt t="72606" x="5653088" y="5545138"/>
          <p14:tracePt t="72623" x="5313363" y="5599113"/>
          <p14:tracePt t="72639" x="4902200" y="5653088"/>
          <p14:tracePt t="72656" x="4473575" y="5670550"/>
          <p14:tracePt t="72674" x="4295775" y="5688013"/>
          <p14:tracePt t="72691" x="4054475" y="5705475"/>
          <p14:tracePt t="72709" x="3884613" y="5724525"/>
          <p14:tracePt t="72725" x="3786188" y="5732463"/>
          <p14:tracePt t="72742" x="3751263" y="5732463"/>
          <p14:tracePt t="72760" x="3714750" y="5732463"/>
          <p14:tracePt t="73189" x="3705225" y="5732463"/>
          <p14:tracePt t="73206" x="3679825" y="5741988"/>
          <p14:tracePt t="73224" x="3633788" y="5741988"/>
          <p14:tracePt t="73242" x="3589338" y="5751513"/>
          <p14:tracePt t="73257" x="3571875" y="5751513"/>
          <p14:tracePt t="73274" x="3536950" y="5751513"/>
          <p14:tracePt t="73292" x="3482975" y="5751513"/>
          <p14:tracePt t="73309" x="3446463" y="5751513"/>
          <p14:tracePt t="73325" x="3375025" y="5751513"/>
          <p14:tracePt t="73341" x="3295650" y="5751513"/>
          <p14:tracePt t="73359" x="3251200" y="5751513"/>
          <p14:tracePt t="73375" x="3170238" y="5751513"/>
          <p14:tracePt t="73393" x="3108325" y="5741988"/>
          <p14:tracePt t="73409" x="3089275" y="5741988"/>
          <p14:tracePt t="73425" x="3054350" y="5741988"/>
          <p14:tracePt t="73443" x="3009900" y="5732463"/>
          <p14:tracePt t="73458" x="2990850" y="5724525"/>
          <p14:tracePt t="73474" x="2965450" y="5724525"/>
          <p14:tracePt t="73493" x="2955925" y="5724525"/>
          <p14:tracePt t="73509" x="2938463" y="5715000"/>
          <p14:tracePt t="73525" x="2938463" y="5705475"/>
          <p14:tracePt t="73542" x="2928938" y="5705475"/>
          <p14:tracePt t="73575" x="2919413" y="5705475"/>
          <p14:tracePt t="73675" x="2911475" y="5705475"/>
          <p14:tracePt t="73692" x="2901950" y="5705475"/>
          <p14:tracePt t="73707" x="2894013" y="5697538"/>
          <p14:tracePt t="73742" x="2884488" y="5688013"/>
          <p14:tracePt t="73759" x="2874963" y="5688013"/>
          <p14:tracePt t="73774" x="2867025" y="5688013"/>
          <p14:tracePt t="73908" x="2857500" y="5688013"/>
          <p14:tracePt t="74010" x="2847975" y="5688013"/>
          <p14:tracePt t="74126" x="2813050" y="5680075"/>
          <p14:tracePt t="74142" x="2776538" y="5670550"/>
          <p14:tracePt t="74159" x="2687638" y="5661025"/>
          <p14:tracePt t="74176" x="2633663" y="5653088"/>
          <p14:tracePt t="74192" x="2616200" y="5653088"/>
          <p14:tracePt t="74209" x="2598738" y="5653088"/>
          <p14:tracePt t="74225" x="2589213" y="5653088"/>
          <p14:tracePt t="74239" x="2581275" y="5653088"/>
          <p14:tracePt t="74272" x="2571750" y="5653088"/>
          <p14:tracePt t="74355" x="2562225" y="5653088"/>
          <p14:tracePt t="74389" x="2554288" y="5653088"/>
          <p14:tracePt t="74406" x="2509838" y="5634038"/>
          <p14:tracePt t="74423" x="2428875" y="5634038"/>
          <p14:tracePt t="74441" x="2357438" y="5626100"/>
          <p14:tracePt t="74459" x="2339975" y="5616575"/>
          <p14:tracePt t="74475" x="2276475" y="5608638"/>
          <p14:tracePt t="74492" x="2197100" y="5608638"/>
          <p14:tracePt t="74509" x="2152650" y="5599113"/>
          <p14:tracePt t="74525" x="2054225" y="5581650"/>
          <p14:tracePt t="74542" x="1946275" y="5562600"/>
          <p14:tracePt t="74559" x="1911350" y="5562600"/>
          <p14:tracePt t="74563" x="1874838" y="5554663"/>
          <p14:tracePt t="74573" x="1847850" y="5545138"/>
          <p14:tracePt t="74592" x="1795463" y="5537200"/>
          <p14:tracePt t="74607" x="1785938" y="5537200"/>
          <p14:tracePt t="74623" x="1776413" y="5537200"/>
          <p14:tracePt t="74641" x="1768475" y="5537200"/>
          <p14:tracePt t="75025" x="1768475" y="5518150"/>
          <p14:tracePt t="75042" x="1768475" y="5402263"/>
          <p14:tracePt t="75059" x="1768475" y="5180013"/>
          <p14:tracePt t="75073" x="1768475" y="5072063"/>
          <p14:tracePt t="75091" x="1768475" y="4875213"/>
          <p14:tracePt t="75109" x="1768475" y="4759325"/>
          <p14:tracePt t="75123" x="1768475" y="4705350"/>
          <p14:tracePt t="75141" x="1776413" y="4633913"/>
          <p14:tracePt t="75159" x="1776413" y="4554538"/>
          <p14:tracePt t="75176" x="1785938" y="4518025"/>
          <p14:tracePt t="75192" x="1803400" y="4438650"/>
          <p14:tracePt t="75208" x="1822450" y="4375150"/>
          <p14:tracePt t="75224" x="1822450" y="4357688"/>
          <p14:tracePt t="75242" x="1839913" y="4303713"/>
          <p14:tracePt t="75257" x="1847850" y="4232275"/>
          <p14:tracePt t="75272" x="1857375" y="4197350"/>
          <p14:tracePt t="75289" x="1874838" y="4108450"/>
          <p14:tracePt t="75307" x="1901825" y="4017963"/>
          <p14:tracePt t="75324" x="1919288" y="3973513"/>
          <p14:tracePt t="75341" x="1919288" y="3956050"/>
          <p14:tracePt t="75357" x="1928813" y="3938588"/>
          <p14:tracePt t="75373" x="1938338" y="3938588"/>
          <p14:tracePt t="75390" x="1938338" y="3929063"/>
          <p14:tracePt t="75407" x="1946275" y="3911600"/>
          <p14:tracePt t="75426" x="1946275" y="3902075"/>
          <p14:tracePt t="75442" x="1955800" y="3902075"/>
          <p14:tracePt t="75458" x="1965325" y="3894138"/>
          <p14:tracePt t="75475" x="1973263" y="3875088"/>
          <p14:tracePt t="75492" x="1982788" y="3875088"/>
          <p14:tracePt t="75509" x="1990725" y="3867150"/>
          <p14:tracePt t="75526" x="2009775" y="3830638"/>
          <p14:tracePt t="75542" x="2027238" y="3813175"/>
          <p14:tracePt t="75560" x="2071688" y="3741738"/>
          <p14:tracePt t="75564" x="2098675" y="3705225"/>
          <p14:tracePt t="75589" x="2133600" y="3643313"/>
          <p14:tracePt t="75607" x="2152650" y="3608388"/>
          <p14:tracePt t="75624" x="2160588" y="3589338"/>
          <p14:tracePt t="75641" x="2170113" y="3581400"/>
          <p14:tracePt t="75692" x="2179638" y="3571875"/>
          <p14:tracePt t="75942" x="2179638" y="3562350"/>
          <p14:tracePt t="75976" x="2187575" y="3562350"/>
          <p14:tracePt t="76609" x="2197100" y="3571875"/>
          <p14:tracePt t="76638" x="2197100" y="3581400"/>
          <p14:tracePt t="76655" x="2205038" y="3589338"/>
          <p14:tracePt t="76671" x="2205038" y="3598863"/>
          <p14:tracePt t="76688" x="2205038" y="3608388"/>
          <p14:tracePt t="76705" x="2205038" y="3616325"/>
          <p14:tracePt t="76740" x="2205038" y="3625850"/>
          <p14:tracePt t="76775" x="2205038" y="3633788"/>
          <p14:tracePt t="76809" x="2205038" y="3643313"/>
          <p14:tracePt t="76842" x="2205038" y="3652838"/>
          <p14:tracePt t="76875" x="2205038" y="3660775"/>
          <p14:tracePt t="76908" x="2205038" y="3670300"/>
          <p14:tracePt t="76942" x="2205038" y="3679825"/>
          <p14:tracePt t="76959" x="2205038" y="3687763"/>
          <p14:tracePt t="76976" x="2205038" y="3697288"/>
          <p14:tracePt t="77008" x="2205038" y="3705225"/>
          <p14:tracePt t="77026" x="2205038" y="3714750"/>
          <p14:tracePt t="77042" x="2205038" y="3724275"/>
          <p14:tracePt t="77075" x="2205038" y="3732213"/>
          <p14:tracePt t="77093" x="2205038" y="3741738"/>
          <p14:tracePt t="77108" x="2205038" y="3751263"/>
          <p14:tracePt t="77125" x="2205038" y="3759200"/>
          <p14:tracePt t="77192" x="2205038" y="3768725"/>
          <p14:tracePt t="77226" x="2205038" y="3776663"/>
          <p14:tracePt t="77342" x="2205038" y="3786188"/>
          <p14:tracePt t="77358" x="2205038" y="3795713"/>
          <p14:tracePt t="77407" x="2205038" y="3803650"/>
          <p14:tracePt t="77442" x="2205038" y="3813175"/>
          <p14:tracePt t="77475" x="2205038" y="3822700"/>
          <p14:tracePt t="77492" x="2205038" y="3830638"/>
          <p14:tracePt t="79893" x="2205038" y="3848100"/>
          <p14:tracePt t="79907" x="2205038" y="3875088"/>
          <p14:tracePt t="79924" x="2205038" y="3956050"/>
          <p14:tracePt t="79939" x="2205038" y="4054475"/>
          <p14:tracePt t="79957" x="2205038" y="4098925"/>
          <p14:tracePt t="79973" x="2197100" y="4160838"/>
          <p14:tracePt t="79991" x="2187575" y="4197350"/>
          <p14:tracePt t="80009" x="2187575" y="4224338"/>
          <p14:tracePt t="80040" x="2179638" y="4241800"/>
          <p14:tracePt t="80059" x="2170113" y="4286250"/>
          <p14:tracePt t="80072" x="2170113" y="4303713"/>
          <p14:tracePt t="80090" x="2152650" y="4340225"/>
          <p14:tracePt t="80107" x="2143125" y="4375150"/>
          <p14:tracePt t="80123" x="2133600" y="4384675"/>
          <p14:tracePt t="80141" x="2125663" y="4411663"/>
          <p14:tracePt t="80159" x="2116138" y="4419600"/>
          <p14:tracePt t="80175" x="2108200" y="4419600"/>
          <p14:tracePt t="80192" x="2108200" y="4438650"/>
          <p14:tracePt t="80209" x="2098675" y="4446588"/>
          <p14:tracePt t="80242" x="2089150" y="4456113"/>
          <p14:tracePt t="80260" x="2081213" y="4465638"/>
          <p14:tracePt t="80292" x="2081213" y="4473575"/>
          <p14:tracePt t="80392" x="2071688" y="4473575"/>
          <p14:tracePt t="80808" x="2062163" y="4473575"/>
          <p14:tracePt t="80908" x="2062163" y="4465638"/>
          <p14:tracePt t="80942" x="2062163" y="4456113"/>
          <p14:tracePt t="80993" x="2062163" y="4446588"/>
          <p14:tracePt t="81025" x="2062163" y="4438650"/>
          <p14:tracePt t="81042" x="2062163" y="4429125"/>
          <p14:tracePt t="81076" x="2062163" y="4419600"/>
          <p14:tracePt t="81125" x="2062163" y="4411663"/>
          <p14:tracePt t="81209" x="2062163" y="4402138"/>
          <p14:tracePt t="81258" x="2062163" y="4394200"/>
          <p14:tracePt t="81474" x="2062163" y="4384675"/>
          <p14:tracePt t="85739" x="2062163" y="4375150"/>
          <p14:tracePt t="85890" x="2062163" y="4367213"/>
          <p14:tracePt t="85908" x="2062163" y="4357688"/>
          <p14:tracePt t="86008" x="2062163" y="4348163"/>
          <p14:tracePt t="86108" x="2062163" y="4340225"/>
          <p14:tracePt t="86173" x="2062163" y="4330700"/>
          <p14:tracePt t="86208" x="2062163" y="4322763"/>
          <p14:tracePt t="86258" x="2062163" y="4313238"/>
          <p14:tracePt t="86275" x="2071688" y="4313238"/>
          <p14:tracePt t="86307" x="2071688" y="4303713"/>
          <p14:tracePt t="86342" x="2071688" y="4295775"/>
          <p14:tracePt t="86375" x="2081213" y="4276725"/>
          <p14:tracePt t="86392" x="2089150" y="4268788"/>
          <p14:tracePt t="86408" x="2089150" y="4259263"/>
          <p14:tracePt t="86425" x="2098675" y="4259263"/>
          <p14:tracePt t="86441" x="2098675" y="4241800"/>
          <p14:tracePt t="86458" x="2108200" y="4232275"/>
          <p14:tracePt t="86490" x="2108200" y="4224338"/>
          <p14:tracePt t="86508" x="2116138" y="4205288"/>
          <p14:tracePt t="86541" x="2125663" y="4197350"/>
          <p14:tracePt t="86558" x="2125663" y="4187825"/>
          <p14:tracePt t="86608" x="2133600" y="4179888"/>
          <p14:tracePt t="86625" x="2133600" y="4170363"/>
          <p14:tracePt t="86641" x="2133600" y="4160838"/>
          <p14:tracePt t="86659" x="2143125" y="4152900"/>
          <p14:tracePt t="86691" x="2143125" y="4143375"/>
          <p14:tracePt t="86723" x="2152650" y="4133850"/>
          <p14:tracePt t="86759" x="2152650" y="4125913"/>
          <p14:tracePt t="86790" x="2160588" y="4116388"/>
          <p14:tracePt t="86841" x="2160588" y="4108450"/>
          <p14:tracePt t="86859" x="2160588" y="4098925"/>
          <p14:tracePt t="86958" x="2170113" y="4098925"/>
          <p14:tracePt t="86975" x="2170113" y="4089400"/>
          <p14:tracePt t="87108" x="2170113" y="4081463"/>
          <p14:tracePt t="87875" x="2170113" y="4071938"/>
          <p14:tracePt t="87891" x="2170113" y="4062413"/>
          <p14:tracePt t="87925" x="2179638" y="4054475"/>
          <p14:tracePt t="87940" x="2179638" y="4044950"/>
          <p14:tracePt t="87958" x="2187575" y="4044950"/>
          <p14:tracePt t="87975" x="2197100" y="4037013"/>
          <p14:tracePt t="87992" x="2197100" y="4027488"/>
          <p14:tracePt t="88024" x="2205038" y="4017963"/>
          <p14:tracePt t="88041" x="2205038" y="4010025"/>
          <p14:tracePt t="88059" x="2214563" y="4000500"/>
          <p14:tracePt t="88074" x="2214563" y="3990975"/>
          <p14:tracePt t="88090" x="2224088" y="3983038"/>
          <p14:tracePt t="88123" x="2232025" y="3973513"/>
          <p14:tracePt t="88159" x="2241550" y="3965575"/>
          <p14:tracePt t="88208" x="2241550" y="3956050"/>
          <p14:tracePt t="88225" x="2241550" y="3946525"/>
          <p14:tracePt t="93074" x="2251075" y="3938588"/>
          <p14:tracePt t="93091" x="2259013" y="3902075"/>
          <p14:tracePt t="93108" x="2276475" y="3867150"/>
          <p14:tracePt t="93124" x="2276475" y="3848100"/>
          <p14:tracePt t="93141" x="2295525" y="3813175"/>
          <p14:tracePt t="93159" x="2303463" y="3768725"/>
          <p14:tracePt t="93173" x="2312988" y="3759200"/>
          <p14:tracePt t="93187" x="2322513" y="3732213"/>
          <p14:tracePt t="93221" x="2330450" y="3724275"/>
          <p14:tracePt t="93238" x="2339975" y="3714750"/>
          <p14:tracePt t="93255" x="2339975" y="3697288"/>
          <p14:tracePt t="93272" x="2347913" y="3697288"/>
          <p14:tracePt t="93289" x="2347913" y="3687763"/>
          <p14:tracePt t="93307" x="2357438" y="3679825"/>
          <p14:tracePt t="93323" x="2357438" y="3670300"/>
          <p14:tracePt t="93340" x="2357438" y="3660775"/>
          <p14:tracePt t="93374" x="2357438" y="3652838"/>
          <p14:tracePt t="93458" x="2366963" y="3643313"/>
          <p14:tracePt t="93474" x="2374900" y="3625850"/>
          <p14:tracePt t="93508" x="2374900" y="3616325"/>
          <p14:tracePt t="93525" x="2384425" y="3608388"/>
          <p14:tracePt t="93541" x="2384425" y="3598863"/>
          <p14:tracePt t="93558" x="2384425" y="3589338"/>
          <p14:tracePt t="93572" x="2384425" y="3581400"/>
          <p14:tracePt t="93590" x="2393950" y="3571875"/>
          <p14:tracePt t="93625" x="2401888" y="3554413"/>
          <p14:tracePt t="93658" x="2401888" y="3544888"/>
          <p14:tracePt t="93673" x="2401888" y="3536950"/>
          <p14:tracePt t="93689" x="2411413" y="3527425"/>
          <p14:tracePt t="93706" x="2411413" y="3517900"/>
          <p14:tracePt t="93724" x="2419350" y="3509963"/>
          <p14:tracePt t="93742" x="2428875" y="3500438"/>
          <p14:tracePt t="93758" x="2438400" y="3490913"/>
          <p14:tracePt t="93775" x="2446338" y="3482975"/>
          <p14:tracePt t="93791" x="2455863" y="3473450"/>
          <p14:tracePt t="93806" x="2465388" y="3465513"/>
          <p14:tracePt t="93838" x="2473325" y="3455988"/>
          <p14:tracePt t="93855" x="2490788" y="3438525"/>
          <p14:tracePt t="93871" x="2500313" y="3429000"/>
          <p14:tracePt t="93905" x="2517775" y="3411538"/>
          <p14:tracePt t="93922" x="2536825" y="3375025"/>
          <p14:tracePt t="93939" x="2536825" y="3357563"/>
          <p14:tracePt t="93956" x="2562225" y="3322638"/>
          <p14:tracePt t="93973" x="2571750" y="3295650"/>
          <p14:tracePt t="93992" x="2581275" y="3286125"/>
          <p14:tracePt t="94008" x="2581275" y="3276600"/>
          <p14:tracePt t="94025" x="2589213" y="3276600"/>
          <p14:tracePt t="94042" x="2589213" y="3268663"/>
          <p14:tracePt t="94058" x="2589213" y="3259138"/>
          <p14:tracePt t="94305" x="2589213" y="3268663"/>
          <p14:tracePt t="94322" x="2589213" y="3276600"/>
          <p14:tracePt t="94358" x="2589213" y="3295650"/>
          <p14:tracePt t="94372" x="2589213" y="3303588"/>
          <p14:tracePt t="94390" x="2589213" y="3313113"/>
          <p14:tracePt t="94408" x="2589213" y="3322638"/>
          <p14:tracePt t="94441" x="2589213" y="3340100"/>
          <p14:tracePt t="94472" x="2589213" y="3348038"/>
          <p14:tracePt t="94489" x="2589213" y="3357563"/>
          <p14:tracePt t="94507" x="2589213" y="3375025"/>
          <p14:tracePt t="94541" x="2589213" y="3384550"/>
          <p14:tracePt t="94559" x="2589213" y="3394075"/>
          <p14:tracePt t="94572" x="2589213" y="3402013"/>
          <p14:tracePt t="94589" x="2589213" y="3411538"/>
          <p14:tracePt t="94607" x="2589213" y="3419475"/>
          <p14:tracePt t="94641" x="2589213" y="3429000"/>
          <p14:tracePt t="94657" x="2589213" y="3438525"/>
          <p14:tracePt t="94672" x="2589213" y="3446463"/>
          <p14:tracePt t="94689" x="2589213" y="3455988"/>
          <p14:tracePt t="94707" x="2581275" y="3465513"/>
          <p14:tracePt t="94723" x="2581275" y="3473450"/>
          <p14:tracePt t="94741" x="2581275" y="3482975"/>
          <p14:tracePt t="94760" x="2581275" y="3490913"/>
          <p14:tracePt t="94775" x="2571750" y="3500438"/>
          <p14:tracePt t="94789" x="2571750" y="3509963"/>
          <p14:tracePt t="94805" x="2571750" y="3517900"/>
          <p14:tracePt t="94821" x="2571750" y="3527425"/>
          <p14:tracePt t="94837" x="2571750" y="3536950"/>
          <p14:tracePt t="94855" x="2562225" y="3544888"/>
          <p14:tracePt t="94888" x="2562225" y="3562350"/>
          <p14:tracePt t="95075" x="2562225" y="3571875"/>
          <p14:tracePt t="95108" x="2554288" y="3581400"/>
          <p14:tracePt t="95140" x="2554288" y="3589338"/>
          <p14:tracePt t="95208" x="2544763" y="3589338"/>
          <p14:tracePt t="95358" x="2544763" y="3581400"/>
          <p14:tracePt t="95375" x="2544763" y="3571875"/>
          <p14:tracePt t="95407" x="2544763" y="3554413"/>
          <p14:tracePt t="95424" x="2544763" y="3544888"/>
          <p14:tracePt t="95441" x="2544763" y="3536950"/>
          <p14:tracePt t="95474" x="2544763" y="3517900"/>
          <p14:tracePt t="95491" x="2544763" y="3509963"/>
          <p14:tracePt t="95523" x="2544763" y="3500438"/>
          <p14:tracePt t="95542" x="2544763" y="3482975"/>
          <p14:tracePt t="95559" x="2544763" y="3473450"/>
          <p14:tracePt t="95608" x="2544763" y="3465513"/>
          <p14:tracePt t="95641" x="2544763" y="3455988"/>
          <p14:tracePt t="95658" x="2544763" y="3446463"/>
          <p14:tracePt t="95708" x="2544763" y="3438525"/>
          <p14:tracePt t="95874" x="2544763" y="3429000"/>
          <p14:tracePt t="95908" x="2544763" y="3419475"/>
          <p14:tracePt t="95941" x="2544763" y="3411538"/>
          <p14:tracePt t="95973" x="2544763" y="3402013"/>
          <p14:tracePt t="96006" x="2544763" y="3394075"/>
          <p14:tracePt t="96039" x="2544763" y="3384550"/>
          <p14:tracePt t="96088" x="2544763" y="3375025"/>
          <p14:tracePt t="96106" x="2544763" y="3367088"/>
          <p14:tracePt t="96142" x="2544763" y="3357563"/>
          <p14:tracePt t="96224" x="2544763" y="3348038"/>
          <p14:tracePt t="96425" x="2536825" y="3348038"/>
          <p14:tracePt t="96958" x="2679700" y="3330575"/>
          <p14:tracePt t="96974" x="2776538" y="3322638"/>
          <p14:tracePt t="96991" x="2965450" y="3322638"/>
          <p14:tracePt t="97008" x="3160713" y="3322638"/>
          <p14:tracePt t="97024" x="3251200" y="3322638"/>
          <p14:tracePt t="97041" x="3429000" y="3340100"/>
          <p14:tracePt t="97056" x="3554413" y="3348038"/>
          <p14:tracePt t="97073" x="3608388" y="3357563"/>
          <p14:tracePt t="97078" x="3643313" y="3367088"/>
          <p14:tracePt t="97091" x="3679825" y="3375025"/>
          <p14:tracePt t="97109" x="3759200" y="3384550"/>
          <p14:tracePt t="97124" x="3795713" y="3384550"/>
          <p14:tracePt t="97142" x="3875088" y="3402013"/>
          <p14:tracePt t="97160" x="3965575" y="3411538"/>
          <p14:tracePt t="97176" x="4062413" y="3429000"/>
          <p14:tracePt t="97192" x="4108450" y="3438525"/>
          <p14:tracePt t="97208" x="4214813" y="3455988"/>
          <p14:tracePt t="97224" x="4313238" y="3465513"/>
          <p14:tracePt t="97241" x="4348163" y="3473450"/>
          <p14:tracePt t="97258" x="4446588" y="3490913"/>
          <p14:tracePt t="97273" x="4491038" y="3500438"/>
          <p14:tracePt t="97291" x="4562475" y="3517900"/>
          <p14:tracePt t="97308" x="4643438" y="3536950"/>
          <p14:tracePt t="97324" x="4714875" y="3544888"/>
          <p14:tracePt t="97341" x="4732338" y="3554413"/>
          <p14:tracePt t="97358" x="4768850" y="3562350"/>
          <p14:tracePt t="97375" x="4795838" y="3562350"/>
          <p14:tracePt t="97407" x="4813300" y="3571875"/>
          <p14:tracePt t="97424" x="4822825" y="3571875"/>
          <p14:tracePt t="97458" x="4830763" y="3581400"/>
          <p14:tracePt t="97474" x="4848225" y="3581400"/>
          <p14:tracePt t="97507" x="4857750" y="3581400"/>
          <p14:tracePt t="97525" x="4867275" y="3589338"/>
          <p14:tracePt t="97541" x="4884738" y="3598863"/>
          <p14:tracePt t="97574" x="4894263" y="3608388"/>
          <p14:tracePt t="97590" x="4902200" y="3608388"/>
          <p14:tracePt t="97642" x="4911725" y="3608388"/>
          <p14:tracePt t="97741" x="4919663" y="3608388"/>
          <p14:tracePt t="97991" x="4929188" y="3608388"/>
          <p14:tracePt t="98091" x="4919663" y="3608388"/>
          <p14:tracePt t="98124" x="4911725" y="3608388"/>
          <p14:tracePt t="98142" x="4902200" y="3608388"/>
          <p14:tracePt t="98174" x="4894263" y="3598863"/>
          <p14:tracePt t="98208" x="4867275" y="3598863"/>
          <p14:tracePt t="98224" x="4857750" y="3598863"/>
          <p14:tracePt t="98241" x="4822825" y="3598863"/>
          <p14:tracePt t="98259" x="4759325" y="3598863"/>
          <p14:tracePt t="98271" x="4724400" y="3598863"/>
          <p14:tracePt t="98288" x="4643438" y="3598863"/>
          <p14:tracePt t="98306" x="4608513" y="3598863"/>
          <p14:tracePt t="98322" x="4545013" y="3598863"/>
          <p14:tracePt t="98340" x="4510088" y="3598863"/>
          <p14:tracePt t="98359" x="4473575" y="3598863"/>
          <p14:tracePt t="98390" x="4465638" y="3598863"/>
          <p14:tracePt t="98408" x="4446588" y="3598863"/>
          <p14:tracePt t="98474" x="4438650" y="3598863"/>
          <p14:tracePt t="98524" x="4402138" y="3598863"/>
          <p14:tracePt t="98541" x="4357688" y="3608388"/>
          <p14:tracePt t="98558" x="4160838" y="3660775"/>
          <p14:tracePt t="98574" x="3822700" y="3759200"/>
          <p14:tracePt t="98591" x="3581400" y="3830638"/>
          <p14:tracePt t="98606" x="3027363" y="3973513"/>
          <p14:tracePt t="98625" x="2643188" y="4081463"/>
          <p14:tracePt t="98641" x="2527300" y="4116388"/>
          <p14:tracePt t="98656" x="2401888" y="4143375"/>
          <p14:tracePt t="98673" x="2357438" y="4152900"/>
          <p14:tracePt t="98691" x="2347913" y="4160838"/>
          <p14:tracePt t="98707" x="2339975" y="4160838"/>
          <p14:tracePt t="98725" x="2322513" y="4170363"/>
          <p14:tracePt t="98758" x="2312988" y="4179888"/>
          <p14:tracePt t="98791" x="2303463" y="4179888"/>
          <p14:tracePt t="98891" x="2286000" y="4179888"/>
          <p14:tracePt t="98924" x="2268538" y="4179888"/>
          <p14:tracePt t="98941" x="2232025" y="4179888"/>
          <p14:tracePt t="98958" x="2205038" y="4179888"/>
          <p14:tracePt t="98975" x="2170113" y="4187825"/>
          <p14:tracePt t="98991" x="2143125" y="4187825"/>
          <p14:tracePt t="99007" x="2133600" y="4187825"/>
          <p14:tracePt t="99025" x="2125663" y="4197350"/>
          <p14:tracePt t="99057" x="2116138" y="4205288"/>
          <p14:tracePt t="99075" x="2116138" y="4214813"/>
          <p14:tracePt t="99092" x="2116138" y="4224338"/>
          <p14:tracePt t="99107" x="2116138" y="4232275"/>
          <p14:tracePt t="99124" x="2116138" y="4241800"/>
          <p14:tracePt t="99142" x="2116138" y="4251325"/>
          <p14:tracePt t="99158" x="2125663" y="4259263"/>
          <p14:tracePt t="99174" x="2125663" y="4268788"/>
          <p14:tracePt t="99191" x="2125663" y="4295775"/>
          <p14:tracePt t="99208" x="2125663" y="4330700"/>
          <p14:tracePt t="99224" x="2125663" y="4357688"/>
          <p14:tracePt t="99241" x="2125663" y="4394200"/>
          <p14:tracePt t="99259" x="2125663" y="4411663"/>
          <p14:tracePt t="99273" x="2125663" y="4419600"/>
          <p14:tracePt t="99290" x="2125663" y="4429125"/>
          <p14:tracePt t="99307" x="2125663" y="4438650"/>
          <p14:tracePt t="99323" x="2125663" y="4446588"/>
          <p14:tracePt t="99373" x="2125663" y="4456113"/>
          <p14:tracePt t="99392" x="2125663" y="4465638"/>
          <p14:tracePt t="99424" x="2125663" y="4473575"/>
          <p14:tracePt t="99459" x="2116138" y="4491038"/>
          <p14:tracePt t="99475" x="2116138" y="4500563"/>
          <p14:tracePt t="99491" x="2108200" y="4510088"/>
          <p14:tracePt t="99524" x="2098675" y="4510088"/>
          <p14:tracePt t="99725" x="2098675" y="4491038"/>
          <p14:tracePt t="99757" x="2098675" y="4473575"/>
          <p14:tracePt t="99773" x="2098675" y="4446588"/>
          <p14:tracePt t="99791" x="2098675" y="4438650"/>
          <p14:tracePt t="99807" x="2098675" y="4402138"/>
          <p14:tracePt t="99824" x="2098675" y="4367213"/>
          <p14:tracePt t="99841" x="2108200" y="4340225"/>
          <p14:tracePt t="99858" x="2116138" y="4313238"/>
          <p14:tracePt t="99873" x="2116138" y="4295775"/>
          <p14:tracePt t="99890" x="2125663" y="4286250"/>
          <p14:tracePt t="99908" x="2133600" y="4241800"/>
          <p14:tracePt t="99925" x="2152650" y="4205288"/>
          <p14:tracePt t="99941" x="2152650" y="4187825"/>
          <p14:tracePt t="99958" x="2160588" y="4170363"/>
          <p14:tracePt t="99976" x="2170113" y="4160838"/>
          <p14:tracePt t="99991" x="2179638" y="4152900"/>
          <p14:tracePt t="100008" x="2187575" y="4143375"/>
          <p14:tracePt t="100024" x="2197100" y="4133850"/>
          <p14:tracePt t="100042" x="2205038" y="4116388"/>
          <p14:tracePt t="100057" x="2214563" y="4108450"/>
          <p14:tracePt t="100062" x="2214563" y="4098925"/>
          <p14:tracePt t="100090" x="2232025" y="4081463"/>
          <p14:tracePt t="100106" x="2259013" y="4054475"/>
          <p14:tracePt t="100123" x="2276475" y="4027488"/>
          <p14:tracePt t="100140" x="2303463" y="4000500"/>
          <p14:tracePt t="100156" x="2312988" y="3983038"/>
          <p14:tracePt t="100174" x="2330450" y="3956050"/>
          <p14:tracePt t="100189" x="2347913" y="3929063"/>
          <p14:tracePt t="100207" x="2357438" y="3929063"/>
          <p14:tracePt t="100224" x="2366963" y="3911600"/>
          <p14:tracePt t="100242" x="2374900" y="3894138"/>
          <p14:tracePt t="100258" x="2384425" y="3884613"/>
          <p14:tracePt t="100275" x="2393950" y="3867150"/>
          <p14:tracePt t="100292" x="2401888" y="3848100"/>
          <p14:tracePt t="100307" x="2411413" y="3848100"/>
          <p14:tracePt t="100325" x="2419350" y="3830638"/>
          <p14:tracePt t="100339" x="2438400" y="3813175"/>
          <p14:tracePt t="100353" x="2446338" y="3795713"/>
          <p14:tracePt t="100371" x="2473325" y="3776663"/>
          <p14:tracePt t="100387" x="2482850" y="3759200"/>
          <p14:tracePt t="100404" x="2490788" y="3732213"/>
          <p14:tracePt t="100421" x="2509838" y="3724275"/>
          <p14:tracePt t="100438" x="2517775" y="3705225"/>
          <p14:tracePt t="100470" x="2536825" y="3687763"/>
          <p14:tracePt t="100488" x="2554288" y="3660775"/>
          <p14:tracePt t="100504" x="2571750" y="3660775"/>
          <p14:tracePt t="100521" x="2581275" y="3643313"/>
          <p14:tracePt t="100538" x="2589213" y="3625850"/>
          <p14:tracePt t="100554" x="2598738" y="3625850"/>
          <p14:tracePt t="100570" x="2608263" y="3608388"/>
          <p14:tracePt t="100587" x="2616200" y="3589338"/>
          <p14:tracePt t="100605" x="2625725" y="3571875"/>
          <p14:tracePt t="100621" x="2633663" y="3562350"/>
          <p14:tracePt t="100638" x="2643188" y="3554413"/>
          <p14:tracePt t="100656" x="2652713" y="3544888"/>
          <p14:tracePt t="100673" x="2652713" y="3536950"/>
          <p14:tracePt t="100688" x="2660650" y="3527425"/>
          <p14:tracePt t="100706" x="2670175" y="3517900"/>
          <p14:tracePt t="100724" x="2670175" y="3509963"/>
          <p14:tracePt t="100741" x="2687638" y="3500438"/>
          <p14:tracePt t="100759" x="2697163" y="3490913"/>
          <p14:tracePt t="100774" x="2697163" y="3482975"/>
          <p14:tracePt t="100791" x="2705100" y="3473450"/>
          <p14:tracePt t="100808" x="2732088" y="3465513"/>
          <p14:tracePt t="100826" x="2759075" y="3438525"/>
          <p14:tracePt t="100841" x="2768600" y="3429000"/>
          <p14:tracePt t="100858" x="2795588" y="3411538"/>
          <p14:tracePt t="100871" x="2803525" y="3411538"/>
          <p14:tracePt t="100887" x="2813050" y="3402013"/>
          <p14:tracePt t="100904" x="2822575" y="3384550"/>
          <p14:tracePt t="100937" x="2840038" y="3375025"/>
          <p14:tracePt t="100954" x="2847975" y="3367088"/>
          <p14:tracePt t="100971" x="2867025" y="3357563"/>
          <p14:tracePt t="100989" x="2884488" y="3348038"/>
          <p14:tracePt t="101006" x="2911475" y="3330575"/>
          <p14:tracePt t="101025" x="2919413" y="3322638"/>
          <p14:tracePt t="101041" x="2928938" y="3313113"/>
          <p14:tracePt t="101057" x="2938463" y="3303588"/>
          <p14:tracePt t="101063" x="2946400" y="3303588"/>
          <p14:tracePt t="101072" x="2946400" y="3295650"/>
          <p14:tracePt t="101090" x="2955925" y="3295650"/>
          <p14:tracePt t="101106" x="2965450" y="3276600"/>
          <p14:tracePt t="101124" x="2973388" y="3268663"/>
          <p14:tracePt t="101139" x="2982913" y="3268663"/>
          <p14:tracePt t="101156" x="3009900" y="3251200"/>
          <p14:tracePt t="101174" x="3044825" y="3241675"/>
          <p14:tracePt t="101189" x="3071813" y="3232150"/>
          <p14:tracePt t="101206" x="3108325" y="3224213"/>
          <p14:tracePt t="101224" x="3143250" y="3205163"/>
          <p14:tracePt t="101241" x="3187700" y="3197225"/>
          <p14:tracePt t="101258" x="3205163" y="3187700"/>
          <p14:tracePt t="101274" x="3241675" y="3179763"/>
          <p14:tracePt t="101291" x="3286125" y="3160713"/>
          <p14:tracePt t="101308" x="3303588" y="3152775"/>
          <p14:tracePt t="101323" x="3330575" y="3152775"/>
          <p14:tracePt t="101339" x="3348038" y="3143250"/>
          <p14:tracePt t="101356" x="3357563" y="3133725"/>
          <p14:tracePt t="101373" x="3367088" y="3133725"/>
          <p14:tracePt t="101390" x="3375025" y="3125788"/>
          <p14:tracePt t="101407" x="3384550" y="3125788"/>
          <p14:tracePt t="101424" x="3394075" y="3116263"/>
          <p14:tracePt t="101442" x="3402013" y="3116263"/>
          <p14:tracePt t="101458" x="3419475" y="3108325"/>
          <p14:tracePt t="101475" x="3429000" y="3098800"/>
          <p14:tracePt t="101492" x="3446463" y="3098800"/>
          <p14:tracePt t="101506" x="3455988" y="3089275"/>
          <p14:tracePt t="101523" x="3465513" y="3081338"/>
          <p14:tracePt t="101542" x="3482975" y="3081338"/>
          <p14:tracePt t="101573" x="3490913" y="3071813"/>
          <p14:tracePt t="101590" x="3500438" y="3071813"/>
          <p14:tracePt t="101607" x="3509963" y="3071813"/>
          <p14:tracePt t="101625" x="3517900" y="3071813"/>
          <p14:tracePt t="101674" x="3527425" y="3071813"/>
          <p14:tracePt t="102157" x="3562350" y="3071813"/>
          <p14:tracePt t="102173" x="3608388" y="3071813"/>
          <p14:tracePt t="102190" x="3625850" y="3071813"/>
          <p14:tracePt t="102207" x="3660775" y="3089275"/>
          <p14:tracePt t="102224" x="3687763" y="3098800"/>
          <p14:tracePt t="102241" x="3714750" y="3108325"/>
          <p14:tracePt t="102258" x="3714750" y="3116263"/>
          <p14:tracePt t="102274" x="3724275" y="3125788"/>
          <p14:tracePt t="102291" x="3732213" y="3133725"/>
          <p14:tracePt t="102308" x="3741738" y="3170238"/>
          <p14:tracePt t="102325" x="3759200" y="3197225"/>
          <p14:tracePt t="102341" x="3768725" y="3214688"/>
          <p14:tracePt t="102357" x="3776663" y="3214688"/>
          <p14:tracePt t="102374" x="3776663" y="3224213"/>
          <p14:tracePt t="102391" x="3786188" y="3232150"/>
          <p14:tracePt t="102407" x="3786188" y="3241675"/>
          <p14:tracePt t="102424" x="3786188" y="3251200"/>
          <p14:tracePt t="102441" x="3795713" y="3259138"/>
          <p14:tracePt t="102457" x="3803650" y="3268663"/>
          <p14:tracePt t="102474" x="3803650" y="3276600"/>
          <p14:tracePt t="102507" x="3813175" y="3286125"/>
          <p14:tracePt t="102524" x="3822700" y="3295650"/>
          <p14:tracePt t="102559" x="3857625" y="3313113"/>
          <p14:tracePt t="102574" x="3857625" y="3322638"/>
          <p14:tracePt t="102591" x="3875088" y="3330575"/>
          <p14:tracePt t="102607" x="3875088" y="3340100"/>
          <p14:tracePt t="102624" x="3894138" y="3348038"/>
          <p14:tracePt t="102639" x="3902075" y="3348038"/>
          <p14:tracePt t="102656" x="3902075" y="3357563"/>
          <p14:tracePt t="102673" x="3911600" y="3357563"/>
          <p14:tracePt t="102693" x="3929063" y="3367088"/>
          <p14:tracePt t="102704" x="3929063" y="3375025"/>
          <p14:tracePt t="102721" x="3938588" y="3384550"/>
          <p14:tracePt t="102738" x="3946525" y="3394075"/>
          <p14:tracePt t="102755" x="3956050" y="3394075"/>
          <p14:tracePt t="102771" x="3965575" y="3394075"/>
          <p14:tracePt t="102789" x="3973513" y="3402013"/>
          <p14:tracePt t="102841" x="3983038" y="3402013"/>
          <p14:tracePt t="102907" x="3983038" y="3411538"/>
          <p14:tracePt t="102925" x="3990975" y="3419475"/>
          <p14:tracePt t="102958" x="4000500" y="3429000"/>
          <p14:tracePt t="102974" x="4010025" y="3429000"/>
          <p14:tracePt t="102989" x="4017963" y="3438525"/>
          <p14:tracePt t="103007" x="4044950" y="3455988"/>
          <p14:tracePt t="103024" x="4062413" y="3482975"/>
          <p14:tracePt t="103041" x="4081463" y="3500438"/>
          <p14:tracePt t="103059" x="4108450" y="3527425"/>
          <p14:tracePt t="103073" x="4125913" y="3536950"/>
          <p14:tracePt t="103090" x="4160838" y="3554413"/>
          <p14:tracePt t="103108" x="4197350" y="3571875"/>
          <p14:tracePt t="103124" x="4224338" y="3581400"/>
          <p14:tracePt t="103141" x="4232275" y="3589338"/>
          <p14:tracePt t="103157" x="4251325" y="3598863"/>
          <p14:tracePt t="103190" x="4268788" y="3616325"/>
          <p14:tracePt t="103223" x="4276725" y="3625850"/>
          <p14:tracePt t="103271" x="4286250" y="3625850"/>
          <p14:tracePt t="103591" x="4276725" y="3616325"/>
          <p14:tracePt t="103607" x="4268788" y="3608388"/>
          <p14:tracePt t="103624" x="4259263" y="3598863"/>
          <p14:tracePt t="103641" x="4251325" y="3589338"/>
          <p14:tracePt t="103657" x="4241800" y="3589338"/>
          <p14:tracePt t="103672" x="4232275" y="3571875"/>
          <p14:tracePt t="103690" x="4224338" y="3562350"/>
          <p14:tracePt t="103706" x="4214813" y="3562350"/>
          <p14:tracePt t="103724" x="4205288" y="3554413"/>
          <p14:tracePt t="103742" x="4197350" y="3536950"/>
          <p14:tracePt t="103758" x="4187825" y="3536950"/>
          <p14:tracePt t="103774" x="4179888" y="3527425"/>
          <p14:tracePt t="103793" x="4170363" y="3517900"/>
          <p14:tracePt t="103808" x="4170363" y="3509963"/>
          <p14:tracePt t="103824" x="4143375" y="3500438"/>
          <p14:tracePt t="103842" x="4116388" y="3482975"/>
          <p14:tracePt t="103857" x="4108450" y="3482975"/>
          <p14:tracePt t="103874" x="4081463" y="3465513"/>
          <p14:tracePt t="103891" x="4054475" y="3465513"/>
          <p14:tracePt t="103908" x="4044950" y="3446463"/>
          <p14:tracePt t="103940" x="4010025" y="3438525"/>
          <p14:tracePt t="103958" x="3973513" y="3419475"/>
          <p14:tracePt t="103974" x="3965575" y="3411538"/>
          <p14:tracePt t="103990" x="3919538" y="3402013"/>
          <p14:tracePt t="104006" x="3894138" y="3394075"/>
          <p14:tracePt t="104024" x="3822700" y="3375025"/>
          <p14:tracePt t="104040" x="3768725" y="3357563"/>
          <p14:tracePt t="104058" x="3741738" y="3348038"/>
          <p14:tracePt t="104073" x="3732213" y="3340100"/>
          <p14:tracePt t="104108" x="3714750" y="3330575"/>
          <p14:tracePt t="104124" x="3705225" y="3322638"/>
          <p14:tracePt t="104140" x="3697288" y="3322638"/>
          <p14:tracePt t="104158" x="3687763" y="3313113"/>
          <p14:tracePt t="104190" x="3679825" y="3303588"/>
          <p14:tracePt t="104209" x="3670300" y="3286125"/>
          <p14:tracePt t="104238" x="3660775" y="3268663"/>
          <p14:tracePt t="104255" x="3652838" y="3259138"/>
          <p14:tracePt t="104272" x="3643313" y="3251200"/>
          <p14:tracePt t="104289" x="3633788" y="3241675"/>
          <p14:tracePt t="104308" x="3625850" y="3224213"/>
          <p14:tracePt t="104325" x="3608388" y="3214688"/>
          <p14:tracePt t="104356" x="3598863" y="3205163"/>
          <p14:tracePt t="104373" x="3598863" y="3197225"/>
          <p14:tracePt t="104389" x="3598863" y="3187700"/>
          <p14:tracePt t="104408" x="3589338" y="3179763"/>
          <p14:tracePt t="104424" x="3589338" y="3170238"/>
          <p14:tracePt t="104457" x="3581400" y="3152775"/>
          <p14:tracePt t="104474" x="3571875" y="3143250"/>
          <p14:tracePt t="104506" x="3562350" y="3133725"/>
          <p14:tracePt t="104524" x="3562350" y="3116263"/>
          <p14:tracePt t="104558" x="3554413" y="3108325"/>
          <p14:tracePt t="104591" x="3554413" y="3098800"/>
          <p14:tracePt t="104740" x="3544888" y="3089275"/>
          <p14:tracePt t="104757" x="3536950" y="3081338"/>
          <p14:tracePt t="104774" x="3536950" y="3071813"/>
          <p14:tracePt t="104789" x="3536950" y="3062288"/>
          <p14:tracePt t="104807" x="3527425" y="3054350"/>
          <p14:tracePt t="104824" x="3527425" y="3044825"/>
          <p14:tracePt t="104857" x="3527425" y="3036888"/>
          <p14:tracePt t="105007" x="3517900" y="3036888"/>
          <p14:tracePt t="105074" x="3509963" y="3036888"/>
          <p14:tracePt t="105107" x="3500438" y="3036888"/>
          <p14:tracePt t="105124" x="3490913" y="3036888"/>
          <p14:tracePt t="105141" x="3482975" y="3036888"/>
          <p14:tracePt t="105158" x="3465513" y="3036888"/>
          <p14:tracePt t="105191" x="3446463" y="3036888"/>
          <p14:tracePt t="105207" x="3438525" y="3044825"/>
          <p14:tracePt t="105224" x="3402013" y="3044825"/>
          <p14:tracePt t="105242" x="3375025" y="3054350"/>
          <p14:tracePt t="105257" x="3348038" y="3062288"/>
          <p14:tracePt t="105289" x="3330575" y="3062288"/>
          <p14:tracePt t="105307" x="3322638" y="3071813"/>
          <p14:tracePt t="105325" x="3313113" y="3071813"/>
          <p14:tracePt t="105340" x="3276600" y="3081338"/>
          <p14:tracePt t="105358" x="3241675" y="3098800"/>
          <p14:tracePt t="105373" x="3232150" y="3098800"/>
          <p14:tracePt t="105390" x="3214688" y="3098800"/>
          <p14:tracePt t="105407" x="3205163" y="3108325"/>
          <p14:tracePt t="105424" x="3197225" y="3108325"/>
          <p14:tracePt t="105457" x="3170238" y="3116263"/>
          <p14:tracePt t="105474" x="3143250" y="3116263"/>
          <p14:tracePt t="105489" x="3108325" y="3133725"/>
          <p14:tracePt t="105505" x="3098800" y="3133725"/>
          <p14:tracePt t="105523" x="3081338" y="3152775"/>
          <p14:tracePt t="105541" x="3071813" y="3152775"/>
          <p14:tracePt t="105558" x="3054350" y="3160713"/>
          <p14:tracePt t="105589" x="3044825" y="3160713"/>
          <p14:tracePt t="105608" x="3044825" y="3170238"/>
          <p14:tracePt t="105624" x="3036888" y="3170238"/>
          <p14:tracePt t="105641" x="3027363" y="3187700"/>
          <p14:tracePt t="105658" x="3017838" y="3197225"/>
          <p14:tracePt t="105673" x="3009900" y="3197225"/>
          <p14:tracePt t="105690" x="3000375" y="3205163"/>
          <p14:tracePt t="105723" x="2990850" y="3205163"/>
          <p14:tracePt t="105739" x="2982913" y="3214688"/>
          <p14:tracePt t="105757" x="2973388" y="3232150"/>
          <p14:tracePt t="105775" x="2938463" y="3241675"/>
          <p14:tracePt t="105791" x="2928938" y="3259138"/>
          <p14:tracePt t="105808" x="2901950" y="3268663"/>
          <p14:tracePt t="105825" x="2894013" y="3276600"/>
          <p14:tracePt t="105841" x="2884488" y="3286125"/>
          <p14:tracePt t="105858" x="2874963" y="3286125"/>
          <p14:tracePt t="105874" x="2867025" y="3295650"/>
          <p14:tracePt t="105891" x="2857500" y="3303588"/>
          <p14:tracePt t="105908" x="2847975" y="3322638"/>
          <p14:tracePt t="105924" x="2840038" y="3348038"/>
          <p14:tracePt t="105941" x="2830513" y="3357563"/>
          <p14:tracePt t="105958" x="2822575" y="3384550"/>
          <p14:tracePt t="105971" x="2813050" y="3394075"/>
          <p14:tracePt t="105988" x="2803525" y="3402013"/>
          <p14:tracePt t="106005" x="2795588" y="3411538"/>
          <p14:tracePt t="106023" x="2795588" y="3419475"/>
          <p14:tracePt t="106041" x="2786063" y="3429000"/>
          <p14:tracePt t="106057" x="2751138" y="3465513"/>
          <p14:tracePt t="106075" x="2687638" y="3527425"/>
          <p14:tracePt t="106091" x="2660650" y="3554413"/>
          <p14:tracePt t="106107" x="2633663" y="3581400"/>
          <p14:tracePt t="106125" x="2625725" y="3589338"/>
          <p14:tracePt t="106141" x="2608263" y="3608388"/>
          <p14:tracePt t="106175" x="2589213" y="3643313"/>
          <p14:tracePt t="106191" x="2562225" y="3687763"/>
          <p14:tracePt t="106207" x="2536825" y="3732213"/>
          <p14:tracePt t="106224" x="2490788" y="3803650"/>
          <p14:tracePt t="106241" x="2465388" y="3840163"/>
          <p14:tracePt t="106256" x="2465388" y="3857625"/>
          <p14:tracePt t="106274" x="2446338" y="3867150"/>
          <p14:tracePt t="106291" x="2446338" y="3875088"/>
          <p14:tracePt t="106324" x="2428875" y="3894138"/>
          <p14:tracePt t="106341" x="2393950" y="3929063"/>
          <p14:tracePt t="106358" x="2384425" y="3946525"/>
          <p14:tracePt t="106374" x="2339975" y="3983038"/>
          <p14:tracePt t="106391" x="2286000" y="4037013"/>
          <p14:tracePt t="106407" x="2268538" y="4054475"/>
          <p14:tracePt t="106424" x="2241550" y="4081463"/>
          <p14:tracePt t="106441" x="2232025" y="4098925"/>
          <p14:tracePt t="106457" x="2224088" y="4108450"/>
          <p14:tracePt t="106472" x="2205038" y="4152900"/>
          <p14:tracePt t="106490" x="2160588" y="4232275"/>
          <p14:tracePt t="106506" x="2160588" y="4259263"/>
          <p14:tracePt t="106523" x="2143125" y="4286250"/>
          <p14:tracePt t="106541" x="2133600" y="4295775"/>
          <p14:tracePt t="106557" x="2125663" y="4303713"/>
          <p14:tracePt t="106575" x="2116138" y="4322763"/>
          <p14:tracePt t="106591" x="2089150" y="4394200"/>
          <p14:tracePt t="106607" x="2044700" y="4473575"/>
          <p14:tracePt t="106624" x="2036763" y="4518025"/>
          <p14:tracePt t="106641" x="2000250" y="4589463"/>
          <p14:tracePt t="106657" x="1990725" y="4625975"/>
          <p14:tracePt t="106674" x="1990725" y="4633913"/>
          <p14:tracePt t="106691" x="1982788" y="4643438"/>
          <p14:tracePt t="106723" x="1973263" y="4652963"/>
          <p14:tracePt t="106739" x="1973263" y="4679950"/>
          <p14:tracePt t="106756" x="1973263" y="4705350"/>
          <p14:tracePt t="106773" x="1973263" y="4724400"/>
          <p14:tracePt t="106788" x="1973263" y="4741863"/>
          <p14:tracePt t="106805" x="1973263" y="4751388"/>
          <p14:tracePt t="106840" x="1973263" y="4759325"/>
          <p14:tracePt t="106874" x="1973263" y="4768850"/>
          <p14:tracePt t="107124" x="1973263" y="4759325"/>
          <p14:tracePt t="107140" x="1982788" y="4741863"/>
          <p14:tracePt t="107158" x="2054225" y="4652963"/>
          <p14:tracePt t="107174" x="2152650" y="4518025"/>
          <p14:tracePt t="107190" x="2224088" y="4446588"/>
          <p14:tracePt t="107207" x="2347913" y="4322763"/>
          <p14:tracePt t="107225" x="2419350" y="4241800"/>
          <p14:tracePt t="107241" x="2446338" y="4224338"/>
          <p14:tracePt t="107256" x="2473325" y="4205288"/>
          <p14:tracePt t="107275" x="2527300" y="4160838"/>
          <p14:tracePt t="107289" x="2571750" y="4116388"/>
          <p14:tracePt t="107305" x="2687638" y="4027488"/>
          <p14:tracePt t="107324" x="2813050" y="3919538"/>
          <p14:tracePt t="107341" x="2911475" y="3875088"/>
          <p14:tracePt t="107358" x="2928938" y="3857625"/>
          <p14:tracePt t="107376" x="2965450" y="3848100"/>
          <p14:tracePt t="107391" x="3009900" y="3830638"/>
          <p14:tracePt t="107407" x="3027363" y="3822700"/>
          <p14:tracePt t="107425" x="3081338" y="3813175"/>
          <p14:tracePt t="107441" x="3116263" y="3803650"/>
          <p14:tracePt t="107457" x="3197225" y="3786188"/>
          <p14:tracePt t="107474" x="3286125" y="3768725"/>
          <p14:tracePt t="107489" x="3340100" y="3768725"/>
          <p14:tracePt t="107506" x="3438525" y="3751263"/>
          <p14:tracePt t="107521" x="3536950" y="3714750"/>
          <p14:tracePt t="107539" x="3616325" y="3687763"/>
          <p14:tracePt t="107556" x="3741738" y="3633788"/>
          <p14:tracePt t="107574" x="3840163" y="3581400"/>
          <p14:tracePt t="107589" x="3857625" y="3562350"/>
          <p14:tracePt t="107607" x="3894138" y="3554413"/>
          <p14:tracePt t="107624" x="3919538" y="3536950"/>
          <p14:tracePt t="107641" x="3938588" y="3527425"/>
          <p14:tracePt t="107674" x="3956050" y="3500438"/>
          <p14:tracePt t="107692" x="3983038" y="3465513"/>
          <p14:tracePt t="107707" x="4000500" y="3446463"/>
          <p14:tracePt t="107724" x="4017963" y="3411538"/>
          <p14:tracePt t="107742" x="4037013" y="3367088"/>
          <p14:tracePt t="107758" x="4037013" y="3357563"/>
          <p14:tracePt t="107774" x="4054475" y="3322638"/>
          <p14:tracePt t="107789" x="4062413" y="3286125"/>
          <p14:tracePt t="107804" x="4071938" y="3251200"/>
          <p14:tracePt t="107821" x="4089400" y="3187700"/>
          <p14:tracePt t="107839" x="4108450" y="3160713"/>
          <p14:tracePt t="107857" x="4116388" y="3143250"/>
          <p14:tracePt t="107873" x="4125913" y="3133725"/>
          <p14:tracePt t="107908" x="4133850" y="3125788"/>
          <p14:tracePt t="107940" x="4133850" y="3116263"/>
          <p14:tracePt t="107957" x="4133850" y="3108325"/>
          <p14:tracePt t="108008" x="4133850" y="3098800"/>
          <p14:tracePt t="108040" x="4133850" y="3089275"/>
          <p14:tracePt t="108073" x="4133850" y="3081338"/>
          <p14:tracePt t="108090" x="4133850" y="3071813"/>
          <p14:tracePt t="108124" x="4133850" y="3062288"/>
          <p14:tracePt t="108141" x="4133850" y="3054350"/>
          <p14:tracePt t="108240" x="4125913" y="3054350"/>
          <p14:tracePt t="108274" x="4116388" y="3054350"/>
          <p14:tracePt t="108324" x="4108450" y="3054350"/>
          <p14:tracePt t="109391" x="4108450" y="3062288"/>
          <p14:tracePt t="109424" x="4108450" y="3108325"/>
          <p14:tracePt t="109441" x="4125913" y="3152775"/>
          <p14:tracePt t="109458" x="4125913" y="3187700"/>
          <p14:tracePt t="109472" x="4133850" y="3205163"/>
          <p14:tracePt t="109489" x="4143375" y="3214688"/>
          <p14:tracePt t="109508" x="4143375" y="3232150"/>
          <p14:tracePt t="109524" x="4152900" y="3232150"/>
          <p14:tracePt t="109540" x="4160838" y="3241675"/>
          <p14:tracePt t="109557" x="4170363" y="3259138"/>
          <p14:tracePt t="109572" x="4179888" y="3268663"/>
          <p14:tracePt t="109589" x="4187825" y="3286125"/>
          <p14:tracePt t="109607" x="4197350" y="3303588"/>
          <p14:tracePt t="109624" x="4205288" y="3313113"/>
          <p14:tracePt t="109640" x="4205288" y="3322638"/>
          <p14:tracePt t="109657" x="4214813" y="3330575"/>
          <p14:tracePt t="109674" x="4232275" y="3340100"/>
          <p14:tracePt t="109691" x="4232275" y="3348038"/>
          <p14:tracePt t="109705" x="4241800" y="3357563"/>
          <p14:tracePt t="109739" x="4251325" y="3375025"/>
          <p14:tracePt t="109773" x="4259263" y="3384550"/>
          <p14:tracePt t="109789" x="4268788" y="3384550"/>
          <p14:tracePt t="109806" x="4268788" y="3394075"/>
          <p14:tracePt t="109841" x="4276725" y="3402013"/>
          <p14:tracePt t="109857" x="4276725" y="3411538"/>
          <p14:tracePt t="109875" x="4286250" y="3411538"/>
          <p14:tracePt t="109891" x="4286250" y="3419475"/>
          <p14:tracePt t="109907" x="4295775" y="3419475"/>
          <p14:tracePt t="109940" x="4303713" y="3429000"/>
          <p14:tracePt t="109973" x="4303713" y="3446463"/>
          <p14:tracePt t="109990" x="4313238" y="3446463"/>
          <p14:tracePt t="110007" x="4313238" y="3455988"/>
          <p14:tracePt t="110024" x="4313238" y="3465513"/>
          <p14:tracePt t="110040" x="4322763" y="3473450"/>
          <p14:tracePt t="110057" x="4322763" y="3482975"/>
          <p14:tracePt t="110089" x="4330700" y="3490913"/>
          <p14:tracePt t="110105" x="4330700" y="3500438"/>
          <p14:tracePt t="110124" x="4340225" y="3509963"/>
          <p14:tracePt t="110142" x="4340225" y="3517900"/>
          <p14:tracePt t="110173" x="4348163" y="3517900"/>
          <p14:tracePt t="110191" x="4348163" y="3527425"/>
          <p14:tracePt t="110224" x="4348163" y="3536950"/>
          <p14:tracePt t="110241" x="4357688" y="3554413"/>
          <p14:tracePt t="110274" x="4357688" y="3562350"/>
          <p14:tracePt t="110307" x="4367213" y="3571875"/>
          <p14:tracePt t="110340" x="4367213" y="3581400"/>
          <p14:tracePt t="110355" x="4367213" y="3589338"/>
          <p14:tracePt t="110373" x="4375150" y="3589338"/>
          <p14:tracePt t="110407" x="4375150" y="3598863"/>
          <p14:tracePt t="110457" x="4375150" y="3608388"/>
          <p14:tracePt t="110490" x="4384675" y="3616325"/>
          <p14:tracePt t="110507" x="4394200" y="3625850"/>
          <p14:tracePt t="110524" x="4394200" y="3633788"/>
          <p14:tracePt t="110540" x="4411663" y="3633788"/>
          <p14:tracePt t="110558" x="4419600" y="3643313"/>
          <p14:tracePt t="110574" x="4419600" y="3652838"/>
          <p14:tracePt t="110578" x="4429125" y="3652838"/>
          <p14:tracePt t="110589" x="4429125" y="3660775"/>
          <p14:tracePt t="110606" x="4438650" y="3670300"/>
          <p14:tracePt t="110624" x="4446588" y="3679825"/>
          <p14:tracePt t="110658" x="4456113" y="3687763"/>
          <p14:tracePt t="110690" x="4465638" y="3697288"/>
          <p14:tracePt t="110705" x="4465638" y="3705225"/>
          <p14:tracePt t="110722" x="4473575" y="3705225"/>
          <p14:tracePt t="110790" x="4473575" y="3714750"/>
          <p14:tracePt t="110805" x="4483100" y="3714750"/>
          <p14:tracePt t="110840" x="4491038" y="3714750"/>
          <p14:tracePt t="110907" x="4500563" y="3724275"/>
          <p14:tracePt t="110957" x="4500563" y="3732213"/>
          <p14:tracePt t="110990" x="4510088" y="3741738"/>
          <p14:tracePt t="111040" x="4518025" y="3751263"/>
          <p14:tracePt t="111057" x="4527550" y="3759200"/>
          <p14:tracePt t="111075" x="4537075" y="3768725"/>
          <p14:tracePt t="111087" x="4537075" y="3776663"/>
          <p14:tracePt t="111104" x="4545013" y="3786188"/>
          <p14:tracePt t="111122" x="4562475" y="3786188"/>
          <p14:tracePt t="111139" x="4562475" y="3795713"/>
          <p14:tracePt t="111157" x="4572000" y="3795713"/>
          <p14:tracePt t="111191" x="4581525" y="3803650"/>
          <p14:tracePt t="111207" x="4589463" y="3813175"/>
          <p14:tracePt t="111224" x="4598988" y="3822700"/>
          <p14:tracePt t="111822" x="4608513" y="3830638"/>
          <p14:tracePt t="111841" x="4616450" y="3848100"/>
          <p14:tracePt t="111855" x="4633913" y="3857625"/>
          <p14:tracePt t="111890" x="4643438" y="3867150"/>
          <p14:tracePt t="111907" x="4652963" y="3884613"/>
          <p14:tracePt t="111924" x="4670425" y="3894138"/>
          <p14:tracePt t="111957" x="4679950" y="3902075"/>
          <p14:tracePt t="111974" x="4687888" y="3919538"/>
          <p14:tracePt t="111990" x="4697413" y="3919538"/>
          <p14:tracePt t="112007" x="4705350" y="3929063"/>
          <p14:tracePt t="112024" x="4714875" y="3929063"/>
          <p14:tracePt t="112038" x="4724400" y="3938588"/>
          <p14:tracePt t="112056" x="4732338" y="3946525"/>
          <p14:tracePt t="112074" x="4741863" y="3956050"/>
          <p14:tracePt t="112090" x="4751388" y="3965575"/>
          <p14:tracePt t="112106" x="4759325" y="3973513"/>
          <p14:tracePt t="112141" x="4776788" y="3990975"/>
          <p14:tracePt t="112158" x="4786313" y="4000500"/>
          <p14:tracePt t="112174" x="4803775" y="4010025"/>
          <p14:tracePt t="112207" x="4813300" y="4027488"/>
          <p14:tracePt t="112224" x="4822825" y="4037013"/>
          <p14:tracePt t="112240" x="4830763" y="4037013"/>
          <p14:tracePt t="112257" x="4840288" y="4044950"/>
          <p14:tracePt t="112272" x="4848225" y="4062413"/>
          <p14:tracePt t="112290" x="4857750" y="4062413"/>
          <p14:tracePt t="112307" x="4867275" y="4071938"/>
          <p14:tracePt t="112324" x="4875213" y="4081463"/>
          <p14:tracePt t="112340" x="4884738" y="4098925"/>
          <p14:tracePt t="112357" x="4894263" y="4098925"/>
          <p14:tracePt t="112374" x="4902200" y="4108450"/>
          <p14:tracePt t="112391" x="4911725" y="4116388"/>
          <p14:tracePt t="112407" x="4919663" y="4125913"/>
          <p14:tracePt t="112424" x="4929188" y="4133850"/>
          <p14:tracePt t="112441" x="4938713" y="4143375"/>
          <p14:tracePt t="112457" x="4938713" y="4152900"/>
          <p14:tracePt t="112474" x="4956175" y="4160838"/>
          <p14:tracePt t="112490" x="4956175" y="4170363"/>
          <p14:tracePt t="112507" x="4965700" y="4179888"/>
          <p14:tracePt t="112524" x="4965700" y="4187825"/>
          <p14:tracePt t="112541" x="4973638" y="4197350"/>
          <p14:tracePt t="112557" x="4973638" y="4205288"/>
          <p14:tracePt t="112574" x="4991100" y="4214813"/>
          <p14:tracePt t="112607" x="5000625" y="4224338"/>
          <p14:tracePt t="112623" x="5010150" y="4241800"/>
          <p14:tracePt t="112641" x="5027613" y="4251325"/>
          <p14:tracePt t="112657" x="5037138" y="4259263"/>
          <p14:tracePt t="112691" x="5045075" y="4268788"/>
          <p14:tracePt t="112704" x="5054600" y="4276725"/>
          <p14:tracePt t="112721" x="5081588" y="4286250"/>
          <p14:tracePt t="112739" x="5108575" y="4303713"/>
          <p14:tracePt t="112756" x="5116513" y="4303713"/>
          <p14:tracePt t="112771" x="5143500" y="4322763"/>
          <p14:tracePt t="112789" x="5160963" y="4330700"/>
          <p14:tracePt t="112806" x="5170488" y="4340225"/>
          <p14:tracePt t="112824" x="5180013" y="4340225"/>
          <p14:tracePt t="112840" x="5187950" y="4348163"/>
          <p14:tracePt t="112855" x="5197475" y="4348163"/>
          <p14:tracePt t="112873" x="5205413" y="4357688"/>
          <p14:tracePt t="112891" x="5214938" y="4357688"/>
          <p14:tracePt t="112908" x="5224463" y="4367213"/>
          <p14:tracePt t="112940" x="5241925" y="4375150"/>
          <p14:tracePt t="112957" x="5251450" y="4375150"/>
          <p14:tracePt t="112974" x="5251450" y="4384675"/>
          <p14:tracePt t="112988" x="5259388" y="4394200"/>
          <p14:tracePt t="113007" x="5276850" y="4402138"/>
          <p14:tracePt t="113037" x="5286375" y="4419600"/>
          <p14:tracePt t="113053" x="5295900" y="4419600"/>
          <p14:tracePt t="113070" x="5303838" y="4429125"/>
          <p14:tracePt t="113087" x="5313363" y="4438650"/>
          <p14:tracePt t="113104" x="5322888" y="4446588"/>
          <p14:tracePt t="113121" x="5330825" y="4446588"/>
          <p14:tracePt t="113139" x="5340350" y="4456113"/>
          <p14:tracePt t="113157" x="5348288" y="4465638"/>
          <p14:tracePt t="113174" x="5357813" y="4473575"/>
          <p14:tracePt t="113191" x="5367338" y="4473575"/>
          <p14:tracePt t="113205" x="5375275" y="4483100"/>
          <p14:tracePt t="113220" x="5384800" y="4491038"/>
          <p14:tracePt t="113237" x="5394325" y="4491038"/>
          <p14:tracePt t="113255" x="5402263" y="4500563"/>
          <p14:tracePt t="113271" x="5402263" y="4510088"/>
          <p14:tracePt t="113288" x="5419725" y="4510088"/>
          <p14:tracePt t="113306" x="5429250" y="4518025"/>
          <p14:tracePt t="113323" x="5438775" y="4527550"/>
          <p14:tracePt t="113356" x="5456238" y="4537075"/>
          <p14:tracePt t="113374" x="5465763" y="4537075"/>
          <p14:tracePt t="113425" x="5473700" y="4537075"/>
          <p14:tracePt t="113439" x="5483225" y="4537075"/>
          <p14:tracePt t="113457" x="5491163" y="4537075"/>
          <p14:tracePt t="113474" x="5500688" y="4545013"/>
          <p14:tracePt t="113507" x="5510213" y="4554538"/>
          <p14:tracePt t="113540" x="5518150" y="4562475"/>
          <p14:tracePt t="113557" x="5527675" y="4572000"/>
          <p14:tracePt t="113573" x="5537200" y="4572000"/>
          <p14:tracePt t="113607" x="5545138" y="4581525"/>
          <p14:tracePt t="113706" x="5545138" y="4589463"/>
          <p14:tracePt t="113722" x="5554663" y="4589463"/>
          <p14:tracePt t="114106" x="5554663" y="4598988"/>
          <p14:tracePt t="114807" x="5589588" y="4616450"/>
          <p14:tracePt t="114824" x="5653088" y="4660900"/>
          <p14:tracePt t="114838" x="5688013" y="4687888"/>
          <p14:tracePt t="114856" x="5741988" y="4714875"/>
          <p14:tracePt t="114874" x="5786438" y="4732338"/>
          <p14:tracePt t="114889" x="5803900" y="4732338"/>
          <p14:tracePt t="114907" x="5830888" y="4751388"/>
          <p14:tracePt t="114924" x="5840413" y="4751388"/>
          <p14:tracePt t="114940" x="5848350" y="4759325"/>
          <p14:tracePt t="114957" x="5857875" y="4759325"/>
          <p14:tracePt t="114990" x="5867400" y="4759325"/>
          <p14:tracePt t="115073" x="5875338" y="4759325"/>
          <p14:tracePt t="115123" x="5884863" y="4759325"/>
          <p14:tracePt t="115157" x="5894388" y="4759325"/>
          <p14:tracePt t="115175" x="5902325" y="4759325"/>
          <p14:tracePt t="115240" x="5911850" y="4759325"/>
          <p14:tracePt t="115340" x="5919788" y="4751388"/>
          <p14:tracePt t="115358" x="5929313" y="4741863"/>
          <p14:tracePt t="115373" x="5938838" y="4732338"/>
          <p14:tracePt t="115390" x="5946775" y="4724400"/>
          <p14:tracePt t="115407" x="5956300" y="4714875"/>
          <p14:tracePt t="115423" x="5965825" y="4705350"/>
          <p14:tracePt t="115458" x="5983288" y="4697413"/>
          <p14:tracePt t="115473" x="5983288" y="4687888"/>
          <p14:tracePt t="115523" x="5991225" y="4679950"/>
          <p14:tracePt t="115573" x="6000750" y="4670425"/>
          <p14:tracePt t="115623" x="6000750" y="4660900"/>
          <p14:tracePt t="115641" x="6000750" y="4652963"/>
          <p14:tracePt t="115705" x="6000750" y="4643438"/>
          <p14:tracePt t="115774" x="6000750" y="4633913"/>
          <p14:tracePt t="115924" x="6000750" y="4625975"/>
          <p14:tracePt t="115957" x="6000750" y="4616450"/>
          <p14:tracePt t="116023" x="6000750" y="4608513"/>
          <p14:tracePt t="116140" x="6000750" y="4598988"/>
          <p14:tracePt t="117540" x="6000750" y="4589463"/>
          <p14:tracePt t="117557" x="6027738" y="4572000"/>
          <p14:tracePt t="117573" x="6045200" y="4562475"/>
          <p14:tracePt t="117590" x="6054725" y="4554538"/>
          <p14:tracePt t="117607" x="6062663" y="4545013"/>
          <p14:tracePt t="117623" x="6072188" y="4537075"/>
          <p14:tracePt t="117641" x="6081713" y="4527550"/>
          <p14:tracePt t="117658" x="6089650" y="4527550"/>
          <p14:tracePt t="117674" x="6099175" y="4518025"/>
          <p14:tracePt t="117689" x="6108700" y="4518025"/>
          <p14:tracePt t="117705" x="6116638" y="4510088"/>
          <p14:tracePt t="117722" x="6126163" y="4500563"/>
          <p14:tracePt t="117739" x="6134100" y="4491038"/>
          <p14:tracePt t="117756" x="6134100" y="4483100"/>
          <p14:tracePt t="117772" x="6153150" y="4473575"/>
          <p14:tracePt t="117805" x="6170613" y="4456113"/>
          <p14:tracePt t="117822" x="6197600" y="4446588"/>
          <p14:tracePt t="117840" x="6215063" y="4429125"/>
          <p14:tracePt t="117857" x="6215063" y="4419600"/>
          <p14:tracePt t="117873" x="6224588" y="4411663"/>
          <p14:tracePt t="117889" x="6242050" y="4402138"/>
          <p14:tracePt t="117907" x="6251575" y="4394200"/>
          <p14:tracePt t="117923" x="6251575" y="4384675"/>
          <p14:tracePt t="117940" x="6259513" y="4384675"/>
          <p14:tracePt t="117957" x="6276975" y="4375150"/>
          <p14:tracePt t="117971" x="6276975" y="4367213"/>
          <p14:tracePt t="117988" x="6286500" y="4357688"/>
          <p14:tracePt t="118005" x="6296025" y="4348163"/>
          <p14:tracePt t="118022" x="6303963" y="4340225"/>
          <p14:tracePt t="118040" x="6313488" y="4330700"/>
          <p14:tracePt t="118057" x="6323013" y="4322763"/>
          <p14:tracePt t="118074" x="6330950" y="4313238"/>
          <p14:tracePt t="118091" x="6330950" y="4303713"/>
          <p14:tracePt t="118105" x="6340475" y="4303713"/>
          <p14:tracePt t="118121" x="6348413" y="4295775"/>
          <p14:tracePt t="118139" x="6357938" y="4276725"/>
          <p14:tracePt t="118159" x="6357938" y="4268788"/>
          <p14:tracePt t="118174" x="6367463" y="4268788"/>
          <p14:tracePt t="118190" x="6375400" y="4259263"/>
          <p14:tracePt t="118207" x="6384925" y="4241800"/>
          <p14:tracePt t="118223" x="6394450" y="4241800"/>
          <p14:tracePt t="118240" x="6402388" y="4232275"/>
          <p14:tracePt t="118257" x="6411913" y="4224338"/>
          <p14:tracePt t="118274" x="6419850" y="4214813"/>
          <p14:tracePt t="118288" x="6429375" y="4205288"/>
          <p14:tracePt t="118305" x="6438900" y="4197350"/>
          <p14:tracePt t="118322" x="6438900" y="4187825"/>
          <p14:tracePt t="118339" x="6456363" y="4179888"/>
          <p14:tracePt t="118357" x="6465888" y="4170363"/>
          <p14:tracePt t="118374" x="6465888" y="4160838"/>
          <p14:tracePt t="118390" x="6473825" y="4152900"/>
          <p14:tracePt t="118408" x="6491288" y="4143375"/>
          <p14:tracePt t="118423" x="6500813" y="4133850"/>
          <p14:tracePt t="118440" x="6500813" y="4125913"/>
          <p14:tracePt t="118457" x="6510338" y="4116388"/>
          <p14:tracePt t="118472" x="6518275" y="4108450"/>
          <p14:tracePt t="118490" x="6527800" y="4108450"/>
          <p14:tracePt t="118507" x="6537325" y="4089400"/>
          <p14:tracePt t="118524" x="6545263" y="4089400"/>
          <p14:tracePt t="118540" x="6545263" y="4081463"/>
          <p14:tracePt t="118557" x="6554788" y="4071938"/>
          <p14:tracePt t="118573" x="6572250" y="4054475"/>
          <p14:tracePt t="118607" x="6599238" y="4017963"/>
          <p14:tracePt t="118623" x="6616700" y="3990975"/>
          <p14:tracePt t="118640" x="6626225" y="3983038"/>
          <p14:tracePt t="118657" x="6634163" y="3965575"/>
          <p14:tracePt t="118674" x="6643688" y="3956050"/>
          <p14:tracePt t="118689" x="6653213" y="3956050"/>
          <p14:tracePt t="118706" x="6661150" y="3946525"/>
          <p14:tracePt t="118723" x="6670675" y="3929063"/>
          <p14:tracePt t="118756" x="6688138" y="3919538"/>
          <p14:tracePt t="118775" x="6688138" y="3911600"/>
          <p14:tracePt t="118787" x="6688138" y="3902075"/>
          <p14:tracePt t="118804" x="6697663" y="3894138"/>
          <p14:tracePt t="118822" x="6705600" y="3884613"/>
          <p14:tracePt t="118839" x="6705600" y="3875088"/>
          <p14:tracePt t="118857" x="6715125" y="3867150"/>
          <p14:tracePt t="118873" x="6724650" y="3857625"/>
          <p14:tracePt t="118891" x="6724650" y="3848100"/>
          <p14:tracePt t="118908" x="6724650" y="3840163"/>
          <p14:tracePt t="118924" x="6732588" y="3840163"/>
          <p14:tracePt t="118940" x="6732588" y="3822700"/>
          <p14:tracePt t="118972" x="6742113" y="3813175"/>
          <p14:tracePt t="118989" x="6759575" y="3803650"/>
          <p14:tracePt t="119007" x="6759575" y="3795713"/>
          <p14:tracePt t="119023" x="6769100" y="3786188"/>
          <p14:tracePt t="119040" x="6777038" y="3776663"/>
          <p14:tracePt t="119057" x="6777038" y="3768725"/>
          <p14:tracePt t="119074" x="6786563" y="3768725"/>
          <p14:tracePt t="119087" x="6796088" y="3759200"/>
          <p14:tracePt t="119103" x="6804025" y="3751263"/>
          <p14:tracePt t="119120" x="6813550" y="3741738"/>
          <p14:tracePt t="119136" x="6813550" y="3732213"/>
          <p14:tracePt t="119153" x="6831013" y="3724275"/>
          <p14:tracePt t="119170" x="6831013" y="3714750"/>
          <p14:tracePt t="119188" x="6840538" y="3705225"/>
          <p14:tracePt t="119241" x="6848475" y="3697288"/>
          <p14:tracePt t="119257" x="6858000" y="3697288"/>
          <p14:tracePt t="119273" x="6867525" y="3687763"/>
          <p14:tracePt t="119291" x="6875463" y="3679825"/>
          <p14:tracePt t="119307" x="6884988" y="3670300"/>
          <p14:tracePt t="119340" x="6902450" y="3660775"/>
          <p14:tracePt t="119357" x="6911975" y="3652838"/>
          <p14:tracePt t="119387" x="6919913" y="3633788"/>
          <p14:tracePt t="119404" x="6929438" y="3633788"/>
          <p14:tracePt t="119422" x="6938963" y="3625850"/>
          <p14:tracePt t="119440" x="6956425" y="3608388"/>
          <p14:tracePt t="119457" x="6965950" y="3608388"/>
          <p14:tracePt t="120175" x="6973888" y="3589338"/>
          <p14:tracePt t="120191" x="6983413" y="3544888"/>
          <p14:tracePt t="120207" x="6991350" y="3527425"/>
          <p14:tracePt t="120223" x="7000875" y="3482975"/>
          <p14:tracePt t="120240" x="7018338" y="3446463"/>
          <p14:tracePt t="120257" x="7027863" y="3429000"/>
          <p14:tracePt t="120271" x="7037388" y="3394075"/>
          <p14:tracePt t="120289" x="7045325" y="3384550"/>
          <p14:tracePt t="120307" x="7045325" y="3375025"/>
          <p14:tracePt t="120323" x="7062788" y="3357563"/>
          <p14:tracePt t="120339" x="7081838" y="3322638"/>
          <p14:tracePt t="120357" x="7081838" y="3303588"/>
          <p14:tracePt t="120373" x="7108825" y="3268663"/>
          <p14:tracePt t="120390" x="7116763" y="3251200"/>
          <p14:tracePt t="120423" x="7134225" y="3241675"/>
          <p14:tracePt t="120442" x="7143750" y="3232150"/>
          <p14:tracePt t="120456" x="7143750" y="3224213"/>
          <p14:tracePt t="120473" x="7153275" y="3214688"/>
          <p14:tracePt t="120490" x="7161213" y="3205163"/>
          <p14:tracePt t="120505" x="7170738" y="3197225"/>
          <p14:tracePt t="120522" x="7180263" y="3187700"/>
          <p14:tracePt t="120541" x="7188200" y="3179763"/>
          <p14:tracePt t="120572" x="7188200" y="3170238"/>
          <p14:tracePt t="120590" x="7197725" y="3170238"/>
          <p14:tracePt t="120605" x="7205663" y="3160713"/>
          <p14:tracePt t="120622" x="7215188" y="3160713"/>
          <p14:tracePt t="120641" x="7224713" y="3152775"/>
          <p14:tracePt t="120657" x="7232650" y="3152775"/>
          <p14:tracePt t="120673" x="7242175" y="3152775"/>
          <p14:tracePt t="120690" x="7251700" y="3133725"/>
          <p14:tracePt t="120706" x="7259638" y="3133725"/>
          <p14:tracePt t="120723" x="7269163" y="3125788"/>
          <p14:tracePt t="120740" x="7277100" y="3116263"/>
          <p14:tracePt t="120757" x="7286625" y="3098800"/>
          <p14:tracePt t="120774" x="7296150" y="3098800"/>
          <p14:tracePt t="120790" x="7304088" y="3089275"/>
          <p14:tracePt t="120807" x="7313613" y="3081338"/>
          <p14:tracePt t="120823" x="7323138" y="3071813"/>
          <p14:tracePt t="120840" x="7331075" y="3062288"/>
          <p14:tracePt t="120857" x="7340600" y="3036888"/>
          <p14:tracePt t="120873" x="7348538" y="3027363"/>
          <p14:tracePt t="120890" x="7358063" y="3009900"/>
          <p14:tracePt t="120906" x="7367588" y="3000375"/>
          <p14:tracePt t="120921" x="7375525" y="2990850"/>
          <p14:tracePt t="120940" x="7385050" y="2982913"/>
          <p14:tracePt t="120957" x="7394575" y="2973388"/>
          <p14:tracePt t="120990" x="7402513" y="2965450"/>
          <p14:tracePt t="121008" x="7412038" y="2955925"/>
          <p14:tracePt t="121040" x="7419975" y="2955925"/>
          <p14:tracePt t="121673" x="7419975" y="2990850"/>
          <p14:tracePt t="121692" x="7412038" y="3071813"/>
          <p14:tracePt t="121706" x="7402513" y="3108325"/>
          <p14:tracePt t="121722" x="7394575" y="3179763"/>
          <p14:tracePt t="121741" x="7385050" y="3251200"/>
          <p14:tracePt t="121757" x="7375525" y="3276600"/>
          <p14:tracePt t="121773" x="7358063" y="3322638"/>
          <p14:tracePt t="121791" x="7358063" y="3367088"/>
          <p14:tracePt t="121807" x="7358063" y="3394075"/>
          <p14:tracePt t="121821" x="7348538" y="3446463"/>
          <p14:tracePt t="121840" x="7340600" y="3500438"/>
          <p14:tracePt t="121857" x="7331075" y="3527425"/>
          <p14:tracePt t="121871" x="7331075" y="3571875"/>
          <p14:tracePt t="121887" x="7323138" y="3608388"/>
          <p14:tracePt t="121904" x="7313613" y="3625850"/>
          <p14:tracePt t="121921" x="7304088" y="3652838"/>
          <p14:tracePt t="121939" x="7304088" y="3670300"/>
          <p14:tracePt t="121957" x="7304088" y="3679825"/>
          <p14:tracePt t="121973" x="7296150" y="3679825"/>
          <p14:tracePt t="121990" x="7296150" y="3687763"/>
          <p14:tracePt t="122238" x="7286625" y="3687763"/>
          <p14:tracePt t="122272" x="7269163" y="3687763"/>
          <p14:tracePt t="122307" x="7259638" y="3687763"/>
          <p14:tracePt t="122490" x="7269163" y="3687763"/>
          <p14:tracePt t="122523" x="7277100" y="3687763"/>
          <p14:tracePt t="122540" x="7286625" y="3687763"/>
          <p14:tracePt t="122557" x="7296150" y="3687763"/>
          <p14:tracePt t="122590" x="7313613" y="3679825"/>
          <p14:tracePt t="122607" x="7323138" y="3670300"/>
          <p14:tracePt t="122624" x="7331075" y="3670300"/>
          <p14:tracePt t="122655" x="7348538" y="3670300"/>
          <p14:tracePt t="122674" x="7358063" y="3670300"/>
          <p14:tracePt t="122706" x="7367588" y="3670300"/>
          <p14:tracePt t="122756" x="7375525" y="3670300"/>
          <p14:tracePt t="122774" x="7385050" y="3670300"/>
          <p14:tracePt t="122807" x="7394575" y="3670300"/>
          <p14:tracePt t="122824" x="7402513" y="3660775"/>
          <p14:tracePt t="122856" x="7419975" y="3660775"/>
          <p14:tracePt t="122873" x="7429500" y="3660775"/>
          <p14:tracePt t="122890" x="7439025" y="3660775"/>
          <p14:tracePt t="122923" x="7446963" y="3660775"/>
          <p14:tracePt t="122956" x="7456488" y="3660775"/>
          <p14:tracePt t="122990" x="7466013" y="3660775"/>
          <p14:tracePt t="123141" x="7473950" y="3660775"/>
          <p14:tracePt t="123173" x="7483475" y="3660775"/>
          <p14:tracePt t="123223" x="7491413" y="3660775"/>
          <p14:tracePt t="123257" x="7500938" y="3660775"/>
          <p14:tracePt t="123390" x="7510463" y="3660775"/>
          <p14:tracePt t="123423" x="7518400" y="3660775"/>
          <p14:tracePt t="123473" x="7527925" y="3660775"/>
          <p14:tracePt t="123506" x="7537450" y="3660775"/>
          <p14:tracePt t="123706" x="7537450" y="3652838"/>
          <p14:tracePt t="123756" x="7537450" y="3643313"/>
          <p14:tracePt t="123772" x="7537450" y="3633788"/>
          <p14:tracePt t="123790" x="7545388" y="3625850"/>
          <p14:tracePt t="123807" x="7545388" y="3608388"/>
          <p14:tracePt t="123822" x="7545388" y="3598863"/>
          <p14:tracePt t="123840" x="7545388" y="3571875"/>
          <p14:tracePt t="123856" x="7545388" y="3536950"/>
          <p14:tracePt t="123871" x="7545388" y="3509963"/>
          <p14:tracePt t="123888" x="7545388" y="3465513"/>
          <p14:tracePt t="123905" x="7545388" y="3429000"/>
          <p14:tracePt t="123921" x="7545388" y="3411538"/>
          <p14:tracePt t="123938" x="7545388" y="3375025"/>
          <p14:tracePt t="123956" x="7545388" y="3330575"/>
          <p14:tracePt t="123975" x="7554913" y="3295650"/>
          <p14:tracePt t="123990" x="7562850" y="3276600"/>
          <p14:tracePt t="124007" x="7572375" y="3232150"/>
          <p14:tracePt t="124024" x="7572375" y="3197225"/>
          <p14:tracePt t="124039" x="7572375" y="3187700"/>
          <p14:tracePt t="124055" x="7572375" y="3160713"/>
          <p14:tracePt t="124071" x="7572375" y="3143250"/>
          <p14:tracePt t="124085" x="7572375" y="3125788"/>
          <p14:tracePt t="124103" x="7572375" y="3098800"/>
          <p14:tracePt t="124120" x="7572375" y="3081338"/>
          <p14:tracePt t="124137" x="7572375" y="3062288"/>
          <p14:tracePt t="124154" x="7572375" y="3054350"/>
          <p14:tracePt t="124172" x="7572375" y="3044825"/>
          <p14:tracePt t="124187" x="7572375" y="3036888"/>
          <p14:tracePt t="124204" x="7572375" y="3027363"/>
          <p14:tracePt t="124222" x="7572375" y="3017838"/>
          <p14:tracePt t="124288" x="7572375" y="3009900"/>
          <p14:tracePt t="124322" x="7572375" y="3000375"/>
          <p14:tracePt t="124573" x="7562850" y="3000375"/>
          <p14:tracePt t="124589" x="7554913" y="3000375"/>
          <p14:tracePt t="124639" x="7545388" y="3000375"/>
          <p14:tracePt t="124674" x="7537450" y="3000375"/>
          <p14:tracePt t="124706" x="7518400" y="3000375"/>
          <p14:tracePt t="124740" x="7510463" y="3000375"/>
          <p14:tracePt t="124806" x="7500938" y="3000375"/>
          <p14:tracePt t="124940" x="7491413" y="3000375"/>
          <p14:tracePt t="124973" x="7483475" y="3000375"/>
          <p14:tracePt t="125023" x="7473950" y="3009900"/>
          <p14:tracePt t="125040" x="7473950" y="3017838"/>
          <p14:tracePt t="125057" x="7466013" y="3027363"/>
          <p14:tracePt t="125074" x="7466013" y="3036888"/>
          <p14:tracePt t="125090" x="7456488" y="3044825"/>
          <p14:tracePt t="125123" x="7446963" y="3062288"/>
          <p14:tracePt t="125140" x="7446963" y="3071813"/>
          <p14:tracePt t="125154" x="7439025" y="3081338"/>
          <p14:tracePt t="125186" x="7429500" y="3098800"/>
          <p14:tracePt t="125202" x="7429500" y="3108325"/>
          <p14:tracePt t="125219" x="7419975" y="3108325"/>
          <p14:tracePt t="125236" x="7412038" y="3116263"/>
          <p14:tracePt t="125253" x="7412038" y="3125788"/>
          <p14:tracePt t="125288" x="7402513" y="3133725"/>
          <p14:tracePt t="125306" x="7402513" y="3143250"/>
          <p14:tracePt t="125323" x="7394575" y="3152775"/>
          <p14:tracePt t="125356" x="7375525" y="3170238"/>
          <p14:tracePt t="125374" x="7367588" y="3179763"/>
          <p14:tracePt t="125405" x="7358063" y="3187700"/>
          <p14:tracePt t="125423" x="7358063" y="3197225"/>
          <p14:tracePt t="125439" x="7348538" y="3205163"/>
          <p14:tracePt t="125455" x="7340600" y="3214688"/>
          <p14:tracePt t="125473" x="7313613" y="3224213"/>
          <p14:tracePt t="125489" x="7296150" y="3232150"/>
          <p14:tracePt t="125505" x="7269163" y="3241675"/>
          <p14:tracePt t="125524" x="7251700" y="3251200"/>
          <p14:tracePt t="125540" x="7224713" y="3268663"/>
          <p14:tracePt t="125557" x="7215188" y="3268663"/>
          <p14:tracePt t="125561" x="7188200" y="3276600"/>
          <p14:tracePt t="125589" x="7161213" y="3295650"/>
          <p14:tracePt t="125605" x="7126288" y="3303588"/>
          <p14:tracePt t="125622" x="7099300" y="3313113"/>
          <p14:tracePt t="125639" x="7089775" y="3322638"/>
          <p14:tracePt t="125655" x="7072313" y="3330575"/>
          <p14:tracePt t="125672" x="7054850" y="3348038"/>
          <p14:tracePt t="125690" x="7045325" y="3357563"/>
          <p14:tracePt t="125705" x="7027863" y="3357563"/>
          <p14:tracePt t="125722" x="7010400" y="3375025"/>
          <p14:tracePt t="125740" x="6991350" y="3384550"/>
          <p14:tracePt t="125757" x="6973888" y="3394075"/>
          <p14:tracePt t="125774" x="6965950" y="3402013"/>
          <p14:tracePt t="125790" x="6956425" y="3402013"/>
          <p14:tracePt t="125823" x="6946900" y="3411538"/>
          <p14:tracePt t="125841" x="6938963" y="3419475"/>
          <p14:tracePt t="125857" x="6938963" y="3429000"/>
          <p14:tracePt t="125889" x="6929438" y="3438525"/>
          <p14:tracePt t="125923" x="6919913" y="3446463"/>
          <p14:tracePt t="125940" x="6919913" y="3455988"/>
          <p14:tracePt t="125957" x="6919913" y="3465513"/>
          <p14:tracePt t="125973" x="6911975" y="3473450"/>
          <p14:tracePt t="125990" x="6902450" y="3482975"/>
          <p14:tracePt t="126007" x="6902450" y="3490913"/>
          <p14:tracePt t="126023" x="6902450" y="3500438"/>
          <p14:tracePt t="126040" x="6902450" y="3509963"/>
          <p14:tracePt t="126057" x="6894513" y="3509963"/>
          <p14:tracePt t="126072" x="6894513" y="3517900"/>
          <p14:tracePt t="126091" x="6894513" y="3527425"/>
          <p14:tracePt t="126105" x="6884988" y="3536950"/>
          <p14:tracePt t="126123" x="6884988" y="3544888"/>
          <p14:tracePt t="126140" x="6867525" y="3554413"/>
          <p14:tracePt t="126156" x="6867525" y="3562350"/>
          <p14:tracePt t="126173" x="6858000" y="3571875"/>
          <p14:tracePt t="126190" x="6858000" y="3581400"/>
          <p14:tracePt t="126205" x="6848475" y="3589338"/>
          <p14:tracePt t="126222" x="6840538" y="3608388"/>
          <p14:tracePt t="126240" x="6823075" y="3643313"/>
          <p14:tracePt t="126257" x="6804025" y="3679825"/>
          <p14:tracePt t="126274" x="6796088" y="3724275"/>
          <p14:tracePt t="126289" x="6786563" y="3732213"/>
          <p14:tracePt t="126305" x="6777038" y="3759200"/>
          <p14:tracePt t="126323" x="6769100" y="3768725"/>
          <p14:tracePt t="126340" x="6759575" y="3776663"/>
          <p14:tracePt t="126357" x="6751638" y="3786188"/>
          <p14:tracePt t="126373" x="6751638" y="3795713"/>
          <p14:tracePt t="126388" x="6742113" y="3795713"/>
          <p14:tracePt t="126407" x="6732588" y="3813175"/>
          <p14:tracePt t="126438" x="6715125" y="3822700"/>
          <p14:tracePt t="126455" x="6705600" y="3830638"/>
          <p14:tracePt t="126474" x="6705600" y="3848100"/>
          <p14:tracePt t="126488" x="6697663" y="3848100"/>
          <p14:tracePt t="126504" x="6688138" y="3867150"/>
          <p14:tracePt t="126523" x="6670675" y="3902075"/>
          <p14:tracePt t="126540" x="6661150" y="3919538"/>
          <p14:tracePt t="126557" x="6634163" y="3946525"/>
          <p14:tracePt t="126572" x="6608763" y="3973513"/>
          <p14:tracePt t="126590" x="6608763" y="3990975"/>
          <p14:tracePt t="126607" x="6589713" y="4010025"/>
          <p14:tracePt t="126623" x="6572250" y="4017963"/>
          <p14:tracePt t="126656" x="6562725" y="4037013"/>
          <p14:tracePt t="126674" x="6554788" y="4044950"/>
          <p14:tracePt t="126690" x="6545263" y="4044950"/>
          <p14:tracePt t="126704" x="6537325" y="4054475"/>
          <p14:tracePt t="126723" x="6527800" y="4062413"/>
          <p14:tracePt t="126740" x="6518275" y="4081463"/>
          <p14:tracePt t="126756" x="6510338" y="4081463"/>
          <p14:tracePt t="126775" x="6510338" y="4089400"/>
          <p14:tracePt t="126789" x="6491288" y="4116388"/>
          <p14:tracePt t="127373" x="6483350" y="4125913"/>
          <p14:tracePt t="127388" x="6465888" y="4152900"/>
          <p14:tracePt t="127406" x="6438900" y="4179888"/>
          <p14:tracePt t="127422" x="6438900" y="4197350"/>
          <p14:tracePt t="127440" x="6419850" y="4205288"/>
          <p14:tracePt t="127457" x="6402388" y="4214813"/>
          <p14:tracePt t="127473" x="6394450" y="4224338"/>
          <p14:tracePt t="127490" x="6375400" y="4232275"/>
          <p14:tracePt t="127508" x="6357938" y="4241800"/>
          <p14:tracePt t="127523" x="6340475" y="4251325"/>
          <p14:tracePt t="127540" x="6330950" y="4259263"/>
          <p14:tracePt t="127557" x="6303963" y="4268788"/>
          <p14:tracePt t="127571" x="6286500" y="4276725"/>
          <p14:tracePt t="127588" x="6276975" y="4286250"/>
          <p14:tracePt t="127607" x="6269038" y="4295775"/>
          <p14:tracePt t="127623" x="6269038" y="4303713"/>
          <p14:tracePt t="127640" x="6251575" y="4313238"/>
          <p14:tracePt t="127654" x="6251575" y="4322763"/>
          <p14:tracePt t="127672" x="6242050" y="4322763"/>
          <p14:tracePt t="127705" x="6232525" y="4330700"/>
          <p14:tracePt t="127740" x="6215063" y="4340225"/>
          <p14:tracePt t="127756" x="6205538" y="4357688"/>
          <p14:tracePt t="127773" x="6197600" y="4367213"/>
          <p14:tracePt t="127806" x="6180138" y="4375150"/>
          <p14:tracePt t="127823" x="6170613" y="4394200"/>
          <p14:tracePt t="127856" x="6161088" y="4402138"/>
          <p14:tracePt t="127874" x="6153150" y="4411663"/>
          <p14:tracePt t="127888" x="6143625" y="4419600"/>
          <p14:tracePt t="127905" x="6134100" y="4429125"/>
          <p14:tracePt t="127923" x="6126163" y="4438650"/>
          <p14:tracePt t="127940" x="6126163" y="4446588"/>
          <p14:tracePt t="127956" x="6108700" y="4456113"/>
          <p14:tracePt t="127974" x="6099175" y="4465638"/>
          <p14:tracePt t="127988" x="6099175" y="4473575"/>
          <p14:tracePt t="128006" x="6089650" y="4483100"/>
          <p14:tracePt t="128025" x="6072188" y="4500563"/>
          <p14:tracePt t="128040" x="6062663" y="4510088"/>
          <p14:tracePt t="128057" x="6054725" y="4527550"/>
          <p14:tracePt t="128062" x="6045200" y="4537075"/>
          <p14:tracePt t="128087" x="6037263" y="4545013"/>
          <p14:tracePt t="128122" x="6027738" y="4554538"/>
          <p14:tracePt t="128138" x="6018213" y="4554538"/>
          <p14:tracePt t="130957" x="6010275" y="4554538"/>
          <p14:tracePt t="130973" x="5946775" y="4598988"/>
          <p14:tracePt t="130990" x="5776913" y="4714875"/>
          <p14:tracePt t="131005" x="5661025" y="4776788"/>
          <p14:tracePt t="131022" x="5322888" y="4929188"/>
          <p14:tracePt t="131040" x="4857750" y="5072063"/>
          <p14:tracePt t="131057" x="4616450" y="5126038"/>
          <p14:tracePt t="131061" x="4384675" y="5170488"/>
          <p14:tracePt t="131073" x="4170363" y="5205413"/>
          <p14:tracePt t="131091" x="3625850" y="5232400"/>
          <p14:tracePt t="131105" x="3286125" y="5251450"/>
          <p14:tracePt t="131122" x="2679700" y="5251450"/>
          <p14:tracePt t="131140" x="2251075" y="5232400"/>
          <p14:tracePt t="131157" x="2017713" y="5197475"/>
          <p14:tracePt t="131173" x="1946275" y="5187950"/>
          <p14:tracePt t="131190" x="1874838" y="5170488"/>
          <p14:tracePt t="131206" x="1857375" y="5160963"/>
          <p14:tracePt t="131220" x="1847850" y="5160963"/>
          <p14:tracePt t="131237" x="1839913" y="5153025"/>
          <p14:tracePt t="131806" x="1839913" y="5126038"/>
          <p14:tracePt t="131823" x="1839913" y="5089525"/>
          <p14:tracePt t="131838" x="1839913" y="5072063"/>
          <p14:tracePt t="131856" x="1839913" y="5054600"/>
          <p14:tracePt t="131872" x="1839913" y="5037138"/>
          <p14:tracePt t="131888" x="1847850" y="5027613"/>
          <p14:tracePt t="131907" x="1857375" y="4983163"/>
          <p14:tracePt t="131923" x="1857375" y="4956175"/>
          <p14:tracePt t="131938" x="1857375" y="4946650"/>
          <p14:tracePt t="131956" x="1857375" y="4938713"/>
          <p14:tracePt t="131970" x="1857375" y="4929188"/>
          <p14:tracePt t="132004" x="1866900" y="4911725"/>
          <p14:tracePt t="132021" x="1866900" y="4902200"/>
          <p14:tracePt t="132056" x="1866900" y="4894263"/>
          <p14:tracePt t="132088" x="1866900" y="4884738"/>
          <p14:tracePt t="132106" x="1866900" y="4875213"/>
          <p14:tracePt t="132140" x="1884363" y="4857750"/>
          <p14:tracePt t="132173" x="1893888" y="4840288"/>
          <p14:tracePt t="132189" x="1901825" y="4830763"/>
          <p14:tracePt t="132223" x="1911350" y="4822825"/>
          <p14:tracePt t="132240" x="1919288" y="4803775"/>
          <p14:tracePt t="132256" x="1928813" y="4795838"/>
          <p14:tracePt t="132273" x="1955800" y="4768850"/>
          <p14:tracePt t="132291" x="1990725" y="4724400"/>
          <p14:tracePt t="132306" x="2017713" y="4705350"/>
          <p14:tracePt t="132322" x="2036763" y="4687888"/>
          <p14:tracePt t="132339" x="2044700" y="4687888"/>
          <p14:tracePt t="132356" x="2054225" y="4687888"/>
          <p14:tracePt t="132370" x="2062163" y="4679950"/>
          <p14:tracePt t="132386" x="2071688" y="4679950"/>
          <p14:tracePt t="132403" x="2081213" y="4679950"/>
          <p14:tracePt t="132419" x="2089150" y="4679950"/>
          <p14:tracePt t="132436" x="2098675" y="4679950"/>
          <p14:tracePt t="132453" x="2108200" y="4679950"/>
          <p14:tracePt t="132469" x="2116138" y="4687888"/>
          <p14:tracePt t="132503" x="2133600" y="4705350"/>
          <p14:tracePt t="132520" x="2143125" y="4714875"/>
          <p14:tracePt t="132537" x="2143125" y="4759325"/>
          <p14:tracePt t="132554" x="2143125" y="4776788"/>
          <p14:tracePt t="132570" x="2143125" y="4813300"/>
          <p14:tracePt t="132587" x="2143125" y="4848225"/>
          <p14:tracePt t="132605" x="2133600" y="4857750"/>
          <p14:tracePt t="132624" x="2125663" y="4857750"/>
          <p14:tracePt t="132639" x="2116138" y="4867275"/>
          <p14:tracePt t="132654" x="2098675" y="4884738"/>
          <p14:tracePt t="132672" x="2089150" y="4884738"/>
          <p14:tracePt t="132688" x="2081213" y="4894263"/>
          <p14:tracePt t="132703" x="2071688" y="4902200"/>
          <p14:tracePt t="132720" x="2062163" y="4902200"/>
          <p14:tracePt t="132737" x="2054225" y="4911725"/>
          <p14:tracePt t="132756" x="2044700" y="4919663"/>
          <p14:tracePt t="132772" x="2027238" y="4929188"/>
          <p14:tracePt t="132786" x="1982788" y="4946650"/>
          <p14:tracePt t="132803" x="1911350" y="4983163"/>
          <p14:tracePt t="132820" x="1866900" y="4991100"/>
          <p14:tracePt t="132837" x="1812925" y="5010150"/>
          <p14:tracePt t="132856" x="1785938" y="5018088"/>
          <p14:tracePt t="132872" x="1776413" y="5018088"/>
          <p14:tracePt t="132889" x="1768475" y="5018088"/>
          <p14:tracePt t="132907" x="1758950" y="5018088"/>
          <p14:tracePt t="133189" x="1768475" y="5018088"/>
          <p14:tracePt t="133206" x="1776413" y="5018088"/>
          <p14:tracePt t="133238" x="1785938" y="5018088"/>
          <p14:tracePt t="133256" x="1803400" y="5018088"/>
          <p14:tracePt t="133273" x="1812925" y="5018088"/>
          <p14:tracePt t="133303" x="1830388" y="5018088"/>
          <p14:tracePt t="133321" x="1847850" y="5018088"/>
          <p14:tracePt t="133338" x="1857375" y="5018088"/>
          <p14:tracePt t="133356" x="1866900" y="5018088"/>
          <p14:tracePt t="133372" x="1874838" y="5018088"/>
          <p14:tracePt t="133389" x="1884363" y="5018088"/>
          <p14:tracePt t="133406" x="1893888" y="5018088"/>
          <p14:tracePt t="133422" x="1919288" y="5018088"/>
          <p14:tracePt t="133438" x="1955800" y="5018088"/>
          <p14:tracePt t="133456" x="1973263" y="5018088"/>
          <p14:tracePt t="133473" x="2000250" y="5018088"/>
          <p14:tracePt t="133490" x="2017713" y="5018088"/>
          <p14:tracePt t="133521" x="2027238" y="5018088"/>
          <p14:tracePt t="133556" x="2036763" y="5018088"/>
          <p14:tracePt t="133573" x="2044700" y="5018088"/>
          <p14:tracePt t="133605" x="2054225" y="5018088"/>
          <p14:tracePt t="133622" x="2062163" y="5000625"/>
          <p14:tracePt t="133640" x="2098675" y="4946650"/>
          <p14:tracePt t="133655" x="2125663" y="4894263"/>
          <p14:tracePt t="133673" x="2224088" y="4714875"/>
          <p14:tracePt t="133688" x="2322513" y="4518025"/>
          <p14:tracePt t="133703" x="2374900" y="4429125"/>
          <p14:tracePt t="133720" x="2446338" y="4286250"/>
          <p14:tracePt t="133738" x="2500313" y="4197350"/>
          <p14:tracePt t="133755" x="2509838" y="4170363"/>
          <p14:tracePt t="133773" x="2527300" y="4143375"/>
          <p14:tracePt t="133787" x="2527300" y="4133850"/>
          <p14:tracePt t="133803" x="2536825" y="4125913"/>
          <p14:tracePt t="133838" x="2544763" y="4116388"/>
          <p14:tracePt t="133856" x="2544763" y="4108450"/>
          <p14:tracePt t="133889" x="2544763" y="4098925"/>
          <p14:tracePt t="133923" x="2544763" y="4089400"/>
          <p14:tracePt t="133956" x="2544763" y="4062413"/>
          <p14:tracePt t="133973" x="2544763" y="4044950"/>
          <p14:tracePt t="133988" x="2544763" y="4037013"/>
          <p14:tracePt t="134006" x="2544763" y="4027488"/>
          <p14:tracePt t="134023" x="2544763" y="4017963"/>
          <p14:tracePt t="134039" x="2544763" y="4010025"/>
          <p14:tracePt t="134271" x="2527300" y="4010025"/>
          <p14:tracePt t="134287" x="2517775" y="4010025"/>
          <p14:tracePt t="134318" x="2509838" y="4010025"/>
          <p14:tracePt t="134368" x="2490788" y="4010025"/>
          <p14:tracePt t="134385" x="2490788" y="4017963"/>
          <p14:tracePt t="134403" x="2482850" y="4027488"/>
          <p14:tracePt t="134437" x="2473325" y="4027488"/>
          <p14:tracePt t="134454" x="2473325" y="4037013"/>
          <p14:tracePt t="134488" x="2465388" y="4044950"/>
          <p14:tracePt t="134506" x="2455863" y="4044950"/>
          <p14:tracePt t="135824" x="2455863" y="4000500"/>
          <p14:tracePt t="135840" x="2455863" y="3965575"/>
          <p14:tracePt t="135855" x="2455863" y="3946525"/>
          <p14:tracePt t="135872" x="2473325" y="3902075"/>
          <p14:tracePt t="135889" x="2482850" y="3867150"/>
          <p14:tracePt t="135906" x="2482850" y="3848100"/>
          <p14:tracePt t="135923" x="2482850" y="3822700"/>
          <p14:tracePt t="135939" x="2490788" y="3813175"/>
          <p14:tracePt t="135956" x="2490788" y="3803650"/>
          <p14:tracePt t="135973" x="2490788" y="3795713"/>
          <p14:tracePt t="135988" x="2500313" y="3786188"/>
          <p14:tracePt t="136006" x="2500313" y="3776663"/>
          <p14:tracePt t="136023" x="2509838" y="3768725"/>
          <p14:tracePt t="136039" x="2509838" y="3759200"/>
          <p14:tracePt t="136056" x="2509838" y="3751263"/>
          <p14:tracePt t="136073" x="2509838" y="3741738"/>
          <p14:tracePt t="136089" x="2509838" y="3732213"/>
          <p14:tracePt t="136106" x="2509838" y="3724275"/>
          <p14:tracePt t="136156" x="2509838" y="3714750"/>
          <p14:tracePt t="136173" x="2509838" y="3697288"/>
          <p14:tracePt t="136190" x="2509838" y="3687763"/>
          <p14:tracePt t="136205" x="2509838" y="3679825"/>
          <p14:tracePt t="136223" x="2509838" y="3652838"/>
          <p14:tracePt t="136240" x="2517775" y="3608388"/>
          <p14:tracePt t="136256" x="2517775" y="3589338"/>
          <p14:tracePt t="136273" x="2527300" y="3554413"/>
          <p14:tracePt t="136290" x="2527300" y="3536950"/>
          <p14:tracePt t="136304" x="2527300" y="3527425"/>
          <p14:tracePt t="136321" x="2527300" y="3517900"/>
          <p14:tracePt t="136339" x="2527300" y="3509963"/>
          <p14:tracePt t="136353" x="2527300" y="3500438"/>
          <p14:tracePt t="136371" x="2536825" y="3490913"/>
          <p14:tracePt t="136390" x="2536825" y="3482975"/>
          <p14:tracePt t="136406" x="2536825" y="3473450"/>
          <p14:tracePt t="136423" x="2536825" y="3465513"/>
          <p14:tracePt t="136439" x="2536825" y="3455988"/>
          <p14:tracePt t="136456" x="2536825" y="3446463"/>
          <p14:tracePt t="136472" x="2536825" y="3438525"/>
          <p14:tracePt t="136488" x="2536825" y="3429000"/>
          <p14:tracePt t="136506" x="2536825" y="3419475"/>
          <p14:tracePt t="136523" x="2544763" y="3411538"/>
          <p14:tracePt t="136556" x="2544763" y="3402013"/>
          <p14:tracePt t="136640" x="2544763" y="3394075"/>
          <p14:tracePt t="136873" x="2544763" y="3411538"/>
          <p14:tracePt t="136906" x="2544763" y="3438525"/>
          <p14:tracePt t="136924" x="2544763" y="3465513"/>
          <p14:tracePt t="136939" x="2544763" y="3490913"/>
          <p14:tracePt t="136956" x="2544763" y="3517900"/>
          <p14:tracePt t="136974" x="2544763" y="3536950"/>
          <p14:tracePt t="136989" x="2544763" y="3544888"/>
          <p14:tracePt t="137006" x="2544763" y="3554413"/>
          <p14:tracePt t="137024" x="2544763" y="3562350"/>
          <p14:tracePt t="137039" x="2544763" y="3571875"/>
          <p14:tracePt t="137056" x="2544763" y="3581400"/>
          <p14:tracePt t="137073" x="2544763" y="3589338"/>
          <p14:tracePt t="137087" x="2544763" y="3598863"/>
          <p14:tracePt t="137121" x="2544763" y="3616325"/>
          <p14:tracePt t="137139" x="2544763" y="3625850"/>
          <p14:tracePt t="137189" x="2544763" y="3633788"/>
          <p14:tracePt t="137403" x="2544763" y="3625850"/>
          <p14:tracePt t="137421" x="2544763" y="3616325"/>
          <p14:tracePt t="137439" x="2544763" y="3608388"/>
          <p14:tracePt t="137456" x="2544763" y="3598863"/>
          <p14:tracePt t="137473" x="2544763" y="3589338"/>
          <p14:tracePt t="137490" x="2544763" y="3581400"/>
          <p14:tracePt t="137506" x="2544763" y="3571875"/>
          <p14:tracePt t="137522" x="2544763" y="3562350"/>
          <p14:tracePt t="137540" x="2554288" y="3554413"/>
          <p14:tracePt t="137556" x="2554288" y="3544888"/>
          <p14:tracePt t="137571" x="2562225" y="3536950"/>
          <p14:tracePt t="137605" x="2562225" y="3527425"/>
          <p14:tracePt t="137621" x="2562225" y="3517900"/>
          <p14:tracePt t="137640" x="2562225" y="3500438"/>
          <p14:tracePt t="137672" x="2562225" y="3490913"/>
          <p14:tracePt t="137706" x="2562225" y="3482975"/>
          <p14:tracePt t="137739" x="2562225" y="3473450"/>
          <p14:tracePt t="137773" x="2562225" y="3465513"/>
          <p14:tracePt t="137806" x="2562225" y="3455988"/>
          <p14:tracePt t="137839" x="2562225" y="3446463"/>
          <p14:tracePt t="137872" x="2571750" y="3446463"/>
          <p14:tracePt t="137888" x="2571750" y="3438525"/>
          <p14:tracePt t="137906" x="2571750" y="3429000"/>
          <p14:tracePt t="137923" x="2581275" y="3429000"/>
          <p14:tracePt t="137939" x="2581275" y="3419475"/>
          <p14:tracePt t="137989" x="2581275" y="3411538"/>
          <p14:tracePt t="138039" x="2589213" y="3402013"/>
          <p14:tracePt t="138056" x="2598738" y="3394075"/>
          <p14:tracePt t="138106" x="2608263" y="3394075"/>
          <p14:tracePt t="138323" x="2608263" y="3402013"/>
          <p14:tracePt t="138373" x="2608263" y="3411538"/>
          <p14:tracePt t="138387" x="2608263" y="3419475"/>
          <p14:tracePt t="138405" x="2608263" y="3429000"/>
          <p14:tracePt t="138425" x="2608263" y="3446463"/>
          <p14:tracePt t="138439" x="2608263" y="3455988"/>
          <p14:tracePt t="138456" x="2608263" y="3490913"/>
          <p14:tracePt t="138473" x="2608263" y="3536950"/>
          <p14:tracePt t="138489" x="2608263" y="3571875"/>
          <p14:tracePt t="138506" x="2608263" y="3581400"/>
          <p14:tracePt t="138523" x="2608263" y="3608388"/>
          <p14:tracePt t="138539" x="2608263" y="3616325"/>
          <p14:tracePt t="138572" x="2608263" y="3633788"/>
          <p14:tracePt t="138603" x="2608263" y="3643313"/>
          <p14:tracePt t="138621" x="2608263" y="3652838"/>
          <p14:tracePt t="138638" x="2608263" y="3660775"/>
          <p14:tracePt t="138656" x="2608263" y="3670300"/>
          <p14:tracePt t="138673" x="2608263" y="3679825"/>
          <p14:tracePt t="151720" x="2608263" y="3714750"/>
          <p14:tracePt t="151738" x="2608263" y="3741738"/>
          <p14:tracePt t="151756" x="2608263" y="3759200"/>
          <p14:tracePt t="151788" x="2608263" y="3776663"/>
          <p14:tracePt t="151806" x="2608263" y="3786188"/>
          <p14:tracePt t="151837" x="2608263" y="3795713"/>
          <p14:tracePt t="151872" x="2608263" y="3803650"/>
          <p14:tracePt t="151987" x="2616200" y="3803650"/>
          <p14:tracePt t="152005" x="2660650" y="3786188"/>
          <p14:tracePt t="152022" x="2732088" y="3741738"/>
          <p14:tracePt t="152038" x="2768600" y="3714750"/>
          <p14:tracePt t="152055" x="2830513" y="3670300"/>
          <p14:tracePt t="152072" x="2874963" y="3633788"/>
          <p14:tracePt t="152087" x="2894013" y="3625850"/>
          <p14:tracePt t="152103" x="2928938" y="3598863"/>
          <p14:tracePt t="152121" x="2973388" y="3571875"/>
          <p14:tracePt t="152139" x="2990850" y="3562350"/>
          <p14:tracePt t="152155" x="3036888" y="3536950"/>
          <p14:tracePt t="152173" x="3071813" y="3509963"/>
          <p14:tracePt t="152189" x="3089275" y="3490913"/>
          <p14:tracePt t="152205" x="3116263" y="3473450"/>
          <p14:tracePt t="152223" x="3152775" y="3446463"/>
          <p14:tracePt t="152240" x="3179763" y="3429000"/>
          <p14:tracePt t="152255" x="3187700" y="3411538"/>
          <p14:tracePt t="152270" x="3205163" y="3394075"/>
          <p14:tracePt t="152286" x="3214688" y="3394075"/>
          <p14:tracePt t="152303" x="3232150" y="3375025"/>
          <p14:tracePt t="152321" x="3241675" y="3367088"/>
          <p14:tracePt t="152339" x="3251200" y="3357563"/>
          <p14:tracePt t="152370" x="3268663" y="3340100"/>
          <p14:tracePt t="152404" x="3276600" y="3330575"/>
          <p14:tracePt t="152421" x="3286125" y="3322638"/>
          <p14:tracePt t="152440" x="3286125" y="3313113"/>
          <p14:tracePt t="152455" x="3295650" y="3303588"/>
          <p14:tracePt t="152471" x="3303588" y="3276600"/>
          <p14:tracePt t="152488" x="3348038" y="3205163"/>
          <p14:tracePt t="152505" x="3375025" y="3160713"/>
          <p14:tracePt t="152522" x="3411538" y="3081338"/>
          <p14:tracePt t="152541" x="3429000" y="3044825"/>
          <p14:tracePt t="152553" x="3438525" y="3027363"/>
          <p14:tracePt t="152571" x="3446463" y="3009900"/>
          <p14:tracePt t="152604" x="3455988" y="2982913"/>
          <p14:tracePt t="152621" x="3465513" y="2946400"/>
          <p14:tracePt t="152639" x="3482975" y="2911475"/>
          <p14:tracePt t="152656" x="3482975" y="2901950"/>
          <p14:tracePt t="152689" x="3490913" y="2894013"/>
          <p14:tracePt t="152722" x="3490913" y="2884488"/>
          <p14:tracePt t="152905" x="3465513" y="2911475"/>
          <p14:tracePt t="152922" x="3438525" y="2955925"/>
          <p14:tracePt t="152939" x="3367088" y="3036888"/>
          <p14:tracePt t="152957" x="3322638" y="3116263"/>
          <p14:tracePt t="152973" x="3295650" y="3160713"/>
          <p14:tracePt t="152989" x="3276600" y="3170238"/>
          <p14:tracePt t="153006" x="3268663" y="3187700"/>
          <p14:tracePt t="153022" x="3268663" y="3197225"/>
          <p14:tracePt t="153039" x="3251200" y="3205163"/>
          <p14:tracePt t="153055" x="3241675" y="3224213"/>
          <p14:tracePt t="153072" x="3224213" y="3251200"/>
          <p14:tracePt t="153086" x="3205163" y="3259138"/>
          <p14:tracePt t="153103" x="3187700" y="3276600"/>
          <p14:tracePt t="153120" x="3187700" y="3286125"/>
          <p14:tracePt t="153137" x="3170238" y="3295650"/>
          <p14:tracePt t="153153" x="3152775" y="3303588"/>
          <p14:tracePt t="153170" x="3143250" y="3313113"/>
          <p14:tracePt t="153187" x="3116263" y="3322638"/>
          <p14:tracePt t="153204" x="3098800" y="3330575"/>
          <p14:tracePt t="153223" x="3062288" y="3357563"/>
          <p14:tracePt t="153239" x="3054350" y="3357563"/>
          <p14:tracePt t="153255" x="3017838" y="3384550"/>
          <p14:tracePt t="153273" x="2973388" y="3419475"/>
          <p14:tracePt t="153290" x="2928938" y="3465513"/>
          <p14:tracePt t="153305" x="2911475" y="3482975"/>
          <p14:tracePt t="153321" x="2874963" y="3527425"/>
          <p14:tracePt t="153338" x="2867025" y="3536950"/>
          <p14:tracePt t="153355" x="2840038" y="3571875"/>
          <p14:tracePt t="153373" x="2830513" y="3589338"/>
          <p14:tracePt t="153389" x="2803525" y="3625850"/>
          <p14:tracePt t="153405" x="2803525" y="3633788"/>
          <p14:tracePt t="153422" x="2786063" y="3670300"/>
          <p14:tracePt t="153439" x="2776538" y="3705225"/>
          <p14:tracePt t="153455" x="2768600" y="3732213"/>
          <p14:tracePt t="153474" x="2759075" y="3768725"/>
          <p14:tracePt t="153489" x="2741613" y="3795713"/>
          <p14:tracePt t="153505" x="2741613" y="3813175"/>
          <p14:tracePt t="153522" x="2724150" y="3840163"/>
          <p14:tracePt t="153539" x="2714625" y="3848100"/>
          <p14:tracePt t="153554" x="2705100" y="3867150"/>
          <p14:tracePt t="153571" x="2697163" y="3894138"/>
          <p14:tracePt t="153588" x="2679700" y="3929063"/>
          <p14:tracePt t="153605" x="2679700" y="3938588"/>
          <p14:tracePt t="153622" x="2660650" y="3965575"/>
          <p14:tracePt t="153638" x="2652713" y="3990975"/>
          <p14:tracePt t="153655" x="2643188" y="4000500"/>
          <p14:tracePt t="153672" x="2633663" y="4037013"/>
          <p14:tracePt t="153691" x="2625725" y="4054475"/>
          <p14:tracePt t="153706" x="2616200" y="4081463"/>
          <p14:tracePt t="153721" x="2598738" y="4108450"/>
          <p14:tracePt t="153737" x="2581275" y="4133850"/>
          <p14:tracePt t="153755" x="2581275" y="4143375"/>
          <p14:tracePt t="153772" x="2554288" y="4160838"/>
          <p14:tracePt t="153789" x="2536825" y="4179888"/>
          <p14:tracePt t="153806" x="2527300" y="4179888"/>
          <p14:tracePt t="153822" x="2517775" y="4187825"/>
          <p14:tracePt t="153839" x="2509838" y="4197350"/>
          <p14:tracePt t="153856" x="2500313" y="4214813"/>
          <p14:tracePt t="153872" x="2490788" y="4214813"/>
          <p14:tracePt t="153888" x="2482850" y="4224338"/>
          <p14:tracePt t="153906" x="2473325" y="4224338"/>
          <p14:tracePt t="153939" x="2455863" y="4232275"/>
          <p14:tracePt t="153956" x="2446338" y="4232275"/>
          <p14:tracePt t="153973" x="2446338" y="4241800"/>
          <p14:tracePt t="153988" x="2438400" y="4251325"/>
          <p14:tracePt t="154004" x="2419350" y="4251325"/>
          <p14:tracePt t="154038" x="2393950" y="4259263"/>
          <p14:tracePt t="154056" x="2374900" y="4268788"/>
          <p14:tracePt t="154071" x="2366963" y="4268788"/>
          <p14:tracePt t="154074" x="2357438" y="4276725"/>
          <p14:tracePt t="154087" x="2347913" y="4276725"/>
          <p14:tracePt t="154106" x="2312988" y="4276725"/>
          <p14:tracePt t="154121" x="2295525" y="4286250"/>
          <p14:tracePt t="154137" x="2259013" y="4295775"/>
          <p14:tracePt t="154154" x="2241550" y="4295775"/>
          <p14:tracePt t="154172" x="2232025" y="4295775"/>
          <p14:tracePt t="154188" x="2214563" y="4295775"/>
          <p14:tracePt t="154205" x="2205038" y="4295775"/>
          <p14:tracePt t="154222" x="2197100" y="4295775"/>
          <p14:tracePt t="154253" x="2179638" y="4295775"/>
          <p14:tracePt t="154286" x="2170113" y="4295775"/>
          <p14:tracePt t="154304" x="2160588" y="4295775"/>
          <p14:tracePt t="154320" x="2152650" y="4295775"/>
          <p14:tracePt t="154337" x="2143125" y="4295775"/>
          <p14:tracePt t="154354" x="2133600" y="4295775"/>
          <p14:tracePt t="154388" x="2125663" y="4295775"/>
          <p14:tracePt t="155121" x="2116138" y="4313238"/>
          <p14:tracePt t="155138" x="2108200" y="4348163"/>
          <p14:tracePt t="155157" x="2098675" y="4384675"/>
          <p14:tracePt t="155172" x="2089150" y="4402138"/>
          <p14:tracePt t="155188" x="2081213" y="4446588"/>
          <p14:tracePt t="155207" x="2062163" y="4483100"/>
          <p14:tracePt t="155223" x="2054225" y="4500563"/>
          <p14:tracePt t="155238" x="2044700" y="4545013"/>
          <p14:tracePt t="155256" x="2027238" y="4581525"/>
          <p14:tracePt t="155270" x="2027238" y="4589463"/>
          <p14:tracePt t="155287" x="2009775" y="4616450"/>
          <p14:tracePt t="155306" x="1990725" y="4633913"/>
          <p14:tracePt t="155322" x="1982788" y="4652963"/>
          <p14:tracePt t="155338" x="1973263" y="4660900"/>
          <p14:tracePt t="155355" x="1965325" y="4670425"/>
          <p14:tracePt t="155370" x="1955800" y="4679950"/>
          <p14:tracePt t="155387" x="1938338" y="4697413"/>
          <p14:tracePt t="155405" x="1919288" y="4724400"/>
          <p14:tracePt t="155422" x="1893888" y="4751388"/>
          <p14:tracePt t="155455" x="1884363" y="4759325"/>
          <p14:tracePt t="155469" x="1874838" y="4768850"/>
          <p14:tracePt t="155485" x="1866900" y="4776788"/>
          <p14:tracePt t="155738" x="1866900" y="4768850"/>
          <p14:tracePt t="155755" x="1866900" y="4759325"/>
          <p14:tracePt t="155788" x="1866900" y="4741863"/>
          <p14:tracePt t="155805" x="1866900" y="4732338"/>
          <p14:tracePt t="155822" x="1874838" y="4724400"/>
          <p14:tracePt t="155839" x="1874838" y="4714875"/>
          <p14:tracePt t="155855" x="1884363" y="4714875"/>
          <p14:tracePt t="155872" x="1893888" y="4697413"/>
          <p14:tracePt t="155889" x="1911350" y="4652963"/>
          <p14:tracePt t="155905" x="1928813" y="4625975"/>
          <p14:tracePt t="155922" x="1955800" y="4581525"/>
          <p14:tracePt t="155939" x="1965325" y="4527550"/>
          <p14:tracePt t="155956" x="1982788" y="4491038"/>
          <p14:tracePt t="155972" x="1990725" y="4473575"/>
          <p14:tracePt t="155988" x="2000250" y="4429125"/>
          <p14:tracePt t="156005" x="2009775" y="4411663"/>
          <p14:tracePt t="156022" x="2017713" y="4375150"/>
          <p14:tracePt t="156039" x="2036763" y="4330700"/>
          <p14:tracePt t="156053" x="2036763" y="4313238"/>
          <p14:tracePt t="156071" x="2054225" y="4286250"/>
          <p14:tracePt t="156087" x="2062163" y="4251325"/>
          <p14:tracePt t="156103" x="2071688" y="4241800"/>
          <p14:tracePt t="156121" x="2098675" y="4205288"/>
          <p14:tracePt t="156138" x="2133600" y="4170363"/>
          <p14:tracePt t="156155" x="2160588" y="4125913"/>
          <p14:tracePt t="156172" x="2187575" y="4108450"/>
          <p14:tracePt t="156188" x="2224088" y="4062413"/>
          <p14:tracePt t="156205" x="2251075" y="4027488"/>
          <p14:tracePt t="156222" x="2268538" y="4000500"/>
          <p14:tracePt t="156238" x="2286000" y="3973513"/>
          <p14:tracePt t="156256" x="2303463" y="3946525"/>
          <p14:tracePt t="156270" x="2312988" y="3938588"/>
          <p14:tracePt t="156287" x="2322513" y="3929063"/>
          <p14:tracePt t="156306" x="2339975" y="3919538"/>
          <p14:tracePt t="156320" x="2339975" y="3911600"/>
          <p14:tracePt t="156337" x="2347913" y="3911600"/>
          <p14:tracePt t="156356" x="2357438" y="3902075"/>
          <p14:tracePt t="156372" x="2366963" y="3902075"/>
          <p14:tracePt t="156387" x="2374900" y="3894138"/>
          <p14:tracePt t="156404" x="2411413" y="3884613"/>
          <p14:tracePt t="156421" x="2428875" y="3875088"/>
          <p14:tracePt t="156439" x="2482850" y="3867150"/>
          <p14:tracePt t="156455" x="2544763" y="3848100"/>
          <p14:tracePt t="156470" x="2581275" y="3840163"/>
          <p14:tracePt t="156488" x="2652713" y="3822700"/>
          <p14:tracePt t="156505" x="2732088" y="3813175"/>
          <p14:tracePt t="156522" x="2803525" y="3795713"/>
          <p14:tracePt t="156539" x="2847975" y="3786188"/>
          <p14:tracePt t="156556" x="2901950" y="3768725"/>
          <p14:tracePt t="156572" x="2946400" y="3768725"/>
          <p14:tracePt t="156586" x="2982913" y="3759200"/>
          <p14:tracePt t="156603" x="3071813" y="3741738"/>
          <p14:tracePt t="156620" x="3108325" y="3732213"/>
          <p14:tracePt t="156637" x="3197225" y="3714750"/>
          <p14:tracePt t="156654" x="3268663" y="3705225"/>
          <p14:tracePt t="156671" x="3303588" y="3687763"/>
          <p14:tracePt t="156687" x="3322638" y="3687763"/>
          <p14:tracePt t="156705" x="3367088" y="3670300"/>
          <p14:tracePt t="156720" x="3419475" y="3643313"/>
          <p14:tracePt t="156737" x="3465513" y="3616325"/>
          <p14:tracePt t="156755" x="3554413" y="3562350"/>
          <p14:tracePt t="156773" x="3643313" y="3517900"/>
          <p14:tracePt t="156788" x="3687763" y="3490913"/>
          <p14:tracePt t="156805" x="3768725" y="3438525"/>
          <p14:tracePt t="156823" x="3840163" y="3402013"/>
          <p14:tracePt t="156839" x="3857625" y="3384550"/>
          <p14:tracePt t="156855" x="3884613" y="3367088"/>
          <p14:tracePt t="156871" x="3902075" y="3357563"/>
          <p14:tracePt t="156886" x="3902075" y="3348038"/>
          <p14:tracePt t="156904" x="3911600" y="3340100"/>
          <p14:tracePt t="156921" x="3919538" y="3330575"/>
          <p14:tracePt t="156939" x="3929063" y="3322638"/>
          <p14:tracePt t="156955" x="3929063" y="3313113"/>
          <p14:tracePt t="156972" x="3938588" y="3295650"/>
          <p14:tracePt t="156989" x="3946525" y="3268663"/>
          <p14:tracePt t="157005" x="3946525" y="3251200"/>
          <p14:tracePt t="157022" x="3956050" y="3232150"/>
          <p14:tracePt t="157039" x="3965575" y="3224213"/>
          <p14:tracePt t="157055" x="3965575" y="3214688"/>
          <p14:tracePt t="157072" x="3965575" y="3205163"/>
          <p14:tracePt t="157104" x="3965575" y="3197225"/>
          <p14:tracePt t="157239" x="3956050" y="3197225"/>
          <p14:tracePt t="157270" x="3946525" y="3197225"/>
          <p14:tracePt t="157287" x="3938588" y="3197225"/>
          <p14:tracePt t="157305" x="3919538" y="3197225"/>
          <p14:tracePt t="157338" x="3911600" y="3197225"/>
          <p14:tracePt t="157355" x="3902075" y="3197225"/>
          <p14:tracePt t="157372" x="3894138" y="3197225"/>
          <p14:tracePt t="157387" x="3884613" y="3197225"/>
          <p14:tracePt t="157404" x="3875088" y="3197225"/>
          <p14:tracePt t="157420" x="3867150" y="3197225"/>
          <p14:tracePt t="157438" x="3857625" y="3197225"/>
          <p14:tracePt t="157455" x="3848100" y="3197225"/>
          <p14:tracePt t="157472" x="3840163" y="3197225"/>
          <p14:tracePt t="157488" x="3822700" y="3197225"/>
          <p14:tracePt t="157505" x="3803650" y="3197225"/>
          <p14:tracePt t="157522" x="3795713" y="3205163"/>
          <p14:tracePt t="157539" x="3786188" y="3214688"/>
          <p14:tracePt t="157556" x="3776663" y="3214688"/>
          <p14:tracePt t="157572" x="3768725" y="3214688"/>
          <p14:tracePt t="157586" x="3768725" y="3224213"/>
          <p14:tracePt t="157622" x="3759200" y="3224213"/>
          <p14:tracePt t="157638" x="3759200" y="3232150"/>
          <p14:tracePt t="157688" x="3751263" y="3232150"/>
          <p14:tracePt t="157720" x="3732213" y="3251200"/>
          <p14:tracePt t="157738" x="3724275" y="3259138"/>
          <p14:tracePt t="157788" x="3714750" y="3268663"/>
          <p14:tracePt t="157805" x="3714750" y="3276600"/>
          <p14:tracePt t="157820" x="3705225" y="3286125"/>
          <p14:tracePt t="157837" x="3697288" y="3295650"/>
          <p14:tracePt t="157855" x="3687763" y="3303588"/>
          <p14:tracePt t="157872" x="3687763" y="3313113"/>
          <p14:tracePt t="157889" x="3687763" y="3322638"/>
          <p14:tracePt t="157903" x="3679825" y="3330575"/>
          <p14:tracePt t="157921" x="3670300" y="3340100"/>
          <p14:tracePt t="157952" x="3660775" y="3348038"/>
          <p14:tracePt t="157970" x="3652838" y="3367088"/>
          <p14:tracePt t="158003" x="3643313" y="3375025"/>
          <p14:tracePt t="158021" x="3633788" y="3384550"/>
          <p14:tracePt t="158039" x="3616325" y="3402013"/>
          <p14:tracePt t="158073" x="3608388" y="3411538"/>
          <p14:tracePt t="158085" x="3598863" y="3419475"/>
          <p14:tracePt t="158103" x="3571875" y="3429000"/>
          <p14:tracePt t="158120" x="3544888" y="3446463"/>
          <p14:tracePt t="158137" x="3527425" y="3446463"/>
          <p14:tracePt t="158154" x="3490913" y="3465513"/>
          <p14:tracePt t="158172" x="3465513" y="3473450"/>
          <p14:tracePt t="158187" x="3438525" y="3490913"/>
          <p14:tracePt t="158205" x="3429000" y="3490913"/>
          <p14:tracePt t="158221" x="3411538" y="3500438"/>
          <p14:tracePt t="158237" x="3394075" y="3500438"/>
          <p14:tracePt t="158255" x="3394075" y="3509963"/>
          <p14:tracePt t="158272" x="3384550" y="3517900"/>
          <p14:tracePt t="158289" x="3348038" y="3517900"/>
          <p14:tracePt t="158305" x="3340100" y="3527425"/>
          <p14:tracePt t="158322" x="3313113" y="3536950"/>
          <p14:tracePt t="158339" x="3295650" y="3544888"/>
          <p14:tracePt t="158355" x="3276600" y="3554413"/>
          <p14:tracePt t="158372" x="3241675" y="3562350"/>
          <p14:tracePt t="158386" x="3214688" y="3571875"/>
          <p14:tracePt t="158402" x="3205163" y="3581400"/>
          <p14:tracePt t="158419" x="3179763" y="3589338"/>
          <p14:tracePt t="158437" x="3170238" y="3589338"/>
          <p14:tracePt t="158454" x="3160713" y="3598863"/>
          <p14:tracePt t="158472" x="3152775" y="3608388"/>
          <p14:tracePt t="158488" x="3116263" y="3616325"/>
          <p14:tracePt t="158505" x="3108325" y="3625850"/>
          <p14:tracePt t="158522" x="3081338" y="3633788"/>
          <p14:tracePt t="158540" x="3071813" y="3643313"/>
          <p14:tracePt t="158555" x="3062288" y="3643313"/>
          <p14:tracePt t="158572" x="3054350" y="3652838"/>
          <p14:tracePt t="158588" x="3044825" y="3660775"/>
          <p14:tracePt t="158605" x="3036888" y="3660775"/>
          <p14:tracePt t="158622" x="3027363" y="3660775"/>
          <p14:tracePt t="158638" x="3017838" y="3670300"/>
          <p14:tracePt t="158656" x="3009900" y="3679825"/>
          <p14:tracePt t="158672" x="3000375" y="3679825"/>
          <p14:tracePt t="158687" x="2990850" y="3687763"/>
          <p14:tracePt t="158704" x="2982913" y="3697288"/>
          <p14:tracePt t="158720" x="2982913" y="3705225"/>
          <p14:tracePt t="158737" x="2965450" y="3714750"/>
          <p14:tracePt t="158754" x="2955925" y="3724275"/>
          <p14:tracePt t="158772" x="2946400" y="3732213"/>
          <p14:tracePt t="158806" x="2928938" y="3741738"/>
          <p14:tracePt t="158822" x="2901950" y="3751263"/>
          <p14:tracePt t="158839" x="2884488" y="3751263"/>
          <p14:tracePt t="158855" x="2840038" y="3768725"/>
          <p14:tracePt t="158872" x="2803525" y="3776663"/>
          <p14:tracePt t="158889" x="2786063" y="3776663"/>
          <p14:tracePt t="158905" x="2751138" y="3795713"/>
          <p14:tracePt t="158921" x="2714625" y="3795713"/>
          <p14:tracePt t="158937" x="2705100" y="3803650"/>
          <p14:tracePt t="158954" x="2670175" y="3813175"/>
          <p14:tracePt t="158972" x="2652713" y="3813175"/>
          <p14:tracePt t="159003" x="2625725" y="3813175"/>
          <p14:tracePt t="159023" x="2589213" y="3822700"/>
          <p14:tracePt t="159038" x="2571750" y="3830638"/>
          <p14:tracePt t="159055" x="2527300" y="3840163"/>
          <p14:tracePt t="159073" x="2500313" y="3840163"/>
          <p14:tracePt t="159085" x="2482850" y="3840163"/>
          <p14:tracePt t="159102" x="2455863" y="3840163"/>
          <p14:tracePt t="159121" x="2438400" y="3840163"/>
          <p14:tracePt t="159136" x="2419350" y="3840163"/>
          <p14:tracePt t="159154" x="2411413" y="3840163"/>
          <p14:tracePt t="159170" x="2401888" y="3848100"/>
          <p14:tracePt t="159187" x="2393950" y="3848100"/>
          <p14:tracePt t="159238" x="2384425" y="3867150"/>
          <p14:tracePt t="159272" x="2374900" y="3867150"/>
          <p14:tracePt t="159289" x="2366963" y="3875088"/>
          <p14:tracePt t="159321" x="2357438" y="3884613"/>
          <p14:tracePt t="159339" x="2347913" y="3894138"/>
          <p14:tracePt t="159355" x="2339975" y="3902075"/>
          <p14:tracePt t="159372" x="2330450" y="3911600"/>
          <p14:tracePt t="159387" x="2312988" y="3929063"/>
          <p14:tracePt t="159418" x="2286000" y="3956050"/>
          <p14:tracePt t="159435" x="2276475" y="3965575"/>
          <p14:tracePt t="159452" x="2259013" y="3973513"/>
          <p14:tracePt t="159469" x="2259013" y="3983038"/>
          <p14:tracePt t="159486" x="2251075" y="3990975"/>
          <p14:tracePt t="159502" x="2241550" y="4000500"/>
          <p14:tracePt t="159517" x="2232025" y="4010025"/>
          <p14:tracePt t="159536" x="2224088" y="4017963"/>
          <p14:tracePt t="159552" x="2214563" y="4017963"/>
          <p14:tracePt t="159571" x="2205038" y="4027488"/>
          <p14:tracePt t="159584" x="2197100" y="4044950"/>
          <p14:tracePt t="159618" x="2179638" y="4062413"/>
          <p14:tracePt t="159635" x="2160588" y="4081463"/>
          <p14:tracePt t="159652" x="2160588" y="4089400"/>
          <p14:tracePt t="159669" x="2143125" y="4116388"/>
          <p14:tracePt t="159686" x="2133600" y="4143375"/>
          <p14:tracePt t="159702" x="2125663" y="4152900"/>
          <p14:tracePt t="159719" x="2116138" y="4179888"/>
          <p14:tracePt t="159736" x="2108200" y="4205288"/>
          <p14:tracePt t="159753" x="2098675" y="4224338"/>
          <p14:tracePt t="159770" x="2089150" y="4241800"/>
          <p14:tracePt t="159788" x="2081213" y="4251325"/>
          <p14:tracePt t="159806" x="2081213" y="4259263"/>
          <p14:tracePt t="159838" x="2062163" y="4276725"/>
          <p14:tracePt t="159856" x="2062163" y="4313238"/>
          <p14:tracePt t="159872" x="2044700" y="4348163"/>
          <p14:tracePt t="159889" x="2036763" y="4367213"/>
          <p14:tracePt t="159906" x="2027238" y="4384675"/>
          <p14:tracePt t="159922" x="2027238" y="4394200"/>
          <p14:tracePt t="159938" x="2017713" y="4402138"/>
          <p14:tracePt t="159953" x="2017713" y="4411663"/>
          <p14:tracePt t="159987" x="2017713" y="4419600"/>
          <p14:tracePt t="165088" x="2081213" y="4394200"/>
          <p14:tracePt t="165105" x="2143125" y="4367213"/>
          <p14:tracePt t="165121" x="2295525" y="4286250"/>
          <p14:tracePt t="165138" x="2473325" y="4187825"/>
          <p14:tracePt t="165155" x="2544763" y="4133850"/>
          <p14:tracePt t="165172" x="2687638" y="4054475"/>
          <p14:tracePt t="165190" x="2795588" y="3983038"/>
          <p14:tracePt t="165206" x="2840038" y="3956050"/>
          <p14:tracePt t="165221" x="2919413" y="3902075"/>
          <p14:tracePt t="165239" x="3027363" y="3848100"/>
          <p14:tracePt t="165255" x="3071813" y="3830638"/>
          <p14:tracePt t="165271" x="3160713" y="3786188"/>
          <p14:tracePt t="165288" x="3268663" y="3751263"/>
          <p14:tracePt t="165303" x="3313113" y="3741738"/>
          <p14:tracePt t="165320" x="3429000" y="3724275"/>
          <p14:tracePt t="165337" x="3581400" y="3705225"/>
          <p14:tracePt t="165355" x="3652838" y="3705225"/>
          <p14:tracePt t="165371" x="3776663" y="3687763"/>
          <p14:tracePt t="165386" x="3867150" y="3679825"/>
          <p14:tracePt t="165403" x="3894138" y="3679825"/>
          <p14:tracePt t="165421" x="3956050" y="3679825"/>
          <p14:tracePt t="165437" x="4037013" y="3660775"/>
          <p14:tracePt t="165455" x="4108450" y="3652838"/>
          <p14:tracePt t="165472" x="4152900" y="3643313"/>
          <p14:tracePt t="165488" x="4251325" y="3625850"/>
          <p14:tracePt t="165505" x="4348163" y="3616325"/>
          <p14:tracePt t="165521" x="4394200" y="3616325"/>
          <p14:tracePt t="165538" x="4473575" y="3616325"/>
          <p14:tracePt t="165555" x="4510088" y="3616325"/>
          <p14:tracePt t="165571" x="4518025" y="3616325"/>
          <p14:tracePt t="165575" x="4527550" y="3616325"/>
          <p14:tracePt t="165587" x="4537075" y="3616325"/>
          <p14:tracePt t="165604" x="4545013" y="3616325"/>
          <p14:tracePt t="165620" x="4554538" y="3616325"/>
          <p14:tracePt t="167771" x="4572000" y="3616325"/>
          <p14:tracePt t="167788" x="4616450" y="3625850"/>
          <p14:tracePt t="167805" x="4660900" y="3643313"/>
          <p14:tracePt t="167821" x="4687888" y="3652838"/>
          <p14:tracePt t="167838" x="4724400" y="3660775"/>
          <p14:tracePt t="167855" x="4768850" y="3670300"/>
          <p14:tracePt t="167871" x="4786313" y="3679825"/>
          <p14:tracePt t="167887" x="4822825" y="3697288"/>
          <p14:tracePt t="167906" x="4867275" y="3705225"/>
          <p14:tracePt t="167921" x="4884738" y="3714750"/>
          <p14:tracePt t="167938" x="4911725" y="3724275"/>
          <p14:tracePt t="167956" x="4946650" y="3741738"/>
          <p14:tracePt t="167972" x="4983163" y="3741738"/>
          <p14:tracePt t="167987" x="5000625" y="3751263"/>
          <p14:tracePt t="168004" x="5045075" y="3759200"/>
          <p14:tracePt t="168022" x="5081588" y="3768725"/>
          <p14:tracePt t="168038" x="5099050" y="3768725"/>
          <p14:tracePt t="168055" x="5143500" y="3776663"/>
          <p14:tracePt t="168071" x="5197475" y="3795713"/>
          <p14:tracePt t="168088" x="5214938" y="3795713"/>
          <p14:tracePt t="168105" x="5259388" y="3813175"/>
          <p14:tracePt t="168121" x="5340350" y="3830638"/>
          <p14:tracePt t="168138" x="5402263" y="3840163"/>
          <p14:tracePt t="168155" x="5572125" y="3867150"/>
          <p14:tracePt t="168170" x="5670550" y="3884613"/>
          <p14:tracePt t="168188" x="5803900" y="3911600"/>
          <p14:tracePt t="168204" x="5867400" y="3929063"/>
          <p14:tracePt t="168221" x="5911850" y="3938588"/>
          <p14:tracePt t="168238" x="5919788" y="3946525"/>
          <p14:tracePt t="168254" x="5929313" y="3946525"/>
          <p14:tracePt t="168273" x="5938838" y="3946525"/>
          <p14:tracePt t="168288" x="5946775" y="3946525"/>
          <p14:tracePt t="168321" x="5956300" y="3946525"/>
          <p14:tracePt t="168339" x="5965825" y="3946525"/>
          <p14:tracePt t="168438" x="5973763" y="3946525"/>
          <p14:tracePt t="168455" x="5983288" y="3946525"/>
          <p14:tracePt t="168487" x="6000750" y="3946525"/>
          <p14:tracePt t="168521" x="6010275" y="3946525"/>
          <p14:tracePt t="168554" x="6018213" y="3946525"/>
          <p14:tracePt t="168570" x="6037263" y="3946525"/>
          <p14:tracePt t="168587" x="6072188" y="3946525"/>
          <p14:tracePt t="168603" x="6099175" y="3946525"/>
          <p14:tracePt t="168620" x="6134100" y="3946525"/>
          <p14:tracePt t="168638" x="6153150" y="3946525"/>
          <p14:tracePt t="168671" x="6161088" y="3946525"/>
          <p14:tracePt t="168689" x="6180138" y="3946525"/>
          <p14:tracePt t="168718" x="6188075" y="3946525"/>
          <p14:tracePt t="168736" x="6197600" y="3946525"/>
          <p14:tracePt t="168753" x="6205538" y="3946525"/>
          <p14:tracePt t="168770" x="6215063" y="3946525"/>
          <p14:tracePt t="168805" x="6224588" y="3946525"/>
        </p14:tracePtLst>
      </p14:laserTraceLst>
    </p:ext>
    <p:ext uri="{E180D4A7-C9FB-4DFB-919C-405C955672EB}">
      <p14:showEvtLst xmlns:p14="http://schemas.microsoft.com/office/powerpoint/2010/main">
        <p14:playEvt time="12" objId="6"/>
        <p14:playEvt time="178772" objId="6"/>
        <p14:stopEvt time="179751" objId="6"/>
      </p14:showEvtLst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16</a:t>
            </a:r>
          </a:p>
        </p:txBody>
      </p:sp>
      <p:sp>
        <p:nvSpPr>
          <p:cNvPr id="3379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C88C24-E759-48E4-B529-7782EC2D4045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33797" name="Espaço Reservado para Conteúdo 1"/>
          <p:cNvSpPr>
            <a:spLocks noGrp="1"/>
          </p:cNvSpPr>
          <p:nvPr>
            <p:ph idx="1"/>
          </p:nvPr>
        </p:nvSpPr>
        <p:spPr>
          <a:xfrm>
            <a:off x="359569" y="1484784"/>
            <a:ext cx="8229600" cy="5573216"/>
          </a:xfrm>
        </p:spPr>
        <p:txBody>
          <a:bodyPr/>
          <a:lstStyle/>
          <a:p>
            <a:pPr marL="400050" lvl="1" indent="0">
              <a:buNone/>
            </a:pPr>
            <a:r>
              <a:rPr lang="pt-BR" altLang="pt-BR" sz="2400" dirty="0" smtClean="0"/>
              <a:t>2. Ver como se comportam as curvas no modelo multivariado</a:t>
            </a:r>
          </a:p>
          <a:p>
            <a:pPr lvl="2" indent="-342900"/>
            <a:r>
              <a:rPr lang="pt-BR" altLang="pt-BR" sz="2000" dirty="0" smtClean="0"/>
              <a:t>Exemplo: GAM com GCV</a:t>
            </a:r>
          </a:p>
        </p:txBody>
      </p:sp>
      <p:sp>
        <p:nvSpPr>
          <p:cNvPr id="33798" name="Título 2"/>
          <p:cNvSpPr>
            <a:spLocks noGrp="1"/>
          </p:cNvSpPr>
          <p:nvPr>
            <p:ph type="title"/>
          </p:nvPr>
        </p:nvSpPr>
        <p:spPr>
          <a:xfrm>
            <a:off x="539750" y="-171450"/>
            <a:ext cx="8424863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1800" b="1" smtClean="0"/>
              <a:t>5. Verificando pressupostos em modelos de regressão (Cap 12)</a:t>
            </a:r>
          </a:p>
        </p:txBody>
      </p:sp>
      <p:sp>
        <p:nvSpPr>
          <p:cNvPr id="33799" name="Título 2"/>
          <p:cNvSpPr txBox="1">
            <a:spLocks/>
          </p:cNvSpPr>
          <p:nvPr/>
        </p:nvSpPr>
        <p:spPr bwMode="auto">
          <a:xfrm>
            <a:off x="261938" y="476672"/>
            <a:ext cx="84248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b="1"/>
              <a:t>Não-linearidade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300155"/>
            <a:ext cx="6790034" cy="415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7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4177" x="5626100" y="3652838"/>
          <p14:tracePt t="4195" x="5394325" y="3517900"/>
          <p14:tracePt t="4628" x="5375275" y="3500438"/>
          <p14:tracePt t="4644" x="5357813" y="3482975"/>
          <p14:tracePt t="4661" x="5268913" y="3419475"/>
          <p14:tracePt t="4676" x="5170488" y="3340100"/>
          <p14:tracePt t="4692" x="5116513" y="3303588"/>
          <p14:tracePt t="4709" x="5018088" y="3214688"/>
          <p14:tracePt t="4726" x="4884738" y="3108325"/>
          <p14:tracePt t="4743" x="4786313" y="3054350"/>
          <p14:tracePt t="4760" x="4589463" y="2919413"/>
          <p14:tracePt t="4778" x="4419600" y="2803525"/>
          <p14:tracePt t="4793" x="4340225" y="2741613"/>
          <p14:tracePt t="4810" x="4224338" y="2643188"/>
          <p14:tracePt t="4827" x="4133850" y="2562225"/>
          <p14:tracePt t="4844" x="4089400" y="2527300"/>
          <p14:tracePt t="4860" x="4017963" y="2482850"/>
          <p14:tracePt t="4878" x="3946525" y="2438400"/>
          <p14:tracePt t="4894" x="3884613" y="2393950"/>
          <p14:tracePt t="4910" x="3867150" y="2384425"/>
          <p14:tracePt t="4927" x="3840163" y="2374900"/>
          <p14:tracePt t="4944" x="3840163" y="2366963"/>
          <p14:tracePt t="4960" x="3830638" y="2357438"/>
          <p14:tracePt t="4977" x="3813175" y="2357438"/>
          <p14:tracePt t="4994" x="3813175" y="2347913"/>
          <p14:tracePt t="15073" x="3803650" y="2347913"/>
          <p14:tracePt t="15090" x="3795713" y="2366963"/>
          <p14:tracePt t="15107" x="3776663" y="2374900"/>
          <p14:tracePt t="15124" x="3776663" y="2384425"/>
          <p14:tracePt t="15141" x="3759200" y="2393950"/>
          <p14:tracePt t="15157" x="3732213" y="2401888"/>
          <p14:tracePt t="15174" x="3697288" y="2419350"/>
          <p14:tracePt t="15192" x="3679825" y="2428875"/>
          <p14:tracePt t="15210" x="3633788" y="2438400"/>
          <p14:tracePt t="15227" x="3608388" y="2446338"/>
          <p14:tracePt t="15243" x="3589338" y="2455863"/>
          <p14:tracePt t="15260" x="3581400" y="2455863"/>
          <p14:tracePt t="15277" x="3571875" y="2455863"/>
          <p14:tracePt t="15293" x="3536950" y="2465388"/>
          <p14:tracePt t="15310" x="3517900" y="2465388"/>
          <p14:tracePt t="15315" x="3500438" y="2473325"/>
          <p14:tracePt t="15343" x="3465513" y="2473325"/>
          <p14:tracePt t="15360" x="3455988" y="2473325"/>
          <p14:tracePt t="15374" x="3446463" y="2473325"/>
          <p14:tracePt t="15391" x="3438525" y="2473325"/>
          <p14:tracePt t="15408" x="3429000" y="2473325"/>
          <p14:tracePt t="15458" x="3419475" y="2473325"/>
          <p14:tracePt t="18010" x="3394075" y="2473325"/>
          <p14:tracePt t="18027" x="3357563" y="2465388"/>
          <p14:tracePt t="18043" x="3286125" y="2438400"/>
          <p14:tracePt t="18061" x="3205163" y="2419350"/>
          <p14:tracePt t="18077" x="3160713" y="2411413"/>
          <p14:tracePt t="18094" x="3116263" y="2393950"/>
          <p14:tracePt t="18110" x="3089275" y="2393950"/>
          <p14:tracePt t="18126" x="3071813" y="2384425"/>
          <p14:tracePt t="18143" x="3062288" y="2384425"/>
          <p14:tracePt t="18161" x="3054350" y="2374900"/>
          <p14:tracePt t="18176" x="3044825" y="2374900"/>
          <p14:tracePt t="18209" x="3036888" y="2374900"/>
          <p14:tracePt t="18260" x="3027363" y="2374900"/>
          <p14:tracePt t="18276" x="3017838" y="2374900"/>
          <p14:tracePt t="18293" x="3009900" y="2366963"/>
          <p14:tracePt t="18298" x="3000375" y="2366963"/>
          <p14:tracePt t="18326" x="2990850" y="2366963"/>
          <p14:tracePt t="18343" x="2982913" y="2366963"/>
          <p14:tracePt t="18361" x="2973388" y="2366963"/>
          <p14:tracePt t="18393" x="2965450" y="2366963"/>
          <p14:tracePt t="18443" x="2955925" y="2366963"/>
          <p14:tracePt t="18474" x="2919413" y="2357438"/>
          <p14:tracePt t="18492" x="2857500" y="2347913"/>
          <p14:tracePt t="18509" x="2786063" y="2339975"/>
          <p14:tracePt t="18527" x="2724150" y="2339975"/>
          <p14:tracePt t="18543" x="2705100" y="2339975"/>
          <p14:tracePt t="18560" x="2670175" y="2339975"/>
          <p14:tracePt t="18576" x="2660650" y="2339975"/>
          <p14:tracePt t="18609" x="2652713" y="2339975"/>
          <p14:tracePt t="18626" x="2643188" y="2339975"/>
          <p14:tracePt t="18676" x="2633663" y="2339975"/>
          <p14:tracePt t="18709" x="2625725" y="2330450"/>
          <p14:tracePt t="18726" x="2589213" y="2322513"/>
          <p14:tracePt t="18743" x="2554288" y="2303463"/>
          <p14:tracePt t="18759" x="2536825" y="2303463"/>
          <p14:tracePt t="18777" x="2527300" y="2295525"/>
          <p14:tracePt t="18793" x="2517775" y="2286000"/>
          <p14:tracePt t="18809" x="2509838" y="2276475"/>
          <p14:tracePt t="19026" x="2517775" y="2276475"/>
          <p14:tracePt t="19057" x="2527300" y="2276475"/>
          <p14:tracePt t="19091" x="2536825" y="2276475"/>
          <p14:tracePt t="19126" x="2544763" y="2286000"/>
          <p14:tracePt t="19143" x="2554288" y="2286000"/>
          <p14:tracePt t="19161" x="2562225" y="2286000"/>
          <p14:tracePt t="19176" x="2571750" y="2295525"/>
          <p14:tracePt t="19210" x="2608263" y="2295525"/>
          <p14:tracePt t="19226" x="2625725" y="2295525"/>
          <p14:tracePt t="19243" x="2652713" y="2303463"/>
          <p14:tracePt t="19258" x="2660650" y="2303463"/>
          <p14:tracePt t="19275" x="2679700" y="2312988"/>
          <p14:tracePt t="19292" x="2687638" y="2312988"/>
          <p14:tracePt t="19307" x="2705100" y="2312988"/>
          <p14:tracePt t="19324" x="2714625" y="2312988"/>
          <p14:tracePt t="19342" x="2724150" y="2312988"/>
          <p14:tracePt t="19362" x="2741613" y="2312988"/>
          <p14:tracePt t="19377" x="2751138" y="2312988"/>
          <p14:tracePt t="19409" x="2759075" y="2322513"/>
          <p14:tracePt t="19427" x="2768600" y="2322513"/>
          <p14:tracePt t="19440" x="2776538" y="2322513"/>
          <p14:tracePt t="19457" x="2786063" y="2322513"/>
          <p14:tracePt t="19491" x="2795588" y="2322513"/>
          <p14:tracePt t="19526" x="2813050" y="2322513"/>
          <p14:tracePt t="19560" x="2822575" y="2322513"/>
          <p14:tracePt t="19591" x="2830513" y="2322513"/>
          <p14:tracePt t="19626" x="2847975" y="2322513"/>
          <p14:tracePt t="19643" x="2857500" y="2322513"/>
          <p14:tracePt t="19660" x="2874963" y="2322513"/>
          <p14:tracePt t="19677" x="2884488" y="2322513"/>
          <p14:tracePt t="19693" x="2894013" y="2322513"/>
          <p14:tracePt t="19710" x="2901950" y="2322513"/>
          <p14:tracePt t="19726" x="2911475" y="2322513"/>
          <p14:tracePt t="19759" x="2919413" y="2322513"/>
          <p14:tracePt t="19793" x="2928938" y="2322513"/>
          <p14:tracePt t="19843" x="2938463" y="2322513"/>
          <p14:tracePt t="19860" x="2946400" y="2322513"/>
          <p14:tracePt t="19893" x="2955925" y="2322513"/>
          <p14:tracePt t="19926" x="2965450" y="2322513"/>
          <p14:tracePt t="19943" x="2973388" y="2322513"/>
          <p14:tracePt t="19959" x="2982913" y="2322513"/>
          <p14:tracePt t="19976" x="2990850" y="2322513"/>
          <p14:tracePt t="19993" x="3000375" y="2322513"/>
          <p14:tracePt t="20009" x="3009900" y="2322513"/>
          <p14:tracePt t="20043" x="3027363" y="2322513"/>
          <p14:tracePt t="20076" x="3036888" y="2322513"/>
          <p14:tracePt t="20126" x="3044825" y="2322513"/>
          <p14:tracePt t="20159" x="3054350" y="2322513"/>
          <p14:tracePt t="20193" x="3062288" y="2322513"/>
          <p14:tracePt t="20276" x="3071813" y="2322513"/>
          <p14:tracePt t="20308" x="3081338" y="2322513"/>
          <p14:tracePt t="20360" x="3089275" y="2322513"/>
          <p14:tracePt t="20377" x="3098800" y="2322513"/>
          <p14:tracePt t="20427" x="3108325" y="2322513"/>
          <p14:tracePt t="20474" x="3116263" y="2322513"/>
          <p14:tracePt t="20510" x="3125788" y="2322513"/>
          <p14:tracePt t="20526" x="3125788" y="2312988"/>
          <p14:tracePt t="20559" x="3133725" y="2312988"/>
          <p14:tracePt t="20726" x="3133725" y="2295525"/>
          <p14:tracePt t="20743" x="3125788" y="2295525"/>
          <p14:tracePt t="20758" x="3116263" y="2295525"/>
          <p14:tracePt t="20776" x="3108325" y="2286000"/>
          <p14:tracePt t="20808" x="3089275" y="2286000"/>
          <p14:tracePt t="20825" x="3081338" y="2286000"/>
          <p14:tracePt t="20878" x="3062288" y="2276475"/>
          <p14:tracePt t="20893" x="3054350" y="2276475"/>
          <p14:tracePt t="20910" x="3044825" y="2276475"/>
          <p14:tracePt t="20926" x="3036888" y="2276475"/>
          <p14:tracePt t="20959" x="3027363" y="2276475"/>
          <p14:tracePt t="20977" x="3017838" y="2268538"/>
          <p14:tracePt t="20993" x="3009900" y="2268538"/>
          <p14:tracePt t="21009" x="2982913" y="2259013"/>
          <p14:tracePt t="21027" x="2946400" y="2259013"/>
          <p14:tracePt t="21041" x="2928938" y="2259013"/>
          <p14:tracePt t="21057" x="2884488" y="2259013"/>
          <p14:tracePt t="21076" x="2867025" y="2259013"/>
          <p14:tracePt t="21108" x="2857500" y="2259013"/>
          <p14:tracePt t="21126" x="2847975" y="2259013"/>
          <p14:tracePt t="21159" x="2840038" y="2259013"/>
          <p14:tracePt t="21177" x="2830513" y="2259013"/>
          <p14:tracePt t="21209" x="2822575" y="2259013"/>
          <p14:tracePt t="21227" x="2813050" y="2259013"/>
          <p14:tracePt t="21258" x="2795588" y="2259013"/>
          <p14:tracePt t="21275" x="2786063" y="2259013"/>
          <p14:tracePt t="21292" x="2776538" y="2259013"/>
          <p14:tracePt t="21326" x="2768600" y="2259013"/>
          <p14:tracePt t="21357" x="2759075" y="2259013"/>
          <p14:tracePt t="21426" x="2751138" y="2259013"/>
          <p14:tracePt t="21509" x="2741613" y="2259013"/>
          <p14:tracePt t="21726" x="2732088" y="2259013"/>
          <p14:tracePt t="21743" x="2724150" y="2259013"/>
          <p14:tracePt t="21776" x="2714625" y="2259013"/>
          <p14:tracePt t="21808" x="2705100" y="2259013"/>
          <p14:tracePt t="21842" x="2697163" y="2259013"/>
          <p14:tracePt t="21877" x="2687638" y="2259013"/>
          <p14:tracePt t="21927" x="2679700" y="2259013"/>
          <p14:tracePt t="22193" x="2697163" y="2259013"/>
          <p14:tracePt t="22210" x="2705100" y="2259013"/>
          <p14:tracePt t="22227" x="2714625" y="2259013"/>
          <p14:tracePt t="22243" x="2724150" y="2259013"/>
          <p14:tracePt t="22258" x="2732088" y="2259013"/>
          <p14:tracePt t="22277" x="2741613" y="2259013"/>
          <p14:tracePt t="22293" x="2751138" y="2268538"/>
          <p14:tracePt t="22343" x="2768600" y="2268538"/>
          <p14:tracePt t="22377" x="2776538" y="2268538"/>
          <p14:tracePt t="22409" x="2786063" y="2268538"/>
          <p14:tracePt t="22441" x="2795588" y="2268538"/>
          <p14:tracePt t="22458" x="2803525" y="2268538"/>
          <p14:tracePt t="22475" x="2813050" y="2268538"/>
          <p14:tracePt t="22492" x="2822575" y="2268538"/>
          <p14:tracePt t="22509" x="2830513" y="2268538"/>
          <p14:tracePt t="22526" x="2840038" y="2268538"/>
          <p14:tracePt t="22559" x="2847975" y="2268538"/>
          <p14:tracePt t="22576" x="2857500" y="2268538"/>
          <p14:tracePt t="22625" x="2867025" y="2268538"/>
          <p14:tracePt t="22660" x="2884488" y="2268538"/>
          <p14:tracePt t="22693" x="2894013" y="2268538"/>
          <p14:tracePt t="22708" x="2901950" y="2268538"/>
          <p14:tracePt t="22725" x="2911475" y="2268538"/>
          <p14:tracePt t="22741" x="2928938" y="2268538"/>
          <p14:tracePt t="22774" x="2946400" y="2268538"/>
          <p14:tracePt t="22792" x="2955925" y="2268538"/>
          <p14:tracePt t="22810" x="2965450" y="2268538"/>
          <p14:tracePt t="22843" x="2982913" y="2268538"/>
          <p14:tracePt t="22910" x="2990850" y="2268538"/>
          <p14:tracePt t="27009" x="3009900" y="2268538"/>
          <p14:tracePt t="27028" x="3044825" y="2286000"/>
          <p14:tracePt t="27041" x="3062288" y="2286000"/>
          <p14:tracePt t="27058" x="3081338" y="2295525"/>
          <p14:tracePt t="27075" x="3089275" y="2303463"/>
          <p14:tracePt t="27107" x="3098800" y="2312988"/>
          <p14:tracePt t="27124" x="3108325" y="2312988"/>
          <p14:tracePt t="27141" x="3116263" y="2322513"/>
          <p14:tracePt t="27158" x="3116263" y="2330450"/>
          <p14:tracePt t="27177" x="3125788" y="2330450"/>
          <p14:tracePt t="27209" x="3125788" y="2339975"/>
          <p14:tracePt t="27242" x="3125788" y="2347913"/>
          <p14:tracePt t="27326" x="3125788" y="2357438"/>
          <p14:tracePt t="27426" x="3125788" y="2366963"/>
          <p14:tracePt t="27909" x="3125788" y="2419350"/>
          <p14:tracePt t="27926" x="3125788" y="2438400"/>
          <p14:tracePt t="27941" x="3125788" y="2465388"/>
          <p14:tracePt t="27958" x="3125788" y="2482850"/>
          <p14:tracePt t="27975" x="3125788" y="2490788"/>
          <p14:tracePt t="27992" x="3116263" y="2500313"/>
          <p14:tracePt t="28026" x="3108325" y="2509838"/>
          <p14:tracePt t="28042" x="3098800" y="2509838"/>
          <p14:tracePt t="28076" x="3089275" y="2517775"/>
          <p14:tracePt t="28093" x="3071813" y="2527300"/>
          <p14:tracePt t="28109" x="3027363" y="2544763"/>
          <p14:tracePt t="28126" x="3009900" y="2544763"/>
          <p14:tracePt t="28143" x="2973388" y="2562225"/>
          <p14:tracePt t="28159" x="2938463" y="2571750"/>
          <p14:tracePt t="28176" x="2911475" y="2581275"/>
          <p14:tracePt t="28209" x="2901950" y="2581275"/>
          <p14:tracePt t="28226" x="2894013" y="2581275"/>
          <p14:tracePt t="28243" x="2884488" y="2581275"/>
          <p14:tracePt t="28276" x="2874963" y="2581275"/>
          <p14:tracePt t="28309" x="2867025" y="2581275"/>
          <p14:tracePt t="28324" x="2867025" y="2589213"/>
          <p14:tracePt t="28341" x="2840038" y="2598738"/>
          <p14:tracePt t="28358" x="2724150" y="2625725"/>
          <p14:tracePt t="28377" x="2527300" y="2679700"/>
          <p14:tracePt t="28392" x="2428875" y="2705100"/>
          <p14:tracePt t="28409" x="2268538" y="2768600"/>
          <p14:tracePt t="28426" x="2179638" y="2803525"/>
          <p14:tracePt t="28443" x="2160588" y="2803525"/>
          <p14:tracePt t="28460" x="2143125" y="2822575"/>
          <p14:tracePt t="28477" x="2125663" y="2822575"/>
          <p14:tracePt t="28825" x="2133600" y="2822575"/>
          <p14:tracePt t="28859" x="2170113" y="2822575"/>
          <p14:tracePt t="28876" x="2205038" y="2813050"/>
          <p14:tracePt t="28893" x="2241550" y="2803525"/>
          <p14:tracePt t="28909" x="2286000" y="2803525"/>
          <p14:tracePt t="28924" x="2303463" y="2803525"/>
          <p14:tracePt t="28942" x="2330450" y="2803525"/>
          <p14:tracePt t="28960" x="2347913" y="2803525"/>
          <p14:tracePt t="28976" x="2357438" y="2803525"/>
          <p14:tracePt t="28993" x="2393950" y="2803525"/>
          <p14:tracePt t="29009" x="2428875" y="2795588"/>
          <p14:tracePt t="29026" x="2438400" y="2795588"/>
          <p14:tracePt t="29043" x="2465388" y="2795588"/>
          <p14:tracePt t="29058" x="2473325" y="2795588"/>
          <p14:tracePt t="29076" x="2500313" y="2795588"/>
          <p14:tracePt t="29092" x="2544763" y="2795588"/>
          <p14:tracePt t="29107" x="2571750" y="2795588"/>
          <p14:tracePt t="29122" x="2616200" y="2795588"/>
          <p14:tracePt t="29139" x="2670175" y="2795588"/>
          <p14:tracePt t="29156" x="2705100" y="2803525"/>
          <p14:tracePt t="29172" x="2795588" y="2813050"/>
          <p14:tracePt t="29190" x="2884488" y="2822575"/>
          <p14:tracePt t="29206" x="2919413" y="2822575"/>
          <p14:tracePt t="29223" x="3017838" y="2830513"/>
          <p14:tracePt t="29240" x="3116263" y="2830513"/>
          <p14:tracePt t="29258" x="3214688" y="2830513"/>
          <p14:tracePt t="29276" x="3259138" y="2830513"/>
          <p14:tracePt t="29290" x="3357563" y="2830513"/>
          <p14:tracePt t="29306" x="3455988" y="2830513"/>
          <p14:tracePt t="29323" x="3509963" y="2830513"/>
          <p14:tracePt t="29340" x="3670300" y="2830513"/>
          <p14:tracePt t="29358" x="3848100" y="2830513"/>
          <p14:tracePt t="29374" x="3938588" y="2830513"/>
          <p14:tracePt t="29391" x="4133850" y="2830513"/>
          <p14:tracePt t="29408" x="4303713" y="2830513"/>
          <p14:tracePt t="29424" x="4402138" y="2830513"/>
          <p14:tracePt t="29441" x="4608513" y="2830513"/>
          <p14:tracePt t="29458" x="4759325" y="2830513"/>
          <p14:tracePt t="29474" x="4848225" y="2830513"/>
          <p14:tracePt t="29490" x="4884738" y="2822575"/>
          <p14:tracePt t="29507" x="4956175" y="2813050"/>
          <p14:tracePt t="29525" x="5018088" y="2795588"/>
          <p14:tracePt t="29544" x="5054600" y="2795588"/>
          <p14:tracePt t="29557" x="5133975" y="2776538"/>
          <p14:tracePt t="29575" x="5224463" y="2759075"/>
          <p14:tracePt t="29591" x="5268913" y="2751138"/>
          <p14:tracePt t="29608" x="5357813" y="2741613"/>
          <p14:tracePt t="29627" x="5438775" y="2724150"/>
          <p14:tracePt t="29643" x="5483225" y="2724150"/>
          <p14:tracePt t="29657" x="5589588" y="2705100"/>
          <p14:tracePt t="29674" x="5751513" y="2697163"/>
          <p14:tracePt t="29691" x="5857875" y="2697163"/>
          <p14:tracePt t="29706" x="6072188" y="2679700"/>
          <p14:tracePt t="29723" x="6205538" y="2670175"/>
          <p14:tracePt t="29739" x="6259513" y="2670175"/>
          <p14:tracePt t="29756" x="6330950" y="2660650"/>
          <p14:tracePt t="29773" x="6411913" y="2652713"/>
          <p14:tracePt t="29790" x="6446838" y="2643188"/>
          <p14:tracePt t="29807" x="6491288" y="2633663"/>
          <p14:tracePt t="29824" x="6537325" y="2633663"/>
          <p14:tracePt t="29841" x="6562725" y="2625725"/>
          <p14:tracePt t="29859" x="6616700" y="2616200"/>
          <p14:tracePt t="29874" x="6670675" y="2616200"/>
          <p14:tracePt t="29890" x="6688138" y="2616200"/>
          <p14:tracePt t="29907" x="6732588" y="2608263"/>
          <p14:tracePt t="29924" x="6786563" y="2608263"/>
          <p14:tracePt t="29942" x="6840538" y="2608263"/>
          <p14:tracePt t="29959" x="6875463" y="2608263"/>
          <p14:tracePt t="29975" x="6946900" y="2608263"/>
          <p14:tracePt t="29992" x="7045325" y="2608263"/>
          <p14:tracePt t="30009" x="7099300" y="2616200"/>
          <p14:tracePt t="30026" x="7197725" y="2633663"/>
          <p14:tracePt t="30043" x="7286625" y="2652713"/>
          <p14:tracePt t="30059" x="7304088" y="2652713"/>
          <p14:tracePt t="30076" x="7331075" y="2652713"/>
          <p14:tracePt t="30093" x="7348538" y="2652713"/>
          <p14:tracePt t="30123" x="7358063" y="2652713"/>
          <p14:tracePt t="30138" x="7367588" y="2660650"/>
          <p14:tracePt t="30224" x="7375525" y="2660650"/>
          <p14:tracePt t="30309" x="7385050" y="2660650"/>
          <p14:tracePt t="30426" x="7385050" y="2670175"/>
          <p14:tracePt t="30493" x="7358063" y="2687638"/>
          <p14:tracePt t="30510" x="7277100" y="2705100"/>
          <p14:tracePt t="30526" x="7242175" y="2724150"/>
          <p14:tracePt t="30542" x="7161213" y="2751138"/>
          <p14:tracePt t="30560" x="7081838" y="2759075"/>
          <p14:tracePt t="30575" x="7045325" y="2768600"/>
          <p14:tracePt t="30593" x="6991350" y="2776538"/>
          <p14:tracePt t="30609" x="6956425" y="2776538"/>
          <p14:tracePt t="30625" x="6919913" y="2786063"/>
          <p14:tracePt t="30642" x="6902450" y="2786063"/>
          <p14:tracePt t="30658" x="6867525" y="2786063"/>
          <p14:tracePt t="30675" x="6858000" y="2786063"/>
          <p14:tracePt t="30691" x="6823075" y="2786063"/>
          <p14:tracePt t="30708" x="6777038" y="2786063"/>
          <p14:tracePt t="30726" x="6732588" y="2786063"/>
          <p14:tracePt t="30743" x="6715125" y="2786063"/>
          <p14:tracePt t="30759" x="6680200" y="2786063"/>
          <p14:tracePt t="30777" x="6643688" y="2786063"/>
          <p14:tracePt t="30792" x="6616700" y="2786063"/>
          <p14:tracePt t="30809" x="6581775" y="2786063"/>
          <p14:tracePt t="30825" x="6545263" y="2786063"/>
          <p14:tracePt t="30841" x="6527800" y="2786063"/>
          <p14:tracePt t="30858" x="6465888" y="2786063"/>
          <p14:tracePt t="30877" x="6375400" y="2786063"/>
          <p14:tracePt t="30890" x="6330950" y="2786063"/>
          <p14:tracePt t="30908" x="6232525" y="2786063"/>
          <p14:tracePt t="30927" x="6134100" y="2786063"/>
          <p14:tracePt t="30939" x="6081713" y="2776538"/>
          <p14:tracePt t="30956" x="6010275" y="2768600"/>
          <p14:tracePt t="30974" x="5946775" y="2768600"/>
          <p14:tracePt t="30992" x="5902325" y="2759075"/>
          <p14:tracePt t="31009" x="5875338" y="2759075"/>
          <p14:tracePt t="31025" x="5803900" y="2751138"/>
          <p14:tracePt t="31043" x="5732463" y="2751138"/>
          <p14:tracePt t="31059" x="5697538" y="2751138"/>
          <p14:tracePt t="31076" x="5616575" y="2751138"/>
          <p14:tracePt t="31092" x="5545138" y="2751138"/>
          <p14:tracePt t="31109" x="5510213" y="2751138"/>
          <p14:tracePt t="31124" x="5446713" y="2751138"/>
          <p14:tracePt t="31141" x="5394325" y="2751138"/>
          <p14:tracePt t="31158" x="5357813" y="2751138"/>
          <p14:tracePt t="31175" x="5276850" y="2751138"/>
          <p14:tracePt t="31194" x="5180013" y="2751138"/>
          <p14:tracePt t="31209" x="5126038" y="2751138"/>
          <p14:tracePt t="31225" x="5018088" y="2751138"/>
          <p14:tracePt t="31244" x="4911725" y="2751138"/>
          <p14:tracePt t="31260" x="4813300" y="2741613"/>
          <p14:tracePt t="31276" x="4751388" y="2732088"/>
          <p14:tracePt t="31293" x="4652963" y="2724150"/>
          <p14:tracePt t="31307" x="4581525" y="2724150"/>
          <p14:tracePt t="31310" x="4510088" y="2714625"/>
          <p14:tracePt t="31324" x="4438650" y="2705100"/>
          <p14:tracePt t="31342" x="4276725" y="2697163"/>
          <p14:tracePt t="31358" x="4232275" y="2687638"/>
          <p14:tracePt t="31376" x="4143375" y="2679700"/>
          <p14:tracePt t="31393" x="4071938" y="2670175"/>
          <p14:tracePt t="31408" x="4037013" y="2660650"/>
          <p14:tracePt t="31423" x="4017963" y="2652713"/>
          <p14:tracePt t="31441" x="3983038" y="2652713"/>
          <p14:tracePt t="31456" x="3956050" y="2652713"/>
          <p14:tracePt t="31473" x="3911600" y="2643188"/>
          <p14:tracePt t="31491" x="3875088" y="2633663"/>
          <p14:tracePt t="31509" x="3830638" y="2625725"/>
          <p14:tracePt t="31526" x="3803650" y="2625725"/>
          <p14:tracePt t="31543" x="3751263" y="2616200"/>
          <p14:tracePt t="31560" x="3670300" y="2608263"/>
          <p14:tracePt t="31576" x="3625850" y="2608263"/>
          <p14:tracePt t="31593" x="3544888" y="2598738"/>
          <p14:tracePt t="31610" x="3465513" y="2589213"/>
          <p14:tracePt t="31626" x="3411538" y="2589213"/>
          <p14:tracePt t="31641" x="3313113" y="2589213"/>
          <p14:tracePt t="31658" x="3232150" y="2589213"/>
          <p14:tracePt t="31676" x="3197225" y="2589213"/>
          <p14:tracePt t="31691" x="3125788" y="2589213"/>
          <p14:tracePt t="31709" x="3089275" y="2589213"/>
          <p14:tracePt t="31726" x="3071813" y="2589213"/>
          <p14:tracePt t="31743" x="3036888" y="2589213"/>
          <p14:tracePt t="31760" x="3000375" y="2589213"/>
          <p14:tracePt t="31775" x="2973388" y="2589213"/>
          <p14:tracePt t="31792" x="2938463" y="2589213"/>
          <p14:tracePt t="31809" x="2901950" y="2589213"/>
          <p14:tracePt t="31826" x="2857500" y="2589213"/>
          <p14:tracePt t="31842" x="2840038" y="2589213"/>
          <p14:tracePt t="31859" x="2795588" y="2598738"/>
          <p14:tracePt t="31876" x="2741613" y="2598738"/>
          <p14:tracePt t="31892" x="2714625" y="2608263"/>
          <p14:tracePt t="31908" x="2643188" y="2608263"/>
          <p14:tracePt t="31925" x="2554288" y="2608263"/>
          <p14:tracePt t="31942" x="2517775" y="2608263"/>
          <p14:tracePt t="31959" x="2465388" y="2608263"/>
          <p14:tracePt t="31977" x="2428875" y="2608263"/>
          <p14:tracePt t="32008" x="2419350" y="2608263"/>
          <p14:tracePt t="32026" x="2401888" y="2608263"/>
          <p14:tracePt t="32059" x="2393950" y="2608263"/>
          <p14:tracePt t="32109" x="2393950" y="2616200"/>
          <p14:tracePt t="32142" x="2384425" y="2633663"/>
          <p14:tracePt t="32159" x="2374900" y="2652713"/>
          <p14:tracePt t="32176" x="2339975" y="2705100"/>
          <p14:tracePt t="32193" x="2286000" y="2776538"/>
          <p14:tracePt t="32209" x="2268538" y="2813050"/>
          <p14:tracePt t="32226" x="2241550" y="2847975"/>
          <p14:tracePt t="32243" x="2224088" y="2874963"/>
          <p14:tracePt t="32259" x="2224088" y="2884488"/>
          <p14:tracePt t="32277" x="2205038" y="2928938"/>
          <p14:tracePt t="32293" x="2197100" y="2973388"/>
          <p14:tracePt t="32309" x="2187575" y="3000375"/>
          <p14:tracePt t="32314" x="2179638" y="3044825"/>
          <p14:tracePt t="32325" x="2179638" y="3081338"/>
          <p14:tracePt t="32344" x="2179638" y="3152775"/>
          <p14:tracePt t="32359" x="2179638" y="3214688"/>
          <p14:tracePt t="32376" x="2179638" y="3322638"/>
          <p14:tracePt t="32393" x="2197100" y="3419475"/>
          <p14:tracePt t="32409" x="2205038" y="3465513"/>
          <p14:tracePt t="32426" x="2214563" y="3527425"/>
          <p14:tracePt t="32443" x="2232025" y="3581400"/>
          <p14:tracePt t="32458" x="2251075" y="3625850"/>
          <p14:tracePt t="32475" x="2295525" y="3705225"/>
          <p14:tracePt t="32491" x="2347913" y="3795713"/>
          <p14:tracePt t="32509" x="2401888" y="3875088"/>
          <p14:tracePt t="32526" x="2419350" y="3919538"/>
          <p14:tracePt t="32543" x="2473325" y="4000500"/>
          <p14:tracePt t="32560" x="2544763" y="4081463"/>
          <p14:tracePt t="32576" x="2589213" y="4125913"/>
          <p14:tracePt t="32593" x="2687638" y="4205288"/>
          <p14:tracePt t="32610" x="2786063" y="4268788"/>
          <p14:tracePt t="32626" x="2840038" y="4295775"/>
          <p14:tracePt t="32642" x="2919413" y="4330700"/>
          <p14:tracePt t="32659" x="3000375" y="4348163"/>
          <p14:tracePt t="32674" x="3054350" y="4357688"/>
          <p14:tracePt t="32691" x="3160713" y="4357688"/>
          <p14:tracePt t="32709" x="3313113" y="4357688"/>
          <p14:tracePt t="32724" x="3384550" y="4357688"/>
          <p14:tracePt t="32741" x="3544888" y="4357688"/>
          <p14:tracePt t="32760" x="3679825" y="4357688"/>
          <p14:tracePt t="32777" x="3724275" y="4357688"/>
          <p14:tracePt t="32793" x="3848100" y="4357688"/>
          <p14:tracePt t="32809" x="3990975" y="4340225"/>
          <p14:tracePt t="32824" x="4062413" y="4330700"/>
          <p14:tracePt t="32841" x="4179888" y="4322763"/>
          <p14:tracePt t="32858" x="4259263" y="4313238"/>
          <p14:tracePt t="32875" x="4313238" y="4303713"/>
          <p14:tracePt t="32892" x="4402138" y="4286250"/>
          <p14:tracePt t="32908" x="4491038" y="4268788"/>
          <p14:tracePt t="32924" x="4537075" y="4259263"/>
          <p14:tracePt t="32942" x="4643438" y="4241800"/>
          <p14:tracePt t="32959" x="4759325" y="4224338"/>
          <p14:tracePt t="32976" x="4884738" y="4205288"/>
          <p14:tracePt t="32992" x="4956175" y="4197350"/>
          <p14:tracePt t="33009" x="5116513" y="4179888"/>
          <p14:tracePt t="33027" x="5286375" y="4170363"/>
          <p14:tracePt t="33043" x="5357813" y="4160838"/>
          <p14:tracePt t="33060" x="5491163" y="4143375"/>
          <p14:tracePt t="33076" x="5589588" y="4125913"/>
          <p14:tracePt t="33092" x="5626100" y="4116388"/>
          <p14:tracePt t="33109" x="5688013" y="4116388"/>
          <p14:tracePt t="33125" x="5724525" y="4108450"/>
          <p14:tracePt t="33141" x="5741988" y="4108450"/>
          <p14:tracePt t="33157" x="5786438" y="4098925"/>
          <p14:tracePt t="33174" x="5803900" y="4098925"/>
          <p14:tracePt t="33189" x="5867400" y="4098925"/>
          <p14:tracePt t="33205" x="5956300" y="4089400"/>
          <p14:tracePt t="33222" x="6000750" y="4081463"/>
          <p14:tracePt t="33239" x="6099175" y="4081463"/>
          <p14:tracePt t="33256" x="6205538" y="4071938"/>
          <p14:tracePt t="33273" x="6340475" y="4071938"/>
          <p14:tracePt t="33290" x="6411913" y="4071938"/>
          <p14:tracePt t="33308" x="6616700" y="4071938"/>
          <p14:tracePt t="33325" x="6813550" y="4071938"/>
          <p14:tracePt t="33343" x="6938963" y="4071938"/>
          <p14:tracePt t="33359" x="6973888" y="4071938"/>
          <p14:tracePt t="33376" x="7010400" y="4071938"/>
          <p14:tracePt t="33393" x="7045325" y="4071938"/>
          <p14:tracePt t="33409" x="7072313" y="4071938"/>
          <p14:tracePt t="33426" x="7161213" y="4062413"/>
          <p14:tracePt t="33443" x="7313613" y="4044950"/>
          <p14:tracePt t="33457" x="7412038" y="4037013"/>
          <p14:tracePt t="33474" x="7554913" y="4027488"/>
          <p14:tracePt t="33491" x="7643813" y="4017963"/>
          <p14:tracePt t="33509" x="7680325" y="4010025"/>
          <p14:tracePt t="33525" x="7751763" y="4000500"/>
          <p14:tracePt t="33541" x="7786688" y="3990975"/>
          <p14:tracePt t="33559" x="7804150" y="3990975"/>
          <p14:tracePt t="33575" x="7831138" y="3973513"/>
          <p14:tracePt t="33590" x="7840663" y="3973513"/>
          <p14:tracePt t="33606" x="7848600" y="3965575"/>
          <p14:tracePt t="33621" x="7875588" y="3938588"/>
          <p14:tracePt t="33639" x="7902575" y="3884613"/>
          <p14:tracePt t="33655" x="7912100" y="3848100"/>
          <p14:tracePt t="33671" x="7939088" y="3768725"/>
          <p14:tracePt t="33688" x="7956550" y="3724275"/>
          <p14:tracePt t="33705" x="7974013" y="3652838"/>
          <p14:tracePt t="33721" x="7983538" y="3589338"/>
          <p14:tracePt t="33738" x="7983538" y="3571875"/>
          <p14:tracePt t="33755" x="7983538" y="3527425"/>
          <p14:tracePt t="33771" x="7983538" y="3455988"/>
          <p14:tracePt t="33789" x="7947025" y="3375025"/>
          <p14:tracePt t="33806" x="7929563" y="3330575"/>
          <p14:tracePt t="33808" x="7912100" y="3303588"/>
          <p14:tracePt t="33823" x="7912100" y="3276600"/>
          <p14:tracePt t="33841" x="7894638" y="3232150"/>
          <p14:tracePt t="33858" x="7885113" y="3197225"/>
          <p14:tracePt t="33876" x="7867650" y="3179763"/>
          <p14:tracePt t="33892" x="7840663" y="3133725"/>
          <p14:tracePt t="33908" x="7813675" y="3098800"/>
          <p14:tracePt t="33925" x="7804150" y="3081338"/>
          <p14:tracePt t="33942" x="7759700" y="3044825"/>
          <p14:tracePt t="33959" x="7724775" y="3017838"/>
          <p14:tracePt t="33976" x="7697788" y="3000375"/>
          <p14:tracePt t="33989" x="7643813" y="2982913"/>
          <p14:tracePt t="34007" x="7562850" y="2965450"/>
          <p14:tracePt t="34023" x="7527925" y="2955925"/>
          <p14:tracePt t="34040" x="7483475" y="2946400"/>
          <p14:tracePt t="34059" x="7439025" y="2928938"/>
          <p14:tracePt t="34076" x="7412038" y="2919413"/>
          <p14:tracePt t="34092" x="7323138" y="2911475"/>
          <p14:tracePt t="34109" x="7224713" y="2894013"/>
          <p14:tracePt t="34124" x="7180263" y="2884488"/>
          <p14:tracePt t="34141" x="7072313" y="2867025"/>
          <p14:tracePt t="34158" x="6965950" y="2847975"/>
          <p14:tracePt t="34176" x="6831013" y="2830513"/>
          <p14:tracePt t="34192" x="6759575" y="2822575"/>
          <p14:tracePt t="34208" x="6626225" y="2803525"/>
          <p14:tracePt t="34224" x="6572250" y="2795588"/>
          <p14:tracePt t="34241" x="6446838" y="2786063"/>
          <p14:tracePt t="34259" x="6330950" y="2776538"/>
          <p14:tracePt t="34276" x="6215063" y="2768600"/>
          <p14:tracePt t="34293" x="6170613" y="2759075"/>
          <p14:tracePt t="34310" x="6072188" y="2751138"/>
          <p14:tracePt t="34316" x="6018213" y="2751138"/>
          <p14:tracePt t="34341" x="5919788" y="2741613"/>
          <p14:tracePt t="34358" x="5813425" y="2741613"/>
          <p14:tracePt t="34374" x="5670550" y="2741613"/>
          <p14:tracePt t="34393" x="5589588" y="2741613"/>
          <p14:tracePt t="34408" x="5429250" y="2732088"/>
          <p14:tracePt t="34426" x="5295900" y="2724150"/>
          <p14:tracePt t="34443" x="5187950" y="2724150"/>
          <p14:tracePt t="34457" x="5116513" y="2724150"/>
          <p14:tracePt t="34475" x="4991100" y="2724150"/>
          <p14:tracePt t="34493" x="4822825" y="2724150"/>
          <p14:tracePt t="34509" x="4741863" y="2724150"/>
          <p14:tracePt t="34526" x="4589463" y="2714625"/>
          <p14:tracePt t="34543" x="4446588" y="2714625"/>
          <p14:tracePt t="34560" x="4357688" y="2714625"/>
          <p14:tracePt t="34576" x="4152900" y="2714625"/>
          <p14:tracePt t="34592" x="3938588" y="2705100"/>
          <p14:tracePt t="34609" x="3830638" y="2697163"/>
          <p14:tracePt t="34625" x="3643313" y="2687638"/>
          <p14:tracePt t="34642" x="3473450" y="2679700"/>
          <p14:tracePt t="34659" x="3394075" y="2679700"/>
          <p14:tracePt t="34674" x="3251200" y="2670175"/>
          <p14:tracePt t="34690" x="3187700" y="2660650"/>
          <p14:tracePt t="34708" x="3089275" y="2660650"/>
          <p14:tracePt t="34724" x="3017838" y="2660650"/>
          <p14:tracePt t="34743" x="2955925" y="2652713"/>
          <p14:tracePt t="34759" x="2919413" y="2652713"/>
          <p14:tracePt t="34774" x="2847975" y="2652713"/>
          <p14:tracePt t="34793" x="2776538" y="2643188"/>
          <p14:tracePt t="34810" x="2741613" y="2643188"/>
          <p14:tracePt t="34813" x="2714625" y="2643188"/>
          <p14:tracePt t="34825" x="2679700" y="2643188"/>
          <p14:tracePt t="34843" x="2616200" y="2643188"/>
          <p14:tracePt t="34859" x="2544763" y="2643188"/>
          <p14:tracePt t="34875" x="2527300" y="2643188"/>
          <p14:tracePt t="34893" x="2490788" y="2652713"/>
          <p14:tracePt t="34908" x="2482850" y="2652713"/>
          <p14:tracePt t="34926" x="2473325" y="2652713"/>
          <p14:tracePt t="34943" x="2465388" y="2670175"/>
          <p14:tracePt t="34957" x="2455863" y="2670175"/>
          <p14:tracePt t="34974" x="2446338" y="2679700"/>
          <p14:tracePt t="34991" x="2438400" y="2697163"/>
          <p14:tracePt t="35009" x="2428875" y="2714625"/>
          <p14:tracePt t="35043" x="2419350" y="2732088"/>
          <p14:tracePt t="35060" x="2411413" y="2759075"/>
          <p14:tracePt t="35076" x="2401888" y="2776538"/>
          <p14:tracePt t="35092" x="2401888" y="2822575"/>
          <p14:tracePt t="35109" x="2384425" y="2874963"/>
          <p14:tracePt t="35126" x="2374900" y="2901950"/>
          <p14:tracePt t="35142" x="2366963" y="2928938"/>
          <p14:tracePt t="35160" x="2357438" y="2946400"/>
          <p14:tracePt t="35175" x="2357438" y="2955925"/>
          <p14:tracePt t="35192" x="2339975" y="3000375"/>
          <p14:tracePt t="35210" x="2330450" y="3036888"/>
          <p14:tracePt t="35223" x="2330450" y="3054350"/>
          <p14:tracePt t="35240" x="2330450" y="3098800"/>
          <p14:tracePt t="35259" x="2330450" y="3125788"/>
          <p14:tracePt t="35276" x="2330450" y="3152775"/>
          <p14:tracePt t="35293" x="2330450" y="3170238"/>
          <p14:tracePt t="35310" x="2330450" y="3205163"/>
          <p14:tracePt t="35325" x="2330450" y="3224213"/>
          <p14:tracePt t="35341" x="2330450" y="3259138"/>
          <p14:tracePt t="35359" x="2339975" y="3276600"/>
          <p14:tracePt t="35376" x="2347913" y="3286125"/>
          <p14:tracePt t="35409" x="2357438" y="3295650"/>
          <p14:tracePt t="35442" x="2366963" y="3303588"/>
          <p14:tracePt t="35458" x="2366963" y="3313113"/>
          <p14:tracePt t="35475" x="2374900" y="3313113"/>
          <p14:tracePt t="35526" x="2384425" y="3322638"/>
          <p14:tracePt t="35543" x="2384425" y="3330575"/>
          <p14:tracePt t="35560" x="2384425" y="3340100"/>
          <p14:tracePt t="35575" x="2401888" y="3357563"/>
          <p14:tracePt t="35591" x="2401888" y="3375025"/>
          <p14:tracePt t="35609" x="2419350" y="3394075"/>
          <p14:tracePt t="35624" x="2419350" y="3402013"/>
          <p14:tracePt t="35640" x="2419350" y="3411538"/>
          <p14:tracePt t="35658" x="2428875" y="3419475"/>
          <p14:tracePt t="35675" x="2438400" y="3419475"/>
          <p14:tracePt t="35692" x="2446338" y="3438525"/>
          <p14:tracePt t="35709" x="2455863" y="3438525"/>
          <p14:tracePt t="35726" x="2465388" y="3446463"/>
          <p14:tracePt t="35742" x="2473325" y="3455988"/>
          <p14:tracePt t="35757" x="2482850" y="3473450"/>
          <p14:tracePt t="35773" x="2500313" y="3482975"/>
          <p14:tracePt t="35789" x="2517775" y="3490913"/>
          <p14:tracePt t="35805" x="2527300" y="3500438"/>
          <p14:tracePt t="35822" x="2544763" y="3509963"/>
          <p14:tracePt t="35839" x="2544763" y="3517900"/>
          <p14:tracePt t="35856" x="2554288" y="3527425"/>
          <p14:tracePt t="35873" x="2562225" y="3527425"/>
          <p14:tracePt t="35890" x="2581275" y="3536950"/>
          <p14:tracePt t="35926" x="2589213" y="3544888"/>
          <p14:tracePt t="35942" x="2598738" y="3544888"/>
          <p14:tracePt t="35975" x="2616200" y="3554413"/>
          <p14:tracePt t="35993" x="2625725" y="3554413"/>
          <p14:tracePt t="36009" x="2633663" y="3554413"/>
          <p14:tracePt t="36025" x="2660650" y="3554413"/>
          <p14:tracePt t="36044" x="2697163" y="3562350"/>
          <p14:tracePt t="36060" x="2724150" y="3562350"/>
          <p14:tracePt t="36076" x="2732088" y="3562350"/>
          <p14:tracePt t="36093" x="2741613" y="3562350"/>
          <p14:tracePt t="36109" x="2751138" y="3562350"/>
          <p14:tracePt t="36126" x="2759075" y="3562350"/>
          <p14:tracePt t="36143" x="2768600" y="3562350"/>
          <p14:tracePt t="36159" x="2776538" y="3562350"/>
          <p14:tracePt t="36175" x="2786063" y="3562350"/>
          <p14:tracePt t="36225" x="2795588" y="3562350"/>
          <p14:tracePt t="36425" x="2803525" y="3554413"/>
          <p14:tracePt t="36442" x="2822575" y="3554413"/>
          <p14:tracePt t="36458" x="2874963" y="3536950"/>
          <p14:tracePt t="36473" x="2911475" y="3517900"/>
          <p14:tracePt t="36490" x="3000375" y="3490913"/>
          <p14:tracePt t="36508" x="3071813" y="3473450"/>
          <p14:tracePt t="36526" x="3116263" y="3455988"/>
          <p14:tracePt t="36543" x="3143250" y="3455988"/>
          <p14:tracePt t="36559" x="3197225" y="3438525"/>
          <p14:tracePt t="36574" x="3224213" y="3419475"/>
          <p14:tracePt t="36591" x="3276600" y="3411538"/>
          <p14:tracePt t="36609" x="3322638" y="3394075"/>
          <p14:tracePt t="36626" x="3357563" y="3384550"/>
          <p14:tracePt t="36642" x="3375025" y="3375025"/>
          <p14:tracePt t="36658" x="3446463" y="3367088"/>
          <p14:tracePt t="36676" x="3536950" y="3330575"/>
          <p14:tracePt t="36692" x="3571875" y="3322638"/>
          <p14:tracePt t="36709" x="3643313" y="3295650"/>
          <p14:tracePt t="36727" x="3670300" y="3286125"/>
          <p14:tracePt t="36742" x="3687763" y="3276600"/>
          <p14:tracePt t="36759" x="3697288" y="3276600"/>
          <p14:tracePt t="36776" x="3705225" y="3268663"/>
          <p14:tracePt t="36792" x="3714750" y="3268663"/>
          <p14:tracePt t="36825" x="3724275" y="3268663"/>
          <p14:tracePt t="36876" x="3732213" y="3268663"/>
          <p14:tracePt t="36958" x="3741738" y="3268663"/>
          <p14:tracePt t="37093" x="3732213" y="3268663"/>
          <p14:tracePt t="37109" x="3724275" y="3268663"/>
          <p14:tracePt t="37126" x="3705225" y="3268663"/>
          <p14:tracePt t="37143" x="3679825" y="3268663"/>
          <p14:tracePt t="37159" x="3670300" y="3268663"/>
          <p14:tracePt t="37175" x="3643313" y="3268663"/>
          <p14:tracePt t="37192" x="3589338" y="3268663"/>
          <p14:tracePt t="37209" x="3544888" y="3268663"/>
          <p14:tracePt t="37225" x="3375025" y="3286125"/>
          <p14:tracePt t="37242" x="3187700" y="3322638"/>
          <p14:tracePt t="37259" x="3089275" y="3330575"/>
          <p14:tracePt t="37276" x="2911475" y="3367088"/>
          <p14:tracePt t="37292" x="2759075" y="3384550"/>
          <p14:tracePt t="37307" x="2687638" y="3394075"/>
          <p14:tracePt t="37325" x="2527300" y="3411538"/>
          <p14:tracePt t="37344" x="2357438" y="3438525"/>
          <p14:tracePt t="37359" x="2286000" y="3446463"/>
          <p14:tracePt t="37376" x="2170113" y="3446463"/>
          <p14:tracePt t="37392" x="2108200" y="3446463"/>
          <p14:tracePt t="37409" x="2098675" y="3446463"/>
          <p14:tracePt t="37442" x="2089150" y="3446463"/>
          <p14:tracePt t="37609" x="2089150" y="3455988"/>
          <p14:tracePt t="37626" x="2108200" y="3455988"/>
          <p14:tracePt t="37642" x="2160588" y="3455988"/>
          <p14:tracePt t="37661" x="2241550" y="3455988"/>
          <p14:tracePt t="37675" x="2312988" y="3455988"/>
          <p14:tracePt t="37692" x="2446338" y="3455988"/>
          <p14:tracePt t="37710" x="2554288" y="3455988"/>
          <p14:tracePt t="37723" x="2589213" y="3455988"/>
          <p14:tracePt t="37741" x="2633663" y="3455988"/>
          <p14:tracePt t="37759" x="2660650" y="3455988"/>
          <p14:tracePt t="37775" x="2670175" y="3455988"/>
          <p14:tracePt t="37792" x="2679700" y="3455988"/>
          <p14:tracePt t="37825" x="2687638" y="3455988"/>
          <p14:tracePt t="37909" x="2697163" y="3455988"/>
          <p14:tracePt t="38075" x="2714625" y="3438525"/>
          <p14:tracePt t="38093" x="2732088" y="3438525"/>
          <p14:tracePt t="38109" x="2847975" y="3411538"/>
          <p14:tracePt t="38127" x="3044825" y="3357563"/>
          <p14:tracePt t="38142" x="3152775" y="3340100"/>
          <p14:tracePt t="38159" x="3394075" y="3295650"/>
          <p14:tracePt t="38176" x="3598863" y="3259138"/>
          <p14:tracePt t="38192" x="3697288" y="3251200"/>
          <p14:tracePt t="38207" x="3911600" y="3232150"/>
          <p14:tracePt t="38225" x="4125913" y="3214688"/>
          <p14:tracePt t="38242" x="4205288" y="3214688"/>
          <p14:tracePt t="38259" x="4322763" y="3205163"/>
          <p14:tracePt t="38277" x="4402138" y="3205163"/>
          <p14:tracePt t="38292" x="4429125" y="3205163"/>
          <p14:tracePt t="38309" x="4500563" y="3205163"/>
          <p14:tracePt t="38314" x="4537075" y="3205163"/>
          <p14:tracePt t="38343" x="4633913" y="3205163"/>
          <p14:tracePt t="38359" x="4652963" y="3205163"/>
          <p14:tracePt t="38376" x="4679950" y="3205163"/>
          <p14:tracePt t="38392" x="4687888" y="3205163"/>
          <p14:tracePt t="38409" x="4697413" y="3205163"/>
          <p14:tracePt t="38426" x="4705350" y="3205163"/>
          <p14:tracePt t="38442" x="4714875" y="3205163"/>
          <p14:tracePt t="38458" x="4732338" y="3205163"/>
          <p14:tracePt t="38475" x="4741863" y="3205163"/>
          <p14:tracePt t="38507" x="4751388" y="3205163"/>
          <p14:tracePt t="38524" x="4768850" y="3205163"/>
          <p14:tracePt t="38541" x="4776788" y="3205163"/>
          <p14:tracePt t="38575" x="4786313" y="3205163"/>
          <p14:tracePt t="38594" x="4795838" y="3214688"/>
          <p14:tracePt t="38608" x="4803775" y="3214688"/>
          <p14:tracePt t="38624" x="4813300" y="3224213"/>
          <p14:tracePt t="38643" x="4822825" y="3232150"/>
          <p14:tracePt t="38659" x="4830763" y="3232150"/>
          <p14:tracePt t="38693" x="4840288" y="3241675"/>
          <p14:tracePt t="38725" x="4848225" y="3241675"/>
          <p14:tracePt t="38792" x="4857750" y="3241675"/>
          <p14:tracePt t="39193" x="4919663" y="3259138"/>
          <p14:tracePt t="39208" x="5089525" y="3276600"/>
          <p14:tracePt t="39224" x="5187950" y="3286125"/>
          <p14:tracePt t="39241" x="5357813" y="3295650"/>
          <p14:tracePt t="39258" x="5473700" y="3303588"/>
          <p14:tracePt t="39274" x="5527675" y="3303588"/>
          <p14:tracePt t="39289" x="5626100" y="3303588"/>
          <p14:tracePt t="39307" x="5724525" y="3303588"/>
          <p14:tracePt t="39324" x="5813425" y="3303588"/>
          <p14:tracePt t="39341" x="5867400" y="3303588"/>
          <p14:tracePt t="39359" x="5938838" y="3303588"/>
          <p14:tracePt t="39377" x="6010275" y="3303588"/>
          <p14:tracePt t="39392" x="6054725" y="3303588"/>
          <p14:tracePt t="39409" x="6126163" y="3303588"/>
          <p14:tracePt t="39427" x="6188075" y="3303588"/>
          <p14:tracePt t="39441" x="6224588" y="3303588"/>
          <p14:tracePt t="39459" x="6296025" y="3303588"/>
          <p14:tracePt t="39476" x="6367463" y="3303588"/>
          <p14:tracePt t="39492" x="6402388" y="3303588"/>
          <p14:tracePt t="39509" x="6518275" y="3303588"/>
          <p14:tracePt t="39526" x="6626225" y="3303588"/>
          <p14:tracePt t="39542" x="6670675" y="3303588"/>
          <p14:tracePt t="39559" x="6759575" y="3313113"/>
          <p14:tracePt t="39576" x="6823075" y="3322638"/>
          <p14:tracePt t="39592" x="6902450" y="3330575"/>
          <p14:tracePt t="39609" x="6938963" y="3330575"/>
          <p14:tracePt t="39627" x="7037388" y="3348038"/>
          <p14:tracePt t="39642" x="7134225" y="3367088"/>
          <p14:tracePt t="39659" x="7170738" y="3367088"/>
          <p14:tracePt t="39676" x="7232650" y="3375025"/>
          <p14:tracePt t="39691" x="7251700" y="3375025"/>
          <p14:tracePt t="39709" x="7286625" y="3375025"/>
          <p14:tracePt t="39725" x="7331075" y="3375025"/>
          <p14:tracePt t="39740" x="7340600" y="3375025"/>
          <p14:tracePt t="39757" x="7348538" y="3375025"/>
          <p14:tracePt t="39775" x="7358063" y="3375025"/>
          <p14:tracePt t="39792" x="7367588" y="3375025"/>
          <p14:tracePt t="39809" x="7375525" y="3375025"/>
          <p14:tracePt t="39841" x="7385050" y="3375025"/>
          <p14:tracePt t="39859" x="7394575" y="3375025"/>
          <p14:tracePt t="40042" x="7375525" y="3375025"/>
          <p14:tracePt t="40059" x="7348538" y="3375025"/>
          <p14:tracePt t="40074" x="7331075" y="3375025"/>
          <p14:tracePt t="40091" x="7286625" y="3375025"/>
          <p14:tracePt t="40108" x="7242175" y="3367088"/>
          <p14:tracePt t="40124" x="7215188" y="3367088"/>
          <p14:tracePt t="40143" x="7143750" y="3367088"/>
          <p14:tracePt t="40159" x="7054850" y="3367088"/>
          <p14:tracePt t="40176" x="7010400" y="3367088"/>
          <p14:tracePt t="40192" x="6875463" y="3367088"/>
          <p14:tracePt t="40209" x="6715125" y="3367088"/>
          <p14:tracePt t="40225" x="6626225" y="3367088"/>
          <p14:tracePt t="40242" x="6465888" y="3367088"/>
          <p14:tracePt t="40259" x="6303963" y="3367088"/>
          <p14:tracePt t="40275" x="6232525" y="3367088"/>
          <p14:tracePt t="40291" x="6054725" y="3367088"/>
          <p14:tracePt t="40308" x="5902325" y="3367088"/>
          <p14:tracePt t="40326" x="5840413" y="3367088"/>
          <p14:tracePt t="40341" x="5732463" y="3367088"/>
          <p14:tracePt t="40360" x="5661025" y="3367088"/>
          <p14:tracePt t="40376" x="5554663" y="3367088"/>
          <p14:tracePt t="40392" x="5483225" y="3367088"/>
          <p14:tracePt t="40409" x="5286375" y="3367088"/>
          <p14:tracePt t="40426" x="5133975" y="3367088"/>
          <p14:tracePt t="40441" x="5072063" y="3367088"/>
          <p14:tracePt t="40458" x="4991100" y="3367088"/>
          <p14:tracePt t="40474" x="4965700" y="3367088"/>
          <p14:tracePt t="40491" x="4929188" y="3367088"/>
          <p14:tracePt t="40509" x="4884738" y="3367088"/>
          <p14:tracePt t="40524" x="4867275" y="3367088"/>
          <p14:tracePt t="40542" x="4857750" y="3367088"/>
          <p14:tracePt t="40559" x="4848225" y="3367088"/>
          <p14:tracePt t="40576" x="4840288" y="3367088"/>
          <p14:tracePt t="40608" x="4830763" y="3367088"/>
          <p14:tracePt t="41109" x="4786313" y="3367088"/>
          <p14:tracePt t="41125" x="4670425" y="3367088"/>
          <p14:tracePt t="41143" x="4510088" y="3367088"/>
          <p14:tracePt t="41158" x="4438650" y="3367088"/>
          <p14:tracePt t="41174" x="4322763" y="3367088"/>
          <p14:tracePt t="41193" x="4241800" y="3367088"/>
          <p14:tracePt t="41209" x="4205288" y="3367088"/>
          <p14:tracePt t="41225" x="4089400" y="3375025"/>
          <p14:tracePt t="41242" x="3946525" y="3384550"/>
          <p14:tracePt t="41259" x="3813175" y="3394075"/>
          <p14:tracePt t="41275" x="3768725" y="3394075"/>
          <p14:tracePt t="41291" x="3697288" y="3394075"/>
          <p14:tracePt t="41307" x="3670300" y="3394075"/>
          <p14:tracePt t="41311" x="3643313" y="3394075"/>
          <p14:tracePt t="41324" x="3616325" y="3394075"/>
          <p14:tracePt t="41341" x="3544888" y="3394075"/>
          <p14:tracePt t="41359" x="3438525" y="3394075"/>
          <p14:tracePt t="41375" x="3367088" y="3394075"/>
          <p14:tracePt t="41392" x="3224213" y="3394075"/>
          <p14:tracePt t="41410" x="3125788" y="3394075"/>
          <p14:tracePt t="41426" x="3098800" y="3394075"/>
          <p14:tracePt t="41441" x="3071813" y="3394075"/>
          <p14:tracePt t="41458" x="3062288" y="3394075"/>
          <p14:tracePt t="41474" x="3054350" y="3394075"/>
          <p14:tracePt t="41492" x="3044825" y="3394075"/>
          <p14:tracePt t="41509" x="3036888" y="3394075"/>
          <p14:tracePt t="41575" x="3027363" y="3394075"/>
          <p14:tracePt t="41905" x="3036888" y="3394075"/>
          <p14:tracePt t="41923" x="3044825" y="3394075"/>
          <p14:tracePt t="41992" x="3054350" y="3394075"/>
          <p14:tracePt t="42042" x="3062288" y="3394075"/>
          <p14:tracePt t="42090" x="3071813" y="3402013"/>
          <p14:tracePt t="42109" x="3089275" y="3402013"/>
          <p14:tracePt t="42125" x="3143250" y="3402013"/>
          <p14:tracePt t="42142" x="3313113" y="3402013"/>
          <p14:tracePt t="42159" x="3438525" y="3402013"/>
          <p14:tracePt t="42175" x="3741738" y="3402013"/>
          <p14:tracePt t="42192" x="3983038" y="3402013"/>
          <p14:tracePt t="42209" x="4054475" y="3402013"/>
          <p14:tracePt t="42225" x="4160838" y="3402013"/>
          <p14:tracePt t="42243" x="4251325" y="3402013"/>
          <p14:tracePt t="42258" x="4286250" y="3402013"/>
          <p14:tracePt t="42275" x="4357688" y="3402013"/>
          <p14:tracePt t="42290" x="4394200" y="3402013"/>
          <p14:tracePt t="42307" x="4491038" y="3402013"/>
          <p14:tracePt t="42311" x="4537075" y="3402013"/>
          <p14:tracePt t="42325" x="4589463" y="3402013"/>
          <p14:tracePt t="42341" x="4687888" y="3411538"/>
          <p14:tracePt t="42357" x="4732338" y="3411538"/>
          <p14:tracePt t="42375" x="4795838" y="3419475"/>
          <p14:tracePt t="42393" x="4822825" y="3419475"/>
          <p14:tracePt t="42408" x="4840288" y="3419475"/>
          <p14:tracePt t="42426" x="4848225" y="3419475"/>
          <p14:tracePt t="42441" x="4857750" y="3419475"/>
          <p14:tracePt t="42458" x="4867275" y="3419475"/>
          <p14:tracePt t="42492" x="4875213" y="3419475"/>
          <p14:tracePt t="42542" x="4884738" y="3419475"/>
          <p14:tracePt t="42642" x="4894263" y="3419475"/>
          <p14:tracePt t="42726" x="4894263" y="3429000"/>
          <p14:tracePt t="43009" x="4911725" y="3429000"/>
          <p14:tracePt t="43025" x="5027613" y="3419475"/>
          <p14:tracePt t="43042" x="5126038" y="3411538"/>
          <p14:tracePt t="43059" x="5348288" y="3384550"/>
          <p14:tracePt t="43073" x="5626100" y="3367088"/>
          <p14:tracePt t="43090" x="5759450" y="3357563"/>
          <p14:tracePt t="43107" x="5965825" y="3340100"/>
          <p14:tracePt t="43124" x="6143625" y="3330575"/>
          <p14:tracePt t="43142" x="6224588" y="3330575"/>
          <p14:tracePt t="43158" x="6384925" y="3322638"/>
          <p14:tracePt t="43174" x="6510338" y="3322638"/>
          <p14:tracePt t="43192" x="6562725" y="3322638"/>
          <p14:tracePt t="43208" x="6634163" y="3313113"/>
          <p14:tracePt t="43225" x="6670675" y="3313113"/>
          <p14:tracePt t="43242" x="6688138" y="3313113"/>
          <p14:tracePt t="43275" x="6697663" y="3313113"/>
          <p14:tracePt t="43292" x="6705600" y="3313113"/>
          <p14:tracePt t="43307" x="6715125" y="3313113"/>
          <p14:tracePt t="43325" x="6724650" y="3313113"/>
          <p14:tracePt t="43358" x="6732588" y="3313113"/>
          <p14:tracePt t="44126" x="6724650" y="3348038"/>
          <p14:tracePt t="44142" x="6715125" y="3348038"/>
          <p14:tracePt t="44157" x="6705600" y="3367088"/>
          <p14:tracePt t="44192" x="6688138" y="3375025"/>
          <p14:tracePt t="44209" x="6680200" y="3375025"/>
          <p14:tracePt t="44225" x="6680200" y="3384550"/>
          <p14:tracePt t="44242" x="6670675" y="3384550"/>
          <p14:tracePt t="44259" x="6670675" y="3394075"/>
          <p14:tracePt t="44276" x="6661150" y="3394075"/>
          <p14:tracePt t="44307" x="6653213" y="3402013"/>
          <p14:tracePt t="44324" x="6653213" y="3411538"/>
          <p14:tracePt t="44341" x="6643688" y="3411538"/>
          <p14:tracePt t="44440" x="6634163" y="3411538"/>
          <p14:tracePt t="44476" x="6626225" y="3419475"/>
          <p14:tracePt t="44508" x="6616700" y="3419475"/>
          <p14:tracePt t="44526" x="6608763" y="3429000"/>
          <p14:tracePt t="44542" x="6572250" y="3438525"/>
          <p14:tracePt t="44559" x="6554788" y="3446463"/>
          <p14:tracePt t="44574" x="6500813" y="3455988"/>
          <p14:tracePt t="44591" x="6465888" y="3465513"/>
          <p14:tracePt t="44607" x="6348413" y="3482975"/>
          <p14:tracePt t="44623" x="6197600" y="3500438"/>
          <p14:tracePt t="44640" x="6000750" y="3536950"/>
          <p14:tracePt t="44658" x="5902325" y="3554413"/>
          <p14:tracePt t="44676" x="5688013" y="3608388"/>
          <p14:tracePt t="44693" x="5429250" y="3670300"/>
          <p14:tracePt t="44709" x="5286375" y="3705225"/>
          <p14:tracePt t="44725" x="5054600" y="3776663"/>
          <p14:tracePt t="44742" x="4840288" y="3848100"/>
          <p14:tracePt t="44757" x="4724400" y="3884613"/>
          <p14:tracePt t="44774" x="4491038" y="3965575"/>
          <p14:tracePt t="44792" x="4295775" y="4027488"/>
          <p14:tracePt t="44806" x="4224338" y="4037013"/>
          <p14:tracePt t="44824" x="4133850" y="4054475"/>
          <p14:tracePt t="44842" x="4098925" y="4062413"/>
          <p14:tracePt t="44859" x="4089400" y="4062413"/>
          <p14:tracePt t="44875" x="4081463" y="4071938"/>
          <p14:tracePt t="44892" x="4071938" y="4071938"/>
          <p14:tracePt t="44907" x="4062413" y="4071938"/>
          <p14:tracePt t="44959" x="4062413" y="4081463"/>
          <p14:tracePt t="44975" x="4054475" y="4081463"/>
          <p14:tracePt t="44992" x="4054475" y="4089400"/>
          <p14:tracePt t="45025" x="4037013" y="4108450"/>
          <p14:tracePt t="45042" x="3973513" y="4160838"/>
          <p14:tracePt t="45059" x="3867150" y="4224338"/>
          <p14:tracePt t="45075" x="3813175" y="4259263"/>
          <p14:tracePt t="45091" x="3751263" y="4303713"/>
          <p14:tracePt t="45108" x="3714750" y="4313238"/>
          <p14:tracePt t="45124" x="3714750" y="4322763"/>
          <p14:tracePt t="45139" x="3697288" y="4330700"/>
          <p14:tracePt t="45171" x="3687763" y="4340225"/>
          <p14:tracePt t="45189" x="3679825" y="4340225"/>
          <p14:tracePt t="45239" x="3670300" y="4340225"/>
          <p14:tracePt t="45273" x="3633788" y="4340225"/>
          <p14:tracePt t="45289" x="3500438" y="4367213"/>
          <p14:tracePt t="45307" x="3276600" y="4411663"/>
          <p14:tracePt t="45323" x="3170238" y="4419600"/>
          <p14:tracePt t="45337" x="3017838" y="4438650"/>
          <p14:tracePt t="45354" x="2982913" y="4446588"/>
          <p14:tracePt t="45372" x="2946400" y="4446588"/>
          <p14:tracePt t="45389" x="2938463" y="4446588"/>
          <p14:tracePt t="45406" x="2928938" y="4446588"/>
          <p14:tracePt t="45588" x="2928938" y="4438650"/>
          <p14:tracePt t="45605" x="2928938" y="4429125"/>
          <p14:tracePt t="45639" x="2928938" y="4419600"/>
          <p14:tracePt t="45692" x="2938463" y="4411663"/>
          <p14:tracePt t="45741" x="2946400" y="4394200"/>
          <p14:tracePt t="45758" x="2955925" y="4384675"/>
          <p14:tracePt t="45776" x="2955925" y="4375150"/>
          <p14:tracePt t="45790" x="2965450" y="4375150"/>
          <p14:tracePt t="45807" x="2965450" y="4367213"/>
          <p14:tracePt t="45824" x="2973388" y="4348163"/>
          <p14:tracePt t="45841" x="2973388" y="4340225"/>
          <p14:tracePt t="45875" x="2982913" y="4330700"/>
          <p14:tracePt t="45892" x="2982913" y="4322763"/>
          <p14:tracePt t="46492" x="2982913" y="4330700"/>
          <p14:tracePt t="46509" x="2990850" y="4357688"/>
          <p14:tracePt t="46526" x="2990850" y="4375150"/>
          <p14:tracePt t="46542" x="2990850" y="4384675"/>
          <p14:tracePt t="46558" x="3000375" y="4394200"/>
          <p14:tracePt t="46576" x="3000375" y="4402138"/>
          <p14:tracePt t="46591" x="3000375" y="4411663"/>
          <p14:tracePt t="46606" x="3000375" y="4419600"/>
          <p14:tracePt t="46623" x="3000375" y="4429125"/>
          <p14:tracePt t="46641" x="3000375" y="4438650"/>
          <p14:tracePt t="46658" x="3000375" y="4446588"/>
          <p14:tracePt t="46677" x="3000375" y="4456113"/>
          <p14:tracePt t="46692" x="3000375" y="4465638"/>
          <p14:tracePt t="46709" x="3000375" y="4500563"/>
          <p14:tracePt t="46725" x="3000375" y="4545013"/>
          <p14:tracePt t="46742" x="3009900" y="4572000"/>
          <p14:tracePt t="46759" x="3009900" y="4643438"/>
          <p14:tracePt t="46776" x="3009900" y="4679950"/>
          <p14:tracePt t="46790" x="3009900" y="4697413"/>
          <p14:tracePt t="46807" x="3009900" y="4724400"/>
          <p14:tracePt t="46825" x="3009900" y="4732338"/>
          <p14:tracePt t="46842" x="3009900" y="4741863"/>
          <p14:tracePt t="46858" x="3009900" y="4751388"/>
          <p14:tracePt t="46892" x="3009900" y="4786313"/>
          <p14:tracePt t="46909" x="3009900" y="4803775"/>
          <p14:tracePt t="46925" x="3009900" y="4848225"/>
          <p14:tracePt t="46941" x="3009900" y="4867275"/>
          <p14:tracePt t="46959" x="3009900" y="4902200"/>
          <p14:tracePt t="46975" x="3009900" y="4946650"/>
          <p14:tracePt t="46992" x="3009900" y="4991100"/>
          <p14:tracePt t="47009" x="3000375" y="5027613"/>
          <p14:tracePt t="47026" x="3000375" y="5099050"/>
          <p14:tracePt t="47042" x="2990850" y="5187950"/>
          <p14:tracePt t="47057" x="2990850" y="5232400"/>
          <p14:tracePt t="47074" x="2982913" y="5322888"/>
          <p14:tracePt t="47091" x="2973388" y="5402263"/>
          <p14:tracePt t="47107" x="2973388" y="5446713"/>
          <p14:tracePt t="47124" x="2973388" y="5518150"/>
          <p14:tracePt t="47142" x="2973388" y="5589588"/>
          <p14:tracePt t="47158" x="2973388" y="5626100"/>
          <p14:tracePt t="47175" x="2973388" y="5661025"/>
          <p14:tracePt t="47192" x="2973388" y="5705475"/>
          <p14:tracePt t="47206" x="2973388" y="5724525"/>
          <p14:tracePt t="47224" x="2973388" y="5759450"/>
          <p14:tracePt t="47242" x="2973388" y="5795963"/>
          <p14:tracePt t="47259" x="2973388" y="5840413"/>
          <p14:tracePt t="47276" x="2973388" y="5857875"/>
          <p14:tracePt t="47290" x="2973388" y="5894388"/>
          <p14:tracePt t="47307" x="2973388" y="5919788"/>
          <p14:tracePt t="47311" x="2973388" y="5938838"/>
          <p14:tracePt t="47325" x="2973388" y="5965825"/>
          <p14:tracePt t="47340" x="2973388" y="6000750"/>
          <p14:tracePt t="47357" x="2973388" y="6027738"/>
          <p14:tracePt t="47375" x="2973388" y="6037263"/>
          <p14:tracePt t="47390" x="2973388" y="6054725"/>
          <p14:tracePt t="47425" x="2973388" y="6062663"/>
          <p14:tracePt t="47457" x="2973388" y="6072188"/>
          <p14:tracePt t="47508" x="2973388" y="6081713"/>
          <p14:tracePt t="47542" x="2973388" y="6089650"/>
          <p14:tracePt t="47559" x="2973388" y="6099175"/>
          <p14:tracePt t="47575" x="2973388" y="6108700"/>
          <p14:tracePt t="47591" x="2973388" y="6116638"/>
          <p14:tracePt t="47607" x="2973388" y="6134100"/>
          <p14:tracePt t="47642" x="2973388" y="6143625"/>
          <p14:tracePt t="47659" x="2973388" y="6161088"/>
          <p14:tracePt t="47692" x="2973388" y="6170613"/>
          <p14:tracePt t="47725" x="2973388" y="6180138"/>
          <p14:tracePt t="48142" x="3027363" y="6108700"/>
          <p14:tracePt t="48157" x="3062288" y="6072188"/>
          <p14:tracePt t="48175" x="3143250" y="5983288"/>
          <p14:tracePt t="48192" x="3224213" y="5894388"/>
          <p14:tracePt t="48209" x="3259138" y="5848350"/>
          <p14:tracePt t="48226" x="3348038" y="5732463"/>
          <p14:tracePt t="48242" x="3473450" y="5518150"/>
          <p14:tracePt t="48258" x="3536950" y="5402263"/>
          <p14:tracePt t="48275" x="3643313" y="5214938"/>
          <p14:tracePt t="48292" x="3697288" y="5116513"/>
          <p14:tracePt t="48308" x="3705225" y="5099050"/>
          <p14:tracePt t="48313" x="3714750" y="5081588"/>
          <p14:tracePt t="48340" x="3732213" y="5062538"/>
          <p14:tracePt t="48357" x="3732213" y="5054600"/>
          <p14:tracePt t="48374" x="3741738" y="5045075"/>
          <p14:tracePt t="48391" x="3768725" y="5037138"/>
          <p14:tracePt t="48408" x="3776663" y="5027613"/>
          <p14:tracePt t="48425" x="3830638" y="5010150"/>
          <p14:tracePt t="48441" x="3902075" y="5000625"/>
          <p14:tracePt t="48457" x="3946525" y="4991100"/>
          <p14:tracePt t="48475" x="4017963" y="4973638"/>
          <p14:tracePt t="48493" x="4098925" y="4956175"/>
          <p14:tracePt t="48509" x="4179888" y="4919663"/>
          <p14:tracePt t="48525" x="4232275" y="4894263"/>
          <p14:tracePt t="48543" x="4340225" y="4822825"/>
          <p14:tracePt t="48557" x="4394200" y="4786313"/>
          <p14:tracePt t="48575" x="4537075" y="4687888"/>
          <p14:tracePt t="48592" x="4652963" y="4598988"/>
          <p14:tracePt t="48608" x="4751388" y="4527550"/>
          <p14:tracePt t="48625" x="4795838" y="4491038"/>
          <p14:tracePt t="48642" x="4867275" y="4438650"/>
          <p14:tracePt t="48659" x="4911725" y="4394200"/>
          <p14:tracePt t="48675" x="4929188" y="4375150"/>
          <p14:tracePt t="48691" x="4956175" y="4357688"/>
          <p14:tracePt t="48708" x="4983163" y="4348163"/>
          <p14:tracePt t="48726" x="4991100" y="4340225"/>
          <p14:tracePt t="48741" x="5037138" y="4330700"/>
          <p14:tracePt t="48759" x="5072063" y="4313238"/>
          <p14:tracePt t="48775" x="5089525" y="4313238"/>
          <p14:tracePt t="48791" x="5133975" y="4295775"/>
          <p14:tracePt t="48809" x="5180013" y="4286250"/>
          <p14:tracePt t="48826" x="5214938" y="4268788"/>
          <p14:tracePt t="48842" x="5232400" y="4259263"/>
          <p14:tracePt t="48859" x="5276850" y="4251325"/>
          <p14:tracePt t="48875" x="5295900" y="4241800"/>
          <p14:tracePt t="48890" x="5322888" y="4232275"/>
          <p14:tracePt t="48907" x="5330825" y="4224338"/>
          <p14:tracePt t="48941" x="5340350" y="4224338"/>
          <p14:tracePt t="48959" x="5348288" y="4224338"/>
          <p14:tracePt t="49091" x="5357813" y="4224338"/>
          <p14:tracePt t="49158" x="5357813" y="4232275"/>
          <p14:tracePt t="49208" x="5357813" y="4241800"/>
          <p14:tracePt t="49226" x="5357813" y="4251325"/>
          <p14:tracePt t="49241" x="5357813" y="4259263"/>
          <p14:tracePt t="49258" x="5357813" y="4268788"/>
          <p14:tracePt t="49276" x="5357813" y="4276725"/>
          <p14:tracePt t="49290" x="5357813" y="4286250"/>
          <p14:tracePt t="49308" x="5357813" y="4295775"/>
          <p14:tracePt t="49325" x="5357813" y="4303713"/>
          <p14:tracePt t="49357" x="5357813" y="4313238"/>
          <p14:tracePt t="49376" x="5357813" y="4322763"/>
          <p14:tracePt t="49390" x="5357813" y="4330700"/>
          <p14:tracePt t="49407" x="5357813" y="4348163"/>
          <p14:tracePt t="49425" x="5357813" y="4384675"/>
          <p14:tracePt t="49442" x="5348288" y="4419600"/>
          <p14:tracePt t="49458" x="5348288" y="4438650"/>
          <p14:tracePt t="49475" x="5348288" y="4483100"/>
          <p14:tracePt t="49491" x="5348288" y="4500563"/>
          <p14:tracePt t="49508" x="5348288" y="4537075"/>
          <p14:tracePt t="49525" x="5340350" y="4581525"/>
          <p14:tracePt t="49542" x="5340350" y="4625975"/>
          <p14:tracePt t="49558" x="5340350" y="4660900"/>
          <p14:tracePt t="49575" x="5330825" y="4724400"/>
          <p14:tracePt t="49592" x="5322888" y="4822825"/>
          <p14:tracePt t="49607" x="5313363" y="4867275"/>
          <p14:tracePt t="49625" x="5303838" y="4965700"/>
          <p14:tracePt t="49642" x="5295900" y="5062538"/>
          <p14:tracePt t="49656" x="5295900" y="5116513"/>
          <p14:tracePt t="49674" x="5295900" y="5187950"/>
          <p14:tracePt t="49692" x="5295900" y="5259388"/>
          <p14:tracePt t="49706" x="5295900" y="5295900"/>
          <p14:tracePt t="49723" x="5295900" y="5375275"/>
          <p14:tracePt t="49742" x="5286375" y="5438775"/>
          <p14:tracePt t="49758" x="5276850" y="5483225"/>
          <p14:tracePt t="49775" x="5276850" y="5500688"/>
          <p14:tracePt t="49792" x="5268913" y="5545138"/>
          <p14:tracePt t="49808" x="5268913" y="5581650"/>
          <p14:tracePt t="49825" x="5268913" y="5599113"/>
          <p14:tracePt t="49840" x="5268913" y="5634038"/>
          <p14:tracePt t="49857" x="5268913" y="5680075"/>
          <p14:tracePt t="49875" x="5268913" y="5697538"/>
          <p14:tracePt t="49891" x="5268913" y="5732463"/>
          <p14:tracePt t="49908" x="5268913" y="5768975"/>
          <p14:tracePt t="49925" x="5268913" y="5795963"/>
          <p14:tracePt t="49942" x="5268913" y="5840413"/>
          <p14:tracePt t="49959" x="5268913" y="5911850"/>
          <p14:tracePt t="49974" x="5268913" y="5946775"/>
          <p14:tracePt t="49991" x="5268913" y="5983288"/>
          <p14:tracePt t="50008" x="5268913" y="6018213"/>
          <p14:tracePt t="50026" x="5268913" y="6045200"/>
          <p14:tracePt t="50042" x="5268913" y="6081713"/>
          <p14:tracePt t="50058" x="5268913" y="6116638"/>
          <p14:tracePt t="50075" x="5268913" y="6126163"/>
          <p14:tracePt t="50092" x="5268913" y="6153150"/>
          <p14:tracePt t="50107" x="5268913" y="6161088"/>
          <p14:tracePt t="50124" x="5268913" y="6170613"/>
          <p14:tracePt t="50140" x="5268913" y="6180138"/>
          <p14:tracePt t="50157" x="5268913" y="6188075"/>
          <p14:tracePt t="50176" x="5268913" y="6197600"/>
          <p14:tracePt t="50192" x="5268913" y="6205538"/>
          <p14:tracePt t="50210" x="5268913" y="6215063"/>
          <p14:tracePt t="50226" x="5268913" y="6232525"/>
          <p14:tracePt t="50257" x="5268913" y="6242050"/>
          <p14:tracePt t="50276" x="5268913" y="6251575"/>
          <p14:tracePt t="50325" x="5268913" y="6269038"/>
          <p14:tracePt t="52509" x="5330825" y="6205538"/>
          <p14:tracePt t="52525" x="5384800" y="6153150"/>
          <p14:tracePt t="52542" x="5510213" y="6027738"/>
          <p14:tracePt t="52559" x="5653088" y="5911850"/>
          <p14:tracePt t="52575" x="5705475" y="5857875"/>
          <p14:tracePt t="52592" x="5830888" y="5768975"/>
          <p14:tracePt t="52607" x="5938838" y="5670550"/>
          <p14:tracePt t="52625" x="6027738" y="5589588"/>
          <p14:tracePt t="52642" x="6081713" y="5537200"/>
          <p14:tracePt t="52657" x="6188075" y="5429250"/>
          <p14:tracePt t="52674" x="6303963" y="5340350"/>
          <p14:tracePt t="52690" x="6357938" y="5295900"/>
          <p14:tracePt t="52706" x="6473825" y="5197475"/>
          <p14:tracePt t="52723" x="6545263" y="5153025"/>
          <p14:tracePt t="52741" x="6688138" y="5045075"/>
          <p14:tracePt t="52759" x="6796088" y="4946650"/>
          <p14:tracePt t="52775" x="6875463" y="4875213"/>
          <p14:tracePt t="52789" x="6911975" y="4857750"/>
          <p14:tracePt t="52806" x="6946900" y="4830763"/>
          <p14:tracePt t="52823" x="6983413" y="4813300"/>
          <p14:tracePt t="52840" x="6991350" y="4795838"/>
          <p14:tracePt t="52858" x="7037388" y="4759325"/>
          <p14:tracePt t="52876" x="7081838" y="4714875"/>
          <p14:tracePt t="52892" x="7108825" y="4679950"/>
          <p14:tracePt t="52908" x="7143750" y="4633913"/>
          <p14:tracePt t="52925" x="7197725" y="4554538"/>
          <p14:tracePt t="52942" x="7232650" y="4465638"/>
          <p14:tracePt t="52958" x="7331075" y="4214813"/>
          <p14:tracePt t="52976" x="7429500" y="3938588"/>
          <p14:tracePt t="52993" x="7456488" y="3840163"/>
          <p14:tracePt t="53008" x="7483475" y="3724275"/>
          <p14:tracePt t="53025" x="7500938" y="3687763"/>
          <p14:tracePt t="53042" x="7500938" y="3679825"/>
          <p14:tracePt t="53058" x="7500938" y="3670300"/>
          <p14:tracePt t="53075" x="7510463" y="3660775"/>
          <p14:tracePt t="53175" x="7510463" y="3670300"/>
          <p14:tracePt t="53208" x="7510463" y="3679825"/>
          <p14:tracePt t="53225" x="7510463" y="3687763"/>
          <p14:tracePt t="53242" x="7510463" y="3705225"/>
          <p14:tracePt t="53275" x="7500938" y="3724275"/>
          <p14:tracePt t="53292" x="7491413" y="3768725"/>
          <p14:tracePt t="53308" x="7483475" y="3803650"/>
          <p14:tracePt t="53313" x="7483475" y="3848100"/>
          <p14:tracePt t="53324" x="7473950" y="3894138"/>
          <p14:tracePt t="53343" x="7456488" y="3983038"/>
          <p14:tracePt t="53359" x="7439025" y="4044950"/>
          <p14:tracePt t="53375" x="7439025" y="4062413"/>
          <p14:tracePt t="53391" x="7419975" y="4089400"/>
          <p14:tracePt t="53424" x="7419975" y="4108450"/>
          <p14:tracePt t="53442" x="7412038" y="4116388"/>
          <p14:tracePt t="53472" x="7402513" y="4125913"/>
          <p14:tracePt t="53506" x="7402513" y="4133850"/>
          <p14:tracePt t="53575" x="7402513" y="4143375"/>
          <p14:tracePt t="53592" x="7394575" y="4152900"/>
          <p14:tracePt t="53609" x="7394575" y="4160838"/>
          <p14:tracePt t="53625" x="7385050" y="4170363"/>
          <p14:tracePt t="53641" x="7385050" y="4179888"/>
          <p14:tracePt t="53659" x="7367588" y="4187825"/>
          <p14:tracePt t="53691" x="7358063" y="4197350"/>
          <p14:tracePt t="53725" x="7348538" y="4205288"/>
          <p14:tracePt t="53792" x="7340600" y="4205288"/>
          <p14:tracePt t="53970" x="7340600" y="4214813"/>
          <p14:tracePt t="53987" x="7331075" y="4224338"/>
          <p14:tracePt t="54021" x="7331075" y="4232275"/>
          <p14:tracePt t="54039" x="7323138" y="4241800"/>
          <p14:tracePt t="54056" x="7313613" y="4251325"/>
          <p14:tracePt t="54074" x="7313613" y="4259263"/>
          <p14:tracePt t="54575" x="7313613" y="4276725"/>
          <p14:tracePt t="54592" x="7313613" y="4313238"/>
          <p14:tracePt t="54608" x="7304088" y="4330700"/>
          <p14:tracePt t="54625" x="7296150" y="4375150"/>
          <p14:tracePt t="54640" x="7296150" y="4411663"/>
          <p14:tracePt t="54658" x="7296150" y="4456113"/>
          <p14:tracePt t="54675" x="7286625" y="4483100"/>
          <p14:tracePt t="54690" x="7286625" y="4554538"/>
          <p14:tracePt t="54707" x="7286625" y="4633913"/>
          <p14:tracePt t="54725" x="7286625" y="4670425"/>
          <p14:tracePt t="54741" x="7286625" y="4751388"/>
          <p14:tracePt t="54759" x="7286625" y="4830763"/>
          <p14:tracePt t="54775" x="7286625" y="4867275"/>
          <p14:tracePt t="54791" x="7286625" y="4911725"/>
          <p14:tracePt t="54809" x="7286625" y="4946650"/>
          <p14:tracePt t="54824" x="7286625" y="4965700"/>
          <p14:tracePt t="54840" x="7286625" y="5010150"/>
          <p14:tracePt t="54858" x="7286625" y="5062538"/>
          <p14:tracePt t="54875" x="7286625" y="5099050"/>
          <p14:tracePt t="54892" x="7286625" y="5180013"/>
          <p14:tracePt t="54908" x="7286625" y="5268913"/>
          <p14:tracePt t="54925" x="7286625" y="5367338"/>
          <p14:tracePt t="54941" x="7286625" y="5411788"/>
          <p14:tracePt t="54959" x="7296150" y="5510213"/>
          <p14:tracePt t="54976" x="7296150" y="5608638"/>
          <p14:tracePt t="54990" x="7304088" y="5661025"/>
          <p14:tracePt t="55009" x="7313613" y="5759450"/>
          <p14:tracePt t="55025" x="7313613" y="5795963"/>
          <p14:tracePt t="55041" x="7323138" y="5857875"/>
          <p14:tracePt t="55059" x="7323138" y="5894388"/>
          <p14:tracePt t="55076" x="7323138" y="5929313"/>
          <p14:tracePt t="55108" x="7323138" y="5938838"/>
          <p14:tracePt t="55125" x="7323138" y="5946775"/>
          <p14:tracePt t="55141" x="7323138" y="5956300"/>
          <p14:tracePt t="55158" x="7323138" y="5965825"/>
          <p14:tracePt t="55175" x="7323138" y="5973763"/>
          <p14:tracePt t="55191" x="7323138" y="5991225"/>
          <p14:tracePt t="55208" x="7323138" y="6027738"/>
          <p14:tracePt t="55224" x="7323138" y="6062663"/>
          <p14:tracePt t="55240" x="7323138" y="6081713"/>
          <p14:tracePt t="55258" x="7323138" y="6116638"/>
          <p14:tracePt t="55275" x="7323138" y="6126163"/>
          <p14:tracePt t="55308" x="7323138" y="6134100"/>
          <p14:tracePt t="55326" x="7323138" y="6153150"/>
          <p14:tracePt t="55341" x="7323138" y="6161088"/>
          <p14:tracePt t="55358" x="7323138" y="6180138"/>
          <p14:tracePt t="55376" x="7323138" y="6188075"/>
          <p14:tracePt t="55408" x="7323138" y="6197600"/>
          <p14:tracePt t="55525" x="7323138" y="6205538"/>
          <p14:tracePt t="55558" x="7323138" y="6215063"/>
          <p14:tracePt t="55608" x="7323138" y="6224588"/>
          <p14:tracePt t="56974" x="7296150" y="6224588"/>
          <p14:tracePt t="56993" x="7153275" y="6143625"/>
          <p14:tracePt t="57007" x="7000875" y="6054725"/>
          <p14:tracePt t="57025" x="6545263" y="5776913"/>
          <p14:tracePt t="57042" x="6188075" y="5562600"/>
          <p14:tracePt t="57057" x="6072188" y="5500688"/>
          <p14:tracePt t="57073" x="5894388" y="5402263"/>
          <p14:tracePt t="57092" x="5715000" y="5295900"/>
          <p14:tracePt t="57109" x="5510213" y="5170488"/>
          <p14:tracePt t="57125" x="5340350" y="5081588"/>
          <p14:tracePt t="57141" x="5062538" y="4929188"/>
          <p14:tracePt t="57158" x="4840288" y="4830763"/>
          <p14:tracePt t="57175" x="4741863" y="4795838"/>
          <p14:tracePt t="57191" x="4562475" y="4732338"/>
          <p14:tracePt t="57208" x="4340225" y="4679950"/>
          <p14:tracePt t="57225" x="4232275" y="4652963"/>
          <p14:tracePt t="57241" x="4071938" y="4625975"/>
          <p14:tracePt t="57257" x="4027488" y="4616450"/>
          <p14:tracePt t="57275" x="3965575" y="4608513"/>
          <p14:tracePt t="57291" x="3946525" y="4598988"/>
          <p14:tracePt t="57309" x="3929063" y="4598988"/>
          <p14:tracePt t="57340" x="3919538" y="4589463"/>
          <p14:tracePt t="57376" x="3911600" y="4581525"/>
          <p14:tracePt t="57392" x="3884613" y="4572000"/>
          <p14:tracePt t="57409" x="3759200" y="4500563"/>
          <p14:tracePt t="57425" x="3544888" y="4367213"/>
          <p14:tracePt t="57442" x="3402013" y="4286250"/>
          <p14:tracePt t="57457" x="3160713" y="4143375"/>
          <p14:tracePt t="57473" x="3062288" y="4098925"/>
          <p14:tracePt t="57492" x="2911475" y="4017963"/>
          <p14:tracePt t="57508" x="2795588" y="3965575"/>
          <p14:tracePt t="57525" x="2741613" y="3938588"/>
          <p14:tracePt t="57541" x="2714625" y="3929063"/>
          <p14:tracePt t="57558" x="2697163" y="3919538"/>
          <p14:tracePt t="57575" x="2687638" y="3911600"/>
          <p14:tracePt t="57625" x="2687638" y="3902075"/>
          <p14:tracePt t="58610" x="2687638" y="3894138"/>
          <p14:tracePt t="58626" x="2705100" y="3867150"/>
          <p14:tracePt t="58641" x="2705100" y="3857625"/>
          <p14:tracePt t="58659" x="2724150" y="3840163"/>
          <p14:tracePt t="58675" x="2732088" y="3830638"/>
          <p14:tracePt t="58691" x="2732088" y="3822700"/>
          <p14:tracePt t="58709" x="2751138" y="3813175"/>
          <p14:tracePt t="58741" x="2759075" y="3795713"/>
          <p14:tracePt t="58758" x="2768600" y="3786188"/>
          <p14:tracePt t="58773" x="2776538" y="3786188"/>
          <p14:tracePt t="58791" x="2786063" y="3776663"/>
          <p14:tracePt t="58808" x="2795588" y="3759200"/>
          <p14:tracePt t="58840" x="2803525" y="3751263"/>
          <p14:tracePt t="58873" x="2822575" y="3741738"/>
          <p14:tracePt t="58891" x="2822575" y="3732213"/>
          <p14:tracePt t="58908" x="2830513" y="3724275"/>
          <p14:tracePt t="58926" x="2840038" y="3714750"/>
          <p14:tracePt t="58941" x="2847975" y="3705225"/>
          <p14:tracePt t="58959" x="2857500" y="3697288"/>
          <p14:tracePt t="58975" x="2867025" y="3687763"/>
          <p14:tracePt t="58991" x="2867025" y="3679825"/>
          <p14:tracePt t="59008" x="2874963" y="3670300"/>
          <p14:tracePt t="59042" x="2884488" y="3652838"/>
          <p14:tracePt t="59091" x="2894013" y="3643313"/>
          <p14:tracePt t="59108" x="2901950" y="3643313"/>
          <p14:tracePt t="59125" x="2901950" y="3633788"/>
          <p14:tracePt t="59159" x="2901950" y="3625850"/>
          <p14:tracePt t="59174" x="2911475" y="3616325"/>
          <p14:tracePt t="59224" x="2911475" y="3608388"/>
          <p14:tracePt t="59274" x="2911475" y="3598863"/>
          <p14:tracePt t="59358" x="2919413" y="3598863"/>
          <p14:tracePt t="59474" x="2919413" y="3589338"/>
          <p14:tracePt t="59508" x="2928938" y="3581400"/>
          <p14:tracePt t="59541" x="2938463" y="3571875"/>
          <p14:tracePt t="59625" x="2938463" y="3562350"/>
          <p14:tracePt t="59642" x="2946400" y="3554413"/>
          <p14:tracePt t="59659" x="2955925" y="3536950"/>
          <p14:tracePt t="59689" x="2955925" y="3527425"/>
          <p14:tracePt t="59708" x="2965450" y="3527425"/>
          <p14:tracePt t="59741" x="2965450" y="3517900"/>
          <p14:tracePt t="59841" x="2973388" y="3517900"/>
          <p14:tracePt t="59989" x="2982913" y="3500438"/>
          <p14:tracePt t="60006" x="3009900" y="3438525"/>
          <p14:tracePt t="60022" x="3036888" y="3394075"/>
          <p14:tracePt t="60038" x="3081338" y="3295650"/>
          <p14:tracePt t="60053" x="3116263" y="3232150"/>
          <p14:tracePt t="60071" x="3125788" y="3205163"/>
          <p14:tracePt t="60088" x="3133725" y="3187700"/>
          <p14:tracePt t="60105" x="3133725" y="3179763"/>
          <p14:tracePt t="60324" x="3133725" y="3197225"/>
          <p14:tracePt t="60357" x="3133725" y="3205163"/>
          <p14:tracePt t="60373" x="3133725" y="3214688"/>
          <p14:tracePt t="60392" x="3133725" y="3232150"/>
          <p14:tracePt t="60424" x="3133725" y="3241675"/>
          <p14:tracePt t="60455" x="3133725" y="3251200"/>
          <p14:tracePt t="60524" x="3133725" y="3268663"/>
          <p14:tracePt t="60541" x="3133725" y="3276600"/>
          <p14:tracePt t="60558" x="3133725" y="3303588"/>
          <p14:tracePt t="60574" x="3133725" y="3402013"/>
          <p14:tracePt t="60591" x="3116263" y="3562350"/>
          <p14:tracePt t="60605" x="3108325" y="3670300"/>
          <p14:tracePt t="60622" x="3071813" y="3911600"/>
          <p14:tracePt t="60639" x="3054350" y="4133850"/>
          <p14:tracePt t="60657" x="3044825" y="4232275"/>
          <p14:tracePt t="60674" x="3036888" y="4340225"/>
          <p14:tracePt t="60691" x="3027363" y="4419600"/>
          <p14:tracePt t="60709" x="3017838" y="4483100"/>
          <p14:tracePt t="60724" x="3009900" y="4518025"/>
          <p14:tracePt t="60741" x="3009900" y="4598988"/>
          <p14:tracePt t="60758" x="2990850" y="4687888"/>
          <p14:tracePt t="60774" x="2982913" y="4732338"/>
          <p14:tracePt t="60790" x="2965450" y="4813300"/>
          <p14:tracePt t="60807" x="2955925" y="4848225"/>
          <p14:tracePt t="60825" x="2946400" y="4894263"/>
          <p14:tracePt t="60829" x="2946400" y="4919663"/>
          <p14:tracePt t="60842" x="2946400" y="4938713"/>
          <p14:tracePt t="60858" x="2938463" y="4973638"/>
          <p14:tracePt t="60875" x="2938463" y="4983163"/>
          <p14:tracePt t="60892" x="2928938" y="4991100"/>
          <p14:tracePt t="60908" x="2928938" y="5010150"/>
          <p14:tracePt t="60958" x="2919413" y="5010150"/>
          <p14:tracePt t="60993" x="2911475" y="5010150"/>
          <p14:tracePt t="61023" x="2894013" y="5010150"/>
          <p14:tracePt t="61041" x="2884488" y="5010150"/>
          <p14:tracePt t="61058" x="2874963" y="5010150"/>
          <p14:tracePt t="61091" x="2867025" y="5010150"/>
          <p14:tracePt t="61221" x="2874963" y="5018088"/>
          <p14:tracePt t="61238" x="2884488" y="5027613"/>
          <p14:tracePt t="61255" x="2894013" y="5045075"/>
          <p14:tracePt t="61271" x="2901950" y="5045075"/>
          <p14:tracePt t="61288" x="2901950" y="5054600"/>
          <p14:tracePt t="61305" x="2911475" y="5062538"/>
          <p14:tracePt t="61322" x="2919413" y="5062538"/>
          <p14:tracePt t="61339" x="2928938" y="5081588"/>
          <p14:tracePt t="61356" x="2938463" y="5089525"/>
          <p14:tracePt t="61374" x="2946400" y="5099050"/>
          <p14:tracePt t="61392" x="2955925" y="5108575"/>
          <p14:tracePt t="61424" x="2973388" y="5116513"/>
          <p14:tracePt t="61456" x="2982913" y="5126038"/>
          <p14:tracePt t="61474" x="2990850" y="5143500"/>
          <p14:tracePt t="61490" x="3000375" y="5153025"/>
          <p14:tracePt t="61507" x="3009900" y="5160963"/>
          <p14:tracePt t="61524" x="3017838" y="5170488"/>
          <p14:tracePt t="61541" x="3027363" y="5170488"/>
          <p14:tracePt t="61590" x="3036888" y="5170488"/>
          <p14:tracePt t="61608" x="3044825" y="5170488"/>
          <p14:tracePt t="61641" x="3054350" y="5170488"/>
          <p14:tracePt t="61658" x="3062288" y="5170488"/>
          <p14:tracePt t="61675" x="3071813" y="5170488"/>
          <p14:tracePt t="61693" x="3081338" y="5170488"/>
          <p14:tracePt t="61708" x="3089275" y="5170488"/>
          <p14:tracePt t="61738" x="3098800" y="5170488"/>
          <p14:tracePt t="61756" x="3116263" y="5170488"/>
          <p14:tracePt t="61773" x="3125788" y="5160963"/>
          <p14:tracePt t="61792" x="3125788" y="5143500"/>
          <p14:tracePt t="61805" x="3133725" y="5143500"/>
          <p14:tracePt t="61821" x="3133725" y="5133975"/>
          <p14:tracePt t="61838" x="3143250" y="5116513"/>
          <p14:tracePt t="61854" x="3143250" y="5108575"/>
          <p14:tracePt t="61871" x="3143250" y="5099050"/>
          <p14:tracePt t="61889" x="3143250" y="5089525"/>
          <p14:tracePt t="61923" x="3143250" y="5072063"/>
          <p14:tracePt t="61941" x="3133725" y="5072063"/>
          <p14:tracePt t="61958" x="3125788" y="5062538"/>
          <p14:tracePt t="61992" x="3108325" y="5054600"/>
          <p14:tracePt t="62023" x="3098800" y="5054600"/>
          <p14:tracePt t="62040" x="3089275" y="5054600"/>
          <p14:tracePt t="62058" x="3071813" y="5054600"/>
          <p14:tracePt t="62091" x="3062288" y="5054600"/>
          <p14:tracePt t="62108" x="3054350" y="5054600"/>
          <p14:tracePt t="62124" x="3044825" y="5054600"/>
          <p14:tracePt t="62141" x="3036888" y="5054600"/>
          <p14:tracePt t="62159" x="3027363" y="5054600"/>
          <p14:tracePt t="62173" x="3017838" y="5054600"/>
          <p14:tracePt t="62209" x="3000375" y="5062538"/>
          <p14:tracePt t="62225" x="2990850" y="5072063"/>
          <p14:tracePt t="62241" x="2990850" y="5081588"/>
          <p14:tracePt t="62259" x="2990850" y="5089525"/>
          <p14:tracePt t="62275" x="2990850" y="5099050"/>
          <p14:tracePt t="62291" x="2990850" y="5108575"/>
          <p14:tracePt t="62309" x="2990850" y="5116513"/>
          <p14:tracePt t="62322" x="2990850" y="5126038"/>
          <p14:tracePt t="62340" x="2990850" y="5133975"/>
          <p14:tracePt t="62374" x="3009900" y="5153025"/>
          <p14:tracePt t="62391" x="3017838" y="5160963"/>
          <p14:tracePt t="62408" x="3027363" y="5170488"/>
          <p14:tracePt t="62441" x="3044825" y="5187950"/>
          <p14:tracePt t="62458" x="3054350" y="5197475"/>
          <p14:tracePt t="62491" x="3062288" y="5197475"/>
          <p14:tracePt t="62541" x="3071813" y="5197475"/>
          <p14:tracePt t="62558" x="3081338" y="5197475"/>
          <p14:tracePt t="62957" x="3089275" y="5197475"/>
          <p14:tracePt t="62974" x="3187700" y="5224463"/>
          <p14:tracePt t="62991" x="3357563" y="5259388"/>
          <p14:tracePt t="63008" x="3465513" y="5295900"/>
          <p14:tracePt t="63024" x="3679825" y="5330825"/>
          <p14:tracePt t="63042" x="3875088" y="5357813"/>
          <p14:tracePt t="63056" x="3965575" y="5367338"/>
          <p14:tracePt t="63073" x="4133850" y="5375275"/>
          <p14:tracePt t="63091" x="4268788" y="5384800"/>
          <p14:tracePt t="63108" x="4367213" y="5384800"/>
          <p14:tracePt t="63124" x="4411663" y="5384800"/>
          <p14:tracePt t="63142" x="4545013" y="5384800"/>
          <p14:tracePt t="63158" x="4687888" y="5384800"/>
          <p14:tracePt t="63174" x="4759325" y="5384800"/>
          <p14:tracePt t="63192" x="4894263" y="5375275"/>
          <p14:tracePt t="63208" x="5037138" y="5367338"/>
          <p14:tracePt t="63224" x="5099050" y="5367338"/>
          <p14:tracePt t="63241" x="5205413" y="5367338"/>
          <p14:tracePt t="63258" x="5286375" y="5367338"/>
          <p14:tracePt t="63273" x="5303838" y="5367338"/>
          <p14:tracePt t="63291" x="5322888" y="5367338"/>
          <p14:tracePt t="63309" x="5330825" y="5367338"/>
          <p14:tracePt t="63324" x="5340350" y="5367338"/>
          <p14:tracePt t="63329" x="5348288" y="5367338"/>
          <p14:tracePt t="63341" x="5357813" y="5367338"/>
          <p14:tracePt t="63373" x="5375275" y="5367338"/>
          <p14:tracePt t="63391" x="5384800" y="5367338"/>
          <p14:tracePt t="63407" x="5394325" y="5357813"/>
          <p14:tracePt t="63442" x="5394325" y="5348288"/>
          <p14:tracePt t="63455" x="5402263" y="5330825"/>
          <p14:tracePt t="63489" x="5402263" y="5322888"/>
          <p14:tracePt t="63507" x="5402263" y="5313363"/>
          <p14:tracePt t="63524" x="5402263" y="5303838"/>
          <p14:tracePt t="63541" x="5402263" y="5295900"/>
          <p14:tracePt t="63557" x="5402263" y="5286375"/>
          <p14:tracePt t="63573" x="5402263" y="5276850"/>
          <p14:tracePt t="63590" x="5394325" y="5276850"/>
          <p14:tracePt t="63608" x="5384800" y="5259388"/>
          <p14:tracePt t="63624" x="5367338" y="5259388"/>
          <p14:tracePt t="63658" x="5357813" y="5259388"/>
          <p14:tracePt t="63675" x="5348288" y="5259388"/>
          <p14:tracePt t="63691" x="5340350" y="5259388"/>
          <p14:tracePt t="63708" x="5330825" y="5259388"/>
          <p14:tracePt t="63725" x="5322888" y="5259388"/>
          <p14:tracePt t="63741" x="5313363" y="5259388"/>
          <p14:tracePt t="63758" x="5303838" y="5259388"/>
          <p14:tracePt t="63773" x="5295900" y="5259388"/>
          <p14:tracePt t="63791" x="5286375" y="5259388"/>
          <p14:tracePt t="63808" x="5276850" y="5268913"/>
          <p14:tracePt t="63823" x="5268913" y="5268913"/>
          <p14:tracePt t="63840" x="5259388" y="5276850"/>
          <p14:tracePt t="63858" x="5251450" y="5276850"/>
          <p14:tracePt t="63874" x="5241925" y="5286375"/>
          <p14:tracePt t="63891" x="5241925" y="5303838"/>
          <p14:tracePt t="63907" x="5232400" y="5303838"/>
          <p14:tracePt t="63923" x="5224463" y="5313363"/>
          <p14:tracePt t="63941" x="5224463" y="5322888"/>
          <p14:tracePt t="63958" x="5224463" y="5340350"/>
          <p14:tracePt t="63972" x="5224463" y="5348288"/>
          <p14:tracePt t="64003" x="5224463" y="5357813"/>
          <p14:tracePt t="64021" x="5224463" y="5375275"/>
          <p14:tracePt t="64055" x="5224463" y="5384800"/>
          <p14:tracePt t="64072" x="5232400" y="5394325"/>
          <p14:tracePt t="64089" x="5232400" y="5402263"/>
          <p14:tracePt t="64105" x="5268913" y="5411788"/>
          <p14:tracePt t="64122" x="5303838" y="5429250"/>
          <p14:tracePt t="64139" x="5340350" y="5438775"/>
          <p14:tracePt t="64156" x="5367338" y="5446713"/>
          <p14:tracePt t="64174" x="5384800" y="5456238"/>
          <p14:tracePt t="64191" x="5394325" y="5456238"/>
          <p14:tracePt t="64224" x="5402263" y="5456238"/>
          <p14:tracePt t="64242" x="5419725" y="5456238"/>
          <p14:tracePt t="64258" x="5429250" y="5456238"/>
          <p14:tracePt t="64274" x="5438775" y="5456238"/>
          <p14:tracePt t="64307" x="5456238" y="5456238"/>
          <p14:tracePt t="64324" x="5465763" y="5456238"/>
          <p14:tracePt t="64358" x="5473700" y="5456238"/>
          <p14:tracePt t="64374" x="5483225" y="5456238"/>
          <p14:tracePt t="64392" x="5491163" y="5446713"/>
          <p14:tracePt t="64408" x="5491163" y="5438775"/>
          <p14:tracePt t="64424" x="5491163" y="5429250"/>
          <p14:tracePt t="64440" x="5491163" y="5419725"/>
          <p14:tracePt t="64456" x="5491163" y="5402263"/>
          <p14:tracePt t="64474" x="5473700" y="5367338"/>
          <p14:tracePt t="64491" x="5465763" y="5322888"/>
          <p14:tracePt t="64508" x="5456238" y="5303838"/>
          <p14:tracePt t="64524" x="5446713" y="5286375"/>
          <p14:tracePt t="64541" x="5438775" y="5276850"/>
          <p14:tracePt t="64558" x="5429250" y="5268913"/>
          <p14:tracePt t="64574" x="5429250" y="5259388"/>
          <p14:tracePt t="64591" x="5411788" y="5251450"/>
          <p14:tracePt t="64609" x="5402263" y="5241925"/>
          <p14:tracePt t="64641" x="5394325" y="5241925"/>
          <p14:tracePt t="64660" x="5384800" y="5232400"/>
          <p14:tracePt t="64675" x="5367338" y="5224463"/>
          <p14:tracePt t="64708" x="5357813" y="5224463"/>
          <p14:tracePt t="64724" x="5348288" y="5224463"/>
          <p14:tracePt t="64741" x="5330825" y="5224463"/>
          <p14:tracePt t="64775" x="5303838" y="5251450"/>
          <p14:tracePt t="64791" x="5295900" y="5268913"/>
          <p14:tracePt t="64808" x="5286375" y="5295900"/>
          <p14:tracePt t="64823" x="5286375" y="5303838"/>
          <p14:tracePt t="64826" x="5276850" y="5313363"/>
          <p14:tracePt t="64840" x="5276850" y="5322888"/>
          <p14:tracePt t="64857" x="5276850" y="5340350"/>
          <p14:tracePt t="64875" x="5276850" y="5348288"/>
          <p14:tracePt t="64891" x="5276850" y="5357813"/>
          <p14:tracePt t="64908" x="5276850" y="5367338"/>
          <p14:tracePt t="64925" x="5276850" y="5375275"/>
          <p14:tracePt t="64942" x="5276850" y="5384800"/>
          <p14:tracePt t="64958" x="5286375" y="5394325"/>
          <p14:tracePt t="64975" x="5295900" y="5402263"/>
          <p14:tracePt t="65041" x="5303838" y="5402263"/>
          <p14:tracePt t="65425" x="5313363" y="5402263"/>
          <p14:tracePt t="65443" x="5394325" y="5411788"/>
          <p14:tracePt t="65457" x="5438775" y="5419725"/>
          <p14:tracePt t="65475" x="5554663" y="5429250"/>
          <p14:tracePt t="65491" x="5643563" y="5429250"/>
          <p14:tracePt t="65508" x="5688013" y="5429250"/>
          <p14:tracePt t="65524" x="5803900" y="5429250"/>
          <p14:tracePt t="65542" x="5983288" y="5429250"/>
          <p14:tracePt t="65558" x="6197600" y="5429250"/>
          <p14:tracePt t="65574" x="6303963" y="5429250"/>
          <p14:tracePt t="65591" x="6554788" y="5419725"/>
          <p14:tracePt t="65608" x="6813550" y="5411788"/>
          <p14:tracePt t="65624" x="6929438" y="5411788"/>
          <p14:tracePt t="65641" x="7099300" y="5402263"/>
          <p14:tracePt t="65657" x="7143750" y="5394325"/>
          <p14:tracePt t="65674" x="7224713" y="5384800"/>
          <p14:tracePt t="65691" x="7259638" y="5384800"/>
          <p14:tracePt t="65708" x="7296150" y="5375275"/>
          <p14:tracePt t="65741" x="7304088" y="5375275"/>
          <p14:tracePt t="65759" x="7323138" y="5367338"/>
          <p14:tracePt t="65791" x="7331075" y="5367338"/>
          <p14:tracePt t="65808" x="7340600" y="5357813"/>
          <p14:tracePt t="65824" x="7358063" y="5348288"/>
          <p14:tracePt t="65839" x="7367588" y="5340350"/>
          <p14:tracePt t="65857" x="7385050" y="5330825"/>
          <p14:tracePt t="65890" x="7402513" y="5313363"/>
          <p14:tracePt t="65907" x="7429500" y="5276850"/>
          <p14:tracePt t="65925" x="7446963" y="5232400"/>
          <p14:tracePt t="65937" x="7456488" y="5205413"/>
          <p14:tracePt t="65954" x="7466013" y="5170488"/>
          <p14:tracePt t="65971" x="7466013" y="5160963"/>
          <p14:tracePt t="65988" x="7473950" y="5143500"/>
          <p14:tracePt t="66006" x="7473950" y="5133975"/>
          <p14:tracePt t="66041" x="7473950" y="5126038"/>
          <p14:tracePt t="66089" x="7466013" y="5116513"/>
          <p14:tracePt t="66120" x="7456488" y="5116513"/>
          <p14:tracePt t="66137" x="7446963" y="5116513"/>
          <p14:tracePt t="66154" x="7439025" y="5108575"/>
          <p14:tracePt t="66171" x="7429500" y="5108575"/>
          <p14:tracePt t="66188" x="7385050" y="5099050"/>
          <p14:tracePt t="66205" x="7348538" y="5089525"/>
          <p14:tracePt t="66222" x="7313613" y="5089525"/>
          <p14:tracePt t="66240" x="7296150" y="5081588"/>
          <p14:tracePt t="66258" x="7251700" y="5081588"/>
          <p14:tracePt t="66275" x="7215188" y="5081588"/>
          <p14:tracePt t="66292" x="7188200" y="5081588"/>
          <p14:tracePt t="66325" x="7170738" y="5081588"/>
          <p14:tracePt t="66341" x="7153275" y="5081588"/>
          <p14:tracePt t="66358" x="7116763" y="5081588"/>
          <p14:tracePt t="66375" x="7089775" y="5089525"/>
          <p14:tracePt t="66389" x="7081838" y="5099050"/>
          <p14:tracePt t="66406" x="7062788" y="5108575"/>
          <p14:tracePt t="66423" x="7045325" y="5108575"/>
          <p14:tracePt t="66440" x="7045325" y="5116513"/>
          <p14:tracePt t="66456" x="7037388" y="5126038"/>
          <p14:tracePt t="66473" x="7027863" y="5133975"/>
          <p14:tracePt t="66490" x="7027863" y="5143500"/>
          <p14:tracePt t="66506" x="7027863" y="5153025"/>
          <p14:tracePt t="66523" x="7027863" y="5160963"/>
          <p14:tracePt t="66542" x="7027863" y="5170488"/>
          <p14:tracePt t="66558" x="7027863" y="5180013"/>
          <p14:tracePt t="66575" x="7027863" y="5187950"/>
          <p14:tracePt t="66592" x="7027863" y="5197475"/>
          <p14:tracePt t="66607" x="7037388" y="5205413"/>
          <p14:tracePt t="66624" x="7045325" y="5214938"/>
          <p14:tracePt t="66641" x="7054850" y="5224463"/>
          <p14:tracePt t="66656" x="7062788" y="5232400"/>
          <p14:tracePt t="66673" x="7072313" y="5241925"/>
          <p14:tracePt t="66690" x="7081838" y="5251450"/>
          <p14:tracePt t="66706" x="7089775" y="5251450"/>
          <p14:tracePt t="66723" x="7099300" y="5268913"/>
          <p14:tracePt t="66741" x="7108825" y="5268913"/>
          <p14:tracePt t="66758" x="7116763" y="5276850"/>
          <p14:tracePt t="66791" x="7126288" y="5276850"/>
          <p14:tracePt t="66824" x="7134225" y="5276850"/>
          <p14:tracePt t="66857" x="7143750" y="5276850"/>
          <p14:tracePt t="66907" x="7161213" y="5276850"/>
          <p14:tracePt t="66957" x="7170738" y="5276850"/>
          <p14:tracePt t="66988" x="7180263" y="5276850"/>
          <p14:tracePt t="67041" x="7188200" y="5276850"/>
          <p14:tracePt t="67058" x="7197725" y="5276850"/>
          <p14:tracePt t="67091" x="7205663" y="5276850"/>
          <p14:tracePt t="67108" x="7215188" y="5276850"/>
          <p14:tracePt t="67124" x="7224713" y="5276850"/>
          <p14:tracePt t="67141" x="7232650" y="5276850"/>
          <p14:tracePt t="67158" x="7242175" y="5276850"/>
          <p14:tracePt t="67174" x="7251700" y="5276850"/>
          <p14:tracePt t="67191" x="7259638" y="5276850"/>
          <p14:tracePt t="67208" x="7269163" y="5276850"/>
          <p14:tracePt t="67274" x="7277100" y="5276850"/>
          <p14:tracePt t="67307" x="7286625" y="5276850"/>
          <p14:tracePt t="67357" x="7296150" y="5276850"/>
          <p14:tracePt t="67507" x="7296150" y="5268913"/>
          <p14:tracePt t="67541" x="7296150" y="5259388"/>
          <p14:tracePt t="67874" x="7232650" y="5276850"/>
          <p14:tracePt t="67892" x="7116763" y="5330825"/>
          <p14:tracePt t="67908" x="7018338" y="5367338"/>
          <p14:tracePt t="67924" x="6973888" y="5375275"/>
          <p14:tracePt t="67942" x="6929438" y="5394325"/>
          <p14:tracePt t="67958" x="6911975" y="5394325"/>
          <p14:tracePt t="67974" x="6875463" y="5394325"/>
          <p14:tracePt t="67991" x="6867525" y="5394325"/>
          <p14:tracePt t="68008" x="6848475" y="5394325"/>
          <p14:tracePt t="68042" x="6813550" y="5402263"/>
          <p14:tracePt t="68056" x="6796088" y="5402263"/>
          <p14:tracePt t="68074" x="6742113" y="5411788"/>
          <p14:tracePt t="68090" x="6661150" y="5419725"/>
          <p14:tracePt t="68105" x="6608763" y="5419725"/>
          <p14:tracePt t="68123" x="6500813" y="5438775"/>
          <p14:tracePt t="68140" x="6367463" y="5446713"/>
          <p14:tracePt t="68160" x="6153150" y="5465763"/>
          <p14:tracePt t="68173" x="6018213" y="5473700"/>
          <p14:tracePt t="68190" x="5741988" y="5491163"/>
          <p14:tracePt t="68206" x="5518150" y="5491163"/>
          <p14:tracePt t="68224" x="5419725" y="5491163"/>
          <p14:tracePt t="68238" x="5303838" y="5491163"/>
          <p14:tracePt t="68255" x="5268913" y="5491163"/>
          <p14:tracePt t="68272" x="5224463" y="5491163"/>
          <p14:tracePt t="68289" x="5214938" y="5491163"/>
          <p14:tracePt t="68306" x="5205413" y="5491163"/>
          <p14:tracePt t="68325" x="5197475" y="5491163"/>
          <p14:tracePt t="68358" x="5187950" y="5491163"/>
          <p14:tracePt t="68991" x="5170488" y="5500688"/>
          <p14:tracePt t="69007" x="5133975" y="5510213"/>
          <p14:tracePt t="69024" x="5000625" y="5527675"/>
          <p14:tracePt t="69042" x="4803775" y="5537200"/>
          <p14:tracePt t="69055" x="4687888" y="5537200"/>
          <p14:tracePt t="69073" x="4367213" y="5537200"/>
          <p14:tracePt t="69092" x="4000500" y="5483225"/>
          <p14:tracePt t="69105" x="3795713" y="5438775"/>
          <p14:tracePt t="69123" x="3348038" y="5357813"/>
          <p14:tracePt t="69142" x="2965450" y="5286375"/>
          <p14:tracePt t="69158" x="2536825" y="5187950"/>
          <p14:tracePt t="69175" x="2347913" y="5153025"/>
          <p14:tracePt t="69191" x="2133600" y="5108575"/>
          <p14:tracePt t="69207" x="2062163" y="5099050"/>
          <p14:tracePt t="69225" x="1973263" y="5081588"/>
          <p14:tracePt t="69240" x="1928813" y="5072063"/>
          <p14:tracePt t="69256" x="1911350" y="5072063"/>
          <p14:tracePt t="69273" x="1901825" y="5072063"/>
          <p14:tracePt t="69290" x="1893888" y="5072063"/>
          <p14:tracePt t="69608" x="1901825" y="5072063"/>
          <p14:tracePt t="69641" x="1919288" y="5072063"/>
          <p14:tracePt t="69658" x="1965325" y="5081588"/>
          <p14:tracePt t="69674" x="2044700" y="5081588"/>
          <p14:tracePt t="69690" x="2116138" y="5089525"/>
          <p14:tracePt t="69707" x="2322513" y="5116513"/>
          <p14:tracePt t="69722" x="2455863" y="5126038"/>
          <p14:tracePt t="69739" x="2705100" y="5143500"/>
          <p14:tracePt t="69757" x="2901950" y="5160963"/>
          <p14:tracePt t="69773" x="3071813" y="5180013"/>
          <p14:tracePt t="69790" x="3170238" y="5187950"/>
          <p14:tracePt t="69806" x="3384550" y="5214938"/>
          <p14:tracePt t="69824" x="3589338" y="5224463"/>
          <p14:tracePt t="69841" x="3670300" y="5232400"/>
          <p14:tracePt t="69856" x="3813175" y="5241925"/>
          <p14:tracePt t="69876" x="3929063" y="5251450"/>
          <p14:tracePt t="69891" x="3990975" y="5259388"/>
          <p14:tracePt t="69907" x="4010025" y="5259388"/>
          <p14:tracePt t="69923" x="4037013" y="5259388"/>
          <p14:tracePt t="69957" x="4054475" y="5268913"/>
          <p14:tracePt t="69975" x="4062413" y="5268913"/>
          <p14:tracePt t="70007" x="4071938" y="5268913"/>
          <p14:tracePt t="70025" x="4089400" y="5268913"/>
          <p14:tracePt t="70041" x="4108450" y="5268913"/>
          <p14:tracePt t="70057" x="4152900" y="5268913"/>
          <p14:tracePt t="70074" x="4197350" y="5268913"/>
          <p14:tracePt t="70092" x="4241800" y="5268913"/>
          <p14:tracePt t="70107" x="4259263" y="5268913"/>
          <p14:tracePt t="70124" x="4295775" y="5268913"/>
          <p14:tracePt t="70141" x="4322763" y="5268913"/>
          <p14:tracePt t="70158" x="4330700" y="5268913"/>
          <p14:tracePt t="70174" x="4357688" y="5268913"/>
          <p14:tracePt t="70189" x="4367213" y="5268913"/>
          <p14:tracePt t="70204" x="4384675" y="5268913"/>
          <p14:tracePt t="70222" x="4394200" y="5268913"/>
          <p14:tracePt t="70238" x="4411663" y="5268913"/>
          <p14:tracePt t="70273" x="4438650" y="5268913"/>
          <p14:tracePt t="70290" x="4473575" y="5268913"/>
          <p14:tracePt t="70307" x="4491038" y="5268913"/>
          <p14:tracePt t="70324" x="4510088" y="5268913"/>
          <p14:tracePt t="70357" x="4527550" y="5268913"/>
          <p14:tracePt t="70374" x="4537075" y="5268913"/>
          <p14:tracePt t="70389" x="4545013" y="5268913"/>
          <p14:tracePt t="70424" x="4562475" y="5268913"/>
          <p14:tracePt t="70442" x="4572000" y="5268913"/>
          <p14:tracePt t="70473" x="4581525" y="5268913"/>
          <p14:tracePt t="70492" x="4598988" y="5259388"/>
          <p14:tracePt t="70506" x="4643438" y="5259388"/>
          <p14:tracePt t="70524" x="4679950" y="5259388"/>
          <p14:tracePt t="70541" x="4776788" y="5259388"/>
          <p14:tracePt t="70558" x="4867275" y="5259388"/>
          <p14:tracePt t="70574" x="4894263" y="5259388"/>
          <p14:tracePt t="70591" x="4919663" y="5259388"/>
          <p14:tracePt t="70606" x="4938713" y="5259388"/>
          <p14:tracePt t="70623" x="4946650" y="5259388"/>
          <p14:tracePt t="70656" x="4956175" y="5259388"/>
          <p14:tracePt t="70705" x="4965700" y="5259388"/>
          <p14:tracePt t="71657" x="4956175" y="5259388"/>
          <p14:tracePt t="71673" x="4919663" y="5276850"/>
          <p14:tracePt t="71690" x="4884738" y="5295900"/>
          <p14:tracePt t="71707" x="4867275" y="5303838"/>
          <p14:tracePt t="71724" x="4822825" y="5313363"/>
          <p14:tracePt t="71741" x="4786313" y="5330825"/>
          <p14:tracePt t="71758" x="4751388" y="5340350"/>
          <p14:tracePt t="71773" x="4724400" y="5340350"/>
          <p14:tracePt t="71789" x="4697413" y="5348288"/>
          <p14:tracePt t="71806" x="4670425" y="5348288"/>
          <p14:tracePt t="71824" x="4652963" y="5357813"/>
          <p14:tracePt t="71828" x="4643438" y="5357813"/>
          <p14:tracePt t="71841" x="4633913" y="5357813"/>
          <p14:tracePt t="71857" x="4589463" y="5367338"/>
          <p14:tracePt t="71874" x="4572000" y="5367338"/>
          <p14:tracePt t="71891" x="4537075" y="5375275"/>
          <p14:tracePt t="71907" x="4491038" y="5375275"/>
          <p14:tracePt t="71924" x="4473575" y="5375275"/>
          <p14:tracePt t="71942" x="4438650" y="5384800"/>
          <p14:tracePt t="71957" x="4402138" y="5394325"/>
          <p14:tracePt t="71974" x="4384675" y="5394325"/>
          <p14:tracePt t="71991" x="4375150" y="5394325"/>
          <p14:tracePt t="72008" x="4357688" y="5394325"/>
          <p14:tracePt t="72024" x="4348163" y="5394325"/>
          <p14:tracePt t="72058" x="4340225" y="5394325"/>
          <p14:tracePt t="72074" x="4330700" y="5394325"/>
          <p14:tracePt t="72090" x="4322763" y="5394325"/>
          <p14:tracePt t="72124" x="4313238" y="5394325"/>
          <p14:tracePt t="72139" x="4303713" y="5394325"/>
          <p14:tracePt t="72153" x="4295775" y="5394325"/>
          <p14:tracePt t="72171" x="4286250" y="5394325"/>
          <p14:tracePt t="72186" x="4276725" y="5402263"/>
          <p14:tracePt t="72204" x="4268788" y="5402263"/>
          <p14:tracePt t="72273" x="4259263" y="5402263"/>
          <p14:tracePt t="72390" x="4259263" y="5411788"/>
          <p14:tracePt t="72407" x="4268788" y="5411788"/>
          <p14:tracePt t="72441" x="4286250" y="5419725"/>
          <p14:tracePt t="72456" x="4340225" y="5419725"/>
          <p14:tracePt t="72473" x="4483100" y="5419725"/>
          <p14:tracePt t="72489" x="4581525" y="5419725"/>
          <p14:tracePt t="72508" x="4875213" y="5419725"/>
          <p14:tracePt t="72526" x="5402263" y="5419725"/>
          <p14:tracePt t="72539" x="5670550" y="5419725"/>
          <p14:tracePt t="72556" x="6089650" y="5419725"/>
          <p14:tracePt t="72573" x="6313488" y="5419725"/>
          <p14:tracePt t="72591" x="6419850" y="5419725"/>
          <p14:tracePt t="72607" x="6438900" y="5419725"/>
          <p14:tracePt t="72624" x="6473825" y="5419725"/>
          <p14:tracePt t="72641" x="6491288" y="5419725"/>
          <p14:tracePt t="72673" x="6500813" y="5419725"/>
          <p14:tracePt t="72690" x="6510338" y="5419725"/>
          <p14:tracePt t="72708" x="6518275" y="5419725"/>
          <p14:tracePt t="72725" x="6527800" y="5419725"/>
          <p14:tracePt t="72741" x="6537325" y="5419725"/>
          <p14:tracePt t="72757" x="6545263" y="5419725"/>
          <p14:tracePt t="72774" x="6554788" y="5419725"/>
          <p14:tracePt t="72807" x="6572250" y="5419725"/>
          <p14:tracePt t="72824" x="6581775" y="5419725"/>
          <p14:tracePt t="72828" x="6581775" y="5411788"/>
          <p14:tracePt t="72842" x="6589713" y="5411788"/>
          <p14:tracePt t="72856" x="6589713" y="5402263"/>
          <p14:tracePt t="72873" x="6608763" y="5402263"/>
          <p14:tracePt t="72890" x="6608763" y="5394325"/>
          <p14:tracePt t="72908" x="6616700" y="5394325"/>
          <p14:tracePt t="72924" x="6626225" y="5394325"/>
          <p14:tracePt t="72941" x="6634163" y="5384800"/>
          <p14:tracePt t="72957" x="6643688" y="5367338"/>
          <p14:tracePt t="72990" x="6653213" y="5367338"/>
          <p14:tracePt t="73007" x="6653213" y="5357813"/>
          <p14:tracePt t="73041" x="6661150" y="5357813"/>
          <p14:tracePt t="73074" x="6661150" y="5348288"/>
          <p14:tracePt t="73107" x="6661150" y="5330825"/>
          <p14:tracePt t="73124" x="6670675" y="5330825"/>
          <p14:tracePt t="73141" x="6680200" y="5322888"/>
          <p14:tracePt t="73158" x="6688138" y="5303838"/>
          <p14:tracePt t="73174" x="6688138" y="5295900"/>
          <p14:tracePt t="73191" x="6705600" y="5259388"/>
          <p14:tracePt t="73208" x="6715125" y="5224463"/>
          <p14:tracePt t="73224" x="6724650" y="5197475"/>
          <p14:tracePt t="73241" x="6732588" y="5170488"/>
          <p14:tracePt t="73259" x="6751638" y="5133975"/>
          <p14:tracePt t="73272" x="6759575" y="5126038"/>
          <p14:tracePt t="73289" x="6769100" y="5108575"/>
          <p14:tracePt t="73307" x="6769100" y="5099050"/>
          <p14:tracePt t="73323" x="6777038" y="5099050"/>
          <p14:tracePt t="73327" x="6777038" y="5089525"/>
          <p14:tracePt t="73357" x="6786563" y="5089525"/>
          <p14:tracePt t="73373" x="6786563" y="5081588"/>
          <p14:tracePt t="73540" x="6777038" y="5126038"/>
          <p14:tracePt t="73557" x="6769100" y="5180013"/>
          <p14:tracePt t="73575" x="6759575" y="5259388"/>
          <p14:tracePt t="73589" x="6751638" y="5286375"/>
          <p14:tracePt t="73606" x="6732588" y="5330825"/>
          <p14:tracePt t="73625" x="6732588" y="5348288"/>
          <p14:tracePt t="73641" x="6724650" y="5357813"/>
          <p14:tracePt t="73657" x="6715125" y="5367338"/>
          <p14:tracePt t="73675" x="6715125" y="5375275"/>
          <p14:tracePt t="73691" x="6715125" y="5384800"/>
          <p14:tracePt t="73708" x="6715125" y="5394325"/>
          <p14:tracePt t="73942" x="6732588" y="5384800"/>
          <p14:tracePt t="73957" x="6742113" y="5375275"/>
          <p14:tracePt t="73974" x="6786563" y="5330825"/>
          <p14:tracePt t="73992" x="6813550" y="5295900"/>
          <p14:tracePt t="74007" x="6823075" y="5286375"/>
          <p14:tracePt t="74023" x="6831013" y="5276850"/>
          <p14:tracePt t="74038" x="6848475" y="5268913"/>
          <p14:tracePt t="74070" x="6848475" y="5259388"/>
          <p14:tracePt t="74087" x="6858000" y="5259388"/>
          <p14:tracePt t="74104" x="6858000" y="5251450"/>
          <p14:tracePt t="74703" x="6884988" y="5259388"/>
          <p14:tracePt t="74720" x="6902450" y="5259388"/>
          <p14:tracePt t="74736" x="6938963" y="5276850"/>
          <p14:tracePt t="74753" x="6983413" y="5286375"/>
          <p14:tracePt t="74770" x="7000875" y="5295900"/>
          <p14:tracePt t="74787" x="7037388" y="5303838"/>
          <p14:tracePt t="74803" x="7081838" y="5313363"/>
          <p14:tracePt t="74820" x="7099300" y="5313363"/>
          <p14:tracePt t="74836" x="7116763" y="5322888"/>
          <p14:tracePt t="74853" x="7134225" y="5322888"/>
          <p14:tracePt t="74886" x="7153275" y="5330825"/>
          <p14:tracePt t="74903" x="7180263" y="5340350"/>
          <p14:tracePt t="74920" x="7197725" y="5340350"/>
          <p14:tracePt t="74936" x="7232650" y="5340350"/>
          <p14:tracePt t="74953" x="7304088" y="5340350"/>
          <p14:tracePt t="74970" x="7340600" y="5340350"/>
          <p14:tracePt t="74986" x="7429500" y="5340350"/>
          <p14:tracePt t="75003" x="7483475" y="5340350"/>
          <p14:tracePt t="75020" x="7518400" y="5340350"/>
          <p14:tracePt t="75036" x="7537450" y="5330825"/>
          <p14:tracePt t="75053" x="7554913" y="5330825"/>
          <p14:tracePt t="75070" x="7562850" y="5322888"/>
          <p14:tracePt t="75086" x="7572375" y="5322888"/>
          <p14:tracePt t="75103" x="7581900" y="5313363"/>
          <p14:tracePt t="75120" x="7589838" y="5303838"/>
          <p14:tracePt t="75136" x="7599363" y="5303838"/>
          <p14:tracePt t="75153" x="7608888" y="5295900"/>
          <p14:tracePt t="75170" x="7616825" y="5286375"/>
          <p14:tracePt t="75186" x="7626350" y="5276850"/>
          <p14:tracePt t="75203" x="7634288" y="5268913"/>
          <p14:tracePt t="75220" x="7643813" y="5259388"/>
          <p14:tracePt t="75253" x="7661275" y="5251450"/>
          <p14:tracePt t="75270" x="7670800" y="5241925"/>
          <p14:tracePt t="75287" x="7670800" y="5232400"/>
          <p14:tracePt t="75303" x="7680325" y="5224463"/>
          <p14:tracePt t="75320" x="7688263" y="5214938"/>
          <p14:tracePt t="75337" x="7697788" y="5205413"/>
          <p14:tracePt t="75353" x="7697788" y="5197475"/>
          <p14:tracePt t="75370" x="7705725" y="5187950"/>
          <p14:tracePt t="75386" x="7715250" y="5187950"/>
          <p14:tracePt t="75404" x="7724775" y="5180013"/>
          <p14:tracePt t="75421" x="7732713" y="5160963"/>
          <p14:tracePt t="75437" x="7742238" y="5160963"/>
          <p14:tracePt t="75453" x="7742238" y="5153025"/>
          <p14:tracePt t="75487" x="7751763" y="5143500"/>
          <p14:tracePt t="75553" x="7751763" y="5133975"/>
          <p14:tracePt t="75571" x="7751763" y="5126038"/>
          <p14:tracePt t="75587" x="7759700" y="5116513"/>
          <p14:tracePt t="75603" x="7769225" y="5116513"/>
          <p14:tracePt t="75620" x="7769225" y="5108575"/>
          <p14:tracePt t="75637" x="7777163" y="5089525"/>
          <p14:tracePt t="75670" x="7777163" y="5081588"/>
          <p14:tracePt t="75687" x="7777163" y="5072063"/>
          <p14:tracePt t="75736" x="7777163" y="5062538"/>
          <p14:tracePt t="75753" x="7777163" y="5054600"/>
          <p14:tracePt t="75770" x="7786688" y="5045075"/>
          <p14:tracePt t="75803" x="7786688" y="5037138"/>
          <p14:tracePt t="75853" x="7786688" y="5027613"/>
          <p14:tracePt t="76036" x="7777163" y="5027613"/>
          <p14:tracePt t="76053" x="7715250" y="5045075"/>
          <p14:tracePt t="76070" x="7661275" y="5072063"/>
          <p14:tracePt t="76086" x="7483475" y="5160963"/>
          <p14:tracePt t="76103" x="7224713" y="5276850"/>
          <p14:tracePt t="76120" x="7108825" y="5330825"/>
          <p14:tracePt t="76136" x="6965950" y="5411788"/>
          <p14:tracePt t="76153" x="6894513" y="5465763"/>
          <p14:tracePt t="76169" x="6875463" y="5473700"/>
          <p14:tracePt t="76186" x="6858000" y="5483225"/>
          <p14:tracePt t="76203" x="6848475" y="5500688"/>
          <p14:tracePt t="76219" x="6840538" y="5500688"/>
          <p14:tracePt t="76237" x="6831013" y="5510213"/>
          <p14:tracePt t="76253" x="6823075" y="5518150"/>
          <p14:tracePt t="76270" x="6813550" y="5537200"/>
          <p14:tracePt t="76286" x="6804025" y="5537200"/>
          <p14:tracePt t="76303" x="6796088" y="5554663"/>
          <p14:tracePt t="76320" x="6786563" y="5572125"/>
          <p14:tracePt t="76336" x="6777038" y="5572125"/>
          <p14:tracePt t="76353" x="6769100" y="5589588"/>
          <p14:tracePt t="76370" x="6751638" y="5599113"/>
          <p14:tracePt t="76386" x="6751638" y="5616575"/>
          <p14:tracePt t="76403" x="6724650" y="5643563"/>
          <p14:tracePt t="76420" x="6715125" y="5653088"/>
          <p14:tracePt t="76436" x="6705600" y="5653088"/>
          <p14:tracePt t="76453" x="6697663" y="5670550"/>
          <p14:tracePt t="76503" x="6688138" y="5680075"/>
          <p14:tracePt t="76536" x="6680200" y="5688013"/>
          <p14:tracePt t="76570" x="6661150" y="5697538"/>
          <p14:tracePt t="76586" x="6653213" y="5715000"/>
          <p14:tracePt t="76620" x="6643688" y="5724525"/>
          <p14:tracePt t="76636" x="6634163" y="5732463"/>
          <p14:tracePt t="76653" x="6626225" y="5741988"/>
          <p14:tracePt t="76670" x="6616700" y="5751513"/>
          <p14:tracePt t="76687" x="6608763" y="5759450"/>
          <p14:tracePt t="76704" x="6599238" y="5768975"/>
          <p14:tracePt t="76720" x="6589713" y="5776913"/>
          <p14:tracePt t="76737" x="6589713" y="5786438"/>
          <p14:tracePt t="76870" x="6589713" y="5776913"/>
          <p14:tracePt t="76903" x="6589713" y="5768975"/>
          <p14:tracePt t="76920" x="6589713" y="5759450"/>
          <p14:tracePt t="76936" x="6589713" y="5751513"/>
          <p14:tracePt t="76953" x="6599238" y="5741988"/>
          <p14:tracePt t="76970" x="6608763" y="5732463"/>
          <p14:tracePt t="76986" x="6616700" y="5697538"/>
          <p14:tracePt t="77003" x="6626225" y="5680075"/>
          <p14:tracePt t="77020" x="6634163" y="5634038"/>
          <p14:tracePt t="77036" x="6661150" y="5589588"/>
          <p14:tracePt t="77054" x="6697663" y="5518150"/>
          <p14:tracePt t="77071" x="6724650" y="5473700"/>
          <p14:tracePt t="77087" x="6777038" y="5394325"/>
          <p14:tracePt t="77104" x="6813550" y="5322888"/>
          <p14:tracePt t="77120" x="6831013" y="5295900"/>
          <p14:tracePt t="77137" x="6858000" y="5241925"/>
          <p14:tracePt t="77154" x="6894513" y="5187950"/>
          <p14:tracePt t="77171" x="6919913" y="5153025"/>
          <p14:tracePt t="77186" x="6946900" y="5116513"/>
          <p14:tracePt t="77203" x="6983413" y="5072063"/>
          <p14:tracePt t="77220" x="7000875" y="5062538"/>
          <p14:tracePt t="77236" x="7027863" y="5027613"/>
          <p14:tracePt t="77253" x="7054850" y="4983163"/>
          <p14:tracePt t="77270" x="7081838" y="4965700"/>
          <p14:tracePt t="77286" x="7116763" y="4919663"/>
          <p14:tracePt t="77303" x="7161213" y="4894263"/>
          <p14:tracePt t="77320" x="7180263" y="4867275"/>
          <p14:tracePt t="77322" x="7197725" y="4857750"/>
          <p14:tracePt t="77336" x="7224713" y="4848225"/>
          <p14:tracePt t="77353" x="7251700" y="4830763"/>
          <p14:tracePt t="77369" x="7259638" y="4822825"/>
          <p14:tracePt t="77386" x="7277100" y="4813300"/>
          <p14:tracePt t="77403" x="7286625" y="4803775"/>
          <p14:tracePt t="77420" x="7296150" y="4803775"/>
          <p14:tracePt t="77436" x="7296150" y="4795838"/>
          <p14:tracePt t="77453" x="7304088" y="4795838"/>
          <p14:tracePt t="77470" x="7313613" y="4795838"/>
          <p14:tracePt t="77503" x="7323138" y="4795838"/>
          <p14:tracePt t="77520" x="7331075" y="4795838"/>
          <p14:tracePt t="77536" x="7340600" y="4795838"/>
          <p14:tracePt t="77553" x="7375525" y="4795838"/>
          <p14:tracePt t="77570" x="7439025" y="4822825"/>
          <p14:tracePt t="77586" x="7466013" y="4830763"/>
          <p14:tracePt t="77603" x="7510463" y="4867275"/>
          <p14:tracePt t="77620" x="7537450" y="4875213"/>
          <p14:tracePt t="77636" x="7545388" y="4884738"/>
          <p14:tracePt t="77653" x="7562850" y="4894263"/>
          <p14:tracePt t="77686" x="7572375" y="4902200"/>
          <p14:tracePt t="77720" x="7581900" y="4902200"/>
          <p14:tracePt t="77803" x="7589838" y="4902200"/>
          <p14:tracePt t="77819" x="7599363" y="4902200"/>
          <p14:tracePt t="77886" x="7608888" y="4902200"/>
          <p14:tracePt t="77920" x="7608888" y="4911725"/>
          <p14:tracePt t="77937" x="7616825" y="4911725"/>
          <p14:tracePt t="77953" x="7626350" y="4911725"/>
          <p14:tracePt t="77969" x="7643813" y="4911725"/>
          <p14:tracePt t="77986" x="7653338" y="4911725"/>
          <p14:tracePt t="78003" x="7688263" y="4911725"/>
          <p14:tracePt t="78020" x="7732713" y="4911725"/>
          <p14:tracePt t="78037" x="7759700" y="4902200"/>
          <p14:tracePt t="78053" x="7777163" y="4894263"/>
          <p14:tracePt t="78070" x="7804150" y="4884738"/>
          <p14:tracePt t="78086" x="7823200" y="4875213"/>
          <p14:tracePt t="78103" x="7831138" y="4867275"/>
          <p14:tracePt t="78121" x="7840663" y="4857750"/>
          <p14:tracePt t="78136" x="7848600" y="4848225"/>
          <p14:tracePt t="78186" x="7858125" y="4848225"/>
          <p14:tracePt t="78219" x="7867650" y="4848225"/>
          <p14:tracePt t="78236" x="7867650" y="4840288"/>
          <p14:tracePt t="78253" x="7875588" y="4840288"/>
          <p14:tracePt t="78286" x="7885113" y="4830763"/>
          <p14:tracePt t="78303" x="7885113" y="4822825"/>
          <p14:tracePt t="78403" x="7894638" y="4822825"/>
          <p14:tracePt t="78436" x="7902575" y="4813300"/>
          <p14:tracePt t="78453" x="7912100" y="4813300"/>
          <p14:tracePt t="78486" x="7920038" y="4803775"/>
          <p14:tracePt t="78520" x="7929563" y="4803775"/>
          <p14:tracePt t="78736" x="7920038" y="4803775"/>
          <p14:tracePt t="78753" x="7902575" y="4822825"/>
          <p14:tracePt t="78770" x="7885113" y="4857750"/>
          <p14:tracePt t="78786" x="7858125" y="4867275"/>
          <p14:tracePt t="78803" x="7831138" y="4902200"/>
          <p14:tracePt t="78819" x="7804150" y="4919663"/>
          <p14:tracePt t="78821" x="7786688" y="4938713"/>
          <p14:tracePt t="78836" x="7769225" y="4956175"/>
          <p14:tracePt t="78853" x="7715250" y="4983163"/>
          <p14:tracePt t="78870" x="7670800" y="5000625"/>
          <p14:tracePt t="78886" x="7643813" y="5010150"/>
          <p14:tracePt t="78903" x="7599363" y="5018088"/>
          <p14:tracePt t="78919" x="7581900" y="5027613"/>
          <p14:tracePt t="78936" x="7562850" y="5027613"/>
          <p14:tracePt t="78953" x="7554913" y="5037138"/>
          <p14:tracePt t="78969" x="7527925" y="5045075"/>
          <p14:tracePt t="78986" x="7510463" y="5045075"/>
          <p14:tracePt t="79003" x="7491413" y="5045075"/>
          <p14:tracePt t="79020" x="7483475" y="5045075"/>
          <p14:tracePt t="79036" x="7473950" y="5045075"/>
          <p14:tracePt t="79053" x="7466013" y="5045075"/>
          <p14:tracePt t="79069" x="7456488" y="5045075"/>
          <p14:tracePt t="79086" x="7446963" y="5045075"/>
          <p14:tracePt t="79119" x="7439025" y="5045075"/>
          <p14:tracePt t="79169" x="7439025" y="5037138"/>
          <p14:tracePt t="79203" x="7439025" y="5027613"/>
          <p14:tracePt t="79219" x="7429500" y="5027613"/>
          <p14:tracePt t="79237" x="7429500" y="5018088"/>
          <p14:tracePt t="79306" x="7419975" y="5010150"/>
          <p14:tracePt t="79325" x="7412038" y="5000625"/>
          <p14:tracePt t="79340" x="7402513" y="4991100"/>
          <p14:tracePt t="79357" x="7402513" y="4983163"/>
          <p14:tracePt t="79374" x="7394575" y="4973638"/>
          <p14:tracePt t="79390" x="7385050" y="4973638"/>
          <p14:tracePt t="79407" x="7385050" y="4965700"/>
          <p14:tracePt t="79440" x="7375525" y="4956175"/>
          <p14:tracePt t="79474" x="7367588" y="4946650"/>
          <p14:tracePt t="79490" x="7348538" y="4938713"/>
          <p14:tracePt t="79507" x="7340600" y="4919663"/>
          <p14:tracePt t="79540" x="7331075" y="4911725"/>
          <p14:tracePt t="79558" x="7323138" y="4902200"/>
          <p14:tracePt t="79590" x="7296150" y="4884738"/>
          <p14:tracePt t="79607" x="7259638" y="4875213"/>
          <p14:tracePt t="79622" x="7242175" y="4867275"/>
          <p14:tracePt t="79639" x="7232650" y="4867275"/>
          <p14:tracePt t="79656" x="7224713" y="4857750"/>
          <p14:tracePt t="79673" x="7205663" y="4857750"/>
          <p14:tracePt t="79689" x="7197725" y="4857750"/>
          <p14:tracePt t="79706" x="7161213" y="4857750"/>
          <p14:tracePt t="79721" x="7153275" y="4857750"/>
          <p14:tracePt t="79738" x="7134225" y="4857750"/>
          <p14:tracePt t="79757" x="7126288" y="4857750"/>
          <p14:tracePt t="79775" x="7116763" y="4867275"/>
          <p14:tracePt t="79790" x="7108825" y="4875213"/>
          <p14:tracePt t="79807" x="7099300" y="4884738"/>
          <p14:tracePt t="79824" x="7089775" y="4894263"/>
          <p14:tracePt t="79855" x="7072313" y="4911725"/>
          <p14:tracePt t="79872" x="7062788" y="4946650"/>
          <p14:tracePt t="79889" x="7054850" y="4956175"/>
          <p14:tracePt t="79906" x="7045325" y="4991100"/>
          <p14:tracePt t="79923" x="7027863" y="5037138"/>
          <p14:tracePt t="79939" x="7027863" y="5054600"/>
          <p14:tracePt t="79954" x="7000875" y="5099050"/>
          <p14:tracePt t="79972" x="6965950" y="5170488"/>
          <p14:tracePt t="79989" x="6938963" y="5214938"/>
          <p14:tracePt t="80007" x="6894513" y="5286375"/>
          <p14:tracePt t="80024" x="6858000" y="5340350"/>
          <p14:tracePt t="80041" x="6831013" y="5375275"/>
          <p14:tracePt t="80057" x="6831013" y="5402263"/>
          <p14:tracePt t="80074" x="6804025" y="5438775"/>
          <p14:tracePt t="80090" x="6769100" y="5491163"/>
          <p14:tracePt t="80108" x="6742113" y="5518150"/>
          <p14:tracePt t="80122" x="6697663" y="5581650"/>
          <p14:tracePt t="80139" x="6661150" y="5626100"/>
          <p14:tracePt t="80156" x="6643688" y="5643563"/>
          <p14:tracePt t="80172" x="6634163" y="5670550"/>
          <p14:tracePt t="80189" x="6626225" y="5697538"/>
          <p14:tracePt t="80206" x="6616700" y="5705475"/>
          <p14:tracePt t="80223" x="6608763" y="5715000"/>
          <p14:tracePt t="80241" x="6599238" y="5724525"/>
          <p14:tracePt t="80258" x="6589713" y="5732463"/>
          <p14:tracePt t="80274" x="6581775" y="5759450"/>
          <p14:tracePt t="80291" x="6562725" y="5795963"/>
          <p14:tracePt t="80307" x="6554788" y="5813425"/>
          <p14:tracePt t="80324" x="6554788" y="5822950"/>
          <p14:tracePt t="80329" x="6545263" y="5822950"/>
          <p14:tracePt t="80356" x="6537325" y="5840413"/>
          <p14:tracePt t="80372" x="6537325" y="5848350"/>
          <p14:tracePt t="80390" x="6527800" y="5848350"/>
          <p14:tracePt t="80422" x="6518275" y="5857875"/>
          <p14:tracePt t="80440" x="6518275" y="5867400"/>
          <p14:tracePt t="80457" x="6510338" y="5875338"/>
          <p14:tracePt t="80724" x="6510338" y="5867400"/>
          <p14:tracePt t="80758" x="6510338" y="5857875"/>
          <p14:tracePt t="80775" x="6518275" y="5848350"/>
          <p14:tracePt t="80808" x="6527800" y="5830888"/>
          <p14:tracePt t="80824" x="6527800" y="5822950"/>
          <p14:tracePt t="80857" x="6537325" y="5813425"/>
          <p14:tracePt t="80874" x="6545263" y="5795963"/>
          <p14:tracePt t="80906" x="6554788" y="5786438"/>
          <p14:tracePt t="80924" x="6554788" y="5776913"/>
          <p14:tracePt t="80940" x="6562725" y="5768975"/>
          <p14:tracePt t="80956" x="6572250" y="5732463"/>
          <p14:tracePt t="80975" x="6589713" y="5697538"/>
          <p14:tracePt t="80990" x="6589713" y="5661025"/>
          <p14:tracePt t="81007" x="6599238" y="5626100"/>
          <p14:tracePt t="81025" x="6616700" y="5589588"/>
          <p14:tracePt t="81040" x="6616700" y="5572125"/>
          <p14:tracePt t="81057" x="6616700" y="5562600"/>
          <p14:tracePt t="81075" x="6626225" y="5545138"/>
          <p14:tracePt t="81090" x="6626225" y="5537200"/>
          <p14:tracePt t="81107" x="6626225" y="5518150"/>
          <p14:tracePt t="81124" x="6634163" y="5500688"/>
          <p14:tracePt t="81140" x="6634163" y="5491163"/>
          <p14:tracePt t="81157" x="6634163" y="5483225"/>
          <p14:tracePt t="81190" x="6634163" y="5465763"/>
          <p14:tracePt t="81207" x="6634163" y="5456238"/>
          <p14:tracePt t="81221" x="6634163" y="5411788"/>
          <p14:tracePt t="81238" x="6634163" y="5394325"/>
          <p14:tracePt t="81255" x="6634163" y="5357813"/>
          <p14:tracePt t="81274" x="6634163" y="5330825"/>
          <p14:tracePt t="81290" x="6634163" y="5313363"/>
          <p14:tracePt t="81307" x="6634163" y="5303838"/>
          <p14:tracePt t="81323" x="6634163" y="5295900"/>
          <p14:tracePt t="81338" x="6634163" y="5286375"/>
          <p14:tracePt t="81356" x="6626225" y="5276850"/>
          <p14:tracePt t="81389" x="6616700" y="5268913"/>
          <p14:tracePt t="81457" x="6616700" y="5259388"/>
          <p14:tracePt t="81490" x="6616700" y="5251450"/>
          <p14:tracePt t="81607" x="6608763" y="5251450"/>
          <p14:tracePt t="81673" x="6599238" y="5251450"/>
          <p14:tracePt t="81723" x="6589713" y="5251450"/>
          <p14:tracePt t="81757" x="6581775" y="5251450"/>
          <p14:tracePt t="81807" x="6572250" y="5251450"/>
          <p14:tracePt t="81840" x="6562725" y="5251450"/>
          <p14:tracePt t="81857" x="6554788" y="5251450"/>
          <p14:tracePt t="81890" x="6545263" y="5251450"/>
          <p14:tracePt t="81940" x="6537325" y="5251450"/>
          <p14:tracePt t="82057" x="6527800" y="5251450"/>
          <p14:tracePt t="82174" x="6518275" y="5251450"/>
          <p14:tracePt t="82223" x="6510338" y="5251450"/>
          <p14:tracePt t="82340" x="6500813" y="5251450"/>
          <p14:tracePt t="82357" x="6500813" y="5241925"/>
          <p14:tracePt t="82374" x="6483350" y="5232400"/>
          <p14:tracePt t="82389" x="6483350" y="5224463"/>
          <p14:tracePt t="82406" x="6473825" y="5214938"/>
          <p14:tracePt t="82424" x="6465888" y="5205413"/>
          <p14:tracePt t="82441" x="6456363" y="5197475"/>
          <p14:tracePt t="82456" x="6446838" y="5197475"/>
          <p14:tracePt t="82523" x="6446838" y="5187950"/>
          <p14:tracePt t="82624" x="6446838" y="5180013"/>
          <p14:tracePt t="82691" x="6446838" y="5170488"/>
          <p14:tracePt t="82723" x="6438900" y="5170488"/>
          <p14:tracePt t="82741" x="6438900" y="5160963"/>
          <p14:tracePt t="82973" x="6429375" y="5160963"/>
          <p14:tracePt t="83190" x="6419850" y="5160963"/>
          <p14:tracePt t="83240" x="6411913" y="5160963"/>
          <p14:tracePt t="83274" x="6402388" y="5160963"/>
          <p14:tracePt t="83357" x="6394450" y="5160963"/>
          <p14:tracePt t="84440" x="6402388" y="5160963"/>
          <p14:tracePt t="84459" x="6429375" y="5160963"/>
          <p14:tracePt t="84471" x="6446838" y="5160963"/>
          <p14:tracePt t="84488" x="6456363" y="5170488"/>
          <p14:tracePt t="84507" x="6465888" y="5170488"/>
          <p14:tracePt t="84525" x="6473825" y="5180013"/>
          <p14:tracePt t="84540" x="6483350" y="5180013"/>
          <p14:tracePt t="84557" x="6491288" y="5180013"/>
          <p14:tracePt t="84589" x="6500813" y="5180013"/>
          <p14:tracePt t="84607" x="6510338" y="5180013"/>
          <p14:tracePt t="84640" x="6518275" y="5180013"/>
          <p14:tracePt t="84690" x="6527800" y="5187950"/>
          <p14:tracePt t="84724" x="6545263" y="5197475"/>
          <p14:tracePt t="84757" x="6554788" y="5205413"/>
          <p14:tracePt t="84775" x="6562725" y="5205413"/>
          <p14:tracePt t="84791" x="6581775" y="5214938"/>
          <p14:tracePt t="84807" x="6589713" y="5214938"/>
          <p14:tracePt t="84824" x="6608763" y="5224463"/>
          <p14:tracePt t="84839" x="6634163" y="5224463"/>
          <p14:tracePt t="84856" x="6670675" y="5232400"/>
          <p14:tracePt t="84873" x="6705600" y="5232400"/>
          <p14:tracePt t="84889" x="6724650" y="5241925"/>
          <p14:tracePt t="84905" x="6769100" y="5251450"/>
          <p14:tracePt t="84922" x="6804025" y="5259388"/>
          <p14:tracePt t="84939" x="6823075" y="5259388"/>
          <p14:tracePt t="84957" x="6848475" y="5259388"/>
          <p14:tracePt t="84974" x="6884988" y="5268913"/>
          <p14:tracePt t="84988" x="6902450" y="5276850"/>
          <p14:tracePt t="85005" x="6946900" y="5286375"/>
          <p14:tracePt t="85024" x="7018338" y="5295900"/>
          <p14:tracePt t="85041" x="7134225" y="5313363"/>
          <p14:tracePt t="85057" x="7188200" y="5313363"/>
          <p14:tracePt t="85074" x="7304088" y="5322888"/>
          <p14:tracePt t="85092" x="7402513" y="5322888"/>
          <p14:tracePt t="85107" x="7439025" y="5322888"/>
          <p14:tracePt t="85123" x="7491413" y="5322888"/>
          <p14:tracePt t="85139" x="7527925" y="5322888"/>
          <p14:tracePt t="85156" x="7545388" y="5322888"/>
          <p14:tracePt t="85172" x="7554913" y="5322888"/>
          <p14:tracePt t="85190" x="7562850" y="5322888"/>
          <p14:tracePt t="85222" x="7581900" y="5322888"/>
          <p14:tracePt t="85241" x="7589838" y="5313363"/>
          <p14:tracePt t="85256" x="7589838" y="5303838"/>
          <p14:tracePt t="85273" x="7599363" y="5295900"/>
          <p14:tracePt t="85289" x="7608888" y="5286375"/>
          <p14:tracePt t="85306" x="7608888" y="5276850"/>
          <p14:tracePt t="85324" x="7608888" y="5268913"/>
          <p14:tracePt t="85355" x="7608888" y="5259388"/>
          <p14:tracePt t="85373" x="7608888" y="5241925"/>
          <p14:tracePt t="85389" x="7608888" y="5232400"/>
          <p14:tracePt t="85407" x="7608888" y="5224463"/>
          <p14:tracePt t="85440" x="7608888" y="5214938"/>
          <p14:tracePt t="85456" x="7608888" y="5197475"/>
          <p14:tracePt t="85489" x="7599363" y="5187950"/>
          <p14:tracePt t="85507" x="7589838" y="5180013"/>
          <p14:tracePt t="85523" x="7581900" y="5170488"/>
          <p14:tracePt t="85539" x="7562850" y="5143500"/>
          <p14:tracePt t="85556" x="7545388" y="5126038"/>
          <p14:tracePt t="85590" x="7510463" y="5116513"/>
          <p14:tracePt t="85608" x="7473950" y="5099050"/>
          <p14:tracePt t="85623" x="7456488" y="5089525"/>
          <p14:tracePt t="85640" x="7412038" y="5081588"/>
          <p14:tracePt t="85657" x="7375525" y="5062538"/>
          <p14:tracePt t="85672" x="7358063" y="5062538"/>
          <p14:tracePt t="85690" x="7313613" y="5054600"/>
          <p14:tracePt t="85707" x="7277100" y="5045075"/>
          <p14:tracePt t="85721" x="7259638" y="5045075"/>
          <p14:tracePt t="85739" x="7224713" y="5045075"/>
          <p14:tracePt t="85757" x="7188200" y="5045075"/>
          <p14:tracePt t="85774" x="7170738" y="5045075"/>
          <p14:tracePt t="85807" x="7161213" y="5045075"/>
          <p14:tracePt t="85824" x="7143750" y="5045075"/>
          <p14:tracePt t="85857" x="7134225" y="5045075"/>
          <p14:tracePt t="85874" x="7126288" y="5045075"/>
          <p14:tracePt t="85890" x="7116763" y="5045075"/>
          <p14:tracePt t="85907" x="7108825" y="5054600"/>
          <p14:tracePt t="85924" x="7099300" y="5062538"/>
          <p14:tracePt t="85940" x="7089775" y="5072063"/>
          <p14:tracePt t="85957" x="7081838" y="5081588"/>
          <p14:tracePt t="85974" x="7072313" y="5108575"/>
          <p14:tracePt t="85990" x="7062788" y="5116513"/>
          <p14:tracePt t="86007" x="7054850" y="5153025"/>
          <p14:tracePt t="86022" x="7045325" y="5170488"/>
          <p14:tracePt t="86038" x="7037388" y="5187950"/>
          <p14:tracePt t="86055" x="7037388" y="5214938"/>
          <p14:tracePt t="86072" x="7037388" y="5241925"/>
          <p14:tracePt t="86087" x="7037388" y="5259388"/>
          <p14:tracePt t="86105" x="7037388" y="5276850"/>
          <p14:tracePt t="86122" x="7037388" y="5295900"/>
          <p14:tracePt t="86156" x="7037388" y="5322888"/>
          <p14:tracePt t="86173" x="7037388" y="5367338"/>
          <p14:tracePt t="86190" x="7037388" y="5394325"/>
          <p14:tracePt t="86207" x="7037388" y="5402263"/>
          <p14:tracePt t="86222" x="7037388" y="5419725"/>
          <p14:tracePt t="86255" x="7037388" y="5429250"/>
          <p14:tracePt t="86272" x="7037388" y="5438775"/>
          <p14:tracePt t="86390" x="7045325" y="5446713"/>
          <p14:tracePt t="86407" x="7054850" y="5456238"/>
          <p14:tracePt t="86424" x="7062788" y="5465763"/>
          <p14:tracePt t="86442" x="7072313" y="5473700"/>
          <p14:tracePt t="86457" x="7081838" y="5473700"/>
          <p14:tracePt t="86473" x="7099300" y="5491163"/>
          <p14:tracePt t="86491" x="7108825" y="5500688"/>
          <p14:tracePt t="86523" x="7116763" y="5510213"/>
          <p14:tracePt t="86537" x="7134225" y="5518150"/>
          <p14:tracePt t="86554" x="7153275" y="5518150"/>
          <p14:tracePt t="86572" x="7170738" y="5518150"/>
          <p14:tracePt t="86590" x="7197725" y="5518150"/>
          <p14:tracePt t="86607" x="7232650" y="5518150"/>
          <p14:tracePt t="86624" x="7251700" y="5518150"/>
          <p14:tracePt t="86640" x="7286625" y="5518150"/>
          <p14:tracePt t="86657" x="7323138" y="5518150"/>
          <p14:tracePt t="86690" x="7340600" y="5518150"/>
          <p14:tracePt t="86707" x="7348538" y="5518150"/>
          <p14:tracePt t="86723" x="7348538" y="5510213"/>
          <p14:tracePt t="86740" x="7358063" y="5510213"/>
          <p14:tracePt t="86758" x="7375525" y="5500688"/>
          <p14:tracePt t="86772" x="7385050" y="5491163"/>
          <p14:tracePt t="86789" x="7402513" y="5483225"/>
          <p14:tracePt t="86808" x="7412038" y="5473700"/>
          <p14:tracePt t="86823" x="7419975" y="5465763"/>
          <p14:tracePt t="86840" x="7429500" y="5456238"/>
          <p14:tracePt t="86857" x="7446963" y="5429250"/>
          <p14:tracePt t="86890" x="7456488" y="5411788"/>
          <p14:tracePt t="86907" x="7456488" y="5394325"/>
          <p14:tracePt t="86923" x="7456488" y="5384800"/>
          <p14:tracePt t="86939" x="7466013" y="5367338"/>
          <p14:tracePt t="86957" x="7473950" y="5330825"/>
          <p14:tracePt t="86974" x="7473950" y="5286375"/>
          <p14:tracePt t="86990" x="7473950" y="5276850"/>
          <p14:tracePt t="87007" x="7483475" y="5268913"/>
          <p14:tracePt t="87024" x="7483475" y="5259388"/>
          <p14:tracePt t="87040" x="7483475" y="5251450"/>
          <p14:tracePt t="87074" x="7483475" y="5232400"/>
          <p14:tracePt t="87107" x="7483475" y="5224463"/>
          <p14:tracePt t="87124" x="7483475" y="5214938"/>
          <p14:tracePt t="87140" x="7483475" y="5205413"/>
          <p14:tracePt t="87157" x="7473950" y="5197475"/>
          <p14:tracePt t="87173" x="7466013" y="5187950"/>
          <p14:tracePt t="87190" x="7456488" y="5180013"/>
          <p14:tracePt t="87207" x="7446963" y="5170488"/>
          <p14:tracePt t="87221" x="7439025" y="5170488"/>
          <p14:tracePt t="87239" x="7429500" y="5160963"/>
          <p14:tracePt t="87255" x="7419975" y="5153025"/>
          <p14:tracePt t="87274" x="7412038" y="5143500"/>
          <p14:tracePt t="87290" x="7402513" y="5133975"/>
          <p14:tracePt t="87307" x="7394575" y="5133975"/>
          <p14:tracePt t="87312" x="7394575" y="5126038"/>
          <p14:tracePt t="87340" x="7375525" y="5116513"/>
          <p14:tracePt t="87357" x="7367588" y="5116513"/>
          <p14:tracePt t="87373" x="7358063" y="5108575"/>
          <p14:tracePt t="87406" x="7340600" y="5108575"/>
          <p14:tracePt t="87424" x="7331075" y="5108575"/>
          <p14:tracePt t="87455" x="7323138" y="5108575"/>
          <p14:tracePt t="87473" x="7313613" y="5108575"/>
          <p14:tracePt t="87488" x="7304088" y="5108575"/>
          <p14:tracePt t="87505" x="7296150" y="5108575"/>
          <p14:tracePt t="87523" x="7286625" y="5108575"/>
          <p14:tracePt t="87538" x="7277100" y="5108575"/>
          <p14:tracePt t="87556" x="7269163" y="5108575"/>
          <p14:tracePt t="87573" x="7259638" y="5108575"/>
          <p14:tracePt t="87591" x="7251700" y="5116513"/>
          <p14:tracePt t="87607" x="7242175" y="5116513"/>
          <p14:tracePt t="87623" x="7232650" y="5126038"/>
          <p14:tracePt t="87640" x="7224713" y="5133975"/>
          <p14:tracePt t="87673" x="7215188" y="5143500"/>
          <p14:tracePt t="87689" x="7205663" y="5160963"/>
          <p14:tracePt t="87707" x="7197725" y="5160963"/>
          <p14:tracePt t="87722" x="7188200" y="5170488"/>
          <p14:tracePt t="87740" x="7180263" y="5180013"/>
          <p14:tracePt t="87757" x="7170738" y="5187950"/>
          <p14:tracePt t="87791" x="7153275" y="5197475"/>
          <p14:tracePt t="87807" x="7143750" y="5205413"/>
          <p14:tracePt t="87824" x="7134225" y="5205413"/>
          <p14:tracePt t="87840" x="7108825" y="5214938"/>
          <p14:tracePt t="87857" x="7062788" y="5224463"/>
          <p14:tracePt t="87873" x="7045325" y="5224463"/>
          <p14:tracePt t="87890" x="7018338" y="5224463"/>
          <p14:tracePt t="87907" x="7000875" y="5232400"/>
          <p14:tracePt t="87923" x="6983413" y="5232400"/>
          <p14:tracePt t="87939" x="6965950" y="5232400"/>
          <p14:tracePt t="87957" x="6938963" y="5232400"/>
          <p14:tracePt t="87973" x="6919913" y="5232400"/>
          <p14:tracePt t="87990" x="6902450" y="5232400"/>
          <p14:tracePt t="88007" x="6875463" y="5232400"/>
          <p14:tracePt t="88040" x="6858000" y="5232400"/>
          <p14:tracePt t="88058" x="6848475" y="5232400"/>
          <p14:tracePt t="88090" x="6840538" y="5232400"/>
          <p14:tracePt t="88107" x="6823075" y="5232400"/>
          <p14:tracePt t="88157" x="6813550" y="5232400"/>
          <p14:tracePt t="88173" x="6804025" y="5232400"/>
          <p14:tracePt t="88190" x="6796088" y="5232400"/>
          <p14:tracePt t="88207" x="6786563" y="5232400"/>
          <p14:tracePt t="88223" x="6777038" y="5232400"/>
          <p14:tracePt t="88240" x="6769100" y="5232400"/>
          <p14:tracePt t="88271" x="6751638" y="5232400"/>
          <p14:tracePt t="88289" x="6705600" y="5232400"/>
          <p14:tracePt t="88307" x="6670675" y="5232400"/>
          <p14:tracePt t="88324" x="6653213" y="5224463"/>
          <p14:tracePt t="88339" x="6626225" y="5224463"/>
          <p14:tracePt t="88355" x="6608763" y="5214938"/>
          <p14:tracePt t="88374" x="6589713" y="5214938"/>
          <p14:tracePt t="88390" x="6581775" y="5214938"/>
          <p14:tracePt t="88406" x="6572250" y="5214938"/>
          <p14:tracePt t="88424" x="6562725" y="5214938"/>
          <p14:tracePt t="88438" x="6554788" y="5214938"/>
          <p14:tracePt t="88490" x="6545263" y="5214938"/>
          <p14:tracePt t="88524" x="6537325" y="5214938"/>
          <p14:tracePt t="88540" x="6527800" y="5214938"/>
          <p14:tracePt t="88557" x="6510338" y="5214938"/>
          <p14:tracePt t="88574" x="6491288" y="5205413"/>
          <p14:tracePt t="88590" x="6465888" y="5197475"/>
          <p14:tracePt t="88607" x="6456363" y="5197475"/>
          <p14:tracePt t="88623" x="6446838" y="5187950"/>
          <p14:tracePt t="88640" x="6438900" y="5187950"/>
          <p14:tracePt t="88673" x="6429375" y="5180013"/>
          <p14:tracePt t="88689" x="6419850" y="5180013"/>
          <p14:tracePt t="88790" x="6419850" y="5170488"/>
          <p14:tracePt t="88823" x="6419850" y="5160963"/>
          <p14:tracePt t="88856" x="6419850" y="5153025"/>
          <p14:tracePt t="88874" x="6419850" y="5143500"/>
          <p14:tracePt t="88889" x="6419850" y="5126038"/>
          <p14:tracePt t="88923" x="6419850" y="5116513"/>
          <p14:tracePt t="103422" x="6419850" y="5126038"/>
          <p14:tracePt t="103439" x="6429375" y="5143500"/>
          <p14:tracePt t="103456" x="6438900" y="5153025"/>
          <p14:tracePt t="103489" x="6446838" y="5170488"/>
          <p14:tracePt t="103505" x="6465888" y="5187950"/>
          <p14:tracePt t="103521" x="6473825" y="5205413"/>
          <p14:tracePt t="103539" x="6483350" y="5241925"/>
          <p14:tracePt t="103556" x="6483350" y="5259388"/>
          <p14:tracePt t="103572" x="6491288" y="5259388"/>
          <p14:tracePt t="103589" x="6500813" y="5276850"/>
          <p14:tracePt t="103605" x="6500813" y="5286375"/>
          <p14:tracePt t="103806" x="6510338" y="5286375"/>
          <p14:tracePt t="103839" x="6510338" y="5276850"/>
          <p14:tracePt t="103856" x="6510338" y="5268913"/>
          <p14:tracePt t="103889" x="6518275" y="5259388"/>
          <p14:tracePt t="103906" x="6518275" y="5251450"/>
          <p14:tracePt t="103938" x="6518275" y="5241925"/>
          <p14:tracePt t="103988" x="6518275" y="5232400"/>
          <p14:tracePt t="104124" x="6527800" y="5241925"/>
          <p14:tracePt t="104153" x="6537325" y="5251450"/>
          <p14:tracePt t="104171" x="6537325" y="5259388"/>
          <p14:tracePt t="104187" x="6537325" y="5268913"/>
          <p14:tracePt t="104204" x="6545263" y="5295900"/>
          <p14:tracePt t="104222" x="6554788" y="5340350"/>
          <p14:tracePt t="104241" x="6554788" y="5375275"/>
          <p14:tracePt t="104256" x="6554788" y="5394325"/>
          <p14:tracePt t="104273" x="6562725" y="5438775"/>
          <p14:tracePt t="104289" x="6572250" y="5473700"/>
          <p14:tracePt t="104306" x="6581775" y="5491163"/>
          <p14:tracePt t="104322" x="6581775" y="5527675"/>
          <p14:tracePt t="104337" x="6581775" y="5545138"/>
          <p14:tracePt t="104355" x="6581775" y="5589588"/>
          <p14:tracePt t="104371" x="6589713" y="5626100"/>
          <p14:tracePt t="104389" x="6589713" y="5653088"/>
          <p14:tracePt t="104406" x="6589713" y="5661025"/>
          <p14:tracePt t="104421" x="6589713" y="5670550"/>
          <p14:tracePt t="104439" x="6589713" y="5697538"/>
          <p14:tracePt t="104456" x="6589713" y="5705475"/>
          <p14:tracePt t="104471" x="6589713" y="5741988"/>
          <p14:tracePt t="104489" x="6589713" y="5768975"/>
          <p14:tracePt t="104506" x="6589713" y="5776913"/>
          <p14:tracePt t="104540" x="6589713" y="5795963"/>
          <p14:tracePt t="104573" x="6589713" y="5822950"/>
          <p14:tracePt t="104590" x="6599238" y="5840413"/>
          <p14:tracePt t="104604" x="6599238" y="5857875"/>
          <p14:tracePt t="104621" x="6599238" y="5867400"/>
          <p14:tracePt t="104639" x="6599238" y="5884863"/>
          <p14:tracePt t="104656" x="6599238" y="5894388"/>
          <p14:tracePt t="104689" x="6599238" y="5902325"/>
          <p14:tracePt t="104722" x="6599238" y="5911850"/>
          <p14:tracePt t="105007" x="6599238" y="5902325"/>
          <p14:tracePt t="105023" x="6599238" y="5867400"/>
          <p14:tracePt t="105040" x="6599238" y="5848350"/>
          <p14:tracePt t="105056" x="6599238" y="5813425"/>
          <p14:tracePt t="105073" x="6599238" y="5776913"/>
          <p14:tracePt t="105090" x="6599238" y="5759450"/>
          <p14:tracePt t="105104" x="6599238" y="5715000"/>
          <p14:tracePt t="105121" x="6599238" y="5697538"/>
          <p14:tracePt t="105138" x="6599238" y="5661025"/>
          <p14:tracePt t="105155" x="6599238" y="5616575"/>
          <p14:tracePt t="105173" x="6608763" y="5554663"/>
          <p14:tracePt t="105189" x="6616700" y="5510213"/>
          <p14:tracePt t="105206" x="6626225" y="5438775"/>
          <p14:tracePt t="105223" x="6634163" y="5357813"/>
          <p14:tracePt t="105237" x="6634163" y="5330825"/>
          <p14:tracePt t="105254" x="6653213" y="5295900"/>
          <p14:tracePt t="105273" x="6661150" y="5251450"/>
          <p14:tracePt t="105288" x="6670675" y="5232400"/>
          <p14:tracePt t="105306" x="6688138" y="5197475"/>
          <p14:tracePt t="105323" x="6697663" y="5153025"/>
          <p14:tracePt t="105354" x="6705600" y="5143500"/>
          <p14:tracePt t="105372" x="6705600" y="5133975"/>
          <p14:tracePt t="105389" x="6715125" y="5126038"/>
          <p14:tracePt t="105406" x="6715125" y="5116513"/>
          <p14:tracePt t="105421" x="6715125" y="5108575"/>
          <p14:tracePt t="105438" x="6715125" y="5099050"/>
          <p14:tracePt t="105470" x="6724650" y="5089525"/>
          <p14:tracePt t="105489" x="6724650" y="5081588"/>
          <p14:tracePt t="105589" x="6724650" y="5072063"/>
          <p14:tracePt t="105622" x="6724650" y="5062538"/>
          <p14:tracePt t="105756" x="6742113" y="5072063"/>
          <p14:tracePt t="105773" x="6751638" y="5081588"/>
          <p14:tracePt t="105789" x="6759575" y="5089525"/>
          <p14:tracePt t="105806" x="6759575" y="5099050"/>
          <p14:tracePt t="105820" x="6769100" y="5108575"/>
          <p14:tracePt t="105852" x="6777038" y="5126038"/>
          <p14:tracePt t="105869" x="6777038" y="5133975"/>
          <p14:tracePt t="105885" x="6786563" y="5143500"/>
          <p14:tracePt t="105902" x="6786563" y="5153025"/>
          <p14:tracePt t="105918" x="6796088" y="5160963"/>
          <p14:tracePt t="105936" x="6796088" y="5170488"/>
          <p14:tracePt t="105953" x="6796088" y="5180013"/>
          <p14:tracePt t="105970" x="6813550" y="5205413"/>
          <p14:tracePt t="105987" x="6823075" y="5232400"/>
          <p14:tracePt t="106004" x="6840538" y="5268913"/>
          <p14:tracePt t="106022" x="6840538" y="5276850"/>
          <p14:tracePt t="106039" x="6848475" y="5286375"/>
          <p14:tracePt t="106057" x="6848475" y="5295900"/>
          <p14:tracePt t="106073" x="6858000" y="5303838"/>
          <p14:tracePt t="106089" x="6867525" y="5313363"/>
          <p14:tracePt t="106122" x="6867525" y="5322888"/>
          <p14:tracePt t="106140" x="6867525" y="5330825"/>
          <p14:tracePt t="106172" x="6867525" y="5340350"/>
          <p14:tracePt t="106189" x="6875463" y="5357813"/>
          <p14:tracePt t="106207" x="6875463" y="5367338"/>
          <p14:tracePt t="106223" x="6884988" y="5367338"/>
          <p14:tracePt t="106239" x="6884988" y="5375275"/>
          <p14:tracePt t="106257" x="6902450" y="5402263"/>
          <p14:tracePt t="106273" x="6911975" y="5429250"/>
          <p14:tracePt t="106306" x="6919913" y="5438775"/>
          <p14:tracePt t="106320" x="6919913" y="5446713"/>
          <p14:tracePt t="106338" x="6919913" y="5456238"/>
          <p14:tracePt t="106356" x="6929438" y="5465763"/>
          <p14:tracePt t="106539" x="6929438" y="5446713"/>
          <p14:tracePt t="106556" x="6929438" y="5438775"/>
          <p14:tracePt t="106573" x="6929438" y="5429250"/>
          <p14:tracePt t="106589" x="6929438" y="5419725"/>
          <p14:tracePt t="106604" x="6929438" y="5411788"/>
          <p14:tracePt t="106621" x="6929438" y="5402263"/>
          <p14:tracePt t="106654" x="6929438" y="5394325"/>
          <p14:tracePt t="106673" x="6929438" y="5375275"/>
          <p14:tracePt t="106690" x="6929438" y="5367338"/>
          <p14:tracePt t="106706" x="6929438" y="5348288"/>
          <p14:tracePt t="106722" x="6929438" y="5295900"/>
          <p14:tracePt t="106740" x="6938963" y="5232400"/>
          <p14:tracePt t="106756" x="6938963" y="5197475"/>
          <p14:tracePt t="106773" x="6956425" y="5099050"/>
          <p14:tracePt t="106790" x="6973888" y="5010150"/>
          <p14:tracePt t="106805" x="6983413" y="4956175"/>
          <p14:tracePt t="106823" x="7000875" y="4884738"/>
          <p14:tracePt t="106830" x="7010400" y="4840288"/>
          <p14:tracePt t="106854" x="7018338" y="4768850"/>
          <p14:tracePt t="106873" x="7037388" y="4687888"/>
          <p14:tracePt t="106890" x="7054850" y="4608513"/>
          <p14:tracePt t="106904" x="7062788" y="4572000"/>
          <p14:tracePt t="106921" x="7072313" y="4527550"/>
          <p14:tracePt t="106937" x="7089775" y="4491038"/>
          <p14:tracePt t="106955" x="7089775" y="4483100"/>
          <p14:tracePt t="106972" x="7099300" y="4465638"/>
          <p14:tracePt t="106989" x="7108825" y="4456113"/>
          <p14:tracePt t="107022" x="7108825" y="4446588"/>
          <p14:tracePt t="107072" x="7108825" y="4438650"/>
          <p14:tracePt t="107205" x="7116763" y="4438650"/>
          <p14:tracePt t="107256" x="7116763" y="4446588"/>
          <p14:tracePt t="107272" x="7116763" y="4456113"/>
          <p14:tracePt t="107289" x="7116763" y="4465638"/>
          <p14:tracePt t="107305" x="7116763" y="4473575"/>
          <p14:tracePt t="107322" x="7116763" y="4483100"/>
          <p14:tracePt t="107340" x="7126288" y="4491038"/>
          <p14:tracePt t="107356" x="7126288" y="4500563"/>
          <p14:tracePt t="107373" x="7126288" y="4510088"/>
          <p14:tracePt t="107389" x="7126288" y="4518025"/>
          <p14:tracePt t="107406" x="7126288" y="4527550"/>
          <p14:tracePt t="107439" x="7126288" y="4545013"/>
          <p14:tracePt t="107457" x="7126288" y="4554538"/>
          <p14:tracePt t="107487" x="7126288" y="4562475"/>
          <p14:tracePt t="107505" x="7126288" y="4581525"/>
          <p14:tracePt t="107523" x="7126288" y="4589463"/>
          <p14:tracePt t="107556" x="7126288" y="4598988"/>
          <p14:tracePt t="107573" x="7126288" y="4616450"/>
          <p14:tracePt t="107606" x="7126288" y="4625975"/>
          <p14:tracePt t="107656" x="7126288" y="4633913"/>
          <p14:tracePt t="107689" x="7126288" y="4652963"/>
          <p14:tracePt t="107704" x="7126288" y="4660900"/>
          <p14:tracePt t="107721" x="7126288" y="4679950"/>
          <p14:tracePt t="107738" x="7126288" y="4697413"/>
          <p14:tracePt t="107755" x="7126288" y="4741863"/>
          <p14:tracePt t="107774" x="7126288" y="4776788"/>
          <p14:tracePt t="107790" x="7126288" y="4813300"/>
          <p14:tracePt t="107806" x="7126288" y="4830763"/>
          <p14:tracePt t="107823" x="7126288" y="4875213"/>
          <p14:tracePt t="107838" x="7126288" y="4894263"/>
          <p14:tracePt t="107855" x="7126288" y="4929188"/>
          <p14:tracePt t="107871" x="7126288" y="4965700"/>
          <p14:tracePt t="107888" x="7126288" y="4983163"/>
          <p14:tracePt t="107905" x="7126288" y="5027613"/>
          <p14:tracePt t="107922" x="7126288" y="5062538"/>
          <p14:tracePt t="107938" x="7126288" y="5099050"/>
          <p14:tracePt t="107956" x="7126288" y="5116513"/>
          <p14:tracePt t="107972" x="7126288" y="5160963"/>
          <p14:tracePt t="107989" x="7126288" y="5197475"/>
          <p14:tracePt t="108006" x="7126288" y="5205413"/>
          <p14:tracePt t="108022" x="7126288" y="5232400"/>
          <p14:tracePt t="108039" x="7126288" y="5241925"/>
          <p14:tracePt t="108073" x="7126288" y="5251450"/>
          <p14:tracePt t="108089" x="7126288" y="5259388"/>
          <p14:tracePt t="108104" x="7126288" y="5268913"/>
          <p14:tracePt t="108339" x="7134225" y="5259388"/>
          <p14:tracePt t="108358" x="7143750" y="5241925"/>
          <p14:tracePt t="108373" x="7153275" y="5232400"/>
          <p14:tracePt t="108389" x="7180263" y="5197475"/>
          <p14:tracePt t="108406" x="7205663" y="5160963"/>
          <p14:tracePt t="108422" x="7224713" y="5133975"/>
          <p14:tracePt t="108438" x="7269163" y="5072063"/>
          <p14:tracePt t="108456" x="7313613" y="5037138"/>
          <p14:tracePt t="108471" x="7323138" y="5010150"/>
          <p14:tracePt t="108486" x="7358063" y="4973638"/>
          <p14:tracePt t="108501" x="7375525" y="4956175"/>
          <p14:tracePt t="108518" x="7394575" y="4919663"/>
          <p14:tracePt t="108536" x="7412038" y="4902200"/>
          <p14:tracePt t="108553" x="7419975" y="4894263"/>
          <p14:tracePt t="108570" x="7419975" y="4884738"/>
          <p14:tracePt t="108587" x="7429500" y="4875213"/>
          <p14:tracePt t="108605" x="7439025" y="4875213"/>
          <p14:tracePt t="108622" x="7439025" y="4867275"/>
          <p14:tracePt t="108639" x="7439025" y="4857750"/>
          <p14:tracePt t="108655" x="7446963" y="4857750"/>
          <p14:tracePt t="108805" x="7446963" y="4848225"/>
          <p14:tracePt t="108839" x="7446963" y="4840288"/>
          <p14:tracePt t="108889" x="7446963" y="4830763"/>
          <p14:tracePt t="108972" x="7456488" y="4830763"/>
          <p14:tracePt t="109039" x="7466013" y="4830763"/>
          <p14:tracePt t="109090" x="7473950" y="4830763"/>
          <p14:tracePt t="109139" x="7473950" y="4848225"/>
          <p14:tracePt t="109172" x="7473950" y="4867275"/>
          <p14:tracePt t="109189" x="7473950" y="4875213"/>
          <p14:tracePt t="109221" x="7473950" y="4911725"/>
          <p14:tracePt t="109240" x="7473950" y="4929188"/>
          <p14:tracePt t="109256" x="7473950" y="4938713"/>
          <p14:tracePt t="109273" x="7473950" y="4946650"/>
          <p14:tracePt t="109290" x="7473950" y="4956175"/>
          <p14:tracePt t="109306" x="7473950" y="4965700"/>
          <p14:tracePt t="109322" x="7473950" y="4973638"/>
          <p14:tracePt t="109356" x="7473950" y="4983163"/>
          <p14:tracePt t="109372" x="7473950" y="5000625"/>
          <p14:tracePt t="109390" x="7473950" y="5010150"/>
          <p14:tracePt t="109421" x="7473950" y="5018088"/>
          <p14:tracePt t="109437" x="7473950" y="5037138"/>
          <p14:tracePt t="109470" x="7473950" y="5045075"/>
          <p14:tracePt t="109488" x="7473950" y="5054600"/>
          <p14:tracePt t="109506" x="7473950" y="5072063"/>
          <p14:tracePt t="109540" x="7473950" y="5081588"/>
          <p14:tracePt t="109572" x="7473950" y="5089525"/>
          <p14:tracePt t="109639" x="7473950" y="5099050"/>
          <p14:tracePt t="109672" x="7473950" y="5108575"/>
          <p14:tracePt t="109689" x="7473950" y="5116513"/>
          <p14:tracePt t="109722" x="7473950" y="5126038"/>
          <p14:tracePt t="109739" x="7473950" y="5143500"/>
          <p14:tracePt t="109754" x="7473950" y="5153025"/>
          <p14:tracePt t="109788" x="7473950" y="5160963"/>
          <p14:tracePt t="109822" x="7473950" y="5180013"/>
          <p14:tracePt t="109872" x="7473950" y="5187950"/>
          <p14:tracePt t="110022" x="7473950" y="5197475"/>
          <p14:tracePt t="110056" x="7473950" y="5205413"/>
          <p14:tracePt t="110106" x="7473950" y="5214938"/>
          <p14:tracePt t="110123" x="7473950" y="5224463"/>
          <p14:tracePt t="110139" x="7473950" y="5232400"/>
          <p14:tracePt t="110405" x="7483475" y="5232400"/>
          <p14:tracePt t="110505" x="7491413" y="5232400"/>
          <p14:tracePt t="110556" x="7500938" y="5224463"/>
          <p14:tracePt t="110573" x="7510463" y="5214938"/>
          <p14:tracePt t="110590" x="7518400" y="5205413"/>
          <p14:tracePt t="110606" x="7518400" y="5197475"/>
          <p14:tracePt t="110622" x="7527925" y="5187950"/>
          <p14:tracePt t="110639" x="7537450" y="5180013"/>
          <p14:tracePt t="110656" x="7545388" y="5160963"/>
          <p14:tracePt t="110673" x="7545388" y="5153025"/>
          <p14:tracePt t="110688" x="7562850" y="5108575"/>
          <p14:tracePt t="110705" x="7572375" y="5072063"/>
          <p14:tracePt t="110722" x="7572375" y="5054600"/>
          <p14:tracePt t="110739" x="7589838" y="5010150"/>
          <p14:tracePt t="110756" x="7589838" y="4973638"/>
          <p14:tracePt t="110772" x="7599363" y="4956175"/>
          <p14:tracePt t="110787" x="7608888" y="4938713"/>
          <p14:tracePt t="110805" x="7608888" y="4929188"/>
          <p14:tracePt t="110823" x="7616825" y="4919663"/>
          <p14:tracePt t="110856" x="7626350" y="4902200"/>
          <p14:tracePt t="110871" x="7626350" y="4894263"/>
          <p14:tracePt t="110888" x="7634288" y="4884738"/>
          <p14:tracePt t="110907" x="7634288" y="4875213"/>
          <p14:tracePt t="110920" x="7643813" y="4875213"/>
          <p14:tracePt t="110938" x="7643813" y="4857750"/>
          <p14:tracePt t="110957" x="7653338" y="4848225"/>
          <p14:tracePt t="110988" x="7661275" y="4840288"/>
          <p14:tracePt t="111005" x="7661275" y="4830763"/>
          <p14:tracePt t="111021" x="7670800" y="4822825"/>
          <p14:tracePt t="111039" x="7670800" y="4813300"/>
          <p14:tracePt t="111056" x="7670800" y="4803775"/>
          <p14:tracePt t="111172" x="7680325" y="4803775"/>
          <p14:tracePt t="111222" x="7680325" y="4795838"/>
          <p14:tracePt t="111389" x="7688263" y="4795838"/>
          <p14:tracePt t="111455" x="7697788" y="4795838"/>
          <p14:tracePt t="111489" x="7705725" y="4813300"/>
          <p14:tracePt t="111506" x="7705725" y="4822825"/>
          <p14:tracePt t="111522" x="7705725" y="4830763"/>
          <p14:tracePt t="111539" x="7715250" y="4840288"/>
          <p14:tracePt t="111572" x="7715250" y="4848225"/>
          <p14:tracePt t="111589" x="7715250" y="4867275"/>
          <p14:tracePt t="111623" x="7715250" y="4875213"/>
          <p14:tracePt t="111655" x="7724775" y="4884738"/>
          <p14:tracePt t="111672" x="7732713" y="4902200"/>
          <p14:tracePt t="111690" x="7732713" y="4911725"/>
          <p14:tracePt t="111721" x="7742238" y="4919663"/>
          <p14:tracePt t="111738" x="7751763" y="4938713"/>
          <p14:tracePt t="111771" x="7759700" y="4946650"/>
          <p14:tracePt t="111787" x="7759700" y="4956175"/>
          <p14:tracePt t="111804" x="7769225" y="4965700"/>
          <p14:tracePt t="111822" x="7777163" y="4973638"/>
          <p14:tracePt t="111856" x="7786688" y="4983163"/>
          <p14:tracePt t="111889" x="7786688" y="4991100"/>
          <p14:tracePt t="111906" x="7796213" y="4991100"/>
          <p14:tracePt t="111922" x="7796213" y="5000625"/>
          <p14:tracePt t="111955" x="7804150" y="5010150"/>
          <p14:tracePt t="111988" x="7813675" y="5018088"/>
          <p14:tracePt t="112021" x="7823200" y="5027613"/>
          <p14:tracePt t="112039" x="7831138" y="5037138"/>
          <p14:tracePt t="112056" x="7848600" y="5045075"/>
          <p14:tracePt t="112090" x="7858125" y="5054600"/>
          <p14:tracePt t="112139" x="7867650" y="5062538"/>
          <p14:tracePt t="112173" x="7875588" y="5062538"/>
          <p14:tracePt t="112239" x="7885113" y="5062538"/>
          <p14:tracePt t="112272" x="7894638" y="5062538"/>
          <p14:tracePt t="112605" x="7894638" y="5054600"/>
          <p14:tracePt t="112623" x="7894638" y="5037138"/>
          <p14:tracePt t="112639" x="7894638" y="5027613"/>
          <p14:tracePt t="112673" x="7894638" y="5018088"/>
          <p14:tracePt t="112689" x="7885113" y="5000625"/>
          <p14:tracePt t="112723" x="7875588" y="4991100"/>
          <p14:tracePt t="112738" x="7875588" y="4983163"/>
          <p14:tracePt t="112754" x="7867650" y="4973638"/>
          <p14:tracePt t="112772" x="7867650" y="4965700"/>
          <p14:tracePt t="112789" x="7858125" y="4956175"/>
          <p14:tracePt t="112806" x="7858125" y="4946650"/>
          <p14:tracePt t="112822" x="7858125" y="4938713"/>
          <p14:tracePt t="112840" x="7848600" y="4919663"/>
          <p14:tracePt t="112856" x="7840663" y="4911725"/>
          <p14:tracePt t="112871" x="7840663" y="4894263"/>
          <p14:tracePt t="112888" x="7840663" y="4884738"/>
          <p14:tracePt t="112906" x="7831138" y="4875213"/>
          <p14:tracePt t="112922" x="7831138" y="4867275"/>
          <p14:tracePt t="112939" x="7823200" y="4857750"/>
          <p14:tracePt t="112955" x="7823200" y="4848225"/>
          <p14:tracePt t="112972" x="7813675" y="4840288"/>
          <p14:tracePt t="112989" x="7813675" y="4830763"/>
          <p14:tracePt t="113022" x="7804150" y="4822825"/>
          <p14:tracePt t="113040" x="7804150" y="4803775"/>
          <p14:tracePt t="113056" x="7796213" y="4795838"/>
          <p14:tracePt t="113090" x="7786688" y="4786313"/>
          <p14:tracePt t="113106" x="7777163" y="4768850"/>
          <p14:tracePt t="113139" x="7769225" y="4759325"/>
          <p14:tracePt t="113156" x="7769225" y="4751388"/>
          <p14:tracePt t="113172" x="7769225" y="4741863"/>
          <p14:tracePt t="113189" x="7759700" y="4732338"/>
          <p14:tracePt t="113205" x="7759700" y="4724400"/>
          <p14:tracePt t="113239" x="7759700" y="4714875"/>
          <p14:tracePt t="113256" x="7751763" y="4714875"/>
          <p14:tracePt t="113272" x="7751763" y="4705350"/>
          <p14:tracePt t="113288" x="7742238" y="4697413"/>
          <p14:tracePt t="113304" x="7742238" y="4687888"/>
          <p14:tracePt t="113321" x="7732713" y="4679950"/>
          <p14:tracePt t="113338" x="7732713" y="4670425"/>
          <p14:tracePt t="113371" x="7732713" y="4660900"/>
          <p14:tracePt t="113488" x="7724775" y="4660900"/>
          <p14:tracePt t="113520" x="7724775" y="4670425"/>
          <p14:tracePt t="113538" x="7715250" y="4679950"/>
          <p14:tracePt t="113556" x="7715250" y="4687888"/>
          <p14:tracePt t="113573" x="7715250" y="4705350"/>
          <p14:tracePt t="113606" x="7705725" y="4714875"/>
          <p14:tracePt t="113623" x="7697788" y="4724400"/>
          <p14:tracePt t="113639" x="7697788" y="4741863"/>
          <p14:tracePt t="113655" x="7697788" y="4768850"/>
          <p14:tracePt t="113673" x="7680325" y="4803775"/>
          <p14:tracePt t="113689" x="7680325" y="4830763"/>
          <p14:tracePt t="113706" x="7670800" y="4867275"/>
          <p14:tracePt t="113723" x="7653338" y="4902200"/>
          <p14:tracePt t="113738" x="7653338" y="4919663"/>
          <p14:tracePt t="113754" x="7634288" y="4956175"/>
          <p14:tracePt t="113771" x="7626350" y="4991100"/>
          <p14:tracePt t="113788" x="7616825" y="5000625"/>
          <p14:tracePt t="113804" x="7608888" y="5010150"/>
          <p14:tracePt t="113820" x="7599363" y="5018088"/>
          <p14:tracePt t="113838" x="7599363" y="5027613"/>
          <p14:tracePt t="113842" x="7599363" y="5037138"/>
          <p14:tracePt t="113855" x="7589838" y="5037138"/>
          <p14:tracePt t="113872" x="7589838" y="5045075"/>
          <p14:tracePt t="113889" x="7572375" y="5054600"/>
          <p14:tracePt t="113905" x="7572375" y="5062538"/>
          <p14:tracePt t="113922" x="7562850" y="5072063"/>
          <p14:tracePt t="113941" x="7554913" y="5089525"/>
          <p14:tracePt t="113953" x="7545388" y="5089525"/>
          <p14:tracePt t="113971" x="7537450" y="5108575"/>
          <p14:tracePt t="114005" x="7527925" y="5116513"/>
          <p14:tracePt t="114022" x="7527925" y="5126038"/>
          <p14:tracePt t="114255" x="7518400" y="5126038"/>
          <p14:tracePt t="114305" x="7500938" y="5143500"/>
          <p14:tracePt t="114339" x="7491413" y="5153025"/>
          <p14:tracePt t="114372" x="7483475" y="5160963"/>
          <p14:tracePt t="114405" x="7473950" y="5160963"/>
          <p14:tracePt t="114472" x="7466013" y="5160963"/>
          <p14:tracePt t="114689" x="7466013" y="5153025"/>
          <p14:tracePt t="114706" x="7466013" y="5133975"/>
          <p14:tracePt t="114722" x="7456488" y="5108575"/>
          <p14:tracePt t="114739" x="7456488" y="5099050"/>
          <p14:tracePt t="114755" x="7456488" y="5081588"/>
          <p14:tracePt t="114772" x="7456488" y="5054600"/>
          <p14:tracePt t="114789" x="7456488" y="5037138"/>
          <p14:tracePt t="114803" x="7456488" y="5027613"/>
          <p14:tracePt t="114818" x="7456488" y="5018088"/>
          <p14:tracePt t="114835" x="7456488" y="5000625"/>
          <p14:tracePt t="114869" x="7446963" y="4973638"/>
          <p14:tracePt t="114887" x="7439025" y="4965700"/>
          <p14:tracePt t="114904" x="7439025" y="4956175"/>
          <p14:tracePt t="114922" x="7429500" y="4946650"/>
          <p14:tracePt t="114939" x="7429500" y="4938713"/>
          <p14:tracePt t="114956" x="7429500" y="4929188"/>
          <p14:tracePt t="114972" x="7419975" y="4919663"/>
          <p14:tracePt t="114989" x="7419975" y="4911725"/>
          <p14:tracePt t="115005" x="7412038" y="4902200"/>
          <p14:tracePt t="115023" x="7402513" y="4894263"/>
          <p14:tracePt t="115055" x="7402513" y="4875213"/>
          <p14:tracePt t="115072" x="7394575" y="4867275"/>
          <p14:tracePt t="115105" x="7394575" y="4857750"/>
          <p14:tracePt t="115153" x="7394575" y="4848225"/>
          <p14:tracePt t="115202" x="7394575" y="4840288"/>
          <p14:tracePt t="115269" x="7385050" y="4830763"/>
          <p14:tracePt t="115302" x="7385050" y="4822825"/>
          <p14:tracePt t="115320" x="7375525" y="4813300"/>
          <p14:tracePt t="115337" x="7375525" y="4803775"/>
          <p14:tracePt t="115389" x="7375525" y="4795838"/>
          <p14:tracePt t="115435" x="7375525" y="4786313"/>
          <p14:tracePt t="115469" x="7367588" y="4786313"/>
          <p14:tracePt t="115519" x="7358063" y="4786313"/>
          <p14:tracePt t="115554" x="7348538" y="4786313"/>
          <p14:tracePt t="115572" x="7348538" y="4795838"/>
          <p14:tracePt t="115589" x="7340600" y="4813300"/>
          <p14:tracePt t="115620" x="7340600" y="4822825"/>
          <p14:tracePt t="115640" x="7331075" y="4830763"/>
          <p14:tracePt t="115656" x="7331075" y="4848225"/>
          <p14:tracePt t="115688" x="7323138" y="4857750"/>
          <p14:tracePt t="115705" x="7323138" y="4867275"/>
          <p14:tracePt t="115721" x="7323138" y="4875213"/>
          <p14:tracePt t="115737" x="7313613" y="4894263"/>
          <p14:tracePt t="115756" x="7313613" y="4902200"/>
          <p14:tracePt t="115769" x="7313613" y="4911725"/>
          <p14:tracePt t="115786" x="7304088" y="4919663"/>
          <p14:tracePt t="115804" x="7296150" y="4929188"/>
          <p14:tracePt t="115834" x="7296150" y="4938713"/>
          <p14:tracePt t="115853" x="7296150" y="4956175"/>
          <p14:tracePt t="115869" x="7286625" y="4956175"/>
          <p14:tracePt t="115886" x="7286625" y="4965700"/>
          <p14:tracePt t="115904" x="7277100" y="4983163"/>
          <p14:tracePt t="115920" x="7269163" y="5000625"/>
          <p14:tracePt t="115938" x="7269163" y="5010150"/>
          <p14:tracePt t="115954" x="7259638" y="5027613"/>
          <p14:tracePt t="115985" x="7251700" y="5037138"/>
          <p14:tracePt t="116020" x="7251700" y="5045075"/>
          <p14:tracePt t="116354" x="7242175" y="5045075"/>
          <p14:tracePt t="116373" x="7232650" y="5045075"/>
          <p14:tracePt t="116405" x="7224713" y="5037138"/>
          <p14:tracePt t="116422" x="7224713" y="5018088"/>
          <p14:tracePt t="116440" x="7224713" y="5000625"/>
          <p14:tracePt t="116455" x="7224713" y="4991100"/>
          <p14:tracePt t="116471" x="7224713" y="4956175"/>
          <p14:tracePt t="116490" x="7224713" y="4919663"/>
          <p14:tracePt t="116503" x="7224713" y="4911725"/>
          <p14:tracePt t="116521" x="7224713" y="4894263"/>
          <p14:tracePt t="116538" x="7224713" y="4884738"/>
          <p14:tracePt t="116572" x="7224713" y="4875213"/>
          <p14:tracePt t="116589" x="7224713" y="4867275"/>
          <p14:tracePt t="116606" x="7224713" y="4857750"/>
          <p14:tracePt t="116623" x="7224713" y="4848225"/>
          <p14:tracePt t="116640" x="7224713" y="4840288"/>
          <p14:tracePt t="116656" x="7224713" y="4830763"/>
          <p14:tracePt t="116672" x="7224713" y="4822825"/>
          <p14:tracePt t="116689" x="7224713" y="4813300"/>
          <p14:tracePt t="116722" x="7224713" y="4803775"/>
          <p14:tracePt t="116755" x="7224713" y="4795838"/>
          <p14:tracePt t="116805" x="7224713" y="4786313"/>
          <p14:tracePt t="116822" x="7224713" y="4776788"/>
          <p14:tracePt t="116854" x="7215188" y="4776788"/>
          <p14:tracePt t="116888" x="7215188" y="4768850"/>
          <p14:tracePt t="116905" x="7205663" y="4759325"/>
          <p14:tracePt t="116955" x="7205663" y="4751388"/>
          <p14:tracePt t="116988" x="7205663" y="4741863"/>
          <p14:tracePt t="117022" x="7205663" y="4732338"/>
          <p14:tracePt t="117039" x="7197725" y="4732338"/>
          <p14:tracePt t="117055" x="7188200" y="4724400"/>
          <p14:tracePt t="117072" x="7188200" y="4705350"/>
          <p14:tracePt t="117089" x="7180263" y="4705350"/>
          <p14:tracePt t="117106" x="7180263" y="4697413"/>
          <p14:tracePt t="117124" x="7170738" y="4687888"/>
          <p14:tracePt t="117139" x="7170738" y="4679950"/>
          <p14:tracePt t="117155" x="7170738" y="4670425"/>
          <p14:tracePt t="117188" x="7161213" y="4660900"/>
          <p14:tracePt t="117205" x="7153275" y="4660900"/>
          <p14:tracePt t="117304" x="7143750" y="4652963"/>
          <p14:tracePt t="117373" x="7134225" y="4652963"/>
          <p14:tracePt t="117455" x="7126288" y="4652963"/>
          <p14:tracePt t="117489" x="7116763" y="4670425"/>
          <p14:tracePt t="117505" x="7116763" y="4679950"/>
          <p14:tracePt t="117522" x="7108825" y="4687888"/>
          <p14:tracePt t="117539" x="7108825" y="4697413"/>
          <p14:tracePt t="117572" x="7108825" y="4714875"/>
          <p14:tracePt t="117589" x="7108825" y="4724400"/>
          <p14:tracePt t="117622" x="7108825" y="4732338"/>
          <p14:tracePt t="117638" x="7108825" y="4751388"/>
          <p14:tracePt t="117671" x="7108825" y="4759325"/>
          <p14:tracePt t="117690" x="7108825" y="4768850"/>
          <p14:tracePt t="117707" x="7108825" y="4776788"/>
          <p14:tracePt t="117721" x="7108825" y="4786313"/>
          <p14:tracePt t="117737" x="7108825" y="4795838"/>
          <p14:tracePt t="117756" x="7108825" y="4803775"/>
          <p14:tracePt t="117772" x="7108825" y="4822825"/>
          <p14:tracePt t="117789" x="7108825" y="4857750"/>
          <p14:tracePt t="117803" x="7108825" y="4875213"/>
          <p14:tracePt t="117820" x="7108825" y="4911725"/>
          <p14:tracePt t="117838" x="7108825" y="4956175"/>
          <p14:tracePt t="117856" x="7108825" y="4991100"/>
          <p14:tracePt t="117869" x="7108825" y="5000625"/>
          <p14:tracePt t="117887" x="7108825" y="5037138"/>
          <p14:tracePt t="117904" x="7108825" y="5062538"/>
          <p14:tracePt t="117923" x="7099300" y="5099050"/>
          <p14:tracePt t="117939" x="7099300" y="5116513"/>
          <p14:tracePt t="117956" x="7099300" y="5133975"/>
          <p14:tracePt t="117989" x="7099300" y="5143500"/>
          <p14:tracePt t="118004" x="7099300" y="5153025"/>
          <p14:tracePt t="118039" x="7099300" y="5160963"/>
          <p14:tracePt t="118505" x="7099300" y="5153025"/>
          <p14:tracePt t="118555" x="7099300" y="5143500"/>
          <p14:tracePt t="118605" x="7089775" y="5143500"/>
          <p14:tracePt t="118754" x="7089775" y="5133975"/>
          <p14:tracePt t="118772" x="7089775" y="5126038"/>
          <p14:tracePt t="121723" x="1482725" y="4510088"/>
          <p14:tracePt t="126164" x="0" y="0"/>
        </p14:tracePtLst>
        <p14:tracePtLst>
          <p14:tracePt t="144045" x="1169988" y="4991100"/>
          <p14:tracePt t="148213" x="1214438" y="4929188"/>
          <p14:tracePt t="148246" x="1366838" y="4768850"/>
          <p14:tracePt t="148280" x="1660525" y="4581525"/>
          <p14:tracePt t="148295" x="1724025" y="4554538"/>
          <p14:tracePt t="148312" x="1812925" y="4527550"/>
          <p14:tracePt t="148330" x="1901825" y="4518025"/>
          <p14:tracePt t="148342" x="1946275" y="4510088"/>
          <p14:tracePt t="148362" x="1973263" y="4510088"/>
          <p14:tracePt t="148373" x="1982788" y="4500563"/>
          <p14:tracePt t="148396" x="2009775" y="4500563"/>
          <p14:tracePt t="148407" x="2036763" y="4500563"/>
          <p14:tracePt t="148429" x="2232025" y="4473575"/>
          <p14:tracePt t="148442" x="2330450" y="4456113"/>
          <p14:tracePt t="148463" x="2536825" y="4411663"/>
          <p14:tracePt t="148496" x="2813050" y="4322763"/>
          <p14:tracePt t="148511" x="2982913" y="4259263"/>
          <p14:tracePt t="148530" x="3133725" y="4214813"/>
          <p14:tracePt t="148543" x="3187700" y="4205288"/>
          <p14:tracePt t="148568" x="3259138" y="4197350"/>
          <p14:tracePt t="148582" x="3276600" y="4187825"/>
          <p14:tracePt t="148601" x="3286125" y="4187825"/>
          <p14:tracePt t="161879" x="3902075" y="3803650"/>
          <p14:tracePt t="161895" x="3965575" y="3759200"/>
          <p14:tracePt t="161930" x="4108450" y="3705225"/>
          <p14:tracePt t="161942" x="4125913" y="3697288"/>
          <p14:tracePt t="161962" x="4160838" y="3679825"/>
          <p14:tracePt t="161972" x="4187825" y="3679825"/>
          <p14:tracePt t="161995" x="4224338" y="3660775"/>
          <p14:tracePt t="162005" x="4241800" y="3660775"/>
          <p14:tracePt t="162029" x="4295775" y="3652838"/>
          <p14:tracePt t="162038" x="4303713" y="3643313"/>
          <p14:tracePt t="162062" x="4340225" y="3633788"/>
          <p14:tracePt t="162071" x="4367213" y="3633788"/>
          <p14:tracePt t="162095" x="4402138" y="3625850"/>
          <p14:tracePt t="162129" x="4483100" y="3608388"/>
          <p14:tracePt t="162146" x="4527550" y="3608388"/>
          <p14:tracePt t="162179" x="4608513" y="3589338"/>
          <p14:tracePt t="162193" x="4625975" y="3589338"/>
          <p14:tracePt t="162213" x="4660900" y="3581400"/>
          <p14:tracePt t="162226" x="4670425" y="3581400"/>
          <p14:tracePt t="162246" x="4687888" y="3581400"/>
          <p14:tracePt t="162279" x="4697413" y="3581400"/>
          <p14:tracePt t="162345" x="4705350" y="3581400"/>
          <p14:tracePt t="162683" x="4643438" y="3581400"/>
          <p14:tracePt t="162712" x="4357688" y="3581400"/>
          <p14:tracePt t="162745" x="3840163" y="3581400"/>
          <p14:tracePt t="162755" x="3714750" y="3581400"/>
          <p14:tracePt t="162778" x="3554413" y="3581400"/>
          <p14:tracePt t="162790" x="3490913" y="3581400"/>
          <p14:tracePt t="162813" x="3375025" y="3581400"/>
          <p14:tracePt t="162828" x="3357563" y="3581400"/>
          <p14:tracePt t="162845" x="3340100" y="3581400"/>
          <p14:tracePt t="162879" x="3330575" y="3581400"/>
          <p14:tracePt t="162895" x="3322638" y="3581400"/>
          <p14:tracePt t="162929" x="3303588" y="3581400"/>
          <p14:tracePt t="163028" x="3295650" y="3581400"/>
          <p14:tracePt t="163062" x="3286125" y="3581400"/>
          <p14:tracePt t="163074" x="3276600" y="3581400"/>
          <p14:tracePt t="163096" x="3259138" y="3581400"/>
          <p14:tracePt t="163129" x="3179763" y="3581400"/>
          <p14:tracePt t="163147" x="3160713" y="3581400"/>
          <p14:tracePt t="163161" x="3125788" y="3581400"/>
          <p14:tracePt t="163179" x="3071813" y="3581400"/>
          <p14:tracePt t="163193" x="3054350" y="3581400"/>
          <p14:tracePt t="163212" x="2990850" y="3581400"/>
          <p14:tracePt t="163229" x="2894013" y="3581400"/>
          <p14:tracePt t="163262" x="2670175" y="3581400"/>
          <p14:tracePt t="163271" x="2589213" y="3581400"/>
          <p14:tracePt t="163295" x="2401888" y="3571875"/>
          <p14:tracePt t="163307" x="2312988" y="3562350"/>
          <p14:tracePt t="163329" x="2224088" y="3554413"/>
          <p14:tracePt t="163663" x="2071688" y="3446463"/>
          <p14:tracePt t="163676" x="1643063" y="3071813"/>
          <p14:tracePt t="163696" x="1098550" y="2554288"/>
          <p14:tracePt t="163728" x="312738" y="1785938"/>
          <p14:tracePt t="163738" x="80963" y="1571625"/>
          <p14:tracePt t="165088" x="36513" y="687388"/>
          <p14:tracePt t="165112" x="679450" y="1089025"/>
          <p14:tracePt t="165114" x="973138" y="1303338"/>
          <p14:tracePt t="165146" x="1687513" y="1822450"/>
          <p14:tracePt t="165160" x="1884363" y="1973263"/>
          <p14:tracePt t="165184" x="2322513" y="2374900"/>
          <p14:tracePt t="165212" x="2500313" y="2598738"/>
          <p14:tracePt t="170110" x="0" y="0"/>
        </p14:tracePtLst>
      </p14:laserTraceLst>
    </p:ext>
    <p:ext uri="{E180D4A7-C9FB-4DFB-919C-405C955672EB}">
      <p14:showEvtLst xmlns:p14="http://schemas.microsoft.com/office/powerpoint/2010/main">
        <p14:playEvt time="50" objId="6"/>
        <p14:pauseEvt time="121121" objId="6"/>
        <p14:seekEvt time="121121" objId="6" seek="121035"/>
        <p14:resumeEvt time="121328" objId="6"/>
        <p14:playEvt time="131056" objId="6"/>
        <p14:stopEvt time="171111" objId="6"/>
      </p14:showEvtLst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16 </a:t>
            </a:r>
          </a:p>
        </p:txBody>
      </p:sp>
      <p:sp>
        <p:nvSpPr>
          <p:cNvPr id="3379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C88C24-E759-48E4-B529-7782EC2D4045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33797" name="Espaço Reservado para Conteúdo 1"/>
          <p:cNvSpPr>
            <a:spLocks noGrp="1"/>
          </p:cNvSpPr>
          <p:nvPr>
            <p:ph idx="1"/>
          </p:nvPr>
        </p:nvSpPr>
        <p:spPr>
          <a:xfrm>
            <a:off x="359569" y="1484784"/>
            <a:ext cx="8229600" cy="5573216"/>
          </a:xfrm>
        </p:spPr>
        <p:txBody>
          <a:bodyPr/>
          <a:lstStyle/>
          <a:p>
            <a:pPr marL="400050" lvl="1" indent="0">
              <a:buNone/>
            </a:pPr>
            <a:r>
              <a:rPr lang="pt-BR" altLang="pt-BR" sz="2400" dirty="0" smtClean="0"/>
              <a:t>3. Verificar qual modelo apresentou melhor ajuste</a:t>
            </a:r>
          </a:p>
        </p:txBody>
      </p:sp>
      <p:sp>
        <p:nvSpPr>
          <p:cNvPr id="33798" name="Título 2"/>
          <p:cNvSpPr>
            <a:spLocks noGrp="1"/>
          </p:cNvSpPr>
          <p:nvPr>
            <p:ph type="title"/>
          </p:nvPr>
        </p:nvSpPr>
        <p:spPr>
          <a:xfrm>
            <a:off x="539750" y="-171450"/>
            <a:ext cx="8424863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1800" b="1" smtClean="0"/>
              <a:t>5. Verificando pressupostos em modelos de regressão (Cap 12)</a:t>
            </a:r>
          </a:p>
        </p:txBody>
      </p:sp>
      <p:sp>
        <p:nvSpPr>
          <p:cNvPr id="33799" name="Título 2"/>
          <p:cNvSpPr txBox="1">
            <a:spLocks/>
          </p:cNvSpPr>
          <p:nvPr/>
        </p:nvSpPr>
        <p:spPr bwMode="auto">
          <a:xfrm>
            <a:off x="261938" y="476672"/>
            <a:ext cx="84248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b="1"/>
              <a:t>Não-linearidade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795" y="2254500"/>
            <a:ext cx="5782533" cy="254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8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4656" x="1322388" y="4938713"/>
          <p14:tracePt t="5277" x="1393825" y="4938713"/>
          <p14:tracePt t="5293" x="1527175" y="4938713"/>
          <p14:tracePt t="5310" x="2044700" y="4946650"/>
          <p14:tracePt t="5327" x="2732088" y="4983163"/>
          <p14:tracePt t="5343" x="3054350" y="4991100"/>
          <p14:tracePt t="5359" x="3402013" y="5018088"/>
          <p14:tracePt t="5378" x="3536950" y="5027613"/>
          <p14:tracePt t="5393" x="3562350" y="5027613"/>
          <p14:tracePt t="5410" x="3598863" y="5027613"/>
          <p14:tracePt t="5428" x="3608388" y="5037138"/>
          <p14:tracePt t="10927" x="3608388" y="5027613"/>
          <p14:tracePt t="10943" x="3608388" y="4965700"/>
          <p14:tracePt t="10960" x="3616325" y="4867275"/>
          <p14:tracePt t="10976" x="3625850" y="4822825"/>
          <p14:tracePt t="10993" x="3643313" y="4687888"/>
          <p14:tracePt t="11010" x="3679825" y="4500563"/>
          <p14:tracePt t="11027" x="3697288" y="4419600"/>
          <p14:tracePt t="11043" x="3732213" y="4259263"/>
          <p14:tracePt t="11060" x="3795713" y="4098925"/>
          <p14:tracePt t="11076" x="3822700" y="4017963"/>
          <p14:tracePt t="11092" x="3875088" y="3884613"/>
          <p14:tracePt t="11109" x="3929063" y="3776663"/>
          <p14:tracePt t="11125" x="3956050" y="3732213"/>
          <p14:tracePt t="11142" x="4010025" y="3633788"/>
          <p14:tracePt t="11161" x="4054475" y="3527425"/>
          <p14:tracePt t="11177" x="4081463" y="3482975"/>
          <p14:tracePt t="11193" x="4098925" y="3446463"/>
          <p14:tracePt t="11211" x="4116388" y="3419475"/>
          <p14:tracePt t="11227" x="4125913" y="3411538"/>
          <p14:tracePt t="11243" x="4133850" y="3402013"/>
          <p14:tracePt t="11260" x="4133850" y="3384550"/>
          <p14:tracePt t="11309" x="4133850" y="3375025"/>
          <p14:tracePt t="12343" x="4133850" y="3367088"/>
          <p14:tracePt t="12361" x="4125913" y="3340100"/>
          <p14:tracePt t="12377" x="4108450" y="3313113"/>
          <p14:tracePt t="12393" x="4108450" y="3303588"/>
          <p14:tracePt t="12410" x="4108450" y="3295650"/>
          <p14:tracePt t="12427" x="4098925" y="3286125"/>
          <p14:tracePt t="12460" x="4098925" y="3268663"/>
          <p14:tracePt t="12477" x="4098925" y="3259138"/>
          <p14:tracePt t="12510" x="4098925" y="3251200"/>
          <p14:tracePt t="12525" x="4098925" y="3232150"/>
          <p14:tracePt t="12558" x="4098925" y="3224213"/>
          <p14:tracePt t="12576" x="4098925" y="3214688"/>
          <p14:tracePt t="12609" x="4098925" y="3205163"/>
          <p14:tracePt t="12643" x="4098925" y="3197225"/>
          <p14:tracePt t="12679" x="4098925" y="3179763"/>
          <p14:tracePt t="12693" x="4108450" y="3152775"/>
          <p14:tracePt t="12708" x="4160838" y="3044825"/>
          <p14:tracePt t="12726" x="4241800" y="2894013"/>
          <p14:tracePt t="12743" x="4286250" y="2803525"/>
          <p14:tracePt t="12760" x="4348163" y="2687638"/>
          <p14:tracePt t="12776" x="4394200" y="2616200"/>
          <p14:tracePt t="12793" x="4402138" y="2598738"/>
          <p14:tracePt t="12810" x="4411663" y="2581275"/>
          <p14:tracePt t="12825" x="4419600" y="2571750"/>
          <p14:tracePt t="12842" x="4419600" y="2562225"/>
          <p14:tracePt t="12858" x="4429125" y="2562225"/>
          <p14:tracePt t="13343" x="4429125" y="2554288"/>
          <p14:tracePt t="13426" x="4429125" y="2544763"/>
          <p14:tracePt t="13443" x="4429125" y="2536825"/>
          <p14:tracePt t="13527" x="4429125" y="2527300"/>
          <p14:tracePt t="13559" x="4438650" y="2527300"/>
          <p14:tracePt t="13593" x="4446588" y="2527300"/>
          <p14:tracePt t="13643" x="4465638" y="2527300"/>
          <p14:tracePt t="13659" x="4473575" y="2527300"/>
          <p14:tracePt t="13676" x="4483100" y="2527300"/>
          <p14:tracePt t="13692" x="4510088" y="2527300"/>
          <p14:tracePt t="13708" x="4554538" y="2527300"/>
          <p14:tracePt t="13726" x="4625975" y="2536825"/>
          <p14:tracePt t="13742" x="4679950" y="2544763"/>
          <p14:tracePt t="13758" x="4776788" y="2562225"/>
          <p14:tracePt t="13776" x="4875213" y="2581275"/>
          <p14:tracePt t="13793" x="4929188" y="2589213"/>
          <p14:tracePt t="13809" x="5018088" y="2598738"/>
          <p14:tracePt t="13827" x="5062538" y="2616200"/>
          <p14:tracePt t="13842" x="5081588" y="2616200"/>
          <p14:tracePt t="13858" x="5126038" y="2625725"/>
          <p14:tracePt t="13876" x="5153025" y="2625725"/>
          <p14:tracePt t="13890" x="5160963" y="2633663"/>
          <p14:tracePt t="13907" x="5170488" y="2633663"/>
          <p14:tracePt t="13924" x="5180013" y="2633663"/>
          <p14:tracePt t="13960" x="5187950" y="2633663"/>
          <p14:tracePt t="13993" x="5197475" y="2633663"/>
          <p14:tracePt t="14376" x="5241925" y="2633663"/>
          <p14:tracePt t="14391" x="5419725" y="2616200"/>
          <p14:tracePt t="14407" x="5589588" y="2608263"/>
          <p14:tracePt t="14424" x="6018213" y="2562225"/>
          <p14:tracePt t="14442" x="6367463" y="2554288"/>
          <p14:tracePt t="14460" x="6581775" y="2544763"/>
          <p14:tracePt t="14477" x="6661150" y="2544763"/>
          <p14:tracePt t="14493" x="6751638" y="2544763"/>
          <p14:tracePt t="14510" x="6786563" y="2544763"/>
          <p14:tracePt t="14526" x="6796088" y="2544763"/>
          <p14:tracePt t="14543" x="6804025" y="2544763"/>
          <p14:tracePt t="14557" x="6813550" y="2544763"/>
          <p14:tracePt t="14560" x="6823075" y="2544763"/>
          <p14:tracePt t="14594" x="6831013" y="2544763"/>
          <p14:tracePt t="14609" x="6840538" y="2544763"/>
          <p14:tracePt t="14626" x="6848475" y="2544763"/>
          <p14:tracePt t="14643" x="6858000" y="2544763"/>
          <p14:tracePt t="14659" x="6867525" y="2544763"/>
          <p14:tracePt t="14676" x="6875463" y="2544763"/>
          <p14:tracePt t="14692" x="6894513" y="2544763"/>
          <p14:tracePt t="14724" x="6902450" y="2544763"/>
          <p14:tracePt t="14741" x="6919913" y="2544763"/>
          <p14:tracePt t="14759" x="6938963" y="2544763"/>
          <p14:tracePt t="14776" x="6946900" y="2544763"/>
          <p14:tracePt t="14793" x="6956425" y="2544763"/>
          <p14:tracePt t="14810" x="6965950" y="2544763"/>
          <p14:tracePt t="14826" x="6973888" y="2554288"/>
          <p14:tracePt t="14843" x="6983413" y="2562225"/>
          <p14:tracePt t="14859" x="6991350" y="2562225"/>
          <p14:tracePt t="14875" x="7000875" y="2571750"/>
          <p14:tracePt t="14893" x="7010400" y="2571750"/>
          <p14:tracePt t="14909" x="7018338" y="2581275"/>
          <p14:tracePt t="14926" x="7027863" y="2589213"/>
          <p14:tracePt t="14976" x="7037388" y="2598738"/>
          <p14:tracePt t="15026" x="7045325" y="2598738"/>
          <p14:tracePt t="15060" x="7045325" y="2608263"/>
          <p14:tracePt t="15126" x="7045325" y="2616200"/>
          <p14:tracePt t="15143" x="7045325" y="2625725"/>
          <p14:tracePt t="15177" x="7045325" y="2633663"/>
          <p14:tracePt t="15192" x="7045325" y="2643188"/>
          <p14:tracePt t="15208" x="7054850" y="2652713"/>
          <p14:tracePt t="15227" x="7054850" y="2660650"/>
          <p14:tracePt t="15242" x="7054850" y="2670175"/>
          <p14:tracePt t="15259" x="7054850" y="2679700"/>
          <p14:tracePt t="15293" x="7054850" y="2687638"/>
          <p14:tracePt t="15326" x="7054850" y="2697163"/>
          <p14:tracePt t="15343" x="7054850" y="2705100"/>
          <p14:tracePt t="15526" x="7054850" y="2697163"/>
          <p14:tracePt t="15557" x="7054850" y="2687638"/>
          <p14:tracePt t="15608" x="7054850" y="2679700"/>
          <p14:tracePt t="15626" x="7062788" y="2679700"/>
          <p14:tracePt t="15659" x="7062788" y="2670175"/>
          <p14:tracePt t="15676" x="7072313" y="2670175"/>
          <p14:tracePt t="15706" x="7081838" y="2660650"/>
          <p14:tracePt t="15724" x="7108825" y="2652713"/>
          <p14:tracePt t="15742" x="7143750" y="2652713"/>
          <p14:tracePt t="15759" x="7170738" y="2643188"/>
          <p14:tracePt t="15776" x="7205663" y="2643188"/>
          <p14:tracePt t="15794" x="7232650" y="2643188"/>
          <p14:tracePt t="15810" x="7242175" y="2643188"/>
          <p14:tracePt t="15826" x="7251700" y="2643188"/>
          <p14:tracePt t="15843" x="7259638" y="2643188"/>
          <p14:tracePt t="15860" x="7269163" y="2643188"/>
          <p14:tracePt t="15893" x="7277100" y="2643188"/>
          <p14:tracePt t="15943" x="7286625" y="2643188"/>
          <p14:tracePt t="15976" x="7296150" y="2643188"/>
          <p14:tracePt t="16010" x="7313613" y="2643188"/>
          <p14:tracePt t="16042" x="7323138" y="2643188"/>
          <p14:tracePt t="16059" x="7331075" y="2643188"/>
          <p14:tracePt t="16093" x="7340600" y="2643188"/>
          <p14:tracePt t="16392" x="7340600" y="2652713"/>
          <p14:tracePt t="16443" x="7340600" y="2660650"/>
          <p14:tracePt t="16492" x="7323138" y="2660650"/>
          <p14:tracePt t="16509" x="7313613" y="2660650"/>
          <p14:tracePt t="16527" x="7304088" y="2660650"/>
          <p14:tracePt t="16559" x="7286625" y="2660650"/>
          <p14:tracePt t="16575" x="7277100" y="2670175"/>
          <p14:tracePt t="16608" x="7269163" y="2670175"/>
          <p14:tracePt t="16626" x="7251700" y="2679700"/>
          <p14:tracePt t="16659" x="7242175" y="2679700"/>
          <p14:tracePt t="16677" x="7232650" y="2687638"/>
          <p14:tracePt t="16692" x="7224713" y="2697163"/>
          <p14:tracePt t="16707" x="7215188" y="2697163"/>
          <p14:tracePt t="16726" x="7205663" y="2697163"/>
          <p14:tracePt t="16743" x="7197725" y="2697163"/>
          <p14:tracePt t="16776" x="7180263" y="2705100"/>
          <p14:tracePt t="16793" x="7170738" y="2705100"/>
          <p14:tracePt t="16809" x="7170738" y="2714625"/>
          <p14:tracePt t="16826" x="7161213" y="2714625"/>
          <p14:tracePt t="16843" x="7143750" y="2732088"/>
          <p14:tracePt t="16860" x="7134225" y="2732088"/>
          <p14:tracePt t="16876" x="7116763" y="2751138"/>
          <p14:tracePt t="16893" x="7089775" y="2759075"/>
          <p14:tracePt t="16909" x="7081838" y="2759075"/>
          <p14:tracePt t="16926" x="7072313" y="2776538"/>
          <p14:tracePt t="16944" x="7062788" y="2786063"/>
          <p14:tracePt t="16959" x="7054850" y="2786063"/>
          <p14:tracePt t="16975" x="7054850" y="2795588"/>
          <p14:tracePt t="16994" x="7045325" y="2795588"/>
          <p14:tracePt t="17176" x="7045325" y="2803525"/>
          <p14:tracePt t="17209" x="7045325" y="2813050"/>
          <p14:tracePt t="17276" x="7045325" y="2822575"/>
          <p14:tracePt t="17326" x="7045325" y="2830513"/>
          <p14:tracePt t="17376" x="7045325" y="2840038"/>
          <p14:tracePt t="17393" x="7045325" y="2847975"/>
          <p14:tracePt t="17409" x="7045325" y="2857500"/>
          <p14:tracePt t="17426" x="7045325" y="2867025"/>
          <p14:tracePt t="17443" x="7045325" y="2911475"/>
          <p14:tracePt t="17459" x="7045325" y="2973388"/>
          <p14:tracePt t="17474" x="7045325" y="3009900"/>
          <p14:tracePt t="17493" x="7045325" y="3081338"/>
          <p14:tracePt t="17510" x="7045325" y="3125788"/>
          <p14:tracePt t="17526" x="7045325" y="3170238"/>
          <p14:tracePt t="17543" x="7045325" y="3187700"/>
          <p14:tracePt t="17560" x="7045325" y="3224213"/>
          <p14:tracePt t="17576" x="7045325" y="3241675"/>
          <p14:tracePt t="17593" x="7045325" y="3276600"/>
          <p14:tracePt t="17609" x="7045325" y="3322638"/>
          <p14:tracePt t="17625" x="7045325" y="3340100"/>
          <p14:tracePt t="17641" x="7037388" y="3384550"/>
          <p14:tracePt t="17659" x="7027863" y="3438525"/>
          <p14:tracePt t="17675" x="7027863" y="3473450"/>
          <p14:tracePt t="17693" x="7018338" y="3554413"/>
          <p14:tracePt t="17708" x="7010400" y="3652838"/>
          <p14:tracePt t="17725" x="7010400" y="3724275"/>
          <p14:tracePt t="17743" x="7010400" y="3759200"/>
          <p14:tracePt t="17760" x="7010400" y="3813175"/>
          <p14:tracePt t="17776" x="7010400" y="3867150"/>
          <p14:tracePt t="17792" x="7010400" y="3884613"/>
          <p14:tracePt t="17809" x="7000875" y="3919538"/>
          <p14:tracePt t="17825" x="6991350" y="3956050"/>
          <p14:tracePt t="17842" x="6991350" y="3983038"/>
          <p14:tracePt t="17860" x="6991350" y="4017963"/>
          <p14:tracePt t="17876" x="6991350" y="4054475"/>
          <p14:tracePt t="17892" x="6991350" y="4071938"/>
          <p14:tracePt t="17909" x="6991350" y="4108450"/>
          <p14:tracePt t="17926" x="6983413" y="4170363"/>
          <p14:tracePt t="17943" x="6983413" y="4197350"/>
          <p14:tracePt t="17959" x="6983413" y="4268788"/>
          <p14:tracePt t="17976" x="6983413" y="4330700"/>
          <p14:tracePt t="17994" x="6983413" y="4367213"/>
          <p14:tracePt t="18009" x="6983413" y="4384675"/>
          <p14:tracePt t="18027" x="6983413" y="4402138"/>
          <p14:tracePt t="18044" x="6983413" y="4411663"/>
          <p14:tracePt t="18059" x="6983413" y="4419600"/>
          <p14:tracePt t="18093" x="6983413" y="4438650"/>
          <p14:tracePt t="18108" x="6983413" y="4446588"/>
          <p14:tracePt t="18126" x="6983413" y="4456113"/>
          <p14:tracePt t="18156" x="6983413" y="4465638"/>
          <p14:tracePt t="18207" x="6983413" y="4473575"/>
          <p14:tracePt t="18225" x="6983413" y="4483100"/>
          <p14:tracePt t="18609" x="6983413" y="4473575"/>
          <p14:tracePt t="18626" x="6983413" y="4465638"/>
          <p14:tracePt t="18644" x="6983413" y="4456113"/>
          <p14:tracePt t="18657" x="6973888" y="4446588"/>
          <p14:tracePt t="18674" x="6973888" y="4438650"/>
          <p14:tracePt t="18691" x="6973888" y="4411663"/>
          <p14:tracePt t="18708" x="6973888" y="4357688"/>
          <p14:tracePt t="18725" x="6965950" y="4322763"/>
          <p14:tracePt t="18743" x="6965950" y="4205288"/>
          <p14:tracePt t="18760" x="6965950" y="4098925"/>
          <p14:tracePt t="18776" x="6965950" y="4044950"/>
          <p14:tracePt t="18793" x="6965950" y="3919538"/>
          <p14:tracePt t="18810" x="6965950" y="3813175"/>
          <p14:tracePt t="18826" x="6965950" y="3768725"/>
          <p14:tracePt t="18843" x="6965950" y="3670300"/>
          <p14:tracePt t="18859" x="6965950" y="3589338"/>
          <p14:tracePt t="18874" x="6965950" y="3562350"/>
          <p14:tracePt t="18891" x="6965950" y="3509963"/>
          <p14:tracePt t="18909" x="6965950" y="3455988"/>
          <p14:tracePt t="18925" x="6965950" y="3419475"/>
          <p14:tracePt t="18943" x="6973888" y="3348038"/>
          <p14:tracePt t="18959" x="6983413" y="3268663"/>
          <p14:tracePt t="18974" x="6991350" y="3241675"/>
          <p14:tracePt t="18992" x="6991350" y="3187700"/>
          <p14:tracePt t="19009" x="7000875" y="3133725"/>
          <p14:tracePt t="19026" x="7010400" y="3071813"/>
          <p14:tracePt t="19043" x="7018338" y="3036888"/>
          <p14:tracePt t="19059" x="7027863" y="2982913"/>
          <p14:tracePt t="19075" x="7027863" y="2938463"/>
          <p14:tracePt t="19091" x="7027863" y="2919413"/>
          <p14:tracePt t="19108" x="7027863" y="2884488"/>
          <p14:tracePt t="19126" x="7037388" y="2840038"/>
          <p14:tracePt t="19143" x="7037388" y="2822575"/>
          <p14:tracePt t="19159" x="7045325" y="2776538"/>
          <p14:tracePt t="19176" x="7045325" y="2741613"/>
          <p14:tracePt t="19193" x="7045325" y="2724150"/>
          <p14:tracePt t="19209" x="7045325" y="2679700"/>
          <p14:tracePt t="19227" x="7045325" y="2670175"/>
          <p14:tracePt t="19244" x="7045325" y="2652713"/>
          <p14:tracePt t="19276" x="7045325" y="2643188"/>
          <p14:tracePt t="19309" x="7045325" y="2633663"/>
          <p14:tracePt t="19359" x="7045325" y="2625725"/>
          <p14:tracePt t="19559" x="7054850" y="2625725"/>
          <p14:tracePt t="19575" x="7054850" y="2633663"/>
          <p14:tracePt t="19592" x="7054850" y="2643188"/>
          <p14:tracePt t="19609" x="7054850" y="2652713"/>
          <p14:tracePt t="19626" x="7054850" y="2660650"/>
          <p14:tracePt t="19640" x="7054850" y="2670175"/>
          <p14:tracePt t="19656" x="7054850" y="2679700"/>
          <p14:tracePt t="19689" x="7054850" y="2697163"/>
          <p14:tracePt t="19706" x="7054850" y="2705100"/>
          <p14:tracePt t="19723" x="7054850" y="2714625"/>
          <p14:tracePt t="19741" x="7054850" y="2732088"/>
          <p14:tracePt t="19757" x="7054850" y="2751138"/>
          <p14:tracePt t="19774" x="7054850" y="2786063"/>
          <p14:tracePt t="19792" x="7054850" y="2822575"/>
          <p14:tracePt t="19808" x="7054850" y="2874963"/>
          <p14:tracePt t="19823" x="7045325" y="2919413"/>
          <p14:tracePt t="19840" x="7037388" y="2990850"/>
          <p14:tracePt t="19857" x="7027863" y="3036888"/>
          <p14:tracePt t="19874" x="7018338" y="3108325"/>
          <p14:tracePt t="19891" x="7000875" y="3187700"/>
          <p14:tracePt t="19908" x="6991350" y="3259138"/>
          <p14:tracePt t="19926" x="6991350" y="3295650"/>
          <p14:tracePt t="19943" x="6983413" y="3375025"/>
          <p14:tracePt t="19957" x="6983413" y="3465513"/>
          <p14:tracePt t="19974" x="6983413" y="3509963"/>
          <p14:tracePt t="19990" x="6973888" y="3598863"/>
          <p14:tracePt t="20006" x="6973888" y="3633788"/>
          <p14:tracePt t="20023" x="6965950" y="3705225"/>
          <p14:tracePt t="20040" x="6956425" y="3786188"/>
          <p14:tracePt t="20057" x="6956425" y="3857625"/>
          <p14:tracePt t="20074" x="6946900" y="3911600"/>
          <p14:tracePt t="20090" x="6938963" y="4010025"/>
          <p14:tracePt t="20108" x="6938963" y="4081463"/>
          <p14:tracePt t="20125" x="6938963" y="4116388"/>
          <p14:tracePt t="20141" x="6938963" y="4160838"/>
          <p14:tracePt t="20158" x="6938963" y="4197350"/>
          <p14:tracePt t="20175" x="6938963" y="4241800"/>
          <p14:tracePt t="20191" x="6938963" y="4259263"/>
          <p14:tracePt t="20208" x="6938963" y="4295775"/>
          <p14:tracePt t="20225" x="6929438" y="4330700"/>
          <p14:tracePt t="20239" x="6929438" y="4357688"/>
          <p14:tracePt t="20255" x="6929438" y="4367213"/>
          <p14:tracePt t="20271" x="6929438" y="4375150"/>
          <p14:tracePt t="20289" x="6929438" y="4384675"/>
          <p14:tracePt t="20306" x="6929438" y="4394200"/>
          <p14:tracePt t="20323" x="6929438" y="4402138"/>
          <p14:tracePt t="28842" x="6929438" y="4384675"/>
          <p14:tracePt t="28859" x="6929438" y="4322763"/>
          <p14:tracePt t="28877" x="6929438" y="4224338"/>
          <p14:tracePt t="28892" x="6929438" y="4170363"/>
          <p14:tracePt t="28908" x="6938963" y="4062413"/>
          <p14:tracePt t="28924" x="6946900" y="3965575"/>
          <p14:tracePt t="28943" x="6956425" y="3867150"/>
          <p14:tracePt t="28959" x="6965950" y="3822700"/>
          <p14:tracePt t="28975" x="6983413" y="3751263"/>
          <p14:tracePt t="28993" x="7000875" y="3670300"/>
          <p14:tracePt t="29009" x="7010400" y="3633788"/>
          <p14:tracePt t="29025" x="7018338" y="3581400"/>
          <p14:tracePt t="29043" x="7037388" y="3536950"/>
          <p14:tracePt t="29057" x="7037388" y="3517900"/>
          <p14:tracePt t="29074" x="7045325" y="3482975"/>
          <p14:tracePt t="29092" x="7054850" y="3438525"/>
          <p14:tracePt t="29109" x="7062788" y="3419475"/>
          <p14:tracePt t="29125" x="7062788" y="3384550"/>
          <p14:tracePt t="29142" x="7072313" y="3340100"/>
          <p14:tracePt t="29157" x="7081838" y="3295650"/>
          <p14:tracePt t="29176" x="7099300" y="3205163"/>
          <p14:tracePt t="29193" x="7126288" y="3081338"/>
          <p14:tracePt t="29209" x="7134225" y="3009900"/>
          <p14:tracePt t="29225" x="7180263" y="2840038"/>
          <p14:tracePt t="29243" x="7224713" y="2687638"/>
          <p14:tracePt t="29259" x="7242175" y="2625725"/>
          <p14:tracePt t="29275" x="7269163" y="2562225"/>
          <p14:tracePt t="29293" x="7277100" y="2527300"/>
          <p14:tracePt t="29309" x="7277100" y="2517775"/>
          <p14:tracePt t="29325" x="7286625" y="2509838"/>
          <p14:tracePt t="29359" x="7286625" y="2500313"/>
          <p14:tracePt t="29457" x="7296150" y="2500313"/>
          <p14:tracePt t="29474" x="7304088" y="2500313"/>
          <p14:tracePt t="29525" x="7313613" y="2500313"/>
          <p14:tracePt t="29575" x="7323138" y="2509838"/>
          <p14:tracePt t="29592" x="7323138" y="2527300"/>
          <p14:tracePt t="29609" x="7331075" y="2527300"/>
          <p14:tracePt t="29625" x="7340600" y="2536825"/>
          <p14:tracePt t="29642" x="7340600" y="2544763"/>
          <p14:tracePt t="29657" x="7348538" y="2544763"/>
          <p14:tracePt t="29675" x="7348538" y="2554288"/>
          <p14:tracePt t="29693" x="7348538" y="2562225"/>
          <p14:tracePt t="29708" x="7358063" y="2571750"/>
          <p14:tracePt t="29742" x="7358063" y="2581275"/>
          <p14:tracePt t="29776" x="7367588" y="2589213"/>
          <p14:tracePt t="29809" x="7367588" y="2598738"/>
          <p14:tracePt t="29838" x="7367588" y="2608263"/>
          <p14:tracePt t="29872" x="7375525" y="2616200"/>
          <p14:tracePt t="29906" x="7375525" y="2625725"/>
          <p14:tracePt t="29923" x="7375525" y="2633663"/>
          <p14:tracePt t="29957" x="7375525" y="2643188"/>
          <p14:tracePt t="29992" x="7375525" y="2652713"/>
          <p14:tracePt t="30009" x="7367588" y="2670175"/>
          <p14:tracePt t="30026" x="7367588" y="2679700"/>
          <p14:tracePt t="30059" x="7358063" y="2687638"/>
          <p14:tracePt t="30076" x="7348538" y="2687638"/>
          <p14:tracePt t="30092" x="7348538" y="2697163"/>
          <p14:tracePt t="30109" x="7340600" y="2705100"/>
          <p14:tracePt t="30142" x="7331075" y="2705100"/>
          <p14:tracePt t="30242" x="7331075" y="2714625"/>
          <p14:tracePt t="30292" x="7331075" y="2724150"/>
          <p14:tracePt t="44225" x="7286625" y="2751138"/>
          <p14:tracePt t="44243" x="7251700" y="2768600"/>
          <p14:tracePt t="44259" x="7242175" y="2776538"/>
          <p14:tracePt t="44275" x="7224713" y="2776538"/>
          <p14:tracePt t="44291" x="7215188" y="2776538"/>
          <p14:tracePt t="44309" x="7205663" y="2786063"/>
          <p14:tracePt t="44325" x="7197725" y="2786063"/>
          <p14:tracePt t="44340" x="7188200" y="2786063"/>
          <p14:tracePt t="44359" x="7180263" y="2786063"/>
          <p14:tracePt t="44375" x="7170738" y="2786063"/>
          <p14:tracePt t="44408" x="7153275" y="2786063"/>
          <p14:tracePt t="44424" x="7143750" y="2786063"/>
          <p14:tracePt t="44439" x="7134225" y="2786063"/>
          <p14:tracePt t="44471" x="7116763" y="2786063"/>
          <p14:tracePt t="44623" x="7108825" y="2786063"/>
          <p14:tracePt t="44691" x="7099300" y="2786063"/>
          <p14:tracePt t="45274" x="7099300" y="2803525"/>
          <p14:tracePt t="45292" x="7099300" y="2874963"/>
          <p14:tracePt t="45309" x="7099300" y="2928938"/>
          <p14:tracePt t="45324" x="7099300" y="3027363"/>
          <p14:tracePt t="45342" x="7089775" y="3108325"/>
          <p14:tracePt t="45358" x="7089775" y="3143250"/>
          <p14:tracePt t="45374" x="7089775" y="3197225"/>
          <p14:tracePt t="45389" x="7089775" y="3214688"/>
          <p14:tracePt t="45406" x="7089775" y="3241675"/>
          <p14:tracePt t="45424" x="7089775" y="3251200"/>
          <p14:tracePt t="45443" x="7089775" y="3259138"/>
          <p14:tracePt t="45459" x="7089775" y="3268663"/>
          <p14:tracePt t="45474" x="7089775" y="3276600"/>
          <p14:tracePt t="45492" x="7089775" y="3286125"/>
          <p14:tracePt t="45508" x="7081838" y="3295650"/>
          <p14:tracePt t="45525" x="7081838" y="3322638"/>
          <p14:tracePt t="45542" x="7081838" y="3348038"/>
          <p14:tracePt t="45559" x="7081838" y="3367088"/>
          <p14:tracePt t="45575" x="7081838" y="3375025"/>
          <p14:tracePt t="45608" x="7081838" y="3402013"/>
          <p14:tracePt t="45623" x="7081838" y="3419475"/>
          <p14:tracePt t="45641" x="7081838" y="3465513"/>
          <p14:tracePt t="45657" x="7081838" y="3536950"/>
          <p14:tracePt t="45674" x="7081838" y="3589338"/>
          <p14:tracePt t="45692" x="7081838" y="3679825"/>
          <p14:tracePt t="45707" x="7081838" y="3768725"/>
          <p14:tracePt t="45724" x="7081838" y="3813175"/>
          <p14:tracePt t="45741" x="7081838" y="3894138"/>
          <p14:tracePt t="45758" x="7081838" y="3965575"/>
          <p14:tracePt t="45776" x="7081838" y="3990975"/>
          <p14:tracePt t="45789" x="7081838" y="4027488"/>
          <p14:tracePt t="45807" x="7081838" y="4062413"/>
          <p14:tracePt t="45825" x="7081838" y="4089400"/>
          <p14:tracePt t="45841" x="7081838" y="4116388"/>
          <p14:tracePt t="45859" x="7081838" y="4133850"/>
          <p14:tracePt t="45889" x="7081838" y="4152900"/>
          <p14:tracePt t="45907" x="7081838" y="4160838"/>
          <p14:tracePt t="45925" x="7081838" y="4170363"/>
          <p14:tracePt t="45959" x="7081838" y="4187825"/>
          <p14:tracePt t="45975" x="7081838" y="4224338"/>
          <p14:tracePt t="45991" x="7081838" y="4241800"/>
          <p14:tracePt t="46009" x="7081838" y="4259263"/>
          <p14:tracePt t="46025" x="7081838" y="4268788"/>
          <p14:tracePt t="46041" x="7081838" y="4276725"/>
          <p14:tracePt t="46059" x="7081838" y="4286250"/>
          <p14:tracePt t="46073" x="7081838" y="4295775"/>
          <p14:tracePt t="46123" x="7081838" y="4303713"/>
          <p14:tracePt t="46408" x="7081838" y="4286250"/>
          <p14:tracePt t="46426" x="7081838" y="4259263"/>
          <p14:tracePt t="46440" x="7072313" y="4241800"/>
          <p14:tracePt t="46458" x="7062788" y="4197350"/>
          <p14:tracePt t="46477" x="7054850" y="4160838"/>
          <p14:tracePt t="46491" x="7045325" y="4089400"/>
          <p14:tracePt t="46508" x="7045325" y="4044950"/>
          <p14:tracePt t="46525" x="7037388" y="3973513"/>
          <p14:tracePt t="46542" x="7037388" y="3911600"/>
          <p14:tracePt t="46558" x="7037388" y="3875088"/>
          <p14:tracePt t="46575" x="7037388" y="3803650"/>
          <p14:tracePt t="46588" x="7037388" y="3759200"/>
          <p14:tracePt t="46605" x="7037388" y="3697288"/>
          <p14:tracePt t="46623" x="7037388" y="3643313"/>
          <p14:tracePt t="46639" x="7037388" y="3616325"/>
          <p14:tracePt t="46656" x="7037388" y="3544888"/>
          <p14:tracePt t="46673" x="7037388" y="3473450"/>
          <p14:tracePt t="46689" x="7037388" y="3446463"/>
          <p14:tracePt t="46707" x="7037388" y="3394075"/>
          <p14:tracePt t="46725" x="7045325" y="3348038"/>
          <p14:tracePt t="46742" x="7054850" y="3313113"/>
          <p14:tracePt t="46758" x="7054850" y="3303588"/>
          <p14:tracePt t="46775" x="7054850" y="3295650"/>
          <p14:tracePt t="46791" x="7062788" y="3286125"/>
          <p14:tracePt t="46807" x="7062788" y="3276600"/>
          <p14:tracePt t="46825" x="7072313" y="3268663"/>
          <p14:tracePt t="46842" x="7072313" y="3259138"/>
          <p14:tracePt t="46858" x="7072313" y="3251200"/>
          <p14:tracePt t="46873" x="7072313" y="3241675"/>
          <p14:tracePt t="46892" x="7072313" y="3232150"/>
          <p14:tracePt t="46908" x="7072313" y="3224213"/>
          <p14:tracePt t="46925" x="7081838" y="3197225"/>
          <p14:tracePt t="46942" x="7089775" y="3152775"/>
          <p14:tracePt t="46958" x="7089775" y="3098800"/>
          <p14:tracePt t="46975" x="7089775" y="3081338"/>
          <p14:tracePt t="46993" x="7089775" y="3054350"/>
          <p14:tracePt t="47008" x="7099300" y="3044825"/>
          <p14:tracePt t="47025" x="7099300" y="3036888"/>
          <p14:tracePt t="47042" x="7099300" y="3027363"/>
          <p14:tracePt t="47058" x="7099300" y="3017838"/>
          <p14:tracePt t="47075" x="7099300" y="3009900"/>
          <p14:tracePt t="47107" x="7099300" y="3000375"/>
          <p14:tracePt t="47141" x="7099300" y="2990850"/>
          <p14:tracePt t="47156" x="7108825" y="2982913"/>
          <p14:tracePt t="47173" x="7116763" y="2955925"/>
          <p14:tracePt t="47190" x="7116763" y="2938463"/>
          <p14:tracePt t="47205" x="7116763" y="2928938"/>
          <p14:tracePt t="47223" x="7126288" y="2911475"/>
          <p14:tracePt t="47241" x="7134225" y="2901950"/>
          <p14:tracePt t="47275" x="7134225" y="2894013"/>
          <p14:tracePt t="47308" x="7134225" y="2884488"/>
          <p14:tracePt t="47341" x="7134225" y="2874963"/>
          <p14:tracePt t="47641" x="7143750" y="2874963"/>
          <p14:tracePt t="47656" x="7143750" y="2867025"/>
          <p14:tracePt t="47673" x="7153275" y="2867025"/>
          <p14:tracePt t="47708" x="7153275" y="2857500"/>
          <p14:tracePt t="47807" x="7153275" y="2867025"/>
          <p14:tracePt t="47841" x="7153275" y="2894013"/>
          <p14:tracePt t="47858" x="7161213" y="2911475"/>
          <p14:tracePt t="47873" x="7170738" y="2938463"/>
          <p14:tracePt t="47890" x="7180263" y="2946400"/>
          <p14:tracePt t="47908" x="7180263" y="2973388"/>
          <p14:tracePt t="47924" x="7188200" y="3027363"/>
          <p14:tracePt t="47942" x="7205663" y="3108325"/>
          <p14:tracePt t="47958" x="7215188" y="3160713"/>
          <p14:tracePt t="47974" x="7232650" y="3259138"/>
          <p14:tracePt t="47992" x="7232650" y="3348038"/>
          <p14:tracePt t="48008" x="7242175" y="3402013"/>
          <p14:tracePt t="48025" x="7251700" y="3473450"/>
          <p14:tracePt t="48042" x="7259638" y="3544888"/>
          <p14:tracePt t="48058" x="7259638" y="3589338"/>
          <p14:tracePt t="48075" x="7259638" y="3660775"/>
          <p14:tracePt t="48089" x="7259638" y="3724275"/>
          <p14:tracePt t="48107" x="7259638" y="3759200"/>
          <p14:tracePt t="48123" x="7259638" y="3803650"/>
          <p14:tracePt t="48140" x="7259638" y="3867150"/>
          <p14:tracePt t="48158" x="7259638" y="3902075"/>
          <p14:tracePt t="48174" x="7259638" y="3965575"/>
          <p14:tracePt t="48192" x="7259638" y="4010025"/>
          <p14:tracePt t="48208" x="7259638" y="4027488"/>
          <p14:tracePt t="48225" x="7259638" y="4054475"/>
          <p14:tracePt t="48241" x="7259638" y="4071938"/>
          <p14:tracePt t="48257" x="7259638" y="4081463"/>
          <p14:tracePt t="48274" x="7259638" y="4089400"/>
          <p14:tracePt t="48289" x="7259638" y="4098925"/>
          <p14:tracePt t="48322" x="7251700" y="4116388"/>
          <p14:tracePt t="48339" x="7251700" y="4133850"/>
          <p14:tracePt t="48356" x="7242175" y="4143375"/>
          <p14:tracePt t="48373" x="7232650" y="4152900"/>
          <p14:tracePt t="48391" x="7232650" y="4170363"/>
          <p14:tracePt t="48408" x="7224713" y="4214813"/>
          <p14:tracePt t="48424" x="7224713" y="4232275"/>
          <p14:tracePt t="48441" x="7215188" y="4251325"/>
          <p14:tracePt t="48458" x="7215188" y="4268788"/>
          <p14:tracePt t="48473" x="7205663" y="4268788"/>
          <p14:tracePt t="48491" x="7205663" y="4276725"/>
          <p14:tracePt t="48508" x="7197725" y="4286250"/>
          <p14:tracePt t="48525" x="7197725" y="4295775"/>
          <p14:tracePt t="48541" x="7188200" y="4303713"/>
          <p14:tracePt t="48558" x="7188200" y="4313238"/>
          <p14:tracePt t="48574" x="7180263" y="4322763"/>
          <p14:tracePt t="48590" x="7170738" y="4340225"/>
          <p14:tracePt t="48606" x="7161213" y="4357688"/>
          <p14:tracePt t="48623" x="7153275" y="4384675"/>
          <p14:tracePt t="48640" x="7143750" y="4419600"/>
          <p14:tracePt t="48659" x="7126288" y="4465638"/>
          <p14:tracePt t="48674" x="7116763" y="4483100"/>
          <p14:tracePt t="48692" x="7108825" y="4500563"/>
          <p14:tracePt t="48709" x="7108825" y="4510088"/>
          <p14:tracePt t="48723" x="7099300" y="4518025"/>
          <p14:tracePt t="48740" x="7089775" y="4527550"/>
          <p14:tracePt t="48941" x="7081838" y="4527550"/>
          <p14:tracePt t="48974" x="7072313" y="4527550"/>
          <p14:tracePt t="49008" x="7054850" y="4527550"/>
          <p14:tracePt t="49042" x="7045325" y="4527550"/>
          <p14:tracePt t="49058" x="7037388" y="4527550"/>
          <p14:tracePt t="49091" x="7018338" y="4518025"/>
          <p14:tracePt t="49108" x="7010400" y="4518025"/>
          <p14:tracePt t="49125" x="7000875" y="4510088"/>
          <p14:tracePt t="49142" x="6991350" y="4510088"/>
          <p14:tracePt t="49158" x="6983413" y="4500563"/>
          <p14:tracePt t="49174" x="6956425" y="4491038"/>
          <p14:tracePt t="49190" x="6938963" y="4491038"/>
          <p14:tracePt t="49208" x="6894513" y="4473575"/>
          <p14:tracePt t="49226" x="6823075" y="4465638"/>
          <p14:tracePt t="49242" x="6777038" y="4446588"/>
          <p14:tracePt t="49258" x="6759575" y="4438650"/>
          <p14:tracePt t="49275" x="6724650" y="4419600"/>
          <p14:tracePt t="49291" x="6705600" y="4402138"/>
          <p14:tracePt t="49308" x="6697663" y="4394200"/>
          <p14:tracePt t="49325" x="6688138" y="4367213"/>
          <p14:tracePt t="49341" x="6680200" y="4340225"/>
          <p14:tracePt t="49358" x="6670675" y="4313238"/>
          <p14:tracePt t="49374" x="6653213" y="4268788"/>
          <p14:tracePt t="49391" x="6634163" y="4187825"/>
          <p14:tracePt t="49408" x="6626225" y="4143375"/>
          <p14:tracePt t="49423" x="6581775" y="3990975"/>
          <p14:tracePt t="49440" x="6518275" y="3786188"/>
          <p14:tracePt t="49458" x="6491288" y="3679825"/>
          <p14:tracePt t="49473" x="6456363" y="3509963"/>
          <p14:tracePt t="49491" x="6446838" y="3384550"/>
          <p14:tracePt t="49508" x="6446838" y="3348038"/>
          <p14:tracePt t="49525" x="6446838" y="3295650"/>
          <p14:tracePt t="49542" x="6446838" y="3251200"/>
          <p14:tracePt t="49558" x="6446838" y="3232150"/>
          <p14:tracePt t="49574" x="6446838" y="3197225"/>
          <p14:tracePt t="49579" x="6446838" y="3187700"/>
          <p14:tracePt t="49608" x="6446838" y="3179763"/>
          <p14:tracePt t="49624" x="6446838" y="3160713"/>
          <p14:tracePt t="49641" x="6465888" y="3125788"/>
          <p14:tracePt t="49656" x="6473825" y="3098800"/>
          <p14:tracePt t="49672" x="6518275" y="3009900"/>
          <p14:tracePt t="49689" x="6589713" y="2857500"/>
          <p14:tracePt t="49705" x="6634163" y="2768600"/>
          <p14:tracePt t="49722" x="6732588" y="2589213"/>
          <p14:tracePt t="49740" x="6831013" y="2393950"/>
          <p14:tracePt t="49758" x="6919913" y="2214563"/>
          <p14:tracePt t="49775" x="6946900" y="2160588"/>
          <p14:tracePt t="49791" x="6973888" y="2116138"/>
          <p14:tracePt t="49809" x="6983413" y="2098675"/>
          <p14:tracePt t="49825" x="6991350" y="2089150"/>
          <p14:tracePt t="49841" x="7000875" y="2089150"/>
          <p14:tracePt t="49891" x="7010400" y="2089150"/>
          <p14:tracePt t="49908" x="7018338" y="2089150"/>
          <p14:tracePt t="49940" x="7027863" y="2089150"/>
          <p14:tracePt t="49959" x="7037388" y="2098675"/>
          <p14:tracePt t="49974" x="7045325" y="2098675"/>
          <p14:tracePt t="49992" x="7054850" y="2125663"/>
          <p14:tracePt t="50010" x="7072313" y="2179638"/>
          <p14:tracePt t="50025" x="7099300" y="2303463"/>
          <p14:tracePt t="50042" x="7116763" y="2374900"/>
          <p14:tracePt t="50057" x="7153275" y="2544763"/>
          <p14:tracePt t="50075" x="7180263" y="2714625"/>
          <p14:tracePt t="50090" x="7188200" y="2803525"/>
          <p14:tracePt t="50107" x="7205663" y="2938463"/>
          <p14:tracePt t="50124" x="7224713" y="3036888"/>
          <p14:tracePt t="50142" x="7224713" y="3081338"/>
          <p14:tracePt t="50158" x="7242175" y="3170238"/>
          <p14:tracePt t="50174" x="7251700" y="3251200"/>
          <p14:tracePt t="50191" x="7259638" y="3286125"/>
          <p14:tracePt t="50207" x="7269163" y="3367088"/>
          <p14:tracePt t="50225" x="7269163" y="3446463"/>
          <p14:tracePt t="50241" x="7277100" y="3490913"/>
          <p14:tracePt t="50257" x="7277100" y="3581400"/>
          <p14:tracePt t="50275" x="7277100" y="3679825"/>
          <p14:tracePt t="50291" x="7277100" y="3714750"/>
          <p14:tracePt t="50308" x="7277100" y="3795713"/>
          <p14:tracePt t="50326" x="7277100" y="3867150"/>
          <p14:tracePt t="50341" x="7277100" y="3902075"/>
          <p14:tracePt t="50358" x="7269163" y="3983038"/>
          <p14:tracePt t="50373" x="7259638" y="4017963"/>
          <p14:tracePt t="50390" x="7251700" y="4062413"/>
          <p14:tracePt t="50408" x="7251700" y="4098925"/>
          <p14:tracePt t="50423" x="7242175" y="4116388"/>
          <p14:tracePt t="50440" x="7242175" y="4133850"/>
          <p14:tracePt t="50458" x="7242175" y="4170363"/>
          <p14:tracePt t="50474" x="7232650" y="4197350"/>
          <p14:tracePt t="50489" x="7224713" y="4214813"/>
          <p14:tracePt t="50505" x="7224713" y="4241800"/>
          <p14:tracePt t="50520" x="7224713" y="4251325"/>
          <p14:tracePt t="50538" x="7215188" y="4295775"/>
          <p14:tracePt t="50555" x="7205663" y="4330700"/>
          <p14:tracePt t="50572" x="7197725" y="4375150"/>
          <p14:tracePt t="50589" x="7197725" y="4394200"/>
          <p14:tracePt t="50606" x="7188200" y="4411663"/>
          <p14:tracePt t="50624" x="7180263" y="4429125"/>
          <p14:tracePt t="50642" x="7180263" y="4438650"/>
          <p14:tracePt t="50658" x="7180263" y="4446588"/>
          <p14:tracePt t="50675" x="7180263" y="4456113"/>
          <p14:tracePt t="50708" x="7170738" y="4465638"/>
          <p14:tracePt t="50741" x="7170738" y="4473575"/>
          <p14:tracePt t="50774" x="7170738" y="4483100"/>
          <p14:tracePt t="50824" x="7170738" y="4491038"/>
          <p14:tracePt t="50842" x="7161213" y="4491038"/>
          <p14:tracePt t="51658" x="7161213" y="4500563"/>
          <p14:tracePt t="51675" x="7116763" y="4518025"/>
          <p14:tracePt t="51692" x="7062788" y="4537075"/>
          <p14:tracePt t="51707" x="6867525" y="4554538"/>
          <p14:tracePt t="51722" x="6473825" y="4581525"/>
          <p14:tracePt t="51739" x="6251575" y="4589463"/>
          <p14:tracePt t="51756" x="5848350" y="4616450"/>
          <p14:tracePt t="51775" x="5348288" y="4643438"/>
          <p14:tracePt t="51790" x="5054600" y="4660900"/>
          <p14:tracePt t="51808" x="4322763" y="4660900"/>
          <p14:tracePt t="51825" x="3527425" y="4652963"/>
          <p14:tracePt t="51842" x="2847975" y="4589463"/>
          <p14:tracePt t="51857" x="2598738" y="4545013"/>
          <p14:tracePt t="51873" x="2286000" y="4491038"/>
          <p14:tracePt t="51890" x="2187575" y="4456113"/>
          <p14:tracePt t="51908" x="2098675" y="4446588"/>
          <p14:tracePt t="51924" x="2062163" y="4429125"/>
          <p14:tracePt t="51941" x="2054225" y="4419600"/>
          <p14:tracePt t="51958" x="2044700" y="4411663"/>
          <p14:tracePt t="51975" x="2036763" y="4411663"/>
          <p14:tracePt t="52374" x="2036763" y="4375150"/>
          <p14:tracePt t="52392" x="2044700" y="4295775"/>
          <p14:tracePt t="52406" x="2054225" y="4241800"/>
          <p14:tracePt t="52423" x="2081213" y="4143375"/>
          <p14:tracePt t="52440" x="2098675" y="4081463"/>
          <p14:tracePt t="52457" x="2108200" y="4044950"/>
          <p14:tracePt t="52473" x="2116138" y="4027488"/>
          <p14:tracePt t="52489" x="2125663" y="3983038"/>
          <p14:tracePt t="52506" x="2133600" y="3965575"/>
          <p14:tracePt t="52524" x="2152650" y="3929063"/>
          <p14:tracePt t="52541" x="2160588" y="3884613"/>
          <p14:tracePt t="52557" x="2179638" y="3830638"/>
          <p14:tracePt t="52574" x="2187575" y="3786188"/>
          <p14:tracePt t="52590" x="2224088" y="3705225"/>
          <p14:tracePt t="52607" x="2268538" y="3625850"/>
          <p14:tracePt t="52625" x="2295525" y="3589338"/>
          <p14:tracePt t="52640" x="2322513" y="3509963"/>
          <p14:tracePt t="52659" x="2347913" y="3446463"/>
          <p14:tracePt t="52675" x="2357438" y="3429000"/>
          <p14:tracePt t="52690" x="2374900" y="3394075"/>
          <p14:tracePt t="52707" x="2384425" y="3348038"/>
          <p14:tracePt t="52725" x="2393950" y="3322638"/>
          <p14:tracePt t="52741" x="2401888" y="3303588"/>
          <p14:tracePt t="52758" x="2411413" y="3276600"/>
          <p14:tracePt t="52775" x="2419350" y="3268663"/>
          <p14:tracePt t="52791" x="2428875" y="3251200"/>
          <p14:tracePt t="52809" x="2438400" y="3241675"/>
          <p14:tracePt t="52825" x="2446338" y="3232150"/>
          <p14:tracePt t="52841" x="2446338" y="3224213"/>
          <p14:tracePt t="52858" x="2455863" y="3214688"/>
          <p14:tracePt t="52874" x="2465388" y="3205163"/>
          <p14:tracePt t="52891" x="2473325" y="3197225"/>
          <p14:tracePt t="52908" x="2482850" y="3160713"/>
          <p14:tracePt t="52925" x="2500313" y="3125788"/>
          <p14:tracePt t="52942" x="2500313" y="3116263"/>
          <p14:tracePt t="52958" x="2509838" y="3098800"/>
          <p14:tracePt t="52975" x="2517775" y="3081338"/>
          <p14:tracePt t="53008" x="2527300" y="3071813"/>
          <p14:tracePt t="53025" x="2527300" y="3062288"/>
          <p14:tracePt t="53041" x="2527300" y="3054350"/>
          <p14:tracePt t="53090" x="2527300" y="3036888"/>
          <p14:tracePt t="53108" x="2536825" y="3017838"/>
          <p14:tracePt t="53125" x="2554288" y="2973388"/>
          <p14:tracePt t="53140" x="2554288" y="2946400"/>
          <p14:tracePt t="53158" x="2571750" y="2919413"/>
          <p14:tracePt t="53174" x="2581275" y="2901950"/>
          <p14:tracePt t="53189" x="2581275" y="2894013"/>
          <p14:tracePt t="53206" x="2589213" y="2894013"/>
          <p14:tracePt t="53224" x="2589213" y="2884488"/>
          <p14:tracePt t="53574" x="2589213" y="2894013"/>
          <p14:tracePt t="53592" x="2589213" y="2911475"/>
          <p14:tracePt t="53608" x="2589213" y="2919413"/>
          <p14:tracePt t="53641" x="2589213" y="2928938"/>
          <p14:tracePt t="53658" x="2589213" y="2946400"/>
          <p14:tracePt t="53691" x="2589213" y="2955925"/>
          <p14:tracePt t="53705" x="2589213" y="2965450"/>
          <p14:tracePt t="53722" x="2581275" y="2973388"/>
          <p14:tracePt t="53739" x="2581275" y="2982913"/>
          <p14:tracePt t="53757" x="2581275" y="2990850"/>
          <p14:tracePt t="53774" x="2581275" y="3000375"/>
          <p14:tracePt t="53791" x="2571750" y="3009900"/>
          <p14:tracePt t="53808" x="2571750" y="3017838"/>
          <p14:tracePt t="53824" x="2571750" y="3027363"/>
          <p14:tracePt t="53841" x="2571750" y="3036888"/>
          <p14:tracePt t="53924" x="2571750" y="3044825"/>
          <p14:tracePt t="54007" x="2571750" y="3054350"/>
          <p14:tracePt t="54040" x="2571750" y="3062288"/>
          <p14:tracePt t="54074" x="2562225" y="3071813"/>
          <p14:tracePt t="54107" x="2554288" y="3089275"/>
          <p14:tracePt t="54124" x="2554288" y="3098800"/>
          <p14:tracePt t="54157" x="2554288" y="3108325"/>
          <p14:tracePt t="54174" x="2554288" y="3116263"/>
          <p14:tracePt t="54191" x="2544763" y="3125788"/>
          <p14:tracePt t="54208" x="2544763" y="3133725"/>
          <p14:tracePt t="54225" x="2544763" y="3152775"/>
          <p14:tracePt t="54240" x="2536825" y="3160713"/>
          <p14:tracePt t="54258" x="2527300" y="3205163"/>
          <p14:tracePt t="54274" x="2527300" y="3241675"/>
          <p14:tracePt t="54291" x="2527300" y="3259138"/>
          <p14:tracePt t="54309" x="2517775" y="3295650"/>
          <p14:tracePt t="54324" x="2509838" y="3340100"/>
          <p14:tracePt t="54341" x="2509838" y="3357563"/>
          <p14:tracePt t="54358" x="2500313" y="3394075"/>
          <p14:tracePt t="54374" x="2490788" y="3438525"/>
          <p14:tracePt t="54390" x="2482850" y="3455988"/>
          <p14:tracePt t="54408" x="2482850" y="3490913"/>
          <p14:tracePt t="54425" x="2473325" y="3536950"/>
          <p14:tracePt t="54442" x="2473325" y="3554413"/>
          <p14:tracePt t="54458" x="2473325" y="3589338"/>
          <p14:tracePt t="54475" x="2473325" y="3625850"/>
          <p14:tracePt t="54491" x="2473325" y="3652838"/>
          <p14:tracePt t="54506" x="2465388" y="3697288"/>
          <p14:tracePt t="54524" x="2465388" y="3732213"/>
          <p14:tracePt t="54542" x="2465388" y="3768725"/>
          <p14:tracePt t="54558" x="2465388" y="3786188"/>
          <p14:tracePt t="54562" x="2465388" y="3803650"/>
          <p14:tracePt t="54590" x="2455863" y="3848100"/>
          <p14:tracePt t="54608" x="2455863" y="3875088"/>
          <p14:tracePt t="54625" x="2455863" y="3911600"/>
          <p14:tracePt t="54640" x="2455863" y="3919538"/>
          <p14:tracePt t="54656" x="2446338" y="3946525"/>
          <p14:tracePt t="54675" x="2446338" y="3983038"/>
          <p14:tracePt t="54692" x="2446338" y="4010025"/>
          <p14:tracePt t="54705" x="2446338" y="4027488"/>
          <p14:tracePt t="54722" x="2446338" y="4071938"/>
          <p14:tracePt t="54738" x="2446338" y="4098925"/>
          <p14:tracePt t="54756" x="2446338" y="4143375"/>
          <p14:tracePt t="54773" x="2446338" y="4197350"/>
          <p14:tracePt t="54791" x="2446338" y="4241800"/>
          <p14:tracePt t="54809" x="2446338" y="4276725"/>
          <p14:tracePt t="54825" x="2446338" y="4286250"/>
          <p14:tracePt t="54842" x="2446338" y="4303713"/>
          <p14:tracePt t="54874" x="2446338" y="4313238"/>
          <p14:tracePt t="54892" x="2446338" y="4322763"/>
          <p14:tracePt t="54924" x="2446338" y="4330700"/>
          <p14:tracePt t="55059" x="2446338" y="4357688"/>
          <p14:tracePt t="55075" x="2446338" y="4367213"/>
          <p14:tracePt t="55090" x="2446338" y="4402138"/>
          <p14:tracePt t="55108" x="2446338" y="4419600"/>
          <p14:tracePt t="55123" x="2446338" y="4429125"/>
          <p14:tracePt t="55140" x="2446338" y="4438650"/>
          <p14:tracePt t="55158" x="2446338" y="4446588"/>
          <p14:tracePt t="55174" x="2446338" y="4456113"/>
          <p14:tracePt t="55408" x="2446338" y="4446588"/>
          <p14:tracePt t="55424" x="2446338" y="4438650"/>
          <p14:tracePt t="55441" x="2446338" y="4419600"/>
          <p14:tracePt t="55458" x="2438400" y="4402138"/>
          <p14:tracePt t="55474" x="2438400" y="4384675"/>
          <p14:tracePt t="55491" x="2438400" y="4340225"/>
          <p14:tracePt t="55507" x="2438400" y="4286250"/>
          <p14:tracePt t="55523" x="2438400" y="4259263"/>
          <p14:tracePt t="55541" x="2438400" y="4214813"/>
          <p14:tracePt t="55558" x="2438400" y="4179888"/>
          <p14:tracePt t="55575" x="2438400" y="4143375"/>
          <p14:tracePt t="55589" x="2438400" y="4125913"/>
          <p14:tracePt t="55606" x="2438400" y="4071938"/>
          <p14:tracePt t="55626" x="2438400" y="4010025"/>
          <p14:tracePt t="55639" x="2438400" y="3965575"/>
          <p14:tracePt t="55656" x="2446338" y="3894138"/>
          <p14:tracePt t="55673" x="2455863" y="3813175"/>
          <p14:tracePt t="55690" x="2455863" y="3776663"/>
          <p14:tracePt t="55706" x="2465388" y="3714750"/>
          <p14:tracePt t="55723" x="2473325" y="3670300"/>
          <p14:tracePt t="55738" x="2473325" y="3652838"/>
          <p14:tracePt t="55756" x="2482850" y="3625850"/>
          <p14:tracePt t="55773" x="2490788" y="3608388"/>
          <p14:tracePt t="55808" x="2490788" y="3598863"/>
          <p14:tracePt t="55825" x="2490788" y="3589338"/>
          <p14:tracePt t="55841" x="2490788" y="3581400"/>
          <p14:tracePt t="55858" x="2490788" y="3571875"/>
          <p14:tracePt t="55874" x="2490788" y="3562350"/>
          <p14:tracePt t="55890" x="2490788" y="3554413"/>
          <p14:tracePt t="55908" x="2500313" y="3544888"/>
          <p14:tracePt t="55925" x="2500313" y="3527425"/>
          <p14:tracePt t="55941" x="2509838" y="3517900"/>
          <p14:tracePt t="55973" x="2509838" y="3500438"/>
          <p14:tracePt t="56008" x="2509838" y="3490913"/>
          <p14:tracePt t="56024" x="2509838" y="3482975"/>
          <p14:tracePt t="56059" x="2509838" y="3465513"/>
          <p14:tracePt t="56107" x="2509838" y="3455988"/>
          <p14:tracePt t="56141" x="2509838" y="3446463"/>
          <p14:tracePt t="56175" x="2509838" y="3438525"/>
          <p14:tracePt t="56257" x="2517775" y="3438525"/>
          <p14:tracePt t="56491" x="2527300" y="3438525"/>
          <p14:tracePt t="56524" x="2536825" y="3438525"/>
          <p14:tracePt t="56555" x="2544763" y="3438525"/>
          <p14:tracePt t="56588" x="2562225" y="3446463"/>
          <p14:tracePt t="56621" x="2589213" y="3455988"/>
          <p14:tracePt t="56638" x="2643188" y="3473450"/>
          <p14:tracePt t="56655" x="2741613" y="3473450"/>
          <p14:tracePt t="56672" x="2822575" y="3490913"/>
          <p14:tracePt t="56690" x="3009900" y="3500438"/>
          <p14:tracePt t="56708" x="3160713" y="3509963"/>
          <p14:tracePt t="56724" x="3232150" y="3517900"/>
          <p14:tracePt t="56739" x="3357563" y="3527425"/>
          <p14:tracePt t="56757" x="3517900" y="3527425"/>
          <p14:tracePt t="56773" x="3670300" y="3536950"/>
          <p14:tracePt t="56791" x="4187825" y="3562350"/>
          <p14:tracePt t="56808" x="4857750" y="3608388"/>
          <p14:tracePt t="56825" x="5384800" y="3670300"/>
          <p14:tracePt t="56841" x="5545138" y="3679825"/>
          <p14:tracePt t="56858" x="5697538" y="3705225"/>
          <p14:tracePt t="56875" x="5732463" y="3705225"/>
          <p14:tracePt t="57308" x="5732463" y="3670300"/>
          <p14:tracePt t="57325" x="5732463" y="3616325"/>
          <p14:tracePt t="57342" x="5741988" y="3581400"/>
          <p14:tracePt t="57359" x="5741988" y="3562350"/>
          <p14:tracePt t="57372" x="5741988" y="3527425"/>
          <p14:tracePt t="57388" x="5751513" y="3509963"/>
          <p14:tracePt t="57403" x="5751513" y="3482975"/>
          <p14:tracePt t="57421" x="5759450" y="3438525"/>
          <p14:tracePt t="57438" x="5759450" y="3419475"/>
          <p14:tracePt t="57455" x="5776913" y="3384550"/>
          <p14:tracePt t="57472" x="5786438" y="3348038"/>
          <p14:tracePt t="57489" x="5786438" y="3330575"/>
          <p14:tracePt t="57506" x="5786438" y="3322638"/>
          <p14:tracePt t="57524" x="5795963" y="3303588"/>
          <p14:tracePt t="57542" x="5795963" y="3295650"/>
          <p14:tracePt t="57557" x="5795963" y="3286125"/>
          <p14:tracePt t="57562" x="5795963" y="3276600"/>
          <p14:tracePt t="57589" x="5795963" y="3268663"/>
          <p14:tracePt t="57607" x="5795963" y="3259138"/>
          <p14:tracePt t="57641" x="5795963" y="3251200"/>
          <p14:tracePt t="57808" x="5786438" y="3251200"/>
          <p14:tracePt t="57842" x="5776913" y="3251200"/>
          <p14:tracePt t="57907" x="5776913" y="3241675"/>
          <p14:tracePt t="57924" x="5768975" y="3241675"/>
          <p14:tracePt t="57942" x="5768975" y="3232150"/>
          <p14:tracePt t="57991" x="5768975" y="3224213"/>
          <p14:tracePt t="58024" x="5768975" y="3214688"/>
          <p14:tracePt t="58040" x="5768975" y="3205163"/>
          <p14:tracePt t="58058" x="5759450" y="3205163"/>
          <p14:tracePt t="58108" x="5751513" y="3205163"/>
          <p14:tracePt t="58407" x="5741988" y="3197225"/>
          <p14:tracePt t="58424" x="5732463" y="3197225"/>
          <p14:tracePt t="58455" x="5732463" y="3187700"/>
          <p14:tracePt t="58507" x="5724525" y="3187700"/>
          <p14:tracePt t="58608" x="5715000" y="3179763"/>
          <p14:tracePt t="58624" x="5715000" y="3170238"/>
          <p14:tracePt t="58658" x="5705475" y="3160713"/>
          <p14:tracePt t="58674" x="5697538" y="3152775"/>
          <p14:tracePt t="58691" x="5697538" y="3133725"/>
          <p14:tracePt t="58707" x="5688013" y="3133725"/>
          <p14:tracePt t="58723" x="5688013" y="3125788"/>
          <p14:tracePt t="58757" x="5680075" y="3116263"/>
          <p14:tracePt t="58791" x="5670550" y="3108325"/>
          <p14:tracePt t="58824" x="5661025" y="3108325"/>
          <p14:tracePt t="58856" x="5661025" y="3098800"/>
          <p14:tracePt t="58891" x="5653088" y="3089275"/>
          <p14:tracePt t="59257" x="5653088" y="3081338"/>
          <p14:tracePt t="59290" x="5653088" y="3071813"/>
          <p14:tracePt t="59341" x="5653088" y="3062288"/>
          <p14:tracePt t="59374" x="5653088" y="3054350"/>
          <p14:tracePt t="59407" x="5653088" y="3044825"/>
          <p14:tracePt t="59441" x="5653088" y="3036888"/>
          <p14:tracePt t="59491" x="5653088" y="3027363"/>
          <p14:tracePt t="59508" x="5653088" y="3017838"/>
          <p14:tracePt t="59541" x="5653088" y="3009900"/>
          <p14:tracePt t="59590" x="5653088" y="3000375"/>
          <p14:tracePt t="59640" x="5653088" y="2990850"/>
          <p14:tracePt t="59659" x="5653088" y="2982913"/>
          <p14:tracePt t="59757" x="5653088" y="2973388"/>
          <p14:tracePt t="59808" x="5653088" y="2965450"/>
          <p14:tracePt t="60324" x="5653088" y="2955925"/>
          <p14:tracePt t="60407" x="5653088" y="2946400"/>
          <p14:tracePt t="61024" x="5661025" y="2946400"/>
          <p14:tracePt t="68703" x="5661025" y="2965450"/>
          <p14:tracePt t="68719" x="5661025" y="3000375"/>
          <p14:tracePt t="68738" x="5670550" y="3036888"/>
          <p14:tracePt t="68754" x="5670550" y="3062288"/>
          <p14:tracePt t="68771" x="5680075" y="3098800"/>
          <p14:tracePt t="68789" x="5680075" y="3133725"/>
          <p14:tracePt t="68806" x="5680075" y="3170238"/>
          <p14:tracePt t="68824" x="5680075" y="3197225"/>
          <p14:tracePt t="68841" x="5688013" y="3214688"/>
          <p14:tracePt t="68857" x="5688013" y="3232150"/>
          <p14:tracePt t="68874" x="5688013" y="3241675"/>
          <p14:tracePt t="68890" x="5688013" y="3251200"/>
          <p14:tracePt t="68905" x="5688013" y="3259138"/>
          <p14:tracePt t="68923" x="5688013" y="3268663"/>
          <p14:tracePt t="68955" x="5688013" y="3276600"/>
          <p14:tracePt t="69024" x="5688013" y="3286125"/>
          <p14:tracePt t="69554" x="5688013" y="3295650"/>
          <p14:tracePt t="69607" x="5688013" y="3313113"/>
          <p14:tracePt t="69638" x="5688013" y="3322638"/>
          <p14:tracePt t="69655" x="5688013" y="3330575"/>
          <p14:tracePt t="69673" x="5688013" y="3340100"/>
          <p14:tracePt t="69689" x="5688013" y="3348038"/>
          <p14:tracePt t="69722" x="5688013" y="3357563"/>
          <p14:tracePt t="69757" x="5688013" y="3367088"/>
          <p14:tracePt t="69791" x="5688013" y="3375025"/>
          <p14:tracePt t="69824" x="5688013" y="3384550"/>
          <p14:tracePt t="69907" x="5688013" y="3394075"/>
          <p14:tracePt t="69974" x="5688013" y="3402013"/>
          <p14:tracePt t="70023" x="5688013" y="3411538"/>
          <p14:tracePt t="70040" x="5688013" y="3419475"/>
          <p14:tracePt t="70074" x="5688013" y="3429000"/>
          <p14:tracePt t="70123" x="5688013" y="3438525"/>
          <p14:tracePt t="70224" x="5688013" y="3446463"/>
          <p14:tracePt t="70274" x="5688013" y="3455988"/>
          <p14:tracePt t="70307" x="5688013" y="3465513"/>
          <p14:tracePt t="70340" x="5688013" y="3473450"/>
          <p14:tracePt t="70374" x="5688013" y="3482975"/>
          <p14:tracePt t="70388" x="5688013" y="3490913"/>
          <p14:tracePt t="70857" x="5688013" y="3500438"/>
          <p14:tracePt t="70876" x="5688013" y="3536950"/>
          <p14:tracePt t="70888" x="5688013" y="3554413"/>
          <p14:tracePt t="70904" x="5688013" y="3598863"/>
          <p14:tracePt t="70921" x="5688013" y="3625850"/>
          <p14:tracePt t="70938" x="5688013" y="3643313"/>
          <p14:tracePt t="70954" x="5688013" y="3652838"/>
          <p14:tracePt t="70972" x="5688013" y="3660775"/>
          <p14:tracePt t="70990" x="5688013" y="3670300"/>
          <p14:tracePt t="71024" x="5688013" y="3687763"/>
          <p14:tracePt t="71041" x="5688013" y="3697288"/>
          <p14:tracePt t="71057" x="5688013" y="3705225"/>
          <p14:tracePt t="71089" x="5688013" y="3724275"/>
          <p14:tracePt t="71124" x="5688013" y="3732213"/>
          <p14:tracePt t="71139" x="5688013" y="3741738"/>
          <p14:tracePt t="71174" x="5688013" y="3751263"/>
          <p14:tracePt t="71323" x="5688013" y="3759200"/>
          <p14:tracePt t="71357" x="5688013" y="3768725"/>
          <p14:tracePt t="71573" x="5688013" y="3776663"/>
          <p14:tracePt t="71657" x="5688013" y="3786188"/>
          <p14:tracePt t="71721" x="5688013" y="3795713"/>
          <p14:tracePt t="71737" x="5688013" y="3803650"/>
          <p14:tracePt t="71790" x="5688013" y="3813175"/>
          <p14:tracePt t="71807" x="5688013" y="3822700"/>
          <p14:tracePt t="71857" x="5688013" y="3830638"/>
          <p14:tracePt t="71872" x="5688013" y="3840163"/>
          <p14:tracePt t="71940" x="5688013" y="3848100"/>
          <p14:tracePt t="71973" x="5688013" y="3857625"/>
          <p14:tracePt t="72006" x="5688013" y="3867150"/>
          <p14:tracePt t="72040" x="5688013" y="3875088"/>
          <p14:tracePt t="72072" x="5688013" y="3884613"/>
          <p14:tracePt t="72123" x="5688013" y="3894138"/>
          <p14:tracePt t="72240" x="5688013" y="3902075"/>
          <p14:tracePt t="72258" x="5688013" y="3911600"/>
          <p14:tracePt t="72290" x="5688013" y="3919538"/>
          <p14:tracePt t="72307" x="5688013" y="3929063"/>
          <p14:tracePt t="72324" x="5688013" y="3938588"/>
          <p14:tracePt t="72340" x="5688013" y="3946525"/>
          <p14:tracePt t="72373" x="5688013" y="3956050"/>
          <p14:tracePt t="72524" x="5688013" y="3965575"/>
          <p14:tracePt t="72573" x="5688013" y="3973513"/>
          <p14:tracePt t="72588" x="5688013" y="3990975"/>
          <p14:tracePt t="72606" x="5688013" y="4037013"/>
          <p14:tracePt t="72624" x="5688013" y="4062413"/>
          <p14:tracePt t="72640" x="5688013" y="4108450"/>
          <p14:tracePt t="72658" x="5688013" y="4143375"/>
          <p14:tracePt t="72674" x="5688013" y="4160838"/>
          <p14:tracePt t="72688" x="5688013" y="4179888"/>
          <p14:tracePt t="72706" x="5688013" y="4187825"/>
          <p14:tracePt t="72722" x="5688013" y="4197350"/>
          <p14:tracePt t="72739" x="5688013" y="4205288"/>
          <p14:tracePt t="72757" x="5688013" y="4214813"/>
          <p14:tracePt t="72791" x="5688013" y="4224338"/>
          <p14:tracePt t="72807" x="5688013" y="4232275"/>
          <p14:tracePt t="72840" x="5688013" y="4241800"/>
          <p14:tracePt t="72857" x="5688013" y="4259263"/>
          <p14:tracePt t="72874" x="5688013" y="4268788"/>
          <p14:tracePt t="72905" x="5680075" y="4276725"/>
          <p14:tracePt t="72925" x="5680075" y="4295775"/>
          <p14:tracePt t="72957" x="5680075" y="4303713"/>
          <p14:tracePt t="72990" x="5680075" y="4313238"/>
          <p14:tracePt t="73207" x="5680075" y="4322763"/>
          <p14:tracePt t="73224" x="5680075" y="4330700"/>
          <p14:tracePt t="73257" x="5680075" y="4340225"/>
          <p14:tracePt t="73273" x="5680075" y="4348163"/>
          <p14:tracePt t="73289" x="5680075" y="4357688"/>
          <p14:tracePt t="73307" x="5680075" y="4367213"/>
          <p14:tracePt t="73323" x="5680075" y="4375150"/>
          <p14:tracePt t="73340" x="5680075" y="4384675"/>
          <p14:tracePt t="73357" x="5680075" y="4394200"/>
          <p14:tracePt t="73374" x="5680075" y="4402138"/>
          <p14:tracePt t="73389" x="5680075" y="4411663"/>
          <p14:tracePt t="73407" x="5680075" y="4419600"/>
          <p14:tracePt t="73422" x="5680075" y="4429125"/>
          <p14:tracePt t="73441" x="5680075" y="4438650"/>
          <p14:tracePt t="73457" x="5680075" y="4446588"/>
          <p14:tracePt t="73472" x="5680075" y="4456113"/>
          <p14:tracePt t="73573" x="5680075" y="4465638"/>
          <p14:tracePt t="73623" x="5680075" y="4473575"/>
          <p14:tracePt t="73657" x="5680075" y="4483100"/>
          <p14:tracePt t="73673" x="5680075" y="4491038"/>
          <p14:tracePt t="73690" x="5680075" y="4500563"/>
          <p14:tracePt t="73721" x="5680075" y="4510088"/>
          <p14:tracePt t="73739" x="5680075" y="4518025"/>
          <p14:tracePt t="74057" x="5670550" y="4518025"/>
          <p14:tracePt t="74074" x="5661025" y="4518025"/>
          <p14:tracePt t="74124" x="5653088" y="4518025"/>
          <p14:tracePt t="74140" x="5643563" y="4518025"/>
          <p14:tracePt t="74157" x="5626100" y="4510088"/>
          <p14:tracePt t="74172" x="5589588" y="4483100"/>
          <p14:tracePt t="74189" x="5572125" y="4465638"/>
          <p14:tracePt t="74206" x="5518150" y="4419600"/>
          <p14:tracePt t="74225" x="5429250" y="4367213"/>
          <p14:tracePt t="74241" x="5340350" y="4313238"/>
          <p14:tracePt t="74257" x="5286375" y="4276725"/>
          <p14:tracePt t="74275" x="5133975" y="4187825"/>
          <p14:tracePt t="74291" x="4911725" y="4037013"/>
          <p14:tracePt t="74307" x="4741863" y="3919538"/>
          <p14:tracePt t="74325" x="4303713" y="3625850"/>
          <p14:tracePt t="74341" x="4037013" y="3455988"/>
          <p14:tracePt t="74357" x="3429000" y="3027363"/>
          <p14:tracePt t="74374" x="2874963" y="2643188"/>
          <p14:tracePt t="74389" x="2652713" y="2500313"/>
          <p14:tracePt t="74407" x="2384425" y="2339975"/>
          <p14:tracePt t="74423" x="2259013" y="2259013"/>
          <p14:tracePt t="74440" x="2205038" y="2241550"/>
          <p14:tracePt t="74457" x="2205038" y="2232025"/>
          <p14:tracePt t="74472" x="2187575" y="2232025"/>
          <p14:tracePt t="74507" x="2179638" y="2224088"/>
          <p14:tracePt t="74541" x="2170113" y="2224088"/>
          <p14:tracePt t="74590" x="2152650" y="2224088"/>
          <p14:tracePt t="74607" x="2143125" y="2224088"/>
          <p14:tracePt t="74623" x="2133600" y="2224088"/>
          <p14:tracePt t="74642" x="2133600" y="2232025"/>
          <p14:tracePt t="74656" x="2125663" y="2232025"/>
          <p14:tracePt t="74673" x="2116138" y="2251075"/>
          <p14:tracePt t="74691" x="2116138" y="2295525"/>
          <p14:tracePt t="74708" x="2116138" y="2330450"/>
          <p14:tracePt t="74723" x="2116138" y="2347913"/>
          <p14:tracePt t="74737" x="2116138" y="2366963"/>
          <p14:tracePt t="74752" x="2125663" y="2401888"/>
          <p14:tracePt t="74769" x="2143125" y="2482850"/>
          <p14:tracePt t="74786" x="2152650" y="2554288"/>
          <p14:tracePt t="74804" x="2170113" y="2732088"/>
          <p14:tracePt t="74821" x="2187575" y="2894013"/>
          <p14:tracePt t="74838" x="2197100" y="2982913"/>
          <p14:tracePt t="74855" x="2197100" y="3000375"/>
          <p14:tracePt t="74872" x="2197100" y="3027363"/>
          <p14:tracePt t="74890" x="2197100" y="3036888"/>
          <p14:tracePt t="75139" x="2197100" y="3027363"/>
          <p14:tracePt t="75171" x="2197100" y="3017838"/>
          <p14:tracePt t="75189" x="2197100" y="3009900"/>
          <p14:tracePt t="75240" x="2197100" y="3000375"/>
          <p14:tracePt t="75257" x="2197100" y="2990850"/>
          <p14:tracePt t="75274" x="2197100" y="2973388"/>
          <p14:tracePt t="75308" x="2197100" y="2965450"/>
          <p14:tracePt t="75325" x="2197100" y="2946400"/>
          <p14:tracePt t="75339" x="2197100" y="2938463"/>
          <p14:tracePt t="75357" x="2197100" y="2928938"/>
          <p14:tracePt t="75373" x="2197100" y="2919413"/>
          <p14:tracePt t="75407" x="2197100" y="2901950"/>
          <p14:tracePt t="75422" x="2197100" y="2894013"/>
          <p14:tracePt t="75456" x="2197100" y="2884488"/>
          <p14:tracePt t="75607" x="2205038" y="2894013"/>
          <p14:tracePt t="75624" x="2214563" y="2894013"/>
          <p14:tracePt t="75657" x="2224088" y="2894013"/>
          <p14:tracePt t="75757" x="2232025" y="2894013"/>
          <p14:tracePt t="75823" x="2251075" y="2894013"/>
          <p14:tracePt t="75842" x="2259013" y="2901950"/>
          <p14:tracePt t="75857" x="2286000" y="2911475"/>
          <p14:tracePt t="75874" x="2374900" y="2919413"/>
          <p14:tracePt t="75890" x="2571750" y="2938463"/>
          <p14:tracePt t="75907" x="2786063" y="2955925"/>
          <p14:tracePt t="75923" x="2884488" y="2965450"/>
          <p14:tracePt t="75941" x="3017838" y="2973388"/>
          <p14:tracePt t="75957" x="3062288" y="2982913"/>
          <p14:tracePt t="75973" x="3160713" y="2982913"/>
          <p14:tracePt t="75991" x="3259138" y="2990850"/>
          <p14:tracePt t="76007" x="3313113" y="3000375"/>
          <p14:tracePt t="76023" x="3411538" y="3000375"/>
          <p14:tracePt t="76041" x="3527425" y="3009900"/>
          <p14:tracePt t="76058" x="3652838" y="3017838"/>
          <p14:tracePt t="76074" x="3724275" y="3027363"/>
          <p14:tracePt t="76077" x="3803650" y="3027363"/>
          <p14:tracePt t="76107" x="4017963" y="3027363"/>
          <p14:tracePt t="76123" x="4081463" y="3027363"/>
          <p14:tracePt t="76140" x="4179888" y="3027363"/>
          <p14:tracePt t="76157" x="4241800" y="3027363"/>
          <p14:tracePt t="76173" x="4259263" y="3027363"/>
          <p14:tracePt t="76190" x="4295775" y="3027363"/>
          <p14:tracePt t="76207" x="4313238" y="3027363"/>
          <p14:tracePt t="76223" x="4322763" y="3027363"/>
          <p14:tracePt t="76239" x="4330700" y="3027363"/>
          <p14:tracePt t="76254" x="4340225" y="3027363"/>
          <p14:tracePt t="76289" x="4348163" y="3027363"/>
          <p14:tracePt t="76323" x="4357688" y="3027363"/>
          <p14:tracePt t="76574" x="4340225" y="3027363"/>
          <p14:tracePt t="76590" x="4330700" y="3017838"/>
          <p14:tracePt t="76607" x="4313238" y="3017838"/>
          <p14:tracePt t="76624" x="4268788" y="3009900"/>
          <p14:tracePt t="76640" x="4259263" y="3009900"/>
          <p14:tracePt t="76657" x="4241800" y="3000375"/>
          <p14:tracePt t="76674" x="4224338" y="3000375"/>
          <p14:tracePt t="76690" x="4214813" y="3000375"/>
          <p14:tracePt t="76705" x="4214813" y="2990850"/>
          <p14:tracePt t="76721" x="4205288" y="2990850"/>
          <p14:tracePt t="76737" x="4197350" y="2990850"/>
          <p14:tracePt t="76754" x="4187825" y="2990850"/>
          <p14:tracePt t="76772" x="4179888" y="2990850"/>
          <p14:tracePt t="76789" x="4170363" y="2990850"/>
          <p14:tracePt t="76807" x="4160838" y="2990850"/>
          <p14:tracePt t="76824" x="4152900" y="2990850"/>
          <p14:tracePt t="76839" x="4143375" y="2990850"/>
          <p14:tracePt t="76873" x="4133850" y="2990850"/>
          <p14:tracePt t="76907" x="4125913" y="2990850"/>
          <p14:tracePt t="78090" x="4125913" y="2982913"/>
          <p14:tracePt t="78107" x="4125913" y="2973388"/>
          <p14:tracePt t="78124" x="4133850" y="2965450"/>
          <p14:tracePt t="78140" x="4143375" y="2955925"/>
          <p14:tracePt t="78173" x="4143375" y="2946400"/>
          <p14:tracePt t="79023" x="4143375" y="2955925"/>
          <p14:tracePt t="79921" x="4133850" y="2955925"/>
          <p14:tracePt t="79939" x="4098925" y="2955925"/>
          <p14:tracePt t="79956" x="4071938" y="2965450"/>
          <p14:tracePt t="79971" x="4062413" y="2965450"/>
          <p14:tracePt t="79988" x="4054475" y="2965450"/>
          <p14:tracePt t="80006" x="4044950" y="2965450"/>
          <p14:tracePt t="80023" x="4037013" y="2965450"/>
          <p14:tracePt t="80073" x="4027488" y="2965450"/>
          <p14:tracePt t="80105" x="4017963" y="2965450"/>
          <p14:tracePt t="80123" x="4010025" y="2965450"/>
          <p14:tracePt t="80141" x="4000500" y="2965450"/>
          <p14:tracePt t="80173" x="3990975" y="2965450"/>
          <p14:tracePt t="80190" x="3983038" y="2965450"/>
          <p14:tracePt t="80207" x="3973513" y="2965450"/>
          <p14:tracePt t="80239" x="3965575" y="2965450"/>
          <p14:tracePt t="80273" x="3956050" y="2965450"/>
          <p14:tracePt t="80290" x="3946525" y="2965450"/>
          <p14:tracePt t="80323" x="3929063" y="2965450"/>
          <p14:tracePt t="80340" x="3919538" y="2965450"/>
          <p14:tracePt t="80357" x="3884613" y="2965450"/>
          <p14:tracePt t="80373" x="3848100" y="2965450"/>
          <p14:tracePt t="80390" x="3840163" y="2965450"/>
          <p14:tracePt t="80407" x="3822700" y="2965450"/>
          <p14:tracePt t="80424" x="3813175" y="2965450"/>
          <p14:tracePt t="80457" x="3803650" y="2965450"/>
          <p14:tracePt t="80489" x="3795713" y="2965450"/>
          <p14:tracePt t="80505" x="3786188" y="2965450"/>
          <p14:tracePt t="80524" x="3776663" y="2965450"/>
          <p14:tracePt t="80540" x="3768725" y="2965450"/>
          <p14:tracePt t="80556" x="3759200" y="2965450"/>
          <p14:tracePt t="80740" x="3768725" y="2965450"/>
          <p14:tracePt t="80756" x="3786188" y="2965450"/>
          <p14:tracePt t="80773" x="3803650" y="2973388"/>
          <p14:tracePt t="80803" x="3822700" y="2982913"/>
          <p14:tracePt t="80820" x="3830638" y="2982913"/>
          <p14:tracePt t="80853" x="3840163" y="2982913"/>
          <p14:tracePt t="80871" x="3857625" y="2982913"/>
          <p14:tracePt t="80905" x="3867150" y="2982913"/>
          <p14:tracePt t="80922" x="3875088" y="2982913"/>
          <p14:tracePt t="80940" x="3911600" y="2982913"/>
          <p14:tracePt t="80957" x="3929063" y="2982913"/>
          <p14:tracePt t="80973" x="3983038" y="2982913"/>
          <p14:tracePt t="80990" x="4071938" y="2990850"/>
          <p14:tracePt t="81005" x="4125913" y="2990850"/>
          <p14:tracePt t="81023" x="4241800" y="3000375"/>
          <p14:tracePt t="81041" x="4340225" y="3009900"/>
          <p14:tracePt t="81055" x="4384675" y="3017838"/>
          <p14:tracePt t="81074" x="4446588" y="3017838"/>
          <p14:tracePt t="81090" x="4500563" y="3017838"/>
          <p14:tracePt t="81105" x="4527550" y="3017838"/>
          <p14:tracePt t="81123" x="4589463" y="3017838"/>
          <p14:tracePt t="81140" x="4660900" y="3017838"/>
          <p14:tracePt t="81157" x="4724400" y="3017838"/>
          <p14:tracePt t="81173" x="4741863" y="3017838"/>
          <p14:tracePt t="81189" x="4776788" y="3017838"/>
          <p14:tracePt t="81206" x="4822825" y="3017838"/>
          <p14:tracePt t="81223" x="4840288" y="3017838"/>
          <p14:tracePt t="81238" x="4875213" y="3017838"/>
          <p14:tracePt t="81255" x="4911725" y="3017838"/>
          <p14:tracePt t="81272" x="4929188" y="3017838"/>
          <p14:tracePt t="81289" x="4938713" y="3017838"/>
          <p14:tracePt t="81307" x="4946650" y="3017838"/>
          <p14:tracePt t="81340" x="4965700" y="3017838"/>
          <p14:tracePt t="81358" x="4973638" y="3017838"/>
          <p14:tracePt t="81390" x="4983163" y="3017838"/>
          <p14:tracePt t="81656" x="4973638" y="3017838"/>
          <p14:tracePt t="81673" x="4956175" y="3017838"/>
          <p14:tracePt t="81690" x="4946650" y="3017838"/>
          <p14:tracePt t="81707" x="4919663" y="3017838"/>
          <p14:tracePt t="81722" x="4875213" y="3017838"/>
          <p14:tracePt t="81738" x="4840288" y="3017838"/>
          <p14:tracePt t="81754" x="4751388" y="3017838"/>
          <p14:tracePt t="81773" x="4652963" y="3017838"/>
          <p14:tracePt t="81790" x="4608513" y="3027363"/>
          <p14:tracePt t="81807" x="4483100" y="3027363"/>
          <p14:tracePt t="81824" x="4313238" y="3036888"/>
          <p14:tracePt t="81839" x="4224338" y="3044825"/>
          <p14:tracePt t="81856" x="4044950" y="3054350"/>
          <p14:tracePt t="81873" x="3919538" y="3062288"/>
          <p14:tracePt t="81890" x="3884613" y="3062288"/>
          <p14:tracePt t="81907" x="3840163" y="3062288"/>
          <p14:tracePt t="81924" x="3822700" y="3062288"/>
          <p14:tracePt t="81940" x="3813175" y="3062288"/>
          <p14:tracePt t="81957" x="3803650" y="3062288"/>
          <p14:tracePt t="81973" x="3795713" y="3062288"/>
          <p14:tracePt t="82006" x="3786188" y="3062288"/>
          <p14:tracePt t="82156" x="3795713" y="3071813"/>
          <p14:tracePt t="82173" x="3813175" y="3071813"/>
          <p14:tracePt t="82188" x="3840163" y="3071813"/>
          <p14:tracePt t="82206" x="3956050" y="3081338"/>
          <p14:tracePt t="82223" x="4187825" y="3089275"/>
          <p14:tracePt t="82239" x="4473575" y="3089275"/>
          <p14:tracePt t="82256" x="4625975" y="3089275"/>
          <p14:tracePt t="82273" x="4848225" y="3089275"/>
          <p14:tracePt t="82291" x="4973638" y="3081338"/>
          <p14:tracePt t="82306" x="5010150" y="3081338"/>
          <p14:tracePt t="82322" x="5054600" y="3081338"/>
          <p14:tracePt t="82337" x="5089525" y="3081338"/>
          <p14:tracePt t="82354" x="5108575" y="3071813"/>
          <p14:tracePt t="82372" x="5126038" y="3071813"/>
          <p14:tracePt t="82390" x="5133975" y="3071813"/>
          <p14:tracePt t="82407" x="5153025" y="3071813"/>
          <p14:tracePt t="82439" x="5160963" y="3062288"/>
          <p14:tracePt t="82455" x="5170488" y="3062288"/>
          <p14:tracePt t="82472" x="5187950" y="3054350"/>
          <p14:tracePt t="82489" x="5214938" y="3044825"/>
          <p14:tracePt t="82506" x="5259388" y="3036888"/>
          <p14:tracePt t="82522" x="5268913" y="3027363"/>
          <p14:tracePt t="82537" x="5276850" y="3027363"/>
          <p14:tracePt t="82554" x="5286375" y="3017838"/>
          <p14:tracePt t="82571" x="5295900" y="3009900"/>
          <p14:tracePt t="82589" x="5340350" y="3000375"/>
          <p14:tracePt t="82607" x="5375275" y="2990850"/>
          <p14:tracePt t="82623" x="5394325" y="2990850"/>
          <p14:tracePt t="82639" x="5429250" y="2982913"/>
          <p14:tracePt t="82657" x="5446713" y="2973388"/>
          <p14:tracePt t="82688" x="5456238" y="2973388"/>
          <p14:tracePt t="82706" x="5473700" y="2973388"/>
          <p14:tracePt t="82722" x="5483225" y="2973388"/>
          <p14:tracePt t="82740" x="5518150" y="2973388"/>
          <p14:tracePt t="82757" x="5554663" y="2973388"/>
          <p14:tracePt t="82773" x="5572125" y="2973388"/>
          <p14:tracePt t="82790" x="5608638" y="2973388"/>
          <p14:tracePt t="82807" x="5616575" y="2973388"/>
          <p14:tracePt t="82823" x="5634038" y="2973388"/>
          <p14:tracePt t="82857" x="5653088" y="2973388"/>
          <p14:tracePt t="82873" x="5661025" y="2973388"/>
          <p14:tracePt t="82890" x="5670550" y="2973388"/>
          <p14:tracePt t="82907" x="5680075" y="2973388"/>
          <p14:tracePt t="82923" x="5688013" y="2973388"/>
          <p14:tracePt t="82957" x="5697538" y="2973388"/>
          <p14:tracePt t="82990" x="5705475" y="2973388"/>
          <p14:tracePt t="83007" x="5715000" y="2973388"/>
          <p14:tracePt t="83023" x="5724525" y="2973388"/>
          <p14:tracePt t="83039" x="5732463" y="2973388"/>
          <p14:tracePt t="83055" x="5741988" y="2973388"/>
          <p14:tracePt t="83088" x="5759450" y="2973388"/>
          <p14:tracePt t="83105" x="5768975" y="2973388"/>
          <p14:tracePt t="83124" x="5776913" y="2973388"/>
          <p14:tracePt t="83156" x="5786438" y="2973388"/>
          <p14:tracePt t="83190" x="5795963" y="2973388"/>
          <p14:tracePt t="83222" x="5803900" y="2973388"/>
          <p14:tracePt t="83456" x="5813425" y="2973388"/>
          <p14:tracePt t="83505" x="5813425" y="2965450"/>
          <p14:tracePt t="83556" x="5813425" y="2955925"/>
          <p14:tracePt t="83606" x="5822950" y="2946400"/>
          <p14:tracePt t="83658" x="5822950" y="2938463"/>
          <p14:tracePt t="83823" x="5830888" y="2938463"/>
          <p14:tracePt t="84088" x="5840413" y="2938463"/>
          <p14:tracePt t="84355" x="5840413" y="2928938"/>
          <p14:tracePt t="84388" x="5848350" y="2928938"/>
          <p14:tracePt t="84590" x="5848350" y="2919413"/>
          <p14:tracePt t="84639" x="5848350" y="2911475"/>
          <p14:tracePt t="88872" x="5884863" y="2928938"/>
          <p14:tracePt t="88890" x="5965825" y="2965450"/>
          <p14:tracePt t="88904" x="6010275" y="2982913"/>
          <p14:tracePt t="88922" x="6018213" y="2982913"/>
          <p14:tracePt t="88940" x="6045200" y="3000375"/>
          <p14:tracePt t="88958" x="6054725" y="3000375"/>
          <p14:tracePt t="88973" x="6062663" y="3009900"/>
          <p14:tracePt t="88988" x="6072188" y="3009900"/>
          <p14:tracePt t="89024" x="6081713" y="3009900"/>
          <p14:tracePt t="89073" x="6089650" y="3009900"/>
          <p14:tracePt t="89123" x="6099175" y="3009900"/>
          <p14:tracePt t="89138" x="6108700" y="3009900"/>
          <p14:tracePt t="89188" x="6116638" y="3009900"/>
          <p14:tracePt t="89256" x="6116638" y="2990850"/>
          <p14:tracePt t="89272" x="6108700" y="2955925"/>
          <p14:tracePt t="89289" x="6081713" y="2946400"/>
          <p14:tracePt t="89306" x="6045200" y="2919413"/>
          <p14:tracePt t="89324" x="6000750" y="2901950"/>
          <p14:tracePt t="89340" x="5983288" y="2901950"/>
          <p14:tracePt t="89356" x="5946775" y="2884488"/>
          <p14:tracePt t="89373" x="5919788" y="2874963"/>
          <p14:tracePt t="89390" x="5911850" y="2867025"/>
          <p14:tracePt t="89404" x="5884863" y="2857500"/>
          <p14:tracePt t="89422" x="5857875" y="2847975"/>
          <p14:tracePt t="89439" x="5840413" y="2840038"/>
          <p14:tracePt t="89472" x="5830888" y="2830513"/>
          <p14:tracePt t="89489" x="5822950" y="2830513"/>
          <p14:tracePt t="89506" x="5813425" y="2822575"/>
          <p14:tracePt t="89523" x="5803900" y="2822575"/>
          <p14:tracePt t="89538" x="5795963" y="2813050"/>
          <p14:tracePt t="89556" x="5786438" y="2813050"/>
          <p14:tracePt t="89573" x="5786438" y="2803525"/>
          <p14:tracePt t="89723" x="5795963" y="2803525"/>
          <p14:tracePt t="89740" x="5803900" y="2813050"/>
          <p14:tracePt t="89757" x="5813425" y="2822575"/>
          <p14:tracePt t="89772" x="5822950" y="2822575"/>
          <p14:tracePt t="89789" x="5822950" y="2830513"/>
          <p14:tracePt t="89806" x="5830888" y="2847975"/>
          <p14:tracePt t="89839" x="5840413" y="2857500"/>
          <p14:tracePt t="89856" x="5848350" y="2867025"/>
          <p14:tracePt t="89873" x="5848350" y="2874963"/>
          <p14:tracePt t="89890" x="5848350" y="2884488"/>
          <p14:tracePt t="89906" x="5857875" y="2894013"/>
          <p14:tracePt t="89923" x="5857875" y="2901950"/>
          <p14:tracePt t="89940" x="5857875" y="2911475"/>
          <p14:tracePt t="89958" x="5857875" y="2919413"/>
          <p14:tracePt t="89974" x="5857875" y="2928938"/>
          <p14:tracePt t="89988" x="5857875" y="2938463"/>
          <p14:tracePt t="90023" x="5857875" y="2946400"/>
          <p14:tracePt t="90039" x="5857875" y="2955925"/>
          <p14:tracePt t="90073" x="5857875" y="2965450"/>
          <p14:tracePt t="90123" x="5857875" y="2973388"/>
          <p14:tracePt t="90223" x="5857875" y="2982913"/>
          <p14:tracePt t="90656" x="5857875" y="2973388"/>
          <p14:tracePt t="90756" x="5857875" y="2965450"/>
          <p14:tracePt t="90922" x="5848350" y="2965450"/>
          <p14:tracePt t="91005" x="5840413" y="2965450"/>
          <p14:tracePt t="91072" x="5830888" y="2955925"/>
          <p14:tracePt t="91156" x="5830888" y="2946400"/>
          <p14:tracePt t="92173" x="5848350" y="2955925"/>
          <p14:tracePt t="92190" x="5894388" y="2973388"/>
          <p14:tracePt t="92206" x="5929313" y="2990850"/>
          <p14:tracePt t="92224" x="5946775" y="3000375"/>
          <p14:tracePt t="92240" x="5965825" y="3009900"/>
          <p14:tracePt t="92257" x="5983288" y="3017838"/>
          <p14:tracePt t="92272" x="5991225" y="3027363"/>
          <p14:tracePt t="92289" x="6000750" y="3027363"/>
          <p14:tracePt t="92307" x="6010275" y="3036888"/>
          <p14:tracePt t="92323" x="6018213" y="3036888"/>
          <p14:tracePt t="92339" x="6027738" y="3036888"/>
          <p14:tracePt t="92355" x="6037263" y="3044825"/>
          <p14:tracePt t="92371" x="6037263" y="3054350"/>
          <p14:tracePt t="92388" x="6062663" y="3054350"/>
          <p14:tracePt t="92405" x="6116638" y="3062288"/>
          <p14:tracePt t="92421" x="6170613" y="3071813"/>
          <p14:tracePt t="92438" x="6276975" y="3081338"/>
          <p14:tracePt t="92453" x="6340475" y="3089275"/>
          <p14:tracePt t="92471" x="6429375" y="3098800"/>
          <p14:tracePt t="92489" x="6465888" y="3098800"/>
          <p14:tracePt t="92507" x="6483350" y="3098800"/>
          <p14:tracePt t="92539" x="6500813" y="3098800"/>
          <p14:tracePt t="92556" x="6510338" y="3098800"/>
          <p14:tracePt t="92573" x="6518275" y="3098800"/>
          <p14:tracePt t="92623" x="6537325" y="3098800"/>
          <p14:tracePt t="92656" x="6545263" y="3098800"/>
          <p14:tracePt t="92673" x="6554788" y="3098800"/>
          <p14:tracePt t="92688" x="6562725" y="3089275"/>
          <p14:tracePt t="92706" x="6572250" y="3089275"/>
          <p14:tracePt t="92721" x="6581775" y="3089275"/>
          <p14:tracePt t="92738" x="6599238" y="3081338"/>
          <p14:tracePt t="92756" x="6643688" y="3071813"/>
          <p14:tracePt t="92773" x="6680200" y="3062288"/>
          <p14:tracePt t="92789" x="6697663" y="3062288"/>
          <p14:tracePt t="92806" x="6724650" y="3062288"/>
          <p14:tracePt t="92822" x="6769100" y="3054350"/>
          <p14:tracePt t="92839" x="6786563" y="3044825"/>
          <p14:tracePt t="92855" x="6840538" y="3036888"/>
          <p14:tracePt t="92872" x="6875463" y="3036888"/>
          <p14:tracePt t="92889" x="6894513" y="3036888"/>
          <p14:tracePt t="92906" x="6911975" y="3036888"/>
          <p14:tracePt t="92922" x="6919913" y="3036888"/>
          <p14:tracePt t="92952" x="6929438" y="3036888"/>
          <p14:tracePt t="92986" x="6938963" y="3036888"/>
          <p14:tracePt t="93037" x="6946900" y="3036888"/>
          <p14:tracePt t="93123" x="6956425" y="3036888"/>
          <p14:tracePt t="93256" x="6956425" y="3027363"/>
          <p14:tracePt t="93273" x="6956425" y="3017838"/>
          <p14:tracePt t="93289" x="6956425" y="3009900"/>
          <p14:tracePt t="93306" x="6956425" y="3000375"/>
          <p14:tracePt t="93323" x="6946900" y="2973388"/>
          <p14:tracePt t="93339" x="6938963" y="2938463"/>
          <p14:tracePt t="93356" x="6929438" y="2911475"/>
          <p14:tracePt t="93373" x="6919913" y="2894013"/>
          <p14:tracePt t="93390" x="6911975" y="2884488"/>
          <p14:tracePt t="93405" x="6911975" y="2874963"/>
          <p14:tracePt t="93423" x="6911975" y="2867025"/>
          <p14:tracePt t="93471" x="6911975" y="2857500"/>
          <p14:tracePt t="93506" x="6902450" y="2857500"/>
          <p14:tracePt t="93672" x="6894513" y="2857500"/>
          <p14:tracePt t="93706" x="6894513" y="2867025"/>
          <p14:tracePt t="93721" x="6884988" y="2874963"/>
          <p14:tracePt t="93757" x="6884988" y="2884488"/>
          <p14:tracePt t="93789" x="6884988" y="2894013"/>
          <p14:tracePt t="93807" x="6884988" y="2911475"/>
          <p14:tracePt t="93823" x="6884988" y="2919413"/>
          <p14:tracePt t="93856" x="6884988" y="2928938"/>
          <p14:tracePt t="93870" x="6884988" y="2938463"/>
          <p14:tracePt t="93888" x="6875463" y="2938463"/>
          <p14:tracePt t="93939" x="6867525" y="2938463"/>
          <p14:tracePt t="93973" x="6867525" y="2955925"/>
          <p14:tracePt t="94189" x="6867525" y="2965450"/>
          <p14:tracePt t="94239" x="6867525" y="2973388"/>
          <p14:tracePt t="94256" x="6867525" y="2982913"/>
          <p14:tracePt t="94273" x="6867525" y="2990850"/>
          <p14:tracePt t="94290" x="6867525" y="3017838"/>
          <p14:tracePt t="94306" x="6867525" y="3036888"/>
          <p14:tracePt t="94323" x="6867525" y="3108325"/>
          <p14:tracePt t="94339" x="6867525" y="3224213"/>
          <p14:tracePt t="94356" x="6867525" y="3286125"/>
          <p14:tracePt t="94372" x="6867525" y="3394075"/>
          <p14:tracePt t="94391" x="6867525" y="3490913"/>
          <p14:tracePt t="94406" x="6867525" y="3544888"/>
          <p14:tracePt t="94423" x="6867525" y="3633788"/>
          <p14:tracePt t="94440" x="6867525" y="3714750"/>
          <p14:tracePt t="94456" x="6867525" y="3751263"/>
          <p14:tracePt t="94472" x="6867525" y="3813175"/>
          <p14:tracePt t="94488" x="6867525" y="3867150"/>
          <p14:tracePt t="94506" x="6867525" y="3894138"/>
          <p14:tracePt t="94523" x="6867525" y="3938588"/>
          <p14:tracePt t="94540" x="6867525" y="3973513"/>
          <p14:tracePt t="94557" x="6867525" y="3990975"/>
          <p14:tracePt t="94573" x="6867525" y="4037013"/>
          <p14:tracePt t="94577" x="6867525" y="4054475"/>
          <p14:tracePt t="94605" x="6867525" y="4081463"/>
          <p14:tracePt t="94623" x="6867525" y="4116388"/>
          <p14:tracePt t="94640" x="6867525" y="4160838"/>
          <p14:tracePt t="94656" x="6867525" y="4179888"/>
          <p14:tracePt t="94671" x="6867525" y="4187825"/>
          <p14:tracePt t="94689" x="6867525" y="4197350"/>
          <p14:tracePt t="94705" x="6867525" y="4205288"/>
          <p14:tracePt t="95089" x="6867525" y="4187825"/>
          <p14:tracePt t="95107" x="6867525" y="4179888"/>
          <p14:tracePt t="95138" x="6867525" y="4170363"/>
          <p14:tracePt t="95155" x="6867525" y="4143375"/>
          <p14:tracePt t="95173" x="6867525" y="4108450"/>
          <p14:tracePt t="95189" x="6867525" y="4089400"/>
          <p14:tracePt t="95206" x="6867525" y="4044950"/>
          <p14:tracePt t="95221" x="6867525" y="4027488"/>
          <p14:tracePt t="95238" x="6867525" y="3990975"/>
          <p14:tracePt t="95255" x="6867525" y="3946525"/>
          <p14:tracePt t="95270" x="6867525" y="3911600"/>
          <p14:tracePt t="95288" x="6867525" y="3884613"/>
          <p14:tracePt t="95306" x="6875463" y="3848100"/>
          <p14:tracePt t="95323" x="6884988" y="3813175"/>
          <p14:tracePt t="95339" x="6884988" y="3795713"/>
          <p14:tracePt t="95356" x="6894513" y="3751263"/>
          <p14:tracePt t="95374" x="6894513" y="3732213"/>
          <p14:tracePt t="95389" x="6902450" y="3714750"/>
          <p14:tracePt t="95406" x="6902450" y="3697288"/>
          <p14:tracePt t="95423" x="6911975" y="3660775"/>
          <p14:tracePt t="95439" x="6911975" y="3625850"/>
          <p14:tracePt t="95456" x="6919913" y="3589338"/>
          <p14:tracePt t="95473" x="6919913" y="3509963"/>
          <p14:tracePt t="95489" x="6929438" y="3438525"/>
          <p14:tracePt t="95506" x="6938963" y="3411538"/>
          <p14:tracePt t="95522" x="6946900" y="3357563"/>
          <p14:tracePt t="95538" x="6956425" y="3313113"/>
          <p14:tracePt t="95556" x="6956425" y="3295650"/>
          <p14:tracePt t="95573" x="6956425" y="3259138"/>
          <p14:tracePt t="95589" x="6956425" y="3214688"/>
          <p14:tracePt t="95606" x="6965950" y="3197225"/>
          <p14:tracePt t="95623" x="6973888" y="3152775"/>
          <p14:tracePt t="95639" x="6983413" y="3098800"/>
          <p14:tracePt t="95656" x="6991350" y="3071813"/>
          <p14:tracePt t="95673" x="7000875" y="3017838"/>
          <p14:tracePt t="95689" x="7010400" y="2973388"/>
          <p14:tracePt t="95706" x="7010400" y="2946400"/>
          <p14:tracePt t="95721" x="7027863" y="2911475"/>
          <p14:tracePt t="95739" x="7037388" y="2857500"/>
          <p14:tracePt t="95756" x="7045325" y="2840038"/>
          <p14:tracePt t="95772" x="7054850" y="2803525"/>
          <p14:tracePt t="95791" x="7054850" y="2786063"/>
          <p14:tracePt t="95806" x="7054850" y="2776538"/>
          <p14:tracePt t="95989" x="7054850" y="2786063"/>
          <p14:tracePt t="96006" x="7054850" y="2803525"/>
          <p14:tracePt t="96023" x="7054850" y="2822575"/>
          <p14:tracePt t="96040" x="7054850" y="2867025"/>
          <p14:tracePt t="96056" x="7054850" y="2911475"/>
          <p14:tracePt t="96073" x="7054850" y="2938463"/>
          <p14:tracePt t="96076" x="7054850" y="2955925"/>
          <p14:tracePt t="96089" x="7054850" y="2973388"/>
          <p14:tracePt t="96106" x="7054850" y="3009900"/>
          <p14:tracePt t="96120" x="7054850" y="3036888"/>
          <p14:tracePt t="96138" x="7054850" y="3054350"/>
          <p14:tracePt t="96156" x="7045325" y="3071813"/>
          <p14:tracePt t="96171" x="7045325" y="3081338"/>
          <p14:tracePt t="96188" x="7045325" y="3125788"/>
          <p14:tracePt t="96206" x="7037388" y="3187700"/>
          <p14:tracePt t="96222" x="7037388" y="3224213"/>
          <p14:tracePt t="96239" x="7027863" y="3303588"/>
          <p14:tracePt t="96256" x="7018338" y="3384550"/>
          <p14:tracePt t="96271" x="7018338" y="3411538"/>
          <p14:tracePt t="96289" x="7010400" y="3482975"/>
          <p14:tracePt t="96306" x="7000875" y="3544888"/>
          <p14:tracePt t="96323" x="7000875" y="3616325"/>
          <p14:tracePt t="96339" x="6991350" y="3633788"/>
          <p14:tracePt t="96356" x="6983413" y="3660775"/>
          <p14:tracePt t="96373" x="6983413" y="3679825"/>
          <p14:tracePt t="96388" x="6983413" y="3687763"/>
          <p14:tracePt t="96406" x="6973888" y="3705225"/>
          <p14:tracePt t="96423" x="6973888" y="3741738"/>
          <p14:tracePt t="96440" x="6965950" y="3759200"/>
          <p14:tracePt t="96456" x="6956425" y="3803650"/>
          <p14:tracePt t="96473" x="6946900" y="3840163"/>
          <p14:tracePt t="96488" x="6946900" y="3857625"/>
          <p14:tracePt t="96505" x="6938963" y="3894138"/>
          <p14:tracePt t="96523" x="6929438" y="3929063"/>
          <p14:tracePt t="96539" x="6929438" y="3938588"/>
          <p14:tracePt t="96556" x="6919913" y="3946525"/>
          <p14:tracePt t="96574" x="6919913" y="3965575"/>
          <p14:tracePt t="96606" x="6919913" y="3973513"/>
          <p14:tracePt t="96622" x="6919913" y="3990975"/>
          <p14:tracePt t="96640" x="6919913" y="4000500"/>
          <p14:tracePt t="96656" x="6919913" y="4010025"/>
          <p14:tracePt t="96672" x="6919913" y="4037013"/>
          <p14:tracePt t="96690" x="6919913" y="4071938"/>
          <p14:tracePt t="96707" x="6911975" y="4098925"/>
          <p14:tracePt t="96721" x="6902450" y="4133850"/>
          <p14:tracePt t="96738" x="6902450" y="4152900"/>
          <p14:tracePt t="96756" x="6894513" y="4187825"/>
          <p14:tracePt t="96771" x="6894513" y="4205288"/>
          <p14:tracePt t="96789" x="6894513" y="4214813"/>
          <p14:tracePt t="96806" x="6894513" y="4224338"/>
          <p14:tracePt t="96822" x="6894513" y="4232275"/>
          <p14:tracePt t="96856" x="6894513" y="4241800"/>
          <p14:tracePt t="96872" x="6894513" y="4251325"/>
          <p14:tracePt t="96889" x="6894513" y="4268788"/>
          <p14:tracePt t="96922" x="6894513" y="4276725"/>
          <p14:tracePt t="96940" x="6894513" y="4286250"/>
          <p14:tracePt t="96956" x="6894513" y="4295775"/>
          <p14:tracePt t="97256" x="6884988" y="4295775"/>
          <p14:tracePt t="97356" x="6875463" y="4286250"/>
          <p14:tracePt t="97389" x="6875463" y="4276725"/>
          <p14:tracePt t="97404" x="6867525" y="4276725"/>
          <p14:tracePt t="97419" x="6867525" y="4268788"/>
          <p14:tracePt t="97436" x="6867525" y="4259263"/>
          <p14:tracePt t="97485" x="6867525" y="4251325"/>
          <p14:tracePt t="97603" x="6858000" y="4241800"/>
          <p14:tracePt t="97673" x="6840538" y="4241800"/>
          <p14:tracePt t="97690" x="6831013" y="4232275"/>
          <p14:tracePt t="97707" x="6823075" y="4224338"/>
          <p14:tracePt t="97721" x="6813550" y="4224338"/>
          <p14:tracePt t="97738" x="6804025" y="4214813"/>
          <p14:tracePt t="97756" x="6777038" y="4205288"/>
          <p14:tracePt t="97771" x="6751638" y="4187825"/>
          <p14:tracePt t="97788" x="6724650" y="4187825"/>
          <p14:tracePt t="97806" x="6688138" y="4170363"/>
          <p14:tracePt t="97823" x="6608763" y="4160838"/>
          <p14:tracePt t="97839" x="6527800" y="4125913"/>
          <p14:tracePt t="97856" x="6224588" y="4037013"/>
          <p14:tracePt t="97872" x="5715000" y="3875088"/>
          <p14:tracePt t="97890" x="5099050" y="3652838"/>
          <p14:tracePt t="97906" x="4732338" y="3517900"/>
          <p14:tracePt t="97923" x="3990975" y="3251200"/>
          <p14:tracePt t="97940" x="3429000" y="3054350"/>
          <p14:tracePt t="97957" x="3179763" y="2965450"/>
          <p14:tracePt t="97973" x="2911475" y="2867025"/>
          <p14:tracePt t="97990" x="2786063" y="2830513"/>
          <p14:tracePt t="98006" x="2768600" y="2822575"/>
          <p14:tracePt t="98022" x="2751138" y="2822575"/>
          <p14:tracePt t="98389" x="2741613" y="2857500"/>
          <p14:tracePt t="98406" x="2732088" y="2874963"/>
          <p14:tracePt t="98422" x="2732088" y="2911475"/>
          <p14:tracePt t="98439" x="2714625" y="2938463"/>
          <p14:tracePt t="98453" x="2705100" y="2955925"/>
          <p14:tracePt t="98470" x="2652713" y="3000375"/>
          <p14:tracePt t="98486" x="2554288" y="3054350"/>
          <p14:tracePt t="98503" x="2500313" y="3108325"/>
          <p14:tracePt t="98520" x="2347913" y="3197225"/>
          <p14:tracePt t="98537" x="2241550" y="3251200"/>
          <p14:tracePt t="98555" x="2152650" y="3295650"/>
          <p14:tracePt t="98571" x="2116138" y="3313113"/>
          <p14:tracePt t="98588" x="2081213" y="3322638"/>
          <p14:tracePt t="98605" x="2071688" y="3330575"/>
          <p14:tracePt t="98621" x="2062163" y="3330575"/>
          <p14:tracePt t="98638" x="2062163" y="3340100"/>
          <p14:tracePt t="98656" x="2054225" y="3340100"/>
          <p14:tracePt t="98872" x="2044700" y="3340100"/>
          <p14:tracePt t="98922" x="2036763" y="3340100"/>
          <p14:tracePt t="98955" x="2027238" y="3340100"/>
          <p14:tracePt t="99003" x="2027238" y="3330575"/>
          <p14:tracePt t="99035" x="2027238" y="3322638"/>
          <p14:tracePt t="99051" x="2027238" y="3313113"/>
          <p14:tracePt t="99103" x="2027238" y="3303588"/>
          <p14:tracePt t="99137" x="2017713" y="3303588"/>
          <p14:tracePt t="99154" x="2017713" y="3295650"/>
          <p14:tracePt t="99322" x="2017713" y="3286125"/>
          <p14:tracePt t="99455" x="2017713" y="3276600"/>
          <p14:tracePt t="99906" x="2027238" y="3276600"/>
          <p14:tracePt t="99922" x="2036763" y="3276600"/>
          <p14:tracePt t="100039" x="2036763" y="3268663"/>
          <p14:tracePt t="100072" x="2036763" y="3259138"/>
          <p14:tracePt t="100189" x="2027238" y="3259138"/>
          <p14:tracePt t="100206" x="2017713" y="3259138"/>
          <p14:tracePt t="100239" x="2009775" y="3259138"/>
          <p14:tracePt t="100256" x="2000250" y="3259138"/>
          <p14:tracePt t="100271" x="1990725" y="3259138"/>
          <p14:tracePt t="100288" x="1982788" y="3259138"/>
          <p14:tracePt t="100323" x="1973263" y="3259138"/>
          <p14:tracePt t="100555" x="1982788" y="3259138"/>
          <p14:tracePt t="100572" x="2000250" y="3259138"/>
          <p14:tracePt t="100606" x="2009775" y="3268663"/>
          <p14:tracePt t="100622" x="2017713" y="3268663"/>
          <p14:tracePt t="100640" x="2036763" y="3268663"/>
          <p14:tracePt t="100672" x="2044700" y="3268663"/>
          <p14:tracePt t="100690" x="2054225" y="3268663"/>
          <p14:tracePt t="100706" x="2062163" y="3268663"/>
          <p14:tracePt t="100721" x="2071688" y="3268663"/>
          <p14:tracePt t="100739" x="2081213" y="3268663"/>
          <p14:tracePt t="100772" x="2089150" y="3268663"/>
          <p14:tracePt t="100822" x="2098675" y="3276600"/>
          <p14:tracePt t="100839" x="2108200" y="3276600"/>
          <p14:tracePt t="100872" x="2116138" y="3286125"/>
          <p14:tracePt t="100906" x="2133600" y="3286125"/>
          <p14:tracePt t="100938" x="2152650" y="3286125"/>
          <p14:tracePt t="100956" x="2179638" y="3286125"/>
          <p14:tracePt t="100972" x="2197100" y="3286125"/>
          <p14:tracePt t="100989" x="2232025" y="3286125"/>
          <p14:tracePt t="101007" x="2276475" y="3286125"/>
          <p14:tracePt t="101022" x="2295525" y="3286125"/>
          <p14:tracePt t="101039" x="2322513" y="3286125"/>
          <p14:tracePt t="101057" x="2330450" y="3286125"/>
          <p14:tracePt t="101071" x="2339975" y="3286125"/>
          <p14:tracePt t="101088" x="2347913" y="3286125"/>
          <p14:tracePt t="101105" x="2357438" y="3286125"/>
          <p14:tracePt t="101122" x="2366963" y="3286125"/>
          <p14:tracePt t="101139" x="2374900" y="3286125"/>
          <p14:tracePt t="101172" x="2393950" y="3286125"/>
          <p14:tracePt t="101189" x="2401888" y="3286125"/>
          <p14:tracePt t="101206" x="2411413" y="3286125"/>
          <p14:tracePt t="101238" x="2428875" y="3286125"/>
          <p14:tracePt t="101257" x="2438400" y="3286125"/>
          <p14:tracePt t="101273" x="2473325" y="3286125"/>
          <p14:tracePt t="101289" x="2490788" y="3286125"/>
          <p14:tracePt t="101306" x="2562225" y="3286125"/>
          <p14:tracePt t="101322" x="2697163" y="3276600"/>
          <p14:tracePt t="101339" x="2768600" y="3268663"/>
          <p14:tracePt t="101356" x="2901950" y="3268663"/>
          <p14:tracePt t="101372" x="3009900" y="3259138"/>
          <p14:tracePt t="101389" x="3062288" y="3259138"/>
          <p14:tracePt t="101406" x="3170238" y="3259138"/>
          <p14:tracePt t="101423" x="3268663" y="3259138"/>
          <p14:tracePt t="101439" x="3313113" y="3259138"/>
          <p14:tracePt t="101456" x="3402013" y="3259138"/>
          <p14:tracePt t="101473" x="3455988" y="3259138"/>
          <p14:tracePt t="101488" x="3473450" y="3259138"/>
          <p14:tracePt t="101506" x="3509963" y="3259138"/>
          <p14:tracePt t="101521" x="3544888" y="3259138"/>
          <p14:tracePt t="101538" x="3571875" y="3259138"/>
          <p14:tracePt t="101556" x="3608388" y="3259138"/>
          <p14:tracePt t="101572" x="3625850" y="3259138"/>
          <p14:tracePt t="101604" x="3633788" y="3259138"/>
          <p14:tracePt t="101621" x="3660775" y="3259138"/>
          <p14:tracePt t="101639" x="3697288" y="3251200"/>
          <p14:tracePt t="101656" x="3714750" y="3251200"/>
          <p14:tracePt t="101672" x="3759200" y="3241675"/>
          <p14:tracePt t="101689" x="3786188" y="3241675"/>
          <p14:tracePt t="101706" x="3795713" y="3241675"/>
          <p14:tracePt t="101721" x="3803650" y="3241675"/>
          <p14:tracePt t="101738" x="3822700" y="3241675"/>
          <p14:tracePt t="101771" x="3840163" y="3241675"/>
          <p14:tracePt t="101790" x="3848100" y="3241675"/>
          <p14:tracePt t="101806" x="3857625" y="3241675"/>
          <p14:tracePt t="101822" x="3867150" y="3241675"/>
          <p14:tracePt t="101872" x="3875088" y="3241675"/>
          <p14:tracePt t="101905" x="3884613" y="3241675"/>
          <p14:tracePt t="101955" x="3894138" y="3241675"/>
          <p14:tracePt t="101972" x="3911600" y="3241675"/>
          <p14:tracePt t="101987" x="3929063" y="3251200"/>
          <p14:tracePt t="102005" x="3938588" y="3251200"/>
          <p14:tracePt t="102022" x="3946525" y="3251200"/>
          <p14:tracePt t="102039" x="3956050" y="3259138"/>
          <p14:tracePt t="102056" x="3973513" y="3268663"/>
          <p14:tracePt t="102089" x="3983038" y="3268663"/>
          <p14:tracePt t="102106" x="3990975" y="3268663"/>
          <p14:tracePt t="102122" x="4000500" y="3268663"/>
          <p14:tracePt t="102138" x="4010025" y="3268663"/>
          <p14:tracePt t="102172" x="4017963" y="3268663"/>
          <p14:tracePt t="102206" x="4027488" y="3268663"/>
          <p14:tracePt t="102222" x="4037013" y="3268663"/>
          <p14:tracePt t="102239" x="4044950" y="3268663"/>
          <p14:tracePt t="102255" x="4054475" y="3268663"/>
          <p14:tracePt t="102271" x="4062413" y="3268663"/>
          <p14:tracePt t="102289" x="4071938" y="3268663"/>
          <p14:tracePt t="102322" x="4081463" y="3268663"/>
          <p14:tracePt t="102372" x="4089400" y="3268663"/>
          <p14:tracePt t="102422" x="4098925" y="3268663"/>
          <p14:tracePt t="102572" x="4071938" y="3276600"/>
          <p14:tracePt t="102587" x="4054475" y="3276600"/>
          <p14:tracePt t="102604" x="4017963" y="3276600"/>
          <p14:tracePt t="102621" x="3973513" y="3276600"/>
          <p14:tracePt t="102639" x="3965575" y="3276600"/>
          <p14:tracePt t="102656" x="3946525" y="3276600"/>
          <p14:tracePt t="102672" x="3938588" y="3276600"/>
          <p14:tracePt t="102704" x="3929063" y="3276600"/>
          <p14:tracePt t="102720" x="3911600" y="3276600"/>
          <p14:tracePt t="102756" x="3884613" y="3276600"/>
          <p14:tracePt t="102773" x="3848100" y="3276600"/>
          <p14:tracePt t="102789" x="3840163" y="3276600"/>
          <p14:tracePt t="102806" x="3822700" y="3276600"/>
          <p14:tracePt t="102823" x="3803650" y="3276600"/>
          <p14:tracePt t="102839" x="3768725" y="3276600"/>
          <p14:tracePt t="102856" x="3751263" y="3276600"/>
          <p14:tracePt t="102872" x="3714750" y="3276600"/>
          <p14:tracePt t="102888" x="3705225" y="3276600"/>
          <p14:tracePt t="102904" x="3697288" y="3276600"/>
          <p14:tracePt t="102922" x="3687763" y="3276600"/>
          <p14:tracePt t="102938" x="3679825" y="3276600"/>
          <p14:tracePt t="102972" x="3670300" y="3276600"/>
          <p14:tracePt t="103139" x="3679825" y="3276600"/>
          <p14:tracePt t="103156" x="3687763" y="3276600"/>
          <p14:tracePt t="103171" x="3697288" y="3276600"/>
          <p14:tracePt t="103188" x="3705225" y="3276600"/>
          <p14:tracePt t="103206" x="3714750" y="3276600"/>
          <p14:tracePt t="103222" x="3724275" y="3276600"/>
          <p14:tracePt t="103257" x="3741738" y="3276600"/>
          <p14:tracePt t="103272" x="3751263" y="3276600"/>
          <p14:tracePt t="103290" x="3768725" y="3276600"/>
          <p14:tracePt t="103306" x="3786188" y="3276600"/>
          <p14:tracePt t="103322" x="3803650" y="3276600"/>
          <p14:tracePt t="103339" x="3840163" y="3276600"/>
          <p14:tracePt t="103356" x="3884613" y="3268663"/>
          <p14:tracePt t="103372" x="3902075" y="3268663"/>
          <p14:tracePt t="103389" x="3938588" y="3268663"/>
          <p14:tracePt t="103406" x="3956050" y="3268663"/>
          <p14:tracePt t="103422" x="3965575" y="3268663"/>
          <p14:tracePt t="103438" x="3973513" y="3268663"/>
          <p14:tracePt t="103455" x="3983038" y="3268663"/>
          <p14:tracePt t="103489" x="4000500" y="3268663"/>
          <p14:tracePt t="103507" x="4010025" y="3268663"/>
          <p14:tracePt t="103539" x="4017963" y="3268663"/>
          <p14:tracePt t="103572" x="4027488" y="3268663"/>
          <p14:tracePt t="103589" x="4037013" y="3268663"/>
          <p14:tracePt t="103639" x="4044950" y="3268663"/>
          <p14:tracePt t="103689" x="4054475" y="3268663"/>
          <p14:tracePt t="103839" x="4071938" y="3268663"/>
          <p14:tracePt t="103856" x="4081463" y="3268663"/>
          <p14:tracePt t="103873" x="4089400" y="3268663"/>
          <p14:tracePt t="103904" x="4098925" y="3268663"/>
          <p14:tracePt t="103937" x="4108450" y="3268663"/>
          <p14:tracePt t="103972" x="4116388" y="3268663"/>
          <p14:tracePt t="104006" x="4125913" y="3268663"/>
          <p14:tracePt t="104106" x="4133850" y="3268663"/>
          <p14:tracePt t="104139" x="4143375" y="3268663"/>
          <p14:tracePt t="113288" x="4125913" y="3268663"/>
          <p14:tracePt t="113306" x="4089400" y="3268663"/>
          <p14:tracePt t="113322" x="4081463" y="3268663"/>
          <p14:tracePt t="113337" x="4054475" y="3268663"/>
          <p14:tracePt t="113355" x="4044950" y="3268663"/>
          <p14:tracePt t="113372" x="4037013" y="3268663"/>
          <p14:tracePt t="113388" x="4027488" y="3276600"/>
          <p14:tracePt t="113406" x="4017963" y="3276600"/>
          <p14:tracePt t="113422" x="4010025" y="3276600"/>
          <p14:tracePt t="113438" x="4000500" y="3276600"/>
          <p14:tracePt t="113456" x="3990975" y="3276600"/>
          <p14:tracePt t="113505" x="3983038" y="3276600"/>
          <p14:tracePt t="113522" x="3973513" y="3276600"/>
          <p14:tracePt t="113554" x="3965575" y="3276600"/>
          <p14:tracePt t="113572" x="3956050" y="3276600"/>
          <p14:tracePt t="113606" x="3946525" y="3276600"/>
          <p14:tracePt t="113623" x="3938588" y="3276600"/>
          <p14:tracePt t="113655" x="3929063" y="3276600"/>
          <p14:tracePt t="113705" x="3919538" y="3276600"/>
          <p14:tracePt t="113738" x="3911600" y="3286125"/>
          <p14:tracePt t="113755" x="3902075" y="3286125"/>
          <p14:tracePt t="113788" x="3894138" y="3286125"/>
          <p14:tracePt t="113805" x="3884613" y="3286125"/>
          <p14:tracePt t="113836" x="3867150" y="3286125"/>
          <p14:tracePt t="113854" x="3857625" y="3286125"/>
          <p14:tracePt t="113873" x="3848100" y="3286125"/>
          <p14:tracePt t="113888" x="3840163" y="3286125"/>
          <p14:tracePt t="113922" x="3830638" y="3286125"/>
          <p14:tracePt t="113955" x="3822700" y="3286125"/>
          <p14:tracePt t="114255" x="3830638" y="3286125"/>
          <p14:tracePt t="114271" x="3840163" y="3286125"/>
          <p14:tracePt t="114305" x="3857625" y="3286125"/>
          <p14:tracePt t="114338" x="3875088" y="3295650"/>
          <p14:tracePt t="114356" x="3884613" y="3295650"/>
          <p14:tracePt t="114389" x="3894138" y="3295650"/>
          <p14:tracePt t="114406" x="3911600" y="3295650"/>
          <p14:tracePt t="114438" x="3919538" y="3295650"/>
          <p14:tracePt t="114456" x="3929063" y="3295650"/>
          <p14:tracePt t="114471" x="3938588" y="3295650"/>
          <p14:tracePt t="114488" x="3946525" y="3295650"/>
          <p14:tracePt t="114506" x="3956050" y="3295650"/>
          <p14:tracePt t="114519" x="3965575" y="3295650"/>
          <p14:tracePt t="114536" x="3973513" y="3295650"/>
          <p14:tracePt t="114553" x="3983038" y="3295650"/>
          <p14:tracePt t="114570" x="3990975" y="3295650"/>
          <p14:tracePt t="114587" x="4000500" y="3295650"/>
          <p14:tracePt t="114618" x="4017963" y="3295650"/>
          <p14:tracePt t="114636" x="4027488" y="3295650"/>
          <p14:tracePt t="114652" x="4037013" y="3295650"/>
          <p14:tracePt t="114687" x="4054475" y="3295650"/>
          <p14:tracePt t="114705" x="4062413" y="3295650"/>
          <p14:tracePt t="114738" x="4071938" y="3295650"/>
          <p14:tracePt t="114772" x="4089400" y="3295650"/>
          <p14:tracePt t="114938" x="4098925" y="3295650"/>
          <p14:tracePt t="115122" x="4089400" y="3295650"/>
          <p14:tracePt t="115139" x="4081463" y="3295650"/>
          <p14:tracePt t="115155" x="4071938" y="3295650"/>
          <p14:tracePt t="115172" x="4062413" y="3295650"/>
          <p14:tracePt t="115206" x="4054475" y="3295650"/>
          <p14:tracePt t="115222" x="4044950" y="3295650"/>
          <p14:tracePt t="115255" x="4037013" y="3295650"/>
          <p14:tracePt t="115272" x="4027488" y="3295650"/>
          <p14:tracePt t="115289" x="4010025" y="3295650"/>
          <p14:tracePt t="115322" x="4000500" y="3295650"/>
          <p14:tracePt t="115336" x="3990975" y="3295650"/>
          <p14:tracePt t="115353" x="3983038" y="3295650"/>
          <p14:tracePt t="115371" x="3973513" y="3295650"/>
          <p14:tracePt t="115389" x="3965575" y="3295650"/>
          <p14:tracePt t="115406" x="3956050" y="3286125"/>
          <p14:tracePt t="115422" x="3946525" y="3286125"/>
          <p14:tracePt t="115439" x="3938588" y="3286125"/>
          <p14:tracePt t="115455" x="3929063" y="3286125"/>
          <p14:tracePt t="115472" x="3919538" y="3286125"/>
          <p14:tracePt t="115505" x="3902075" y="3286125"/>
          <p14:tracePt t="115521" x="3894138" y="3286125"/>
          <p14:tracePt t="115554" x="3884613" y="3286125"/>
          <p14:tracePt t="115588" x="3867150" y="3286125"/>
          <p14:tracePt t="115622" x="3857625" y="3286125"/>
          <p14:tracePt t="116188" x="3867150" y="3286125"/>
          <p14:tracePt t="116205" x="3875088" y="3286125"/>
          <p14:tracePt t="116222" x="3884613" y="3286125"/>
          <p14:tracePt t="116236" x="3894138" y="3286125"/>
          <p14:tracePt t="116252" x="3902075" y="3286125"/>
          <p14:tracePt t="116269" x="3911600" y="3286125"/>
          <p14:tracePt t="116286" x="3919538" y="3286125"/>
          <p14:tracePt t="116303" x="3929063" y="3286125"/>
          <p14:tracePt t="116336" x="3946525" y="3286125"/>
          <p14:tracePt t="116354" x="3956050" y="3286125"/>
          <p14:tracePt t="116371" x="3965575" y="3286125"/>
          <p14:tracePt t="116388" x="3973513" y="3286125"/>
          <p14:tracePt t="116422" x="3983038" y="3286125"/>
          <p14:tracePt t="116455" x="3990975" y="3286125"/>
          <p14:tracePt t="116488" x="4000500" y="3286125"/>
          <p14:tracePt t="116521" x="4010025" y="3286125"/>
          <p14:tracePt t="116555" x="4017963" y="3286125"/>
          <p14:tracePt t="116605" x="4027488" y="3286125"/>
          <p14:tracePt t="120621" x="4037013" y="3286125"/>
          <p14:tracePt t="120638" x="4062413" y="3286125"/>
          <p14:tracePt t="120655" x="4081463" y="3286125"/>
          <p14:tracePt t="120688" x="4089400" y="3286125"/>
          <p14:tracePt t="120708" x="4108450" y="3286125"/>
          <p14:tracePt t="120738" x="4116388" y="3286125"/>
          <p14:tracePt t="120855" x="4125913" y="3286125"/>
          <p14:tracePt t="120903" x="4133850" y="3286125"/>
          <p14:tracePt t="120922" x="4143375" y="3286125"/>
          <p14:tracePt t="121256" x="4152900" y="3286125"/>
          <p14:tracePt t="121455" x="4143375" y="3286125"/>
          <p14:tracePt t="121472" x="4133850" y="3295650"/>
          <p14:tracePt t="121489" x="4125913" y="3295650"/>
          <p14:tracePt t="121505" x="4108450" y="3295650"/>
          <p14:tracePt t="121522" x="4098925" y="3295650"/>
          <p14:tracePt t="121555" x="4089400" y="3295650"/>
          <p14:tracePt t="121571" x="4071938" y="3295650"/>
          <p14:tracePt t="121587" x="4062413" y="3295650"/>
          <p14:tracePt t="121621" x="4054475" y="3295650"/>
          <p14:tracePt t="121638" x="4037013" y="3295650"/>
          <p14:tracePt t="121655" x="4027488" y="3295650"/>
          <p14:tracePt t="121688" x="4017963" y="3295650"/>
          <p14:tracePt t="121705" x="4010025" y="3295650"/>
          <p14:tracePt t="121721" x="4000500" y="3295650"/>
          <p14:tracePt t="121755" x="3990975" y="3295650"/>
          <p14:tracePt t="121788" x="3983038" y="3295650"/>
          <p14:tracePt t="121855" x="3973513" y="3295650"/>
          <p14:tracePt t="121888" x="3965575" y="3295650"/>
          <p14:tracePt t="121904" x="3956050" y="3295650"/>
          <p14:tracePt t="121938" x="3946525" y="3295650"/>
          <p14:tracePt t="121956" x="3938588" y="3295650"/>
          <p14:tracePt t="121988" x="3929063" y="3295650"/>
          <p14:tracePt t="122005" x="3919538" y="3295650"/>
          <p14:tracePt t="137706" x="3929063" y="3303588"/>
          <p14:tracePt t="137719" x="3956050" y="3313113"/>
          <p14:tracePt t="137735" x="3965575" y="3313113"/>
          <p14:tracePt t="137753" x="3983038" y="3313113"/>
          <p14:tracePt t="137785" x="3990975" y="3313113"/>
          <p14:tracePt t="137802" x="4017963" y="3313113"/>
          <p14:tracePt t="137820" x="4044950" y="3322638"/>
          <p14:tracePt t="137838" x="4062413" y="3322638"/>
          <p14:tracePt t="137854" x="4071938" y="3322638"/>
          <p14:tracePt t="137870" x="4081463" y="3322638"/>
          <p14:tracePt t="137904" x="4098925" y="3322638"/>
          <p14:tracePt t="137922" x="4108450" y="3322638"/>
          <p14:tracePt t="137971" x="4116388" y="3322638"/>
          <p14:tracePt t="138004" x="4125913" y="3322638"/>
          <p14:tracePt t="138021" x="4133850" y="3322638"/>
          <p14:tracePt t="138039" x="4143375" y="3322638"/>
          <p14:tracePt t="138054" x="4152900" y="3322638"/>
          <p14:tracePt t="138071" x="4160838" y="3322638"/>
          <p14:tracePt t="138104" x="4179888" y="3322638"/>
          <p14:tracePt t="138121" x="4187825" y="3322638"/>
          <p14:tracePt t="138138" x="4205288" y="3322638"/>
          <p14:tracePt t="138155" x="4232275" y="3322638"/>
          <p14:tracePt t="138171" x="4259263" y="3322638"/>
          <p14:tracePt t="138188" x="4357688" y="3322638"/>
          <p14:tracePt t="138204" x="4446588" y="3322638"/>
          <p14:tracePt t="138222" x="4687888" y="3322638"/>
          <p14:tracePt t="138239" x="4902200" y="3330575"/>
          <p14:tracePt t="138254" x="4991100" y="3330575"/>
          <p14:tracePt t="138272" x="5133975" y="3340100"/>
          <p14:tracePt t="138289" x="5232400" y="3340100"/>
          <p14:tracePt t="138302" x="5259388" y="3340100"/>
          <p14:tracePt t="138319" x="5295900" y="3340100"/>
          <p14:tracePt t="138338" x="5303838" y="3340100"/>
          <p14:tracePt t="138719" x="5313363" y="3340100"/>
          <p14:tracePt t="138736" x="5357813" y="3340100"/>
          <p14:tracePt t="138753" x="5429250" y="3340100"/>
          <p14:tracePt t="138771" x="5473700" y="3340100"/>
          <p14:tracePt t="138787" x="5554663" y="3340100"/>
          <p14:tracePt t="138803" x="5599113" y="3340100"/>
          <p14:tracePt t="138820" x="5616575" y="3340100"/>
          <p14:tracePt t="138836" x="5643563" y="3340100"/>
          <p14:tracePt t="138853" x="5661025" y="3340100"/>
          <p14:tracePt t="138886" x="5670550" y="3340100"/>
          <p14:tracePt t="138903" x="5680075" y="3340100"/>
          <p14:tracePt t="138921" x="5697538" y="3340100"/>
          <p14:tracePt t="138953" x="5705475" y="3340100"/>
          <p14:tracePt t="138972" x="5715000" y="3340100"/>
          <p14:tracePt t="138986" x="5724525" y="3340100"/>
          <p14:tracePt t="139003" x="5732463" y="3340100"/>
          <p14:tracePt t="139021" x="5741988" y="3340100"/>
          <p14:tracePt t="139037" x="5751513" y="3340100"/>
          <p14:tracePt t="139054" x="5759450" y="3340100"/>
          <p14:tracePt t="139087" x="5776913" y="3340100"/>
          <p14:tracePt t="139103" x="5786438" y="3340100"/>
          <p14:tracePt t="139136" x="5795963" y="3340100"/>
          <p14:tracePt t="139153" x="5813425" y="3340100"/>
          <p14:tracePt t="139170" x="5822950" y="3340100"/>
          <p14:tracePt t="139186" x="5822950" y="3330575"/>
          <p14:tracePt t="139203" x="5830888" y="3330575"/>
          <p14:tracePt t="139220" x="5848350" y="3330575"/>
          <p14:tracePt t="139237" x="5857875" y="3322638"/>
          <p14:tracePt t="139270" x="5867400" y="3322638"/>
          <p14:tracePt t="139288" x="5884863" y="3313113"/>
          <p14:tracePt t="139321" x="5894388" y="3313113"/>
          <p14:tracePt t="139338" x="5902325" y="3313113"/>
          <p14:tracePt t="139352" x="5911850" y="3313113"/>
          <p14:tracePt t="139369" x="5919788" y="3303588"/>
          <p14:tracePt t="139404" x="5929313" y="3303588"/>
          <p14:tracePt t="139454" x="5938838" y="3303588"/>
          <p14:tracePt t="139521" x="5946775" y="3295650"/>
          <p14:tracePt t="139538" x="5956300" y="3295650"/>
          <p14:tracePt t="139570" x="5965825" y="3295650"/>
          <p14:tracePt t="139604" x="5973763" y="3286125"/>
          <p14:tracePt t="139654" x="5983288" y="3276600"/>
          <p14:tracePt t="139721" x="5991225" y="3276600"/>
          <p14:tracePt t="139804" x="5991225" y="3268663"/>
          <p14:tracePt t="139870" x="5991225" y="3259138"/>
          <p14:tracePt t="139886" x="6000750" y="3259138"/>
          <p14:tracePt t="139937" x="6000750" y="3251200"/>
          <p14:tracePt t="140137" x="5991225" y="3251200"/>
          <p14:tracePt t="140154" x="5983288" y="3251200"/>
          <p14:tracePt t="140187" x="5973763" y="3251200"/>
          <p14:tracePt t="140204" x="5965825" y="3251200"/>
          <p14:tracePt t="140237" x="5956300" y="3251200"/>
          <p14:tracePt t="140254" x="5946775" y="3251200"/>
          <p14:tracePt t="140287" x="5938838" y="3251200"/>
          <p14:tracePt t="140337" x="5929313" y="3251200"/>
          <p14:tracePt t="140370" x="5919788" y="3251200"/>
          <p14:tracePt t="140437" x="5911850" y="3251200"/>
          <p14:tracePt t="140987" x="5911850" y="3259138"/>
          <p14:tracePt t="141037" x="5911850" y="3268663"/>
          <p14:tracePt t="141187" x="5902325" y="3268663"/>
          <p14:tracePt t="141221" x="5894388" y="3268663"/>
          <p14:tracePt t="141271" x="5884863" y="3268663"/>
          <p14:tracePt t="141703" x="5884863" y="3276600"/>
          <p14:tracePt t="141737" x="5884863" y="3286125"/>
          <p14:tracePt t="141771" x="5884863" y="3295650"/>
          <p14:tracePt t="142787" x="5884863" y="3286125"/>
          <p14:tracePt t="142887" x="5884863" y="3276600"/>
          <p14:tracePt t="142937" x="5884863" y="3268663"/>
          <p14:tracePt t="143154" x="5884863" y="3259138"/>
          <p14:tracePt t="143288" x="5894388" y="3259138"/>
          <p14:tracePt t="143487" x="5902325" y="3259138"/>
          <p14:tracePt t="143521" x="5911850" y="3259138"/>
          <p14:tracePt t="143537" x="5919788" y="3259138"/>
          <p14:tracePt t="143570" x="5929313" y="3259138"/>
          <p14:tracePt t="143587" x="5938838" y="3251200"/>
          <p14:tracePt t="143620" x="5946775" y="3251200"/>
          <p14:tracePt t="143637" x="5956300" y="3251200"/>
          <p14:tracePt t="143687" x="5965825" y="3251200"/>
          <p14:tracePt t="143720" x="5973763" y="3251200"/>
          <p14:tracePt t="143770" x="5983288" y="3251200"/>
          <p14:tracePt t="143787" x="5991225" y="3251200"/>
          <p14:tracePt t="143904" x="5991225" y="3259138"/>
          <p14:tracePt t="143921" x="5991225" y="3268663"/>
          <p14:tracePt t="143938" x="5991225" y="3286125"/>
          <p14:tracePt t="143971" x="5983288" y="3295650"/>
          <p14:tracePt t="143988" x="5946775" y="3313113"/>
          <p14:tracePt t="144004" x="5929313" y="3313113"/>
          <p14:tracePt t="144021" x="5894388" y="3313113"/>
          <p14:tracePt t="144037" x="5867400" y="3313113"/>
          <p14:tracePt t="144054" x="5848350" y="3313113"/>
          <p14:tracePt t="144071" x="5840413" y="3313113"/>
          <p14:tracePt t="144087" x="5830888" y="3313113"/>
          <p14:tracePt t="144104" x="5822950" y="3313113"/>
          <p14:tracePt t="144119" x="5776913" y="3313113"/>
          <p14:tracePt t="144137" x="5751513" y="3313113"/>
          <p14:tracePt t="144154" x="5741988" y="3322638"/>
          <p14:tracePt t="144169" x="5697538" y="3330575"/>
          <p14:tracePt t="144186" x="5661025" y="3340100"/>
          <p14:tracePt t="144204" x="5643563" y="3340100"/>
          <p14:tracePt t="144221" x="5616575" y="3340100"/>
          <p14:tracePt t="144238" x="5608638" y="3340100"/>
          <p14:tracePt t="144271" x="5589588" y="3340100"/>
          <p14:tracePt t="144288" x="5581650" y="3340100"/>
          <p14:tracePt t="144320" x="5562600" y="3340100"/>
          <p14:tracePt t="144338" x="5537200" y="3340100"/>
          <p14:tracePt t="144354" x="5527675" y="3340100"/>
          <p14:tracePt t="144370" x="5510213" y="3340100"/>
          <p14:tracePt t="144388" x="5483225" y="3340100"/>
          <p14:tracePt t="144402" x="5473700" y="3340100"/>
          <p14:tracePt t="144419" x="5465763" y="3340100"/>
          <p14:tracePt t="144437" x="5446713" y="3340100"/>
          <p14:tracePt t="144454" x="5411788" y="3340100"/>
          <p14:tracePt t="144470" x="5394325" y="3340100"/>
          <p14:tracePt t="144487" x="5357813" y="3340100"/>
          <p14:tracePt t="144504" x="5322888" y="3340100"/>
          <p14:tracePt t="144520" x="5303838" y="3340100"/>
          <p14:tracePt t="144537" x="5295900" y="3340100"/>
          <p14:tracePt t="144555" x="5276850" y="3340100"/>
          <p14:tracePt t="144587" x="5268913" y="3340100"/>
          <p14:tracePt t="144602" x="5259388" y="3340100"/>
          <p14:tracePt t="144669" x="5251450" y="3340100"/>
          <p14:tracePt t="144719" x="5241925" y="3340100"/>
          <p14:tracePt t="144738" x="5232400" y="3340100"/>
          <p14:tracePt t="144771" x="5224463" y="3340100"/>
          <p14:tracePt t="144787" x="5205413" y="3340100"/>
          <p14:tracePt t="144803" x="5197475" y="3340100"/>
          <p14:tracePt t="144837" x="5187950" y="3340100"/>
          <p14:tracePt t="144853" x="5180013" y="3340100"/>
          <p14:tracePt t="144870" x="5160963" y="3340100"/>
          <p14:tracePt t="145035" x="5160963" y="3348038"/>
          <p14:tracePt t="145071" x="5160963" y="3357563"/>
          <p14:tracePt t="145104" x="5160963" y="3367088"/>
          <p14:tracePt t="145137" x="5170488" y="3375025"/>
          <p14:tracePt t="145154" x="5180013" y="3375025"/>
          <p14:tracePt t="145171" x="5187950" y="3384550"/>
          <p14:tracePt t="145185" x="5197475" y="3384550"/>
          <p14:tracePt t="145203" x="5205413" y="3394075"/>
          <p14:tracePt t="145220" x="5214938" y="3394075"/>
          <p14:tracePt t="145237" x="5224463" y="3394075"/>
          <p14:tracePt t="145254" x="5232400" y="3402013"/>
          <p14:tracePt t="145287" x="5251450" y="3411538"/>
          <p14:tracePt t="145337" x="5259388" y="3411538"/>
          <p14:tracePt t="145387" x="5268913" y="3411538"/>
          <p14:tracePt t="145420" x="5276850" y="3411538"/>
          <p14:tracePt t="145454" x="5286375" y="3411538"/>
          <p14:tracePt t="145503" x="5295900" y="3411538"/>
          <p14:tracePt t="145554" x="5303838" y="3411538"/>
          <p14:tracePt t="145653" x="5313363" y="3402013"/>
          <p14:tracePt t="145720" x="5313363" y="3394075"/>
          <p14:tracePt t="145954" x="5313363" y="3384550"/>
          <p14:tracePt t="145987" x="5303838" y="3375025"/>
          <p14:tracePt t="146020" x="5286375" y="3367088"/>
          <p14:tracePt t="146037" x="5276850" y="3367088"/>
          <p14:tracePt t="146054" x="5268913" y="3357563"/>
          <p14:tracePt t="146071" x="5259388" y="3357563"/>
          <p14:tracePt t="146104" x="5241925" y="3357563"/>
          <p14:tracePt t="146121" x="5232400" y="3357563"/>
          <p14:tracePt t="146154" x="5224463" y="3357563"/>
          <p14:tracePt t="146171" x="5214938" y="3357563"/>
          <p14:tracePt t="146186" x="5205413" y="3357563"/>
          <p14:tracePt t="146220" x="5197475" y="3357563"/>
          <p14:tracePt t="146254" x="5187950" y="3357563"/>
          <p14:tracePt t="146304" x="5180013" y="3357563"/>
          <p14:tracePt t="146337" x="5170488" y="3357563"/>
          <p14:tracePt t="147270" x="5180013" y="3357563"/>
          <p14:tracePt t="147320" x="5187950" y="3348038"/>
          <p14:tracePt t="147353" x="5197475" y="3348038"/>
          <p14:tracePt t="147387" x="5197475" y="3340100"/>
          <p14:tracePt t="147434" x="5197475" y="3330575"/>
          <p14:tracePt t="147534" x="5205413" y="3322638"/>
          <p14:tracePt t="147586" x="5214938" y="3322638"/>
          <p14:tracePt t="147687" x="5224463" y="3322638"/>
          <p14:tracePt t="147721" x="5232400" y="3322638"/>
          <p14:tracePt t="147753" x="5241925" y="3322638"/>
          <p14:tracePt t="147770" x="5251450" y="3322638"/>
          <p14:tracePt t="147787" x="5286375" y="3322638"/>
          <p14:tracePt t="147804" x="5322888" y="3322638"/>
          <p14:tracePt t="147820" x="5473700" y="3322638"/>
          <p14:tracePt t="147840" x="5705475" y="3322638"/>
          <p14:tracePt t="147852" x="5840413" y="3322638"/>
          <p14:tracePt t="147869" x="6099175" y="3313113"/>
          <p14:tracePt t="147886" x="6348413" y="3295650"/>
          <p14:tracePt t="147902" x="6446838" y="3286125"/>
          <p14:tracePt t="147919" x="6562725" y="3276600"/>
          <p14:tracePt t="147937" x="6653213" y="3276600"/>
          <p14:tracePt t="147952" x="6680200" y="3268663"/>
          <p14:tracePt t="147969" x="6715125" y="3268663"/>
          <p14:tracePt t="147986" x="6759575" y="3259138"/>
          <p14:tracePt t="148002" x="6769100" y="3259138"/>
          <p14:tracePt t="148018" x="6777038" y="3259138"/>
          <p14:tracePt t="148036" x="6786563" y="3259138"/>
          <p14:tracePt t="148053" x="6804025" y="3251200"/>
          <p14:tracePt t="148071" x="6813550" y="3251200"/>
          <p14:tracePt t="148087" x="6831013" y="3251200"/>
          <p14:tracePt t="148104" x="6840538" y="3241675"/>
          <p14:tracePt t="148119" x="6848475" y="3232150"/>
          <p14:tracePt t="148153" x="6858000" y="3232150"/>
          <p14:tracePt t="148170" x="6867525" y="3232150"/>
          <p14:tracePt t="148204" x="6875463" y="3232150"/>
          <p14:tracePt t="148237" x="6884988" y="3232150"/>
          <p14:tracePt t="148286" x="6894513" y="3232150"/>
          <p14:tracePt t="148306" x="6911975" y="3232150"/>
          <p14:tracePt t="148337" x="6919913" y="3232150"/>
          <p14:tracePt t="148355" x="6929438" y="3232150"/>
          <p14:tracePt t="148387" x="6946900" y="3232150"/>
          <p14:tracePt t="148437" x="6956425" y="3232150"/>
          <p14:tracePt t="148487" x="6965950" y="3232150"/>
          <p14:tracePt t="148520" x="6973888" y="3232150"/>
          <p14:tracePt t="148554" x="6983413" y="3232150"/>
          <p14:tracePt t="148604" x="6991350" y="3232150"/>
          <p14:tracePt t="148620" x="7000875" y="3232150"/>
          <p14:tracePt t="148637" x="7010400" y="3232150"/>
          <p14:tracePt t="148654" x="7018338" y="3232150"/>
          <p14:tracePt t="148671" x="7027863" y="3232150"/>
          <p14:tracePt t="148687" x="7037388" y="3232150"/>
          <p14:tracePt t="148721" x="7045325" y="3232150"/>
          <p14:tracePt t="148753" x="7054850" y="3232150"/>
          <p14:tracePt t="148787" x="7062788" y="3232150"/>
          <p14:tracePt t="148903" x="7072313" y="3232150"/>
          <p14:tracePt t="148970" x="7081838" y="3224213"/>
          <p14:tracePt t="149003" x="7081838" y="3214688"/>
          <p14:tracePt t="149020" x="7089775" y="3197225"/>
          <p14:tracePt t="149037" x="7089775" y="3152775"/>
          <p14:tracePt t="149054" x="7089775" y="3133725"/>
          <p14:tracePt t="149070" x="7089775" y="3098800"/>
          <p14:tracePt t="149088" x="7089775" y="3071813"/>
          <p14:tracePt t="149104" x="7089775" y="3054350"/>
          <p14:tracePt t="149137" x="7089775" y="3044825"/>
          <p14:tracePt t="149154" x="7089775" y="3036888"/>
          <p14:tracePt t="149170" x="7081838" y="3027363"/>
          <p14:tracePt t="149203" x="7081838" y="3017838"/>
          <p14:tracePt t="149220" x="7081838" y="3009900"/>
          <p14:tracePt t="149254" x="7072313" y="3000375"/>
          <p14:tracePt t="149270" x="7072313" y="2990850"/>
          <p14:tracePt t="149304" x="7072313" y="2973388"/>
          <p14:tracePt t="149353" x="7072313" y="2965450"/>
          <p14:tracePt t="149387" x="7072313" y="2955925"/>
          <p14:tracePt t="149420" x="7072313" y="2946400"/>
          <p14:tracePt t="149437" x="7062788" y="2938463"/>
          <p14:tracePt t="149453" x="7062788" y="2928938"/>
          <p14:tracePt t="149470" x="7062788" y="2919413"/>
          <p14:tracePt t="149489" x="7062788" y="2911475"/>
          <p14:tracePt t="149501" x="7062788" y="2901950"/>
          <p14:tracePt t="149516" x="7062788" y="2894013"/>
          <p14:tracePt t="149803" x="7062788" y="2911475"/>
          <p14:tracePt t="149821" x="7062788" y="2928938"/>
          <p14:tracePt t="149838" x="7062788" y="2938463"/>
          <p14:tracePt t="149854" x="7062788" y="2973388"/>
          <p14:tracePt t="149872" x="7062788" y="2990850"/>
          <p14:tracePt t="149887" x="7062788" y="3009900"/>
          <p14:tracePt t="149904" x="7062788" y="3017838"/>
          <p14:tracePt t="149921" x="7062788" y="3036888"/>
          <p14:tracePt t="149953" x="7062788" y="3044825"/>
          <p14:tracePt t="149971" x="7062788" y="3054350"/>
          <p14:tracePt t="149987" x="7062788" y="3062288"/>
          <p14:tracePt t="150003" x="7054850" y="3071813"/>
          <p14:tracePt t="150020" x="7045325" y="3081338"/>
          <p14:tracePt t="150037" x="7045325" y="3089275"/>
          <p14:tracePt t="150054" x="7045325" y="3098800"/>
          <p14:tracePt t="150070" x="7037388" y="3108325"/>
          <p14:tracePt t="150102" x="7027863" y="3108325"/>
          <p14:tracePt t="150120" x="7027863" y="3116263"/>
          <p14:tracePt t="150237" x="7027863" y="3125788"/>
          <p14:tracePt t="150321" x="7027863" y="3133725"/>
          <p14:tracePt t="150352" x="7027863" y="3143250"/>
          <p14:tracePt t="150754" x="7027863" y="3125788"/>
          <p14:tracePt t="150785" x="7037388" y="3108325"/>
          <p14:tracePt t="150804" x="7045325" y="3098800"/>
          <p14:tracePt t="150821" x="7045325" y="3081338"/>
          <p14:tracePt t="150854" x="7045325" y="3071813"/>
          <p14:tracePt t="150870" x="7045325" y="3062288"/>
          <p14:tracePt t="150887" x="7045325" y="3054350"/>
          <p14:tracePt t="150903" x="7045325" y="3044825"/>
          <p14:tracePt t="150920" x="7045325" y="3036888"/>
          <p14:tracePt t="150937" x="7045325" y="3027363"/>
          <p14:tracePt t="150972" x="7045325" y="3009900"/>
          <p14:tracePt t="150986" x="7045325" y="3000375"/>
          <p14:tracePt t="151001" x="7045325" y="2990850"/>
          <p14:tracePt t="151018" x="7045325" y="2982913"/>
          <p14:tracePt t="151053" x="7045325" y="2973388"/>
          <p14:tracePt t="151071" x="7045325" y="2965450"/>
          <p14:tracePt t="151170" x="7045325" y="2955925"/>
          <p14:tracePt t="151204" x="7045325" y="2946400"/>
          <p14:tracePt t="151253" x="7045325" y="2938463"/>
          <p14:tracePt t="151438" x="7045325" y="2946400"/>
          <p14:tracePt t="151454" x="7045325" y="2955925"/>
          <p14:tracePt t="151470" x="7045325" y="2965450"/>
          <p14:tracePt t="151486" x="7045325" y="2973388"/>
          <p14:tracePt t="151503" x="7045325" y="2982913"/>
          <p14:tracePt t="151520" x="7045325" y="2990850"/>
          <p14:tracePt t="151554" x="7045325" y="3009900"/>
          <p14:tracePt t="151571" x="7045325" y="3017838"/>
          <p14:tracePt t="151589" x="7045325" y="3027363"/>
          <p14:tracePt t="151621" x="7045325" y="3036888"/>
          <p14:tracePt t="151637" x="7037388" y="3054350"/>
          <p14:tracePt t="151654" x="7037388" y="3062288"/>
          <p14:tracePt t="151687" x="7037388" y="3071813"/>
          <p14:tracePt t="151704" x="7037388" y="3089275"/>
          <p14:tracePt t="151720" x="7027863" y="3089275"/>
          <p14:tracePt t="151735" x="7027863" y="3098800"/>
          <p14:tracePt t="151751" x="7027863" y="3108325"/>
          <p14:tracePt t="151769" x="7018338" y="3108325"/>
          <p14:tracePt t="151787" x="7018338" y="3116263"/>
          <p14:tracePt t="151803" x="7018338" y="3125788"/>
          <p14:tracePt t="151837" x="7018338" y="3133725"/>
          <p14:tracePt t="151870" x="7018338" y="3143250"/>
          <p14:tracePt t="151986" x="7018338" y="3152775"/>
          <p14:tracePt t="152170" x="7018338" y="3133725"/>
          <p14:tracePt t="153584" x="7010400" y="3133725"/>
          <p14:tracePt t="153601" x="6983413" y="3152775"/>
          <p14:tracePt t="153618" x="6938963" y="3197225"/>
          <p14:tracePt t="153635" x="6894513" y="3224213"/>
          <p14:tracePt t="153653" x="6777038" y="3303588"/>
          <p14:tracePt t="153671" x="6616700" y="3402013"/>
          <p14:tracePt t="153687" x="6545263" y="3438525"/>
          <p14:tracePt t="153703" x="6402388" y="3509963"/>
          <p14:tracePt t="153720" x="6296025" y="3554413"/>
          <p14:tracePt t="153737" x="6215063" y="3589338"/>
          <p14:tracePt t="153753" x="6180138" y="3608388"/>
          <p14:tracePt t="153770" x="6081713" y="3625850"/>
          <p14:tracePt t="153786" x="5946775" y="3643313"/>
          <p14:tracePt t="153802" x="5867400" y="3652838"/>
          <p14:tracePt t="153820" x="5759450" y="3670300"/>
          <p14:tracePt t="153837" x="5661025" y="3687763"/>
          <p14:tracePt t="153853" x="5608638" y="3687763"/>
          <p14:tracePt t="153871" x="5500688" y="3705225"/>
          <p14:tracePt t="153889" x="5330825" y="3724275"/>
          <p14:tracePt t="153903" x="5224463" y="3741738"/>
          <p14:tracePt t="153920" x="4991100" y="3759200"/>
          <p14:tracePt t="153938" x="4795838" y="3776663"/>
          <p14:tracePt t="153953" x="4697413" y="3786188"/>
          <p14:tracePt t="153970" x="4491038" y="3795713"/>
          <p14:tracePt t="153986" x="4259263" y="3803650"/>
          <p14:tracePt t="154003" x="4152900" y="3813175"/>
          <p14:tracePt t="154020" x="3983038" y="3822700"/>
          <p14:tracePt t="154037" x="3840163" y="3822700"/>
          <p14:tracePt t="154053" x="3732213" y="3822700"/>
          <p14:tracePt t="154070" x="3679825" y="3822700"/>
          <p14:tracePt t="154087" x="3616325" y="3822700"/>
          <p14:tracePt t="154103" x="3598863" y="3822700"/>
          <p14:tracePt t="154553" x="3571875" y="3822700"/>
          <p14:tracePt t="154570" x="3455988" y="3822700"/>
          <p14:tracePt t="154587" x="3375025" y="3822700"/>
          <p14:tracePt t="154592" x="3276600" y="3822700"/>
          <p14:tracePt t="154619" x="2874963" y="3803650"/>
          <p14:tracePt t="154638" x="2687638" y="3776663"/>
          <p14:tracePt t="154653" x="2374900" y="3741738"/>
          <p14:tracePt t="154670" x="2205038" y="3714750"/>
          <p14:tracePt t="154687" x="2160588" y="3705225"/>
          <p14:tracePt t="154702" x="2089150" y="3697288"/>
          <p14:tracePt t="154721" x="2071688" y="3697288"/>
          <p14:tracePt t="154737" x="2062163" y="3687763"/>
          <p14:tracePt t="154751" x="2054225" y="3687763"/>
          <p14:tracePt t="154769" x="2044700" y="3687763"/>
          <p14:tracePt t="154934" x="2044700" y="3679825"/>
          <p14:tracePt t="154951" x="2036763" y="3679825"/>
          <p14:tracePt t="154968" x="2036763" y="3670300"/>
          <p14:tracePt t="155001" x="2027238" y="3660775"/>
          <p14:tracePt t="155035" x="2027238" y="3652838"/>
          <p14:tracePt t="155054" x="2017713" y="3643313"/>
          <p14:tracePt t="155070" x="1990725" y="3633788"/>
          <p14:tracePt t="155087" x="1938338" y="3608388"/>
          <p14:tracePt t="155103" x="1901825" y="3589338"/>
          <p14:tracePt t="155120" x="1857375" y="3581400"/>
          <p14:tracePt t="155138" x="1830388" y="3562350"/>
          <p14:tracePt t="155153" x="1822450" y="3562350"/>
          <p14:tracePt t="155170" x="1812925" y="3554413"/>
          <p14:tracePt t="155187" x="1803400" y="3554413"/>
          <p14:tracePt t="155201" x="1803400" y="3544888"/>
          <p14:tracePt t="155253" x="1803400" y="3536950"/>
          <p14:tracePt t="155303" x="1803400" y="3527425"/>
          <p14:tracePt t="155337" x="1803400" y="3517900"/>
          <p14:tracePt t="155387" x="1803400" y="3509963"/>
          <p14:tracePt t="155420" x="1803400" y="3500438"/>
          <p14:tracePt t="155470" x="1803400" y="3490913"/>
          <p14:tracePt t="155587" x="1803400" y="3482975"/>
          <p14:tracePt t="155820" x="1822450" y="3482975"/>
          <p14:tracePt t="155837" x="1830388" y="3482975"/>
          <p14:tracePt t="155853" x="1839913" y="3490913"/>
          <p14:tracePt t="155871" x="1847850" y="3490913"/>
          <p14:tracePt t="155887" x="1857375" y="3490913"/>
          <p14:tracePt t="155903" x="1866900" y="3490913"/>
          <p14:tracePt t="155921" x="1874838" y="3490913"/>
          <p14:tracePt t="155953" x="1893888" y="3490913"/>
          <p14:tracePt t="155985" x="1901825" y="3490913"/>
          <p14:tracePt t="156053" x="1911350" y="3490913"/>
          <p14:tracePt t="156103" x="1928813" y="3490913"/>
          <p14:tracePt t="156121" x="1928813" y="3500438"/>
          <p14:tracePt t="156137" x="1938338" y="3509963"/>
          <p14:tracePt t="156152" x="1946275" y="3509963"/>
          <p14:tracePt t="156169" x="1955800" y="3509963"/>
          <p14:tracePt t="156186" x="1965325" y="3509963"/>
          <p14:tracePt t="156201" x="1973263" y="3509963"/>
          <p14:tracePt t="156219" x="1982788" y="3509963"/>
          <p14:tracePt t="156237" x="1990725" y="3509963"/>
          <p14:tracePt t="156251" x="2000250" y="3509963"/>
          <p14:tracePt t="156269" x="2009775" y="3509963"/>
          <p14:tracePt t="156286" x="2017713" y="3509963"/>
          <p14:tracePt t="156319" x="2027238" y="3509963"/>
          <p14:tracePt t="156335" x="2044700" y="3509963"/>
          <p14:tracePt t="156370" x="2054225" y="3509963"/>
          <p14:tracePt t="156388" x="2062163" y="3509963"/>
          <p14:tracePt t="156403" x="2071688" y="3509963"/>
          <p14:tracePt t="156420" x="2098675" y="3509963"/>
          <p14:tracePt t="156437" x="2108200" y="3509963"/>
          <p14:tracePt t="156454" x="2116138" y="3509963"/>
          <p14:tracePt t="156470" x="2125663" y="3509963"/>
          <p14:tracePt t="156485" x="2133600" y="3509963"/>
          <p14:tracePt t="156519" x="2143125" y="3509963"/>
          <p14:tracePt t="156553" x="2152650" y="3509963"/>
          <p14:tracePt t="157003" x="2160588" y="3509963"/>
          <p14:tracePt t="157070" x="2170113" y="3509963"/>
          <p14:tracePt t="157121" x="2179638" y="3509963"/>
          <p14:tracePt t="157154" x="2187575" y="3509963"/>
          <p14:tracePt t="157253" x="2197100" y="3509963"/>
          <p14:tracePt t="157634" x="2205038" y="3509963"/>
          <p14:tracePt t="157668" x="2214563" y="3509963"/>
          <p14:tracePt t="157702" x="2224088" y="3509963"/>
          <p14:tracePt t="157720" x="2241550" y="3509963"/>
          <p14:tracePt t="157736" x="2251075" y="3509963"/>
          <p14:tracePt t="157770" x="2259013" y="3509963"/>
          <p14:tracePt t="157785" x="2276475" y="3500438"/>
          <p14:tracePt t="157802" x="2286000" y="3500438"/>
          <p14:tracePt t="157820" x="2303463" y="3500438"/>
          <p14:tracePt t="157836" x="2322513" y="3500438"/>
          <p14:tracePt t="157853" x="2357438" y="3490913"/>
          <p14:tracePt t="157870" x="2374900" y="3490913"/>
          <p14:tracePt t="157887" x="2393950" y="3482975"/>
          <p14:tracePt t="157904" x="2411413" y="3482975"/>
          <p14:tracePt t="157919" x="2411413" y="3473450"/>
          <p14:tracePt t="157935" x="2428875" y="3473450"/>
          <p14:tracePt t="157952" x="2455863" y="3465513"/>
          <p14:tracePt t="157969" x="2482850" y="3465513"/>
          <p14:tracePt t="157987" x="2500313" y="3455988"/>
          <p14:tracePt t="158004" x="2536825" y="3446463"/>
          <p14:tracePt t="158018" x="2554288" y="3446463"/>
          <p14:tracePt t="158035" x="2571750" y="3438525"/>
          <p14:tracePt t="158052" x="2589213" y="3429000"/>
          <p14:tracePt t="158069" x="2608263" y="3429000"/>
          <p14:tracePt t="158086" x="2616200" y="3429000"/>
          <p14:tracePt t="158103" x="2633663" y="3419475"/>
          <p14:tracePt t="158136" x="2643188" y="3411538"/>
          <p14:tracePt t="158153" x="2652713" y="3411538"/>
          <p14:tracePt t="158167" x="2660650" y="3411538"/>
          <p14:tracePt t="158185" x="2670175" y="3411538"/>
          <p14:tracePt t="158202" x="2679700" y="3402013"/>
          <p14:tracePt t="158221" x="2687638" y="3402013"/>
          <p14:tracePt t="158236" x="2697163" y="3402013"/>
          <p14:tracePt t="158253" x="2705100" y="3394075"/>
          <p14:tracePt t="158269" x="2714625" y="3394075"/>
          <p14:tracePt t="158286" x="2724150" y="3394075"/>
          <p14:tracePt t="158303" x="2732088" y="3394075"/>
          <p14:tracePt t="158336" x="2751138" y="3384550"/>
          <p14:tracePt t="158353" x="2768600" y="3384550"/>
          <p14:tracePt t="158371" x="2786063" y="3384550"/>
          <p14:tracePt t="158387" x="2795588" y="3384550"/>
          <p14:tracePt t="158404" x="2803525" y="3384550"/>
          <p14:tracePt t="158421" x="2813050" y="3384550"/>
          <p14:tracePt t="158437" x="2822575" y="3384550"/>
          <p14:tracePt t="158467" x="2840038" y="3384550"/>
          <p14:tracePt t="158482" x="2857500" y="3384550"/>
          <p14:tracePt t="158500" x="2867025" y="3384550"/>
          <p14:tracePt t="158517" x="2884488" y="3384550"/>
          <p14:tracePt t="158534" x="2894013" y="3384550"/>
          <p14:tracePt t="158551" x="2911475" y="3384550"/>
          <p14:tracePt t="158568" x="2919413" y="3384550"/>
          <p14:tracePt t="158603" x="2928938" y="3384550"/>
          <p14:tracePt t="158620" x="2946400" y="3384550"/>
          <p14:tracePt t="158637" x="2955925" y="3384550"/>
          <p14:tracePt t="158669" x="2965450" y="3384550"/>
          <p14:tracePt t="158703" x="2982913" y="3384550"/>
          <p14:tracePt t="158750" x="2990850" y="3384550"/>
          <p14:tracePt t="158920" x="2990850" y="3394075"/>
          <p14:tracePt t="158938" x="3000375" y="3402013"/>
          <p14:tracePt t="158970" x="3009900" y="3402013"/>
          <p14:tracePt t="158986" x="3017838" y="3411538"/>
          <p14:tracePt t="159020" x="3017838" y="3419475"/>
          <p14:tracePt t="159037" x="3027363" y="3419475"/>
          <p14:tracePt t="159103" x="3027363" y="3429000"/>
          <p14:tracePt t="159120" x="3027363" y="3438525"/>
          <p14:tracePt t="159170" x="3027363" y="3446463"/>
          <p14:tracePt t="159186" x="3036888" y="3455988"/>
          <p14:tracePt t="159219" x="3036888" y="3465513"/>
          <p14:tracePt t="159237" x="3036888" y="3473450"/>
          <p14:tracePt t="159254" x="3036888" y="3482975"/>
          <p14:tracePt t="159286" x="3036888" y="3490913"/>
          <p14:tracePt t="159304" x="3027363" y="3500438"/>
          <p14:tracePt t="159320" x="3009900" y="3500438"/>
          <p14:tracePt t="159336" x="2990850" y="3500438"/>
          <p14:tracePt t="159353" x="2965450" y="3500438"/>
          <p14:tracePt t="159370" x="2946400" y="3500438"/>
          <p14:tracePt t="159402" x="2928938" y="3500438"/>
          <p14:tracePt t="159420" x="2919413" y="3500438"/>
          <p14:tracePt t="159436" x="2901950" y="3500438"/>
          <p14:tracePt t="159453" x="2867025" y="3500438"/>
          <p14:tracePt t="159471" x="2813050" y="3500438"/>
          <p14:tracePt t="159487" x="2776538" y="3500438"/>
          <p14:tracePt t="159501" x="2705100" y="3500438"/>
          <p14:tracePt t="159519" x="2660650" y="3500438"/>
          <p14:tracePt t="159538" x="2625725" y="3500438"/>
          <p14:tracePt t="159551" x="2598738" y="3500438"/>
          <p14:tracePt t="159567" x="2571750" y="3500438"/>
          <p14:tracePt t="159583" x="2554288" y="3500438"/>
          <p14:tracePt t="159599" x="2536825" y="3500438"/>
          <p14:tracePt t="159633" x="2517775" y="3500438"/>
          <p14:tracePt t="159650" x="2509838" y="3500438"/>
          <p14:tracePt t="159667" x="2500313" y="3500438"/>
          <p14:tracePt t="159702" x="2482850" y="3500438"/>
          <p14:tracePt t="159721" x="2473325" y="3500438"/>
          <p14:tracePt t="159751" x="2455863" y="3500438"/>
          <p14:tracePt t="159768" x="2446338" y="3500438"/>
          <p14:tracePt t="159785" x="2438400" y="3500438"/>
          <p14:tracePt t="159820" x="2428875" y="3500438"/>
          <p14:tracePt t="159853" x="2419350" y="3500438"/>
          <p14:tracePt t="159937" x="2411413" y="3500438"/>
          <p14:tracePt t="159987" x="2401888" y="3500438"/>
          <p14:tracePt t="160003" x="2384425" y="3490913"/>
          <p14:tracePt t="160020" x="2366963" y="3490913"/>
          <p14:tracePt t="160037" x="2322513" y="3490913"/>
          <p14:tracePt t="160053" x="2303463" y="3490913"/>
          <p14:tracePt t="160070" x="2295525" y="3490913"/>
          <p14:tracePt t="160087" x="2286000" y="3490913"/>
          <p14:tracePt t="160101" x="2276475" y="3490913"/>
          <p14:tracePt t="160270" x="2286000" y="3490913"/>
          <p14:tracePt t="160286" x="2295525" y="3490913"/>
          <p14:tracePt t="160304" x="2303463" y="3490913"/>
          <p14:tracePt t="160319" x="2322513" y="3490913"/>
          <p14:tracePt t="160336" x="2330450" y="3490913"/>
          <p14:tracePt t="160353" x="2347913" y="3490913"/>
          <p14:tracePt t="160385" x="2366963" y="3490913"/>
          <p14:tracePt t="160403" x="2384425" y="3490913"/>
          <p14:tracePt t="160420" x="2393950" y="3490913"/>
          <p14:tracePt t="160453" x="2411413" y="3490913"/>
          <p14:tracePt t="160487" x="2419350" y="3490913"/>
          <p14:tracePt t="160504" x="2428875" y="3490913"/>
          <p14:tracePt t="160520" x="2446338" y="3490913"/>
          <p14:tracePt t="160536" x="2455863" y="3490913"/>
          <p14:tracePt t="160552" x="2482850" y="3490913"/>
          <p14:tracePt t="160568" x="2490788" y="3490913"/>
          <p14:tracePt t="160585" x="2536825" y="3482975"/>
          <p14:tracePt t="160602" x="2571750" y="3482975"/>
          <p14:tracePt t="160619" x="2643188" y="3473450"/>
          <p14:tracePt t="160637" x="2679700" y="3473450"/>
          <p14:tracePt t="160653" x="2751138" y="3465513"/>
          <p14:tracePt t="160671" x="2786063" y="3455988"/>
          <p14:tracePt t="160686" x="2803525" y="3455988"/>
          <p14:tracePt t="160702" x="2822575" y="3455988"/>
          <p14:tracePt t="160722" x="2830513" y="3455988"/>
          <p14:tracePt t="160734" x="2840038" y="3455988"/>
          <p14:tracePt t="160750" x="2857500" y="3455988"/>
          <p14:tracePt t="160768" x="2874963" y="3455988"/>
          <p14:tracePt t="160785" x="2894013" y="3455988"/>
          <p14:tracePt t="160803" x="2938463" y="3455988"/>
          <p14:tracePt t="160820" x="2973388" y="3455988"/>
          <p14:tracePt t="160833" x="2990850" y="3455988"/>
          <p14:tracePt t="160850" x="3027363" y="3455988"/>
          <p14:tracePt t="160868" x="3044825" y="3455988"/>
          <p14:tracePt t="160885" x="3054350" y="3455988"/>
          <p14:tracePt t="160903" x="3062288" y="3455988"/>
          <p14:tracePt t="160919" x="3071813" y="3455988"/>
          <p14:tracePt t="160933" x="3081338" y="3455988"/>
          <p14:tracePt t="160951" x="3089275" y="3455988"/>
          <p14:tracePt t="160985" x="3098800" y="3455988"/>
          <p14:tracePt t="161036" x="3108325" y="3455988"/>
          <p14:tracePt t="166236" x="3143250" y="3455988"/>
          <p14:tracePt t="166253" x="3295650" y="3455988"/>
          <p14:tracePt t="166269" x="3419475" y="3455988"/>
          <p14:tracePt t="166286" x="3714750" y="3455988"/>
          <p14:tracePt t="166303" x="4000500" y="3465513"/>
          <p14:tracePt t="166319" x="4125913" y="3473450"/>
          <p14:tracePt t="166336" x="4367213" y="3473450"/>
          <p14:tracePt t="166353" x="4527550" y="3473450"/>
          <p14:tracePt t="166370" x="4589463" y="3473450"/>
          <p14:tracePt t="166386" x="4679950" y="3482975"/>
          <p14:tracePt t="166404" x="4776788" y="3490913"/>
          <p14:tracePt t="166420" x="4919663" y="3490913"/>
          <p14:tracePt t="166436" x="5018088" y="3500438"/>
          <p14:tracePt t="166453" x="5197475" y="3509963"/>
          <p14:tracePt t="166470" x="5340350" y="3517900"/>
          <p14:tracePt t="166486" x="5402263" y="3517900"/>
          <p14:tracePt t="166503" x="5483225" y="3517900"/>
          <p14:tracePt t="166520" x="5581650" y="3517900"/>
          <p14:tracePt t="166535" x="5616575" y="3517900"/>
          <p14:tracePt t="166552" x="5680075" y="3517900"/>
          <p14:tracePt t="166570" x="5724525" y="3517900"/>
          <p14:tracePt t="166586" x="5751513" y="3517900"/>
          <p14:tracePt t="166603" x="5786438" y="3517900"/>
          <p14:tracePt t="166619" x="5830888" y="3517900"/>
          <p14:tracePt t="166634" x="5857875" y="3517900"/>
          <p14:tracePt t="166653" x="5902325" y="3517900"/>
          <p14:tracePt t="166670" x="5956300" y="3517900"/>
          <p14:tracePt t="166686" x="5991225" y="3517900"/>
          <p14:tracePt t="166703" x="6116638" y="3517900"/>
          <p14:tracePt t="166720" x="6269038" y="3517900"/>
          <p14:tracePt t="166736" x="6340475" y="3517900"/>
          <p14:tracePt t="166753" x="6446838" y="3517900"/>
          <p14:tracePt t="166768" x="6510338" y="3517900"/>
          <p14:tracePt t="166785" x="6518275" y="3517900"/>
          <p14:tracePt t="166803" x="6537325" y="3517900"/>
          <p14:tracePt t="166820" x="6545263" y="3517900"/>
          <p14:tracePt t="166853" x="6562725" y="3517900"/>
          <p14:tracePt t="166903" x="6572250" y="3517900"/>
          <p14:tracePt t="167319" x="6608763" y="3517900"/>
          <p14:tracePt t="167336" x="6661150" y="3517900"/>
          <p14:tracePt t="167353" x="6705600" y="3517900"/>
          <p14:tracePt t="167370" x="6724650" y="3517900"/>
          <p14:tracePt t="167387" x="6751638" y="3517900"/>
          <p14:tracePt t="167403" x="6759575" y="3517900"/>
          <p14:tracePt t="167420" x="6769100" y="3517900"/>
          <p14:tracePt t="167436" x="6777038" y="3517900"/>
          <p14:tracePt t="167453" x="6786563" y="3517900"/>
          <p14:tracePt t="167485" x="6796088" y="3517900"/>
          <p14:tracePt t="167519" x="6804025" y="3517900"/>
          <p14:tracePt t="167569" x="6813550" y="3517900"/>
          <p14:tracePt t="167585" x="6823075" y="3509963"/>
          <p14:tracePt t="167602" x="6831013" y="3509963"/>
          <p14:tracePt t="167635" x="6840538" y="3509963"/>
          <p14:tracePt t="167719" x="6848475" y="3509963"/>
          <p14:tracePt t="167753" x="6858000" y="3500438"/>
          <p14:tracePt t="167786" x="6867525" y="3500438"/>
          <p14:tracePt t="167819" x="6875463" y="3490913"/>
          <p14:tracePt t="167870" x="6884988" y="3490913"/>
          <p14:tracePt t="167885" x="6894513" y="3490913"/>
          <p14:tracePt t="167917" x="6902450" y="3473450"/>
          <p14:tracePt t="167951" x="6911975" y="3473450"/>
          <p14:tracePt t="167986" x="6929438" y="3473450"/>
          <p14:tracePt t="168003" x="6938963" y="3465513"/>
          <p14:tracePt t="168019" x="6946900" y="3465513"/>
          <p14:tracePt t="168051" x="6965950" y="3465513"/>
          <p14:tracePt t="168084" x="6973888" y="3465513"/>
          <p14:tracePt t="168220" x="6983413" y="3465513"/>
          <p14:tracePt t="168553" x="6973888" y="3455988"/>
          <p14:tracePt t="168569" x="6965950" y="3455988"/>
          <p14:tracePt t="168586" x="6956425" y="3446463"/>
          <p14:tracePt t="168603" x="6946900" y="3438525"/>
          <p14:tracePt t="168619" x="6938963" y="3438525"/>
          <p14:tracePt t="168652" x="6919913" y="3429000"/>
          <p14:tracePt t="168669" x="6911975" y="3429000"/>
          <p14:tracePt t="168686" x="6902450" y="3429000"/>
          <p14:tracePt t="168704" x="6894513" y="3429000"/>
          <p14:tracePt t="168717" x="6884988" y="3429000"/>
          <p14:tracePt t="168735" x="6875463" y="3429000"/>
          <p14:tracePt t="168785" x="6867525" y="3429000"/>
          <p14:tracePt t="168969" x="6867525" y="3419475"/>
          <p14:tracePt t="169119" x="6875463" y="3419475"/>
          <p14:tracePt t="169151" x="6884988" y="3419475"/>
          <p14:tracePt t="170836" x="6884988" y="3455988"/>
          <p14:tracePt t="170853" x="6884988" y="3465513"/>
          <p14:tracePt t="170870" x="6884988" y="3490913"/>
          <p14:tracePt t="170887" x="6884988" y="3500438"/>
          <p14:tracePt t="170904" x="6884988" y="3509963"/>
          <p14:tracePt t="170936" x="6884988" y="3527425"/>
          <p14:tracePt t="170953" x="6884988" y="3536950"/>
          <p14:tracePt t="171003" x="6884988" y="3544888"/>
          <p14:tracePt t="171036" x="6884988" y="3554413"/>
          <p14:tracePt t="171052" x="6884988" y="3562350"/>
          <p14:tracePt t="171119" x="6884988" y="3571875"/>
          <p14:tracePt t="171170" x="6884988" y="3581400"/>
          <p14:tracePt t="171219" x="6884988" y="3589338"/>
          <p14:tracePt t="171236" x="6884988" y="3598863"/>
          <p14:tracePt t="171319" x="6884988" y="3608388"/>
          <p14:tracePt t="171369" x="6884988" y="3616325"/>
          <p14:tracePt t="171436" x="6884988" y="3625850"/>
          <p14:tracePt t="171453" x="6884988" y="3633788"/>
          <p14:tracePt t="171519" x="6884988" y="3643313"/>
          <p14:tracePt t="171553" x="6884988" y="3652838"/>
          <p14:tracePt t="171602" x="6884988" y="3660775"/>
          <p14:tracePt t="171620" x="6884988" y="3670300"/>
          <p14:tracePt t="171651" x="6884988" y="3679825"/>
          <p14:tracePt t="171699" x="6884988" y="3687763"/>
          <p14:tracePt t="171732" x="6884988" y="3697288"/>
          <p14:tracePt t="171836" x="6884988" y="3705225"/>
          <p14:tracePt t="171902" x="6884988" y="3714750"/>
          <p14:tracePt t="172037" x="6894513" y="3714750"/>
          <p14:tracePt t="172136" x="6902450" y="3724275"/>
          <p14:tracePt t="175018" x="6875463" y="3741738"/>
          <p14:tracePt t="175036" x="6724650" y="3786188"/>
          <p14:tracePt t="175053" x="6340475" y="3848100"/>
          <p14:tracePt t="175069" x="5751513" y="3875088"/>
          <p14:tracePt t="175086" x="5446713" y="3894138"/>
          <p14:tracePt t="175101" x="4919663" y="3894138"/>
          <p14:tracePt t="175117" x="4500563" y="3894138"/>
          <p14:tracePt t="175134" x="4330700" y="3894138"/>
          <p14:tracePt t="175151" x="4062413" y="3894138"/>
          <p14:tracePt t="175169" x="3867150" y="3894138"/>
          <p14:tracePt t="175186" x="3768725" y="3875088"/>
          <p14:tracePt t="175203" x="3544888" y="3867150"/>
          <p14:tracePt t="175221" x="3241675" y="3848100"/>
          <p14:tracePt t="175236" x="3116263" y="3840163"/>
          <p14:tracePt t="175253" x="2919413" y="3830638"/>
          <p14:tracePt t="175270" x="2840038" y="3822700"/>
          <p14:tracePt t="175286" x="2803525" y="3822700"/>
          <p14:tracePt t="175320" x="2795588" y="3822700"/>
          <p14:tracePt t="175336" x="2776538" y="3822700"/>
          <p14:tracePt t="175369" x="2768600" y="3822700"/>
          <p14:tracePt t="175386" x="2732088" y="3822700"/>
          <p14:tracePt t="175402" x="2687638" y="3822700"/>
          <p14:tracePt t="175419" x="2536825" y="3822700"/>
          <p14:tracePt t="175436" x="2374900" y="3813175"/>
          <p14:tracePt t="175453" x="2286000" y="3803650"/>
          <p14:tracePt t="175470" x="2116138" y="3786188"/>
          <p14:tracePt t="175487" x="1973263" y="3776663"/>
          <p14:tracePt t="175503" x="1928813" y="3776663"/>
          <p14:tracePt t="175519" x="1839913" y="3768725"/>
          <p14:tracePt t="175536" x="1803400" y="3759200"/>
          <p14:tracePt t="175553" x="1795463" y="3759200"/>
          <p14:tracePt t="175569" x="1785938" y="3759200"/>
          <p14:tracePt t="175586" x="1776413" y="3759200"/>
          <p14:tracePt t="175735" x="1776413" y="3768725"/>
          <p14:tracePt t="175769" x="1776413" y="3776663"/>
          <p14:tracePt t="175787" x="1776413" y="3786188"/>
          <p14:tracePt t="175803" x="1776413" y="3795713"/>
          <p14:tracePt t="175902" x="1785938" y="3795713"/>
          <p14:tracePt t="175935" x="1795463" y="3795713"/>
          <p14:tracePt t="175969" x="1803400" y="3795713"/>
          <p14:tracePt t="175986" x="1822450" y="3795713"/>
          <p14:tracePt t="176004" x="1830388" y="3795713"/>
          <p14:tracePt t="176036" x="1866900" y="3795713"/>
          <p14:tracePt t="176053" x="1901825" y="3795713"/>
          <p14:tracePt t="176068" x="1919288" y="3795713"/>
          <p14:tracePt t="176085" x="1955800" y="3795713"/>
          <p14:tracePt t="176103" x="2000250" y="3795713"/>
          <p14:tracePt t="176118" x="2017713" y="3795713"/>
          <p14:tracePt t="176135" x="2054225" y="3795713"/>
          <p14:tracePt t="176151" x="2089150" y="3795713"/>
          <p14:tracePt t="176168" x="2108200" y="3795713"/>
          <p14:tracePt t="176185" x="2133600" y="3795713"/>
          <p14:tracePt t="176201" x="2152650" y="3795713"/>
          <p14:tracePt t="176219" x="2170113" y="3795713"/>
          <p14:tracePt t="176236" x="2187575" y="3795713"/>
          <p14:tracePt t="176253" x="2232025" y="3795713"/>
          <p14:tracePt t="176270" x="2268538" y="3795713"/>
          <p14:tracePt t="176286" x="2286000" y="3795713"/>
          <p14:tracePt t="176302" x="2322513" y="3795713"/>
          <p14:tracePt t="176319" x="2366963" y="3795713"/>
          <p14:tracePt t="176335" x="2384425" y="3795713"/>
          <p14:tracePt t="176351" x="2419350" y="3795713"/>
          <p14:tracePt t="176370" x="2455863" y="3795713"/>
          <p14:tracePt t="176386" x="2473325" y="3803650"/>
          <p14:tracePt t="176401" x="2517775" y="3803650"/>
          <p14:tracePt t="176419" x="2536825" y="3803650"/>
          <p14:tracePt t="176436" x="2544763" y="3803650"/>
          <p14:tracePt t="176452" x="2562225" y="3803650"/>
          <p14:tracePt t="176470" x="2598738" y="3813175"/>
          <p14:tracePt t="176486" x="2616200" y="3813175"/>
          <p14:tracePt t="176503" x="2652713" y="3813175"/>
          <p14:tracePt t="176520" x="2705100" y="3813175"/>
          <p14:tracePt t="176536" x="2759075" y="3822700"/>
          <p14:tracePt t="176552" x="2786063" y="3822700"/>
          <p14:tracePt t="176569" x="2822575" y="3822700"/>
          <p14:tracePt t="176586" x="2857500" y="3822700"/>
          <p14:tracePt t="176602" x="2874963" y="3822700"/>
          <p14:tracePt t="176607" x="2894013" y="3822700"/>
          <p14:tracePt t="176636" x="2901950" y="3822700"/>
          <p14:tracePt t="176652" x="2911475" y="3822700"/>
          <p14:tracePt t="176670" x="2919413" y="3822700"/>
          <p14:tracePt t="176701" x="2928938" y="3822700"/>
          <p14:tracePt t="176787" x="2901950" y="3822700"/>
          <p14:tracePt t="176803" x="2857500" y="3822700"/>
          <p14:tracePt t="176819" x="2840038" y="3822700"/>
          <p14:tracePt t="176835" x="2803525" y="3822700"/>
          <p14:tracePt t="176853" x="2768600" y="3822700"/>
          <p14:tracePt t="176869" x="2741613" y="3813175"/>
          <p14:tracePt t="176887" x="2697163" y="3795713"/>
          <p14:tracePt t="176903" x="2660650" y="3795713"/>
          <p14:tracePt t="176919" x="2536825" y="3776663"/>
          <p14:tracePt t="176934" x="2393950" y="3768725"/>
          <p14:tracePt t="176951" x="2330450" y="3768725"/>
          <p14:tracePt t="176969" x="2224088" y="3768725"/>
          <p14:tracePt t="176986" x="2152650" y="3768725"/>
          <p14:tracePt t="177004" x="2108200" y="3768725"/>
          <p14:tracePt t="177019" x="2089150" y="3768725"/>
          <p14:tracePt t="177036" x="2071688" y="3768725"/>
          <p14:tracePt t="177053" x="2062163" y="3768725"/>
          <p14:tracePt t="177085" x="2054225" y="3768725"/>
          <p14:tracePt t="177119" x="2044700" y="3768725"/>
          <p14:tracePt t="177152" x="2036763" y="3768725"/>
          <p14:tracePt t="177169" x="2027238" y="3768725"/>
          <p14:tracePt t="177186" x="2000250" y="3759200"/>
          <p14:tracePt t="177203" x="1938338" y="3741738"/>
          <p14:tracePt t="177219" x="1893888" y="3741738"/>
          <p14:tracePt t="177236" x="1795463" y="3724275"/>
          <p14:tracePt t="177253" x="1731963" y="3705225"/>
          <p14:tracePt t="177270" x="1697038" y="3697288"/>
          <p14:tracePt t="177302" x="1679575" y="3697288"/>
          <p14:tracePt t="177320" x="1670050" y="3697288"/>
          <p14:tracePt t="177552" x="1679575" y="3697288"/>
          <p14:tracePt t="177570" x="1687513" y="3705225"/>
          <p14:tracePt t="177620" x="1697038" y="3714750"/>
          <p14:tracePt t="177936" x="1697038" y="3741738"/>
          <p14:tracePt t="177952" x="1697038" y="3759200"/>
          <p14:tracePt t="177969" x="1697038" y="3803650"/>
          <p14:tracePt t="177985" x="1687513" y="3840163"/>
          <p14:tracePt t="178004" x="1679575" y="3894138"/>
          <p14:tracePt t="178018" x="1670050" y="3911600"/>
          <p14:tracePt t="178036" x="1660525" y="3946525"/>
          <p14:tracePt t="178053" x="1652588" y="3965575"/>
          <p14:tracePt t="178069" x="1652588" y="4000500"/>
          <p14:tracePt t="178087" x="1652588" y="4017963"/>
          <p14:tracePt t="178119" x="1652588" y="4027488"/>
          <p14:tracePt t="178136" x="1652588" y="4037013"/>
          <p14:tracePt t="178153" x="1652588" y="4054475"/>
          <p14:tracePt t="178186" x="1652588" y="4062413"/>
          <p14:tracePt t="178200" x="1652588" y="4071938"/>
          <p14:tracePt t="178218" x="1660525" y="4071938"/>
          <p14:tracePt t="178235" x="1670050" y="4089400"/>
          <p14:tracePt t="178252" x="1679575" y="4098925"/>
          <p14:tracePt t="178269" x="1687513" y="4116388"/>
          <p14:tracePt t="178286" x="1697038" y="4125913"/>
          <p14:tracePt t="178303" x="1704975" y="4133850"/>
          <p14:tracePt t="178319" x="1724025" y="4143375"/>
          <p14:tracePt t="178336" x="1731963" y="4152900"/>
          <p14:tracePt t="178353" x="1751013" y="4170363"/>
          <p14:tracePt t="178369" x="1758950" y="4170363"/>
          <p14:tracePt t="178386" x="1776413" y="4179888"/>
          <p14:tracePt t="178402" x="1785938" y="4197350"/>
          <p14:tracePt t="178436" x="1795463" y="4205288"/>
          <p14:tracePt t="178453" x="1812925" y="4214813"/>
          <p14:tracePt t="178469" x="1812925" y="4224338"/>
          <p14:tracePt t="178486" x="1822450" y="4232275"/>
          <p14:tracePt t="178504" x="1822450" y="4241800"/>
          <p14:tracePt t="178519" x="1830388" y="4251325"/>
          <p14:tracePt t="178536" x="1830388" y="4259263"/>
          <p14:tracePt t="178553" x="1830388" y="4268788"/>
          <p14:tracePt t="178567" x="1830388" y="4276725"/>
          <p14:tracePt t="178601" x="1830388" y="4286250"/>
          <p14:tracePt t="178636" x="1830388" y="4295775"/>
          <p14:tracePt t="178686" x="1830388" y="4303713"/>
          <p14:tracePt t="178718" x="1830388" y="4313238"/>
          <p14:tracePt t="178751" x="1830388" y="4322763"/>
          <p14:tracePt t="178802" x="1830388" y="4330700"/>
          <p14:tracePt t="178836" x="1822450" y="4340225"/>
          <p14:tracePt t="178852" x="1812925" y="4348163"/>
          <p14:tracePt t="178870" x="1803400" y="4348163"/>
          <p14:tracePt t="178886" x="1795463" y="4348163"/>
          <p14:tracePt t="178902" x="1785938" y="4348163"/>
          <p14:tracePt t="178936" x="1768475" y="4348163"/>
          <p14:tracePt t="178952" x="1758950" y="4348163"/>
          <p14:tracePt t="178970" x="1751013" y="4348163"/>
          <p14:tracePt t="179019" x="1741488" y="4348163"/>
          <p14:tracePt t="179119" x="1741488" y="4340225"/>
          <p14:tracePt t="179152" x="1741488" y="4330700"/>
          <p14:tracePt t="180469" x="1785938" y="4330700"/>
          <p14:tracePt t="180484" x="1839913" y="4330700"/>
          <p14:tracePt t="180501" x="1866900" y="4330700"/>
          <p14:tracePt t="180518" x="1901825" y="4330700"/>
          <p14:tracePt t="180535" x="1938338" y="4330700"/>
          <p14:tracePt t="180552" x="1973263" y="4330700"/>
          <p14:tracePt t="180569" x="1990725" y="4330700"/>
          <p14:tracePt t="180586" x="2036763" y="4330700"/>
          <p14:tracePt t="180602" x="2081213" y="4330700"/>
          <p14:tracePt t="180617" x="2108200" y="4330700"/>
          <p14:tracePt t="180635" x="2152650" y="4330700"/>
          <p14:tracePt t="180651" x="2187575" y="4330700"/>
          <p14:tracePt t="180668" x="2205038" y="4330700"/>
          <p14:tracePt t="180684" x="2251075" y="4330700"/>
          <p14:tracePt t="180700" x="2286000" y="4330700"/>
          <p14:tracePt t="180718" x="2303463" y="4330700"/>
          <p14:tracePt t="180735" x="2339975" y="4330700"/>
          <p14:tracePt t="180749" x="2366963" y="4330700"/>
          <p14:tracePt t="180767" x="2401888" y="4330700"/>
          <p14:tracePt t="180784" x="2428875" y="4330700"/>
          <p14:tracePt t="180803" x="2438400" y="4330700"/>
          <p14:tracePt t="180820" x="2455863" y="4330700"/>
          <p14:tracePt t="180836" x="2465388" y="4330700"/>
          <p14:tracePt t="180853" x="2482850" y="4330700"/>
          <p14:tracePt t="180870" x="2527300" y="4330700"/>
          <p14:tracePt t="180885" x="2544763" y="4330700"/>
          <p14:tracePt t="180902" x="2581275" y="4330700"/>
          <p14:tracePt t="180919" x="2598738" y="4330700"/>
          <p14:tracePt t="180935" x="2633663" y="4330700"/>
          <p14:tracePt t="180952" x="2660650" y="4330700"/>
          <p14:tracePt t="180969" x="2670175" y="4330700"/>
          <p14:tracePt t="180986" x="2679700" y="4330700"/>
          <p14:tracePt t="181003" x="2687638" y="4330700"/>
          <p14:tracePt t="181019" x="2705100" y="4330700"/>
          <p14:tracePt t="181036" x="2714625" y="4330700"/>
          <p14:tracePt t="181053" x="2741613" y="4330700"/>
          <p14:tracePt t="181069" x="2776538" y="4330700"/>
          <p14:tracePt t="181085" x="2795588" y="4330700"/>
          <p14:tracePt t="181102" x="2840038" y="4330700"/>
          <p14:tracePt t="181117" x="2857500" y="4330700"/>
          <p14:tracePt t="181135" x="2874963" y="4330700"/>
          <p14:tracePt t="181152" x="2884488" y="4330700"/>
          <p14:tracePt t="181169" x="2901950" y="4330700"/>
          <p14:tracePt t="181185" x="2919413" y="4330700"/>
          <p14:tracePt t="181202" x="2928938" y="4330700"/>
          <p14:tracePt t="181219" x="2938463" y="4330700"/>
          <p14:tracePt t="181250" x="2955925" y="4330700"/>
          <p14:tracePt t="181269" x="2965450" y="4330700"/>
          <p14:tracePt t="181302" x="2973388" y="4330700"/>
          <p14:tracePt t="181320" x="2982913" y="4330700"/>
          <p14:tracePt t="181335" x="2990850" y="4330700"/>
          <p14:tracePt t="181352" x="3000375" y="4330700"/>
          <p14:tracePt t="181402" x="3009900" y="4330700"/>
          <p14:tracePt t="181452" x="3017838" y="4330700"/>
          <p14:tracePt t="181552" x="3009900" y="4330700"/>
          <p14:tracePt t="181569" x="3000375" y="4330700"/>
          <p14:tracePt t="181586" x="2990850" y="4330700"/>
          <p14:tracePt t="181602" x="2982913" y="4330700"/>
          <p14:tracePt t="181619" x="2955925" y="4330700"/>
          <p14:tracePt t="181637" x="2928938" y="4322763"/>
          <p14:tracePt t="181652" x="2911475" y="4322763"/>
          <p14:tracePt t="181669" x="2894013" y="4322763"/>
          <p14:tracePt t="181687" x="2884488" y="4322763"/>
          <p14:tracePt t="181699" x="2874963" y="4322763"/>
          <p14:tracePt t="181716" x="2867025" y="4322763"/>
          <p14:tracePt t="181734" x="2857500" y="4313238"/>
          <p14:tracePt t="181752" x="2847975" y="4313238"/>
          <p14:tracePt t="181770" x="2840038" y="4303713"/>
          <p14:tracePt t="181786" x="2830513" y="4303713"/>
          <p14:tracePt t="181802" x="2822575" y="4303713"/>
          <p14:tracePt t="181819" x="2813050" y="4303713"/>
          <p14:tracePt t="181836" x="2803525" y="4303713"/>
          <p14:tracePt t="181852" x="2795588" y="4303713"/>
          <p14:tracePt t="181869" x="2786063" y="4303713"/>
          <p14:tracePt t="181886" x="2776538" y="4303713"/>
          <p14:tracePt t="181919" x="2759075" y="4303713"/>
          <p14:tracePt t="181934" x="2751138" y="4303713"/>
          <p14:tracePt t="181951" x="2741613" y="4303713"/>
          <p14:tracePt t="181985" x="2705100" y="4295775"/>
          <p14:tracePt t="182004" x="2652713" y="4295775"/>
          <p14:tracePt t="182018" x="2625725" y="4295775"/>
          <p14:tracePt t="182034" x="2581275" y="4295775"/>
          <p14:tracePt t="182054" x="2527300" y="4295775"/>
          <p14:tracePt t="182069" x="2473325" y="4295775"/>
          <p14:tracePt t="182085" x="2446338" y="4295775"/>
          <p14:tracePt t="182102" x="2393950" y="4295775"/>
          <p14:tracePt t="182117" x="2366963" y="4295775"/>
          <p14:tracePt t="182134" x="2330450" y="4295775"/>
          <p14:tracePt t="182151" x="2286000" y="4295775"/>
          <p14:tracePt t="182168" x="2259013" y="4295775"/>
          <p14:tracePt t="182184" x="2187575" y="4295775"/>
          <p14:tracePt t="182201" x="2098675" y="4303713"/>
          <p14:tracePt t="182218" x="2062163" y="4313238"/>
          <p14:tracePt t="182236" x="1990725" y="4322763"/>
          <p14:tracePt t="182252" x="1946275" y="4322763"/>
          <p14:tracePt t="182270" x="1911350" y="4322763"/>
          <p14:tracePt t="182285" x="1893888" y="4322763"/>
          <p14:tracePt t="182301" x="1857375" y="4322763"/>
          <p14:tracePt t="182320" x="1847850" y="4322763"/>
          <p14:tracePt t="182352" x="1839913" y="4322763"/>
          <p14:tracePt t="182369" x="1830388" y="4322763"/>
          <p14:tracePt t="182385" x="1822450" y="4322763"/>
          <p14:tracePt t="182420" x="1812925" y="4322763"/>
          <p14:tracePt t="182433" x="1803400" y="4322763"/>
          <p14:tracePt t="182450" x="1795463" y="4322763"/>
          <p14:tracePt t="182468" x="1785938" y="4322763"/>
          <p14:tracePt t="182486" x="1776413" y="4322763"/>
          <p14:tracePt t="182502" x="1768475" y="4322763"/>
          <p14:tracePt t="182536" x="1751013" y="4322763"/>
          <p14:tracePt t="182569" x="1741488" y="4322763"/>
          <p14:tracePt t="182802" x="1758950" y="4330700"/>
          <p14:tracePt t="182819" x="1768475" y="4330700"/>
          <p14:tracePt t="182836" x="1776413" y="4330700"/>
          <p14:tracePt t="182869" x="1795463" y="4330700"/>
          <p14:tracePt t="182886" x="1803400" y="4330700"/>
          <p14:tracePt t="182919" x="1812925" y="4330700"/>
          <p14:tracePt t="182934" x="1847850" y="4330700"/>
          <p14:tracePt t="182950" x="1866900" y="4330700"/>
          <p14:tracePt t="182968" x="1901825" y="4330700"/>
          <p14:tracePt t="182985" x="1938338" y="4330700"/>
          <p14:tracePt t="183001" x="1990725" y="4330700"/>
          <p14:tracePt t="183019" x="2027238" y="4330700"/>
          <p14:tracePt t="183035" x="2108200" y="4330700"/>
          <p14:tracePt t="183053" x="2187575" y="4330700"/>
          <p14:tracePt t="183069" x="2232025" y="4340225"/>
          <p14:tracePt t="183086" x="2303463" y="4340225"/>
          <p14:tracePt t="183102" x="2366963" y="4340225"/>
          <p14:tracePt t="183119" x="2393950" y="4340225"/>
          <p14:tracePt t="183135" x="2465388" y="4340225"/>
          <p14:tracePt t="183152" x="2527300" y="4340225"/>
          <p14:tracePt t="183169" x="2554288" y="4340225"/>
          <p14:tracePt t="183185" x="2589213" y="4340225"/>
          <p14:tracePt t="183203" x="2625725" y="4340225"/>
          <p14:tracePt t="183234" x="2633663" y="4340225"/>
          <p14:tracePt t="183251" x="2652713" y="4340225"/>
          <p14:tracePt t="183285" x="2660650" y="4340225"/>
          <p14:tracePt t="183303" x="2670175" y="4340225"/>
          <p14:tracePt t="183318" x="2679700" y="4340225"/>
          <p14:tracePt t="183335" x="2687638" y="4340225"/>
          <p14:tracePt t="183353" x="2697163" y="4340225"/>
          <p14:tracePt t="183369" x="2705100" y="4340225"/>
          <p14:tracePt t="183386" x="2714625" y="4340225"/>
          <p14:tracePt t="183403" x="2724150" y="4340225"/>
          <p14:tracePt t="183418" x="2732088" y="4340225"/>
          <p14:tracePt t="183435" x="2741613" y="4340225"/>
          <p14:tracePt t="183453" x="2751138" y="4340225"/>
          <p14:tracePt t="183485" x="2759075" y="4340225"/>
          <p14:tracePt t="183517" x="2768600" y="4340225"/>
          <p14:tracePt t="183553" x="2776538" y="4340225"/>
          <p14:tracePt t="186252" x="2776538" y="4348163"/>
          <p14:tracePt t="186352" x="2776538" y="4357688"/>
          <p14:tracePt t="186402" x="2776538" y="4367213"/>
          <p14:tracePt t="186419" x="2776538" y="4375150"/>
          <p14:tracePt t="186452" x="2776538" y="4384675"/>
          <p14:tracePt t="186486" x="2776538" y="4394200"/>
          <p14:tracePt t="186519" x="2776538" y="4411663"/>
          <p14:tracePt t="186552" x="2776538" y="4419600"/>
          <p14:tracePt t="186587" x="2776538" y="4429125"/>
          <p14:tracePt t="186601" x="2776538" y="4438650"/>
          <p14:tracePt t="186619" x="2776538" y="4446588"/>
          <p14:tracePt t="186637" x="2776538" y="4456113"/>
          <p14:tracePt t="186668" x="2776538" y="4465638"/>
          <p14:tracePt t="186718" x="2776538" y="4473575"/>
          <p14:tracePt t="186751" x="2776538" y="4483100"/>
          <p14:tracePt t="187035" x="2776538" y="4473575"/>
          <p14:tracePt t="187069" x="2776538" y="4456113"/>
          <p14:tracePt t="187102" x="2776538" y="4438650"/>
          <p14:tracePt t="187119" x="2776538" y="4429125"/>
          <p14:tracePt t="187169" x="2776538" y="4419600"/>
          <p14:tracePt t="187185" x="2776538" y="4411663"/>
          <p14:tracePt t="187219" x="2776538" y="4402138"/>
          <p14:tracePt t="187252" x="2776538" y="4394200"/>
          <p14:tracePt t="187285" x="2776538" y="4384675"/>
          <p14:tracePt t="187302" x="2795588" y="4384675"/>
          <p14:tracePt t="187319" x="2795588" y="4375150"/>
          <p14:tracePt t="187335" x="2803525" y="4367213"/>
          <p14:tracePt t="187385" x="2813050" y="4367213"/>
          <p14:tracePt t="187402" x="2822575" y="4367213"/>
          <p14:tracePt t="187419" x="2830513" y="4357688"/>
          <p14:tracePt t="187435" x="2840038" y="4357688"/>
          <p14:tracePt t="187452" x="2847975" y="4357688"/>
          <p14:tracePt t="187467" x="2857500" y="4348163"/>
          <p14:tracePt t="187484" x="2867025" y="4348163"/>
          <p14:tracePt t="187501" x="2874963" y="4348163"/>
          <p14:tracePt t="187518" x="2884488" y="4348163"/>
          <p14:tracePt t="187535" x="2894013" y="4348163"/>
          <p14:tracePt t="187552" x="2901950" y="4348163"/>
          <p14:tracePt t="187567" x="2911475" y="4348163"/>
          <p14:tracePt t="187599" x="2919413" y="4348163"/>
          <p14:tracePt t="187617" x="2928938" y="4348163"/>
          <p14:tracePt t="187635" x="2938463" y="4348163"/>
          <p14:tracePt t="187652" x="2946400" y="4348163"/>
          <p14:tracePt t="187768" x="2955925" y="4348163"/>
          <p14:tracePt t="188018" x="2938463" y="4348163"/>
          <p14:tracePt t="188035" x="2928938" y="4348163"/>
          <p14:tracePt t="188066" x="2919413" y="4348163"/>
          <p14:tracePt t="188083" x="2911475" y="4348163"/>
          <p14:tracePt t="188101" x="2894013" y="4348163"/>
          <p14:tracePt t="188135" x="2884488" y="4348163"/>
          <p14:tracePt t="188153" x="2874963" y="4348163"/>
          <p14:tracePt t="188169" x="2867025" y="4348163"/>
          <p14:tracePt t="188185" x="2857500" y="4340225"/>
          <p14:tracePt t="188203" x="2847975" y="4340225"/>
          <p14:tracePt t="188218" x="2840038" y="4330700"/>
          <p14:tracePt t="188235" x="2830513" y="4330700"/>
          <p14:tracePt t="188253" x="2822575" y="4330700"/>
          <p14:tracePt t="188267" x="2813050" y="4330700"/>
          <p14:tracePt t="188284" x="2803525" y="4330700"/>
          <p14:tracePt t="188319" x="2786063" y="4330700"/>
          <p14:tracePt t="188335" x="2776538" y="4330700"/>
          <p14:tracePt t="188352" x="2751138" y="4330700"/>
          <p14:tracePt t="188367" x="2732088" y="4330700"/>
          <p14:tracePt t="188384" x="2670175" y="4330700"/>
          <p14:tracePt t="188402" x="2581275" y="4330700"/>
          <p14:tracePt t="188419" x="2482850" y="4330700"/>
          <p14:tracePt t="188436" x="2438400" y="4330700"/>
          <p14:tracePt t="188451" x="2339975" y="4330700"/>
          <p14:tracePt t="188468" x="2268538" y="4330700"/>
          <p14:tracePt t="188484" x="2232025" y="4330700"/>
          <p14:tracePt t="188499" x="2160588" y="4330700"/>
          <p14:tracePt t="188517" x="2116138" y="4330700"/>
          <p14:tracePt t="188534" x="2027238" y="4330700"/>
          <p14:tracePt t="188551" x="1928813" y="4330700"/>
          <p14:tracePt t="188569" x="1847850" y="4330700"/>
          <p14:tracePt t="188585" x="1822450" y="4330700"/>
          <p14:tracePt t="188590" x="1803400" y="4330700"/>
          <p14:tracePt t="188602" x="1785938" y="4330700"/>
          <p14:tracePt t="188619" x="1758950" y="4330700"/>
          <p14:tracePt t="188635" x="1751013" y="4330700"/>
          <p14:tracePt t="188652" x="1741488" y="4330700"/>
          <p14:tracePt t="188670" x="1731963" y="4330700"/>
          <p14:tracePt t="188685" x="1724025" y="4330700"/>
          <p14:tracePt t="188735" x="1714500" y="4330700"/>
          <p14:tracePt t="189735" x="1724025" y="4330700"/>
          <p14:tracePt t="189768" x="1731963" y="4330700"/>
          <p14:tracePt t="190068" x="1741488" y="4330700"/>
          <p14:tracePt t="190252" x="1751013" y="4330700"/>
          <p14:tracePt t="190635" x="1758950" y="4330700"/>
          <p14:tracePt t="191201" x="1768475" y="4330700"/>
          <p14:tracePt t="191485" x="1776413" y="4330700"/>
          <p14:tracePt t="191551" x="1785938" y="4330700"/>
          <p14:tracePt t="191636" x="1795463" y="4330700"/>
          <p14:tracePt t="191669" x="1812925" y="4330700"/>
          <p14:tracePt t="191685" x="1822450" y="4330700"/>
          <p14:tracePt t="191702" x="1839913" y="4330700"/>
          <p14:tracePt t="191719" x="1874838" y="4330700"/>
          <p14:tracePt t="191732" x="1911350" y="4330700"/>
          <p14:tracePt t="191749" x="1928813" y="4330700"/>
          <p14:tracePt t="191767" x="1973263" y="4330700"/>
          <p14:tracePt t="191784" x="2009775" y="4330700"/>
          <p14:tracePt t="191800" x="2027238" y="4330700"/>
          <p14:tracePt t="191817" x="2062163" y="4330700"/>
          <p14:tracePt t="191834" x="2108200" y="4330700"/>
          <p14:tracePt t="191851" x="2170113" y="4330700"/>
          <p14:tracePt t="191869" x="2214563" y="4330700"/>
          <p14:tracePt t="191885" x="2276475" y="4330700"/>
          <p14:tracePt t="191903" x="2330450" y="4330700"/>
          <p14:tracePt t="191919" x="2347913" y="4330700"/>
          <p14:tracePt t="191935" x="2384425" y="4330700"/>
          <p14:tracePt t="191952" x="2411413" y="4330700"/>
          <p14:tracePt t="191968" x="2419350" y="4330700"/>
          <p14:tracePt t="191985" x="2428875" y="4330700"/>
          <p14:tracePt t="192002" x="2438400" y="4340225"/>
          <p14:tracePt t="192018" x="2446338" y="4340225"/>
          <p14:tracePt t="192035" x="2455863" y="4340225"/>
          <p14:tracePt t="192052" x="2465388" y="4340225"/>
          <p14:tracePt t="192069" x="2473325" y="4340225"/>
          <p14:tracePt t="192085" x="2482850" y="4340225"/>
          <p14:tracePt t="192117" x="2500313" y="4340225"/>
          <p14:tracePt t="192150" x="2509838" y="4340225"/>
          <p14:tracePt t="192185" x="2517775" y="4340225"/>
          <p14:tracePt t="192219" x="2527300" y="4340225"/>
          <p14:tracePt t="192235" x="2536825" y="4340225"/>
          <p14:tracePt t="192268" x="2544763" y="4340225"/>
          <p14:tracePt t="192285" x="2554288" y="4340225"/>
          <p14:tracePt t="192319" x="2581275" y="4340225"/>
          <p14:tracePt t="192333" x="2598738" y="4340225"/>
          <p14:tracePt t="192351" x="2625725" y="4340225"/>
          <p14:tracePt t="192370" x="2660650" y="4340225"/>
          <p14:tracePt t="192384" x="2687638" y="4340225"/>
          <p14:tracePt t="192401" x="2697163" y="4340225"/>
          <p14:tracePt t="192419" x="2714625" y="4340225"/>
          <p14:tracePt t="192435" x="2724150" y="4340225"/>
          <p14:tracePt t="192452" x="2732088" y="4340225"/>
          <p14:tracePt t="192470" x="2741613" y="4340225"/>
          <p14:tracePt t="192485" x="2751138" y="4340225"/>
          <p14:tracePt t="192502" x="2759075" y="4340225"/>
          <p14:tracePt t="192520" x="2768600" y="4340225"/>
          <p14:tracePt t="192550" x="2795588" y="4340225"/>
          <p14:tracePt t="192568" x="2813050" y="4340225"/>
          <p14:tracePt t="192585" x="2822575" y="4340225"/>
          <p14:tracePt t="192602" x="2830513" y="4340225"/>
          <p14:tracePt t="192619" x="2847975" y="4340225"/>
          <p14:tracePt t="192652" x="2867025" y="4340225"/>
          <p14:tracePt t="192669" x="2874963" y="4340225"/>
          <p14:tracePt t="192685" x="2884488" y="4340225"/>
          <p14:tracePt t="192733" x="2901950" y="4340225"/>
          <p14:tracePt t="192968" x="2911475" y="4340225"/>
          <p14:tracePt t="193018" x="2919413" y="4340225"/>
          <p14:tracePt t="197402" x="2911475" y="4340225"/>
          <p14:tracePt t="197435" x="2901950" y="4340225"/>
          <p14:tracePt t="197452" x="2894013" y="4340225"/>
          <p14:tracePt t="197469" x="2884488" y="4340225"/>
          <p14:tracePt t="197485" x="2874963" y="4340225"/>
          <p14:tracePt t="197519" x="2867025" y="4340225"/>
          <p14:tracePt t="197535" x="2857500" y="4340225"/>
          <p14:tracePt t="197568" x="2847975" y="4340225"/>
          <p14:tracePt t="197601" x="2840038" y="4340225"/>
          <p14:tracePt t="197635" x="2830513" y="4340225"/>
          <p14:tracePt t="197652" x="2822575" y="4340225"/>
          <p14:tracePt t="197751" x="2813050" y="4340225"/>
          <p14:tracePt t="198219" x="2822575" y="4340225"/>
          <p14:tracePt t="201230" x="2840038" y="4340225"/>
          <p14:tracePt t="201249" x="2874963" y="4348163"/>
          <p14:tracePt t="201265" x="2894013" y="4357688"/>
          <p14:tracePt t="201281" x="2938463" y="4367213"/>
          <p14:tracePt t="201298" x="2990850" y="4375150"/>
          <p14:tracePt t="201315" x="3017838" y="4384675"/>
          <p14:tracePt t="201332" x="3071813" y="4394200"/>
          <p14:tracePt t="201349" x="3116263" y="4394200"/>
          <p14:tracePt t="201366" x="3143250" y="4394200"/>
          <p14:tracePt t="201383" x="3187700" y="4394200"/>
          <p14:tracePt t="201401" x="3224213" y="4394200"/>
          <p14:tracePt t="201416" x="3241675" y="4394200"/>
          <p14:tracePt t="201433" x="3259138" y="4394200"/>
          <p14:tracePt t="201451" x="3268663" y="4394200"/>
          <p14:tracePt t="201485" x="3286125" y="4394200"/>
          <p14:tracePt t="201500" x="3295650" y="4394200"/>
          <p14:tracePt t="201517" x="3303588" y="4394200"/>
          <p14:tracePt t="201551" x="3322638" y="4394200"/>
          <p14:tracePt t="201568" x="3330575" y="4394200"/>
          <p14:tracePt t="201585" x="3340100" y="4402138"/>
          <p14:tracePt t="201618" x="3357563" y="4402138"/>
          <p14:tracePt t="201635" x="3367088" y="4402138"/>
          <p14:tracePt t="201669" x="3375025" y="4402138"/>
          <p14:tracePt t="201683" x="3384550" y="4402138"/>
          <p14:tracePt t="201701" x="3394075" y="4402138"/>
          <p14:tracePt t="201716" x="3411538" y="4402138"/>
          <p14:tracePt t="201748" x="3429000" y="4402138"/>
          <p14:tracePt t="201765" x="3438525" y="4402138"/>
          <p14:tracePt t="201799" x="3446463" y="4402138"/>
          <p14:tracePt t="201817" x="3465513" y="4402138"/>
          <p14:tracePt t="201851" x="3473450" y="4402138"/>
          <p14:tracePt t="201866" x="3482975" y="4402138"/>
          <p14:tracePt t="202014" x="3490913" y="4402138"/>
          <p14:tracePt t="202048" x="3500438" y="4402138"/>
          <p14:tracePt t="202098" x="3509963" y="4402138"/>
          <p14:tracePt t="202185" x="3500438" y="4402138"/>
          <p14:tracePt t="202201" x="3490913" y="4402138"/>
          <p14:tracePt t="202218" x="3482975" y="4402138"/>
          <p14:tracePt t="202235" x="3455988" y="4402138"/>
          <p14:tracePt t="202252" x="3429000" y="4402138"/>
          <p14:tracePt t="202268" x="3419475" y="4402138"/>
          <p14:tracePt t="202285" x="3411538" y="4402138"/>
          <p14:tracePt t="202300" x="3402013" y="4402138"/>
          <p14:tracePt t="202318" x="3394075" y="4402138"/>
          <p14:tracePt t="202335" x="3384550" y="4394200"/>
          <p14:tracePt t="202350" x="3375025" y="4394200"/>
          <p14:tracePt t="202368" x="3367088" y="4394200"/>
          <p14:tracePt t="202385" x="3357563" y="4394200"/>
          <p14:tracePt t="202417" x="3348038" y="4384675"/>
          <p14:tracePt t="202433" x="3330575" y="4384675"/>
          <p14:tracePt t="202451" x="3322638" y="4384675"/>
          <p14:tracePt t="202468" x="3313113" y="4384675"/>
          <p14:tracePt t="202485" x="3313113" y="4375150"/>
          <p14:tracePt t="202502" x="3295650" y="4375150"/>
          <p14:tracePt t="202519" x="3286125" y="4375150"/>
          <p14:tracePt t="202551" x="3276600" y="4375150"/>
          <p14:tracePt t="202569" x="3251200" y="4375150"/>
          <p14:tracePt t="202582" x="3232150" y="4367213"/>
          <p14:tracePt t="202599" x="3197225" y="4357688"/>
          <p14:tracePt t="202616" x="3152775" y="4357688"/>
          <p14:tracePt t="202633" x="3133725" y="4357688"/>
          <p14:tracePt t="202652" x="3098800" y="4348163"/>
          <p14:tracePt t="202668" x="3054350" y="4340225"/>
          <p14:tracePt t="202684" x="3036888" y="4330700"/>
          <p14:tracePt t="202701" x="3017838" y="4330700"/>
          <p14:tracePt t="202717" x="3000375" y="4330700"/>
          <p14:tracePt t="202735" x="2990850" y="4322763"/>
          <p14:tracePt t="202751" x="2982913" y="4322763"/>
          <p14:tracePt t="202768" x="2973388" y="4322763"/>
          <p14:tracePt t="210084" x="2955925" y="4322763"/>
          <p14:tracePt t="210103" x="2884488" y="4367213"/>
          <p14:tracePt t="210106" x="2847975" y="4384675"/>
          <p14:tracePt t="210118" x="2803525" y="4394200"/>
          <p14:tracePt t="210132" x="2759075" y="4411663"/>
          <p14:tracePt t="210150" x="2687638" y="4438650"/>
          <p14:tracePt t="210168" x="2633663" y="4446588"/>
          <p14:tracePt t="210185" x="2608263" y="4465638"/>
          <p14:tracePt t="210201" x="2598738" y="4465638"/>
          <p14:tracePt t="210218" x="2589213" y="4465638"/>
          <p14:tracePt t="210233" x="2581275" y="4465638"/>
          <p14:tracePt t="210251" x="2571750" y="4465638"/>
          <p14:tracePt t="210268" x="2562225" y="4473575"/>
          <p14:tracePt t="210284" x="2517775" y="4483100"/>
          <p14:tracePt t="210301" x="2500313" y="4483100"/>
          <p14:tracePt t="210318" x="2465388" y="4491038"/>
          <p14:tracePt t="210332" x="2446338" y="4491038"/>
          <p14:tracePt t="210350" x="2411413" y="4500563"/>
          <p14:tracePt t="210368" x="2384425" y="4510088"/>
          <p14:tracePt t="210386" x="2366963" y="4510088"/>
          <p14:tracePt t="210401" x="2357438" y="4510088"/>
          <p14:tracePt t="210418" x="2312988" y="4510088"/>
          <p14:tracePt t="210434" x="2276475" y="4510088"/>
          <p14:tracePt t="210451" x="2259013" y="4510088"/>
          <p14:tracePt t="210466" x="2214563" y="4510088"/>
          <p14:tracePt t="210483" x="2179638" y="4510088"/>
          <p14:tracePt t="210500" x="2152650" y="4510088"/>
          <p14:tracePt t="210516" x="2116138" y="4510088"/>
          <p14:tracePt t="210533" x="2081213" y="4510088"/>
          <p14:tracePt t="210550" x="2062163" y="4510088"/>
          <p14:tracePt t="210566" x="2017713" y="4510088"/>
          <p14:tracePt t="210585" x="1982788" y="4510088"/>
          <p14:tracePt t="210602" x="1946275" y="4510088"/>
          <p14:tracePt t="210617" x="1928813" y="4510088"/>
          <p14:tracePt t="210633" x="1901825" y="4510088"/>
          <p14:tracePt t="210668" x="1893888" y="4510088"/>
          <p14:tracePt t="210684" x="1874838" y="4510088"/>
          <p14:tracePt t="210717" x="1866900" y="4510088"/>
          <p14:tracePt t="210735" x="1857375" y="4510088"/>
          <p14:tracePt t="210751" x="1839913" y="4510088"/>
          <p14:tracePt t="210784" x="1830388" y="4510088"/>
          <p14:tracePt t="210801" x="1822450" y="4510088"/>
          <p14:tracePt t="210818" x="1812925" y="4510088"/>
          <p14:tracePt t="210834" x="1803400" y="4510088"/>
          <p14:tracePt t="210967" x="1795463" y="4510088"/>
          <p14:tracePt t="211168" x="1812925" y="4518025"/>
          <p14:tracePt t="211217" x="1830388" y="4518025"/>
          <p14:tracePt t="211249" x="1866900" y="4527550"/>
          <p14:tracePt t="211268" x="1901825" y="4527550"/>
          <p14:tracePt t="211284" x="1919288" y="4527550"/>
          <p14:tracePt t="211301" x="1955800" y="4527550"/>
          <p14:tracePt t="211318" x="2000250" y="4527550"/>
          <p14:tracePt t="211334" x="2017713" y="4527550"/>
          <p14:tracePt t="211352" x="2054225" y="4527550"/>
          <p14:tracePt t="211369" x="2071688" y="4527550"/>
          <p14:tracePt t="211384" x="2081213" y="4527550"/>
          <p14:tracePt t="211401" x="2089150" y="4527550"/>
          <p14:tracePt t="211417" x="2098675" y="4527550"/>
          <p14:tracePt t="211451" x="2116138" y="4527550"/>
          <p14:tracePt t="211466" x="2125663" y="4527550"/>
          <p14:tracePt t="211500" x="2133600" y="4527550"/>
          <p14:tracePt t="211517" x="2152650" y="4527550"/>
          <p14:tracePt t="211551" x="2160588" y="4527550"/>
          <p14:tracePt t="211568" x="2170113" y="4527550"/>
          <p14:tracePt t="211584" x="2179638" y="4527550"/>
          <p14:tracePt t="211601" x="2187575" y="4527550"/>
          <p14:tracePt t="211617" x="2197100" y="4527550"/>
          <p14:tracePt t="211634" x="2205038" y="4527550"/>
          <p14:tracePt t="211651" x="2214563" y="4527550"/>
          <p14:tracePt t="211684" x="2232025" y="4527550"/>
          <p14:tracePt t="211701" x="2241550" y="4527550"/>
          <p14:tracePt t="211718" x="2251075" y="4527550"/>
          <p14:tracePt t="211735" x="2259013" y="4527550"/>
          <p14:tracePt t="211749" x="2268538" y="4527550"/>
          <p14:tracePt t="211766" x="2276475" y="4527550"/>
          <p14:tracePt t="211799" x="2286000" y="4518025"/>
          <p14:tracePt t="211818" x="2303463" y="4518025"/>
          <p14:tracePt t="211834" x="2312988" y="4518025"/>
          <p14:tracePt t="211867" x="2322513" y="4518025"/>
          <p14:tracePt t="211917" x="2330450" y="4518025"/>
          <p14:tracePt t="212251" x="2322513" y="4510088"/>
          <p14:tracePt t="212282" x="2312988" y="4500563"/>
          <p14:tracePt t="212300" x="2303463" y="4500563"/>
          <p14:tracePt t="212316" x="2295525" y="4500563"/>
          <p14:tracePt t="212332" x="2286000" y="4491038"/>
          <p14:tracePt t="212349" x="2276475" y="4491038"/>
          <p14:tracePt t="212367" x="2268538" y="4483100"/>
          <p14:tracePt t="212384" x="2259013" y="4483100"/>
          <p14:tracePt t="212417" x="2251075" y="4473575"/>
          <p14:tracePt t="212501" x="2241550" y="4473575"/>
          <p14:tracePt t="212534" x="2232025" y="4473575"/>
          <p14:tracePt t="212565" x="2224088" y="4473575"/>
          <p14:tracePt t="212583" x="2224088" y="4465638"/>
          <p14:tracePt t="212601" x="2214563" y="4456113"/>
          <p14:tracePt t="212667" x="2205038" y="4446588"/>
          <p14:tracePt t="212701" x="2187575" y="4446588"/>
          <p14:tracePt t="212718" x="2179638" y="4446588"/>
          <p14:tracePt t="212749" x="2170113" y="4438650"/>
          <p14:tracePt t="212766" x="2160588" y="4438650"/>
          <p14:tracePt t="212783" x="2143125" y="4438650"/>
          <p14:tracePt t="212800" x="2108200" y="4438650"/>
          <p14:tracePt t="212817" x="2071688" y="4429125"/>
          <p14:tracePt t="212833" x="2054225" y="4429125"/>
          <p14:tracePt t="212851" x="2009775" y="4429125"/>
          <p14:tracePt t="212869" x="1990725" y="4429125"/>
          <p14:tracePt t="212884" x="1982788" y="4429125"/>
          <p14:tracePt t="212901" x="1973263" y="4429125"/>
          <p14:tracePt t="212918" x="1965325" y="4429125"/>
          <p14:tracePt t="212934" x="1955800" y="4429125"/>
          <p14:tracePt t="212951" x="1946275" y="4429125"/>
          <p14:tracePt t="212969" x="1928813" y="4429125"/>
          <p14:tracePt t="212984" x="1919288" y="4429125"/>
          <p14:tracePt t="213018" x="1911350" y="4429125"/>
          <p14:tracePt t="213034" x="1893888" y="4429125"/>
          <p14:tracePt t="213068" x="1884363" y="4429125"/>
          <p14:tracePt t="213084" x="1874838" y="4429125"/>
          <p14:tracePt t="213100" x="1866900" y="4429125"/>
          <p14:tracePt t="213117" x="1857375" y="4429125"/>
          <p14:tracePt t="213151" x="1847850" y="4429125"/>
          <p14:tracePt t="213183" x="1839913" y="4429125"/>
          <p14:tracePt t="213251" x="1830388" y="4438650"/>
          <p14:tracePt t="213266" x="1830388" y="4446588"/>
          <p14:tracePt t="213301" x="1830388" y="4456113"/>
          <p14:tracePt t="213317" x="1830388" y="4465638"/>
          <p14:tracePt t="213351" x="1830388" y="4483100"/>
          <p14:tracePt t="213385" x="1830388" y="4491038"/>
          <p14:tracePt t="213401" x="1839913" y="4491038"/>
          <p14:tracePt t="213418" x="1839913" y="4500563"/>
          <p14:tracePt t="213434" x="1847850" y="4500563"/>
          <p14:tracePt t="213467" x="1857375" y="4500563"/>
          <p14:tracePt t="213501" x="1866900" y="4500563"/>
          <p14:tracePt t="213517" x="1874838" y="4510088"/>
          <p14:tracePt t="213549" x="1911350" y="4518025"/>
          <p14:tracePt t="213567" x="1955800" y="4527550"/>
          <p14:tracePt t="213584" x="1990725" y="4545013"/>
          <p14:tracePt t="213600" x="2017713" y="4545013"/>
          <p14:tracePt t="213605" x="2036763" y="4554538"/>
          <p14:tracePt t="213617" x="2044700" y="4554538"/>
          <p14:tracePt t="213633" x="2062163" y="4562475"/>
          <p14:tracePt t="213651" x="2081213" y="4562475"/>
          <p14:tracePt t="213668" x="2108200" y="4562475"/>
          <p14:tracePt t="213683" x="2143125" y="4572000"/>
          <p14:tracePt t="213700" x="2179638" y="4572000"/>
          <p14:tracePt t="213717" x="2197100" y="4581525"/>
          <p14:tracePt t="213734" x="2241550" y="4581525"/>
          <p14:tracePt t="213750" x="2276475" y="4581525"/>
          <p14:tracePt t="213766" x="2303463" y="4581525"/>
          <p14:tracePt t="213783" x="2339975" y="4581525"/>
          <p14:tracePt t="213800" x="2374900" y="4581525"/>
          <p14:tracePt t="213818" x="2401888" y="4581525"/>
          <p14:tracePt t="213834" x="2455863" y="4581525"/>
          <p14:tracePt t="213851" x="2490788" y="4581525"/>
          <p14:tracePt t="213867" x="2509838" y="4581525"/>
          <p14:tracePt t="213885" x="2536825" y="4581525"/>
          <p14:tracePt t="213903" x="2544763" y="4581525"/>
          <p14:tracePt t="213917" x="2554288" y="4581525"/>
          <p14:tracePt t="213934" x="2562225" y="4581525"/>
          <p14:tracePt t="213952" x="2571750" y="4581525"/>
          <p14:tracePt t="213965" x="2581275" y="4581525"/>
          <p14:tracePt t="213983" x="2589213" y="4581525"/>
          <p14:tracePt t="214000" x="2598738" y="4572000"/>
          <p14:tracePt t="214017" x="2608263" y="4572000"/>
          <p14:tracePt t="214034" x="2616200" y="4572000"/>
          <p14:tracePt t="214049" x="2625725" y="4572000"/>
          <p14:tracePt t="214064" x="2633663" y="4572000"/>
          <p14:tracePt t="214082" x="2643188" y="4572000"/>
          <p14:tracePt t="214113" x="2652713" y="4572000"/>
          <p14:tracePt t="214148" x="2660650" y="4572000"/>
          <p14:tracePt t="214267" x="2670175" y="4572000"/>
          <p14:tracePt t="214334" x="2670175" y="4562475"/>
          <p14:tracePt t="214351" x="2670175" y="4554538"/>
          <p14:tracePt t="214385" x="2660650" y="4545013"/>
          <p14:tracePt t="214401" x="2652713" y="4545013"/>
          <p14:tracePt t="214418" x="2643188" y="4545013"/>
          <p14:tracePt t="214434" x="2643188" y="4537075"/>
          <p14:tracePt t="214451" x="2625725" y="4537075"/>
          <p14:tracePt t="214467" x="2616200" y="4537075"/>
          <p14:tracePt t="214501" x="2608263" y="4527550"/>
          <p14:tracePt t="214517" x="2589213" y="4518025"/>
          <p14:tracePt t="214534" x="2581275" y="4518025"/>
          <p14:tracePt t="214550" x="2562225" y="4518025"/>
          <p14:tracePt t="214566" x="2509838" y="4518025"/>
          <p14:tracePt t="214583" x="2438400" y="4518025"/>
          <p14:tracePt t="214600" x="2401888" y="4518025"/>
          <p14:tracePt t="214616" x="2330450" y="4518025"/>
          <p14:tracePt t="214633" x="2268538" y="4518025"/>
          <p14:tracePt t="214650" x="2241550" y="4510088"/>
          <p14:tracePt t="214668" x="2214563" y="4510088"/>
          <p14:tracePt t="214685" x="2205038" y="4510088"/>
          <p14:tracePt t="214701" x="2197100" y="4510088"/>
          <p14:tracePt t="214717" x="2187575" y="4500563"/>
          <p14:tracePt t="214751" x="2179638" y="4500563"/>
          <p14:tracePt t="214767" x="2170113" y="4500563"/>
          <p14:tracePt t="214801" x="2160588" y="4500563"/>
          <p14:tracePt t="214818" x="2152650" y="4500563"/>
          <p14:tracePt t="214851" x="2133600" y="4500563"/>
          <p14:tracePt t="214867" x="2116138" y="4500563"/>
          <p14:tracePt t="214885" x="2081213" y="4500563"/>
          <p14:tracePt t="214901" x="2062163" y="4500563"/>
          <p14:tracePt t="214918" x="2017713" y="4500563"/>
          <p14:tracePt t="214936" x="1990725" y="4500563"/>
          <p14:tracePt t="214951" x="1965325" y="4500563"/>
          <p14:tracePt t="214984" x="1955800" y="4500563"/>
          <p14:tracePt t="215001" x="1946275" y="4500563"/>
          <p14:tracePt t="215017" x="1938338" y="4500563"/>
          <p14:tracePt t="216082" x="1946275" y="4500563"/>
          <p14:tracePt t="216784" x="1955800" y="4500563"/>
          <p14:tracePt t="216884" x="1965325" y="4500563"/>
          <p14:tracePt t="216950" x="1973263" y="4500563"/>
          <p14:tracePt t="216967" x="1982788" y="4500563"/>
          <p14:tracePt t="217001" x="1990725" y="4500563"/>
          <p14:tracePt t="217035" x="2000250" y="4500563"/>
          <p14:tracePt t="217051" x="2000250" y="4510088"/>
          <p14:tracePt t="217068" x="2017713" y="4510088"/>
          <p14:tracePt t="217084" x="2017713" y="4518025"/>
          <p14:tracePt t="217101" x="2027238" y="4518025"/>
          <p14:tracePt t="217118" x="2036763" y="4518025"/>
          <p14:tracePt t="217134" x="2044700" y="4527550"/>
          <p14:tracePt t="217151" x="2071688" y="4527550"/>
          <p14:tracePt t="217168" x="2108200" y="4537075"/>
          <p14:tracePt t="217184" x="2143125" y="4545013"/>
          <p14:tracePt t="217201" x="2160588" y="4545013"/>
          <p14:tracePt t="217216" x="2187575" y="4554538"/>
          <p14:tracePt t="217233" x="2205038" y="4554538"/>
          <p14:tracePt t="217251" x="2214563" y="4554538"/>
          <p14:tracePt t="217268" x="2224088" y="4554538"/>
          <p14:tracePt t="217284" x="2241550" y="4554538"/>
          <p14:tracePt t="217301" x="2251075" y="4554538"/>
          <p14:tracePt t="217317" x="2259013" y="4554538"/>
          <p14:tracePt t="217333" x="2268538" y="4554538"/>
          <p14:tracePt t="217351" x="2268538" y="4562475"/>
          <p14:tracePt t="217365" x="2286000" y="4562475"/>
          <p14:tracePt t="217383" x="2295525" y="4562475"/>
          <p14:tracePt t="217418" x="2303463" y="4562475"/>
          <p14:tracePt t="217433" x="2322513" y="4562475"/>
          <p14:tracePt t="217481" x="2330450" y="4562475"/>
          <p14:tracePt t="217497" x="2339975" y="4562475"/>
          <p14:tracePt t="217546" x="2347913" y="4562475"/>
          <p14:tracePt t="217563" x="2357438" y="4562475"/>
          <p14:tracePt t="217597" x="2366963" y="4562475"/>
          <p14:tracePt t="217648" x="2374900" y="4562475"/>
          <p14:tracePt t="222684" x="2401888" y="4562475"/>
          <p14:tracePt t="222701" x="2438400" y="4562475"/>
          <p14:tracePt t="222719" x="2571750" y="4562475"/>
          <p14:tracePt t="222732" x="2768600" y="4562475"/>
          <p14:tracePt t="222748" x="2901950" y="4562475"/>
          <p14:tracePt t="222766" x="3375025" y="4562475"/>
          <p14:tracePt t="222783" x="4268788" y="4562475"/>
          <p14:tracePt t="222800" x="4751388" y="4562475"/>
          <p14:tracePt t="222817" x="5581650" y="4554538"/>
          <p14:tracePt t="222834" x="6286500" y="4545013"/>
          <p14:tracePt t="222849" x="6554788" y="4545013"/>
          <p14:tracePt t="222867" x="6875463" y="4545013"/>
          <p14:tracePt t="222882" x="7099300" y="4545013"/>
          <p14:tracePt t="222899" x="7205663" y="4545013"/>
          <p14:tracePt t="222917" x="7340600" y="4545013"/>
          <p14:tracePt t="222934" x="7412038" y="4554538"/>
          <p14:tracePt t="222951" x="7446963" y="4554538"/>
          <p14:tracePt t="223384" x="7419975" y="4554538"/>
          <p14:tracePt t="223400" x="7375525" y="4554538"/>
          <p14:tracePt t="223417" x="7340600" y="4554538"/>
          <p14:tracePt t="223434" x="7331075" y="4554538"/>
          <p14:tracePt t="223450" x="7296150" y="4562475"/>
          <p14:tracePt t="223467" x="7269163" y="4562475"/>
          <p14:tracePt t="223484" x="7259638" y="4562475"/>
          <p14:tracePt t="223501" x="7232650" y="4562475"/>
          <p14:tracePt t="223518" x="7205663" y="4562475"/>
          <p14:tracePt t="223534" x="7188200" y="4562475"/>
          <p14:tracePt t="223550" x="7143750" y="4562475"/>
          <p14:tracePt t="223567" x="7126288" y="4562475"/>
          <p14:tracePt t="223600" x="7116763" y="4562475"/>
          <p14:tracePt t="223615" x="7108825" y="4562475"/>
          <p14:tracePt t="223650" x="7099300" y="4562475"/>
          <p14:tracePt t="224100" x="7099300" y="4554538"/>
          <p14:tracePt t="224150" x="7089775" y="4545013"/>
          <p14:tracePt t="224167" x="7089775" y="4537075"/>
          <p14:tracePt t="224184" x="7089775" y="4518025"/>
          <p14:tracePt t="224201" x="7081838" y="4491038"/>
          <p14:tracePt t="224216" x="7072313" y="4473575"/>
          <p14:tracePt t="224234" x="7072313" y="4429125"/>
          <p14:tracePt t="224251" x="7062788" y="4394200"/>
          <p14:tracePt t="224268" x="7062788" y="4375150"/>
          <p14:tracePt t="224284" x="7062788" y="4330700"/>
          <p14:tracePt t="224299" x="7062788" y="4322763"/>
          <p14:tracePt t="224316" x="7062788" y="4313238"/>
          <p14:tracePt t="224333" x="7062788" y="4295775"/>
          <p14:tracePt t="224349" x="7062788" y="4286250"/>
          <p14:tracePt t="224384" x="7062788" y="4268788"/>
          <p14:tracePt t="224401" x="7062788" y="4259263"/>
          <p14:tracePt t="224433" x="7062788" y="4251325"/>
          <p14:tracePt t="224450" x="7062788" y="4232275"/>
          <p14:tracePt t="224484" x="7062788" y="4224338"/>
          <p14:tracePt t="224667" x="7062788" y="4241800"/>
          <p14:tracePt t="224700" x="7062788" y="4251325"/>
          <p14:tracePt t="224717" x="7062788" y="4259263"/>
          <p14:tracePt t="224733" x="7062788" y="4268788"/>
          <p14:tracePt t="224749" x="7062788" y="4295775"/>
          <p14:tracePt t="224767" x="7062788" y="4330700"/>
          <p14:tracePt t="224784" x="7062788" y="4340225"/>
          <p14:tracePt t="224800" x="7062788" y="4348163"/>
          <p14:tracePt t="224817" x="7062788" y="4357688"/>
          <p14:tracePt t="224834" x="7062788" y="4367213"/>
          <p14:tracePt t="224850" x="7062788" y="4375150"/>
          <p14:tracePt t="224868" x="7062788" y="4384675"/>
          <p14:tracePt t="224885" x="7062788" y="4394200"/>
          <p14:tracePt t="224899" x="7062788" y="4402138"/>
          <p14:tracePt t="224933" x="7062788" y="4419600"/>
          <p14:tracePt t="224950" x="7054850" y="4419600"/>
          <p14:tracePt t="224967" x="7054850" y="4429125"/>
          <p14:tracePt t="224984" x="7045325" y="4429125"/>
          <p14:tracePt t="225017" x="7037388" y="4438650"/>
          <p14:tracePt t="225034" x="7018338" y="4438650"/>
          <p14:tracePt t="225051" x="7018338" y="4446588"/>
          <p14:tracePt t="225067" x="7010400" y="4456113"/>
          <p14:tracePt t="225084" x="7000875" y="4456113"/>
          <p14:tracePt t="225100" x="6991350" y="4456113"/>
          <p14:tracePt t="225104" x="6983413" y="4465638"/>
          <p14:tracePt t="225133" x="6973888" y="4465638"/>
          <p14:tracePt t="225151" x="6965950" y="4465638"/>
          <p14:tracePt t="225166" x="6956425" y="4465638"/>
          <p14:tracePt t="225183" x="6938963" y="4465638"/>
          <p14:tracePt t="225200" x="6929438" y="4465638"/>
          <p14:tracePt t="225215" x="6894513" y="4465638"/>
          <p14:tracePt t="225233" x="6867525" y="4465638"/>
          <p14:tracePt t="225251" x="6858000" y="4465638"/>
          <p14:tracePt t="225267" x="6848475" y="4465638"/>
          <p14:tracePt t="225285" x="6840538" y="4465638"/>
          <p14:tracePt t="225298" x="6831013" y="4465638"/>
          <p14:tracePt t="225314" x="6823075" y="4465638"/>
          <p14:tracePt t="225333" x="6813550" y="4465638"/>
          <p14:tracePt t="225349" x="6804025" y="4465638"/>
          <p14:tracePt t="225367" x="6804025" y="4446588"/>
          <p14:tracePt t="225385" x="6796088" y="4438650"/>
          <p14:tracePt t="225400" x="6786563" y="4429125"/>
          <p14:tracePt t="225433" x="6786563" y="4411663"/>
          <p14:tracePt t="225448" x="6777038" y="4411663"/>
          <p14:tracePt t="225466" x="6777038" y="4402138"/>
          <p14:tracePt t="225484" x="6777038" y="4394200"/>
          <p14:tracePt t="225501" x="6777038" y="4375150"/>
          <p14:tracePt t="225533" x="6777038" y="4367213"/>
          <p14:tracePt t="225550" x="6777038" y="4357688"/>
          <p14:tracePt t="225583" x="6777038" y="4348163"/>
          <p14:tracePt t="225601" x="6777038" y="4340225"/>
          <p14:tracePt t="225683" x="6796088" y="4340225"/>
          <p14:tracePt t="225701" x="6804025" y="4330700"/>
          <p14:tracePt t="225733" x="6813550" y="4330700"/>
          <p14:tracePt t="225748" x="6823075" y="4330700"/>
          <p14:tracePt t="225766" x="6831013" y="4330700"/>
          <p14:tracePt t="225800" x="6840538" y="4330700"/>
          <p14:tracePt t="225834" x="6848475" y="4330700"/>
          <p14:tracePt t="225883" x="6858000" y="4330700"/>
          <p14:tracePt t="225900" x="6867525" y="4330700"/>
          <p14:tracePt t="225917" x="6875463" y="4330700"/>
          <p14:tracePt t="225933" x="6884988" y="4330700"/>
          <p14:tracePt t="225983" x="6894513" y="4330700"/>
          <p14:tracePt t="226001" x="6902450" y="4330700"/>
          <p14:tracePt t="226033" x="6911975" y="4330700"/>
          <p14:tracePt t="226085" x="6911975" y="4340225"/>
          <p14:tracePt t="226101" x="6919913" y="4348163"/>
          <p14:tracePt t="226134" x="6929438" y="4357688"/>
          <p14:tracePt t="226181" x="6938963" y="4367213"/>
          <p14:tracePt t="226212" x="6946900" y="4367213"/>
          <p14:tracePt t="226229" x="6946900" y="4375150"/>
          <p14:tracePt t="226247" x="6946900" y="4384675"/>
          <p14:tracePt t="226281" x="6946900" y="4394200"/>
          <p14:tracePt t="226334" x="6946900" y="4402138"/>
          <p14:tracePt t="226367" x="6956425" y="4419600"/>
          <p14:tracePt t="226400" x="6956425" y="4429125"/>
          <p14:tracePt t="226417" x="6965950" y="4429125"/>
          <p14:tracePt t="226434" x="6965950" y="4438650"/>
          <p14:tracePt t="226467" x="6965950" y="4446588"/>
          <p14:tracePt t="226497" x="6965950" y="4456113"/>
          <p14:tracePt t="226533" x="6965950" y="4465638"/>
          <p14:tracePt t="226567" x="6965950" y="4473575"/>
          <p14:tracePt t="226601" x="6965950" y="4491038"/>
          <p14:tracePt t="226614" x="6965950" y="4500563"/>
          <p14:tracePt t="226665" x="6965950" y="4510088"/>
          <p14:tracePt t="226717" x="6956425" y="4518025"/>
          <p14:tracePt t="226733" x="6946900" y="4518025"/>
          <p14:tracePt t="226749" x="6938963" y="4518025"/>
          <p14:tracePt t="226767" x="6929438" y="4518025"/>
          <p14:tracePt t="226785" x="6919913" y="4518025"/>
          <p14:tracePt t="226800" x="6911975" y="4518025"/>
          <p14:tracePt t="226833" x="6894513" y="4518025"/>
          <p14:tracePt t="226851" x="6884988" y="4518025"/>
          <p14:tracePt t="226883" x="6875463" y="4518025"/>
          <p14:tracePt t="226901" x="6858000" y="4518025"/>
          <p14:tracePt t="226917" x="6848475" y="4518025"/>
          <p14:tracePt t="226951" x="6840538" y="4510088"/>
          <p14:tracePt t="226968" x="6823075" y="4510088"/>
          <p14:tracePt t="226984" x="6823075" y="4500563"/>
          <p14:tracePt t="227001" x="6813550" y="4500563"/>
          <p14:tracePt t="227067" x="6813550" y="4491038"/>
          <p14:tracePt t="227084" x="6813550" y="4483100"/>
          <p14:tracePt t="227133" x="6813550" y="4473575"/>
          <p14:tracePt t="227150" x="6813550" y="4465638"/>
          <p14:tracePt t="227200" x="6813550" y="4456113"/>
          <p14:tracePt t="227217" x="6813550" y="4446588"/>
          <p14:tracePt t="227251" x="6813550" y="4438650"/>
          <p14:tracePt t="227317" x="6813550" y="4429125"/>
          <p14:tracePt t="227433" x="6823075" y="4429125"/>
          <p14:tracePt t="227450" x="6831013" y="4419600"/>
          <p14:tracePt t="227467" x="6840538" y="4411663"/>
          <p14:tracePt t="227484" x="6848475" y="4411663"/>
          <p14:tracePt t="227501" x="6858000" y="4411663"/>
          <p14:tracePt t="227517" x="6867525" y="4411663"/>
          <p14:tracePt t="227535" x="6867525" y="4402138"/>
          <p14:tracePt t="227550" x="6875463" y="4402138"/>
          <p14:tracePt t="227600" x="6884988" y="4402138"/>
          <p14:tracePt t="227632" x="6902450" y="4402138"/>
          <p14:tracePt t="227651" x="6911975" y="4402138"/>
          <p14:tracePt t="227684" x="6919913" y="4402138"/>
          <p14:tracePt t="227700" x="6929438" y="4394200"/>
          <p14:tracePt t="227716" x="6938963" y="4394200"/>
          <p14:tracePt t="227733" x="6946900" y="4394200"/>
          <p14:tracePt t="227748" x="6956425" y="4384675"/>
          <p14:tracePt t="227766" x="6965950" y="4384675"/>
          <p14:tracePt t="227800" x="6973888" y="4384675"/>
          <p14:tracePt t="227817" x="6983413" y="4384675"/>
          <p14:tracePt t="227867" x="6991350" y="4384675"/>
          <p14:tracePt t="227900" x="7000875" y="4384675"/>
          <p14:tracePt t="227934" x="7010400" y="4394200"/>
          <p14:tracePt t="227984" x="7018338" y="4402138"/>
          <p14:tracePt t="228002" x="7018338" y="4419600"/>
          <p14:tracePt t="228017" x="7027863" y="4419600"/>
          <p14:tracePt t="228033" x="7027863" y="4429125"/>
          <p14:tracePt t="228067" x="7027863" y="4438650"/>
          <p14:tracePt t="228084" x="7037388" y="4446588"/>
          <p14:tracePt t="228117" x="7037388" y="4456113"/>
          <p14:tracePt t="228149" x="7037388" y="4465638"/>
          <p14:tracePt t="228183" x="7045325" y="4473575"/>
          <p14:tracePt t="228201" x="7045325" y="4483100"/>
          <p14:tracePt t="228217" x="7045325" y="4491038"/>
          <p14:tracePt t="228250" x="7045325" y="4500563"/>
          <p14:tracePt t="228283" x="7054850" y="4510088"/>
          <p14:tracePt t="228300" x="7054850" y="4518025"/>
          <p14:tracePt t="228333" x="7054850" y="4527550"/>
          <p14:tracePt t="228367" x="7054850" y="4537075"/>
          <p14:tracePt t="228417" x="7037388" y="4545013"/>
          <p14:tracePt t="228450" x="7027863" y="4554538"/>
          <p14:tracePt t="228468" x="7010400" y="4562475"/>
          <p14:tracePt t="228499" x="7000875" y="4562475"/>
          <p14:tracePt t="228516" x="6991350" y="4562475"/>
          <p14:tracePt t="228533" x="6983413" y="4562475"/>
          <p14:tracePt t="228551" x="6973888" y="4562475"/>
          <p14:tracePt t="228568" x="6965950" y="4562475"/>
          <p14:tracePt t="228584" x="6956425" y="4562475"/>
          <p14:tracePt t="228618" x="6938963" y="4562475"/>
          <p14:tracePt t="228634" x="6929438" y="4554538"/>
          <p14:tracePt t="228650" x="6919913" y="4554538"/>
          <p14:tracePt t="228667" x="6911975" y="4554538"/>
          <p14:tracePt t="228684" x="6902450" y="4545013"/>
          <p14:tracePt t="228700" x="6894513" y="4545013"/>
          <p14:tracePt t="228717" x="6894513" y="4537075"/>
          <p14:tracePt t="228734" x="6884988" y="4537075"/>
          <p14:tracePt t="228801" x="6884988" y="4527550"/>
          <p14:tracePt t="228818" x="6884988" y="4518025"/>
          <p14:tracePt t="228917" x="6884988" y="4510088"/>
          <p14:tracePt t="229401" x="6759575" y="4518025"/>
          <p14:tracePt t="229417" x="6589713" y="4527550"/>
          <p14:tracePt t="229434" x="6054725" y="4562475"/>
          <p14:tracePt t="229450" x="5510213" y="4589463"/>
          <p14:tracePt t="229467" x="5116513" y="4589463"/>
          <p14:tracePt t="229483" x="4965700" y="4589463"/>
          <p14:tracePt t="229500" x="4652963" y="4589463"/>
          <p14:tracePt t="229517" x="4224338" y="4572000"/>
          <p14:tracePt t="229534" x="3990975" y="4545013"/>
          <p14:tracePt t="229551" x="3608388" y="4510088"/>
          <p14:tracePt t="229568" x="3367088" y="4473575"/>
          <p14:tracePt t="229584" x="3268663" y="4456113"/>
          <p14:tracePt t="229600" x="3133725" y="4438650"/>
          <p14:tracePt t="229616" x="3044825" y="4419600"/>
          <p14:tracePt t="229632" x="3027363" y="4419600"/>
          <p14:tracePt t="229649" x="2990850" y="4419600"/>
          <p14:tracePt t="229666" x="2982913" y="4411663"/>
          <p14:tracePt t="229700" x="2965450" y="4411663"/>
          <p14:tracePt t="229735" x="2955925" y="4411663"/>
          <p14:tracePt t="229766" x="2919413" y="4411663"/>
          <p14:tracePt t="229785" x="2803525" y="4411663"/>
          <p14:tracePt t="229799" x="2732088" y="4411663"/>
          <p14:tracePt t="229815" x="2608263" y="4411663"/>
          <p14:tracePt t="229830" x="2562225" y="4411663"/>
          <p14:tracePt t="229847" x="2517775" y="4411663"/>
          <p14:tracePt t="229864" x="2500313" y="4411663"/>
          <p14:tracePt t="229897" x="2490788" y="4411663"/>
          <p14:tracePt t="229914" x="2482850" y="4411663"/>
          <p14:tracePt t="229931" x="2473325" y="4411663"/>
          <p14:tracePt t="230017" x="2465388" y="4419600"/>
          <p14:tracePt t="230067" x="2465388" y="4429125"/>
          <p14:tracePt t="230084" x="2465388" y="4438650"/>
          <p14:tracePt t="230116" x="2465388" y="4446588"/>
          <p14:tracePt t="230134" x="2455863" y="4456113"/>
          <p14:tracePt t="230150" x="2438400" y="4456113"/>
          <p14:tracePt t="230167" x="2419350" y="4473575"/>
          <p14:tracePt t="230184" x="2411413" y="4483100"/>
          <p14:tracePt t="230200" x="2401888" y="4483100"/>
          <p14:tracePt t="232450" x="2384425" y="4491038"/>
          <p14:tracePt t="232467" x="2374900" y="4500563"/>
          <p14:tracePt t="232484" x="2366963" y="4510088"/>
          <p14:tracePt t="232499" x="2357438" y="4518025"/>
          <p14:tracePt t="232514" x="2347913" y="4518025"/>
          <p14:tracePt t="232531" x="2339975" y="4527550"/>
          <p14:tracePt t="232567" x="2330450" y="4527550"/>
          <p14:tracePt t="232667" x="2322513" y="4527550"/>
          <p14:tracePt t="232899" x="2330450" y="4527550"/>
          <p14:tracePt t="232916" x="2339975" y="4527550"/>
          <p14:tracePt t="232934" x="2347913" y="4527550"/>
          <p14:tracePt t="232950" x="2357438" y="4527550"/>
          <p14:tracePt t="232967" x="2366963" y="4527550"/>
          <p14:tracePt t="232983" x="2374900" y="4537075"/>
          <p14:tracePt t="233016" x="2384425" y="4537075"/>
          <p14:tracePt t="233033" x="2401888" y="4537075"/>
          <p14:tracePt t="233051" x="2411413" y="4537075"/>
          <p14:tracePt t="233067" x="2419350" y="4545013"/>
          <p14:tracePt t="233101" x="2438400" y="4545013"/>
          <p14:tracePt t="233133" x="2446338" y="4545013"/>
          <p14:tracePt t="233150" x="2455863" y="4545013"/>
          <p14:tracePt t="233168" x="2473325" y="4545013"/>
          <p14:tracePt t="233183" x="2490788" y="4545013"/>
          <p14:tracePt t="233201" x="2536825" y="4545013"/>
          <p14:tracePt t="233217" x="2554288" y="4545013"/>
          <p14:tracePt t="233234" x="2589213" y="4545013"/>
          <p14:tracePt t="233250" x="2625725" y="4545013"/>
          <p14:tracePt t="233267" x="2670175" y="4545013"/>
          <p14:tracePt t="233282" x="2687638" y="4545013"/>
          <p14:tracePt t="233300" x="2751138" y="4545013"/>
          <p14:tracePt t="233317" x="2830513" y="4545013"/>
          <p14:tracePt t="233333" x="2884488" y="4545013"/>
          <p14:tracePt t="233350" x="2982913" y="4545013"/>
          <p14:tracePt t="233368" x="3081338" y="4537075"/>
          <p14:tracePt t="233383" x="3125788" y="4527550"/>
          <p14:tracePt t="233401" x="3303588" y="4518025"/>
          <p14:tracePt t="233418" x="3616325" y="4518025"/>
          <p14:tracePt t="233434" x="3894138" y="4500563"/>
          <p14:tracePt t="233450" x="4473575" y="4500563"/>
          <p14:tracePt t="233467" x="4911725" y="4500563"/>
          <p14:tracePt t="233483" x="5018088" y="4500563"/>
          <p14:tracePt t="233500" x="5160963" y="4500563"/>
          <p14:tracePt t="233517" x="5214938" y="4500563"/>
          <p14:tracePt t="233533" x="5224463" y="4500563"/>
          <p14:tracePt t="233550" x="5241925" y="4500563"/>
          <p14:tracePt t="233568" x="5251450" y="4500563"/>
          <p14:tracePt t="233598" x="5268913" y="4500563"/>
          <p14:tracePt t="234150" x="5241925" y="4500563"/>
          <p14:tracePt t="234168" x="5224463" y="4500563"/>
          <p14:tracePt t="234183" x="5180013" y="4500563"/>
          <p14:tracePt t="234200" x="5108575" y="4500563"/>
          <p14:tracePt t="234215" x="5062538" y="4500563"/>
          <p14:tracePt t="234232" x="4965700" y="4500563"/>
          <p14:tracePt t="234250" x="4867275" y="4510088"/>
          <p14:tracePt t="234267" x="4813300" y="4518025"/>
          <p14:tracePt t="234283" x="4724400" y="4518025"/>
          <p14:tracePt t="234301" x="4660900" y="4518025"/>
          <p14:tracePt t="234315" x="4643438" y="4518025"/>
          <p14:tracePt t="234333" x="4608513" y="4518025"/>
          <p14:tracePt t="234351" x="4572000" y="4518025"/>
          <p14:tracePt t="234367" x="4545013" y="4518025"/>
          <p14:tracePt t="234383" x="4483100" y="4518025"/>
          <p14:tracePt t="234401" x="4402138" y="4518025"/>
          <p14:tracePt t="234416" x="4367213" y="4518025"/>
          <p14:tracePt t="234432" x="4295775" y="4518025"/>
          <p14:tracePt t="234450" x="4232275" y="4518025"/>
          <p14:tracePt t="234467" x="4179888" y="4518025"/>
          <p14:tracePt t="234484" x="4143375" y="4518025"/>
          <p14:tracePt t="234499" x="4081463" y="4518025"/>
          <p14:tracePt t="234517" x="4044950" y="4518025"/>
          <p14:tracePt t="234533" x="4017963" y="4518025"/>
          <p14:tracePt t="234549" x="3983038" y="4518025"/>
          <p14:tracePt t="234566" x="3946525" y="4518025"/>
          <p14:tracePt t="234582" x="3929063" y="4518025"/>
          <p14:tracePt t="234599" x="3894138" y="4518025"/>
          <p14:tracePt t="234617" x="3867150" y="4518025"/>
          <p14:tracePt t="234633" x="3857625" y="4518025"/>
          <p14:tracePt t="234648" x="3848100" y="4518025"/>
          <p14:tracePt t="234683" x="3840163" y="4518025"/>
          <p14:tracePt t="234700" x="3830638" y="4518025"/>
          <p14:tracePt t="234733" x="3822700" y="4518025"/>
          <p14:tracePt t="234783" x="3822700" y="4527550"/>
          <p14:tracePt t="234933" x="3830638" y="4537075"/>
          <p14:tracePt t="234950" x="3840163" y="4537075"/>
          <p14:tracePt t="234966" x="3848100" y="4537075"/>
          <p14:tracePt t="234984" x="3857625" y="4537075"/>
          <p14:tracePt t="235000" x="3867150" y="4537075"/>
          <p14:tracePt t="235016" x="3875088" y="4537075"/>
          <p14:tracePt t="235050" x="3884613" y="4537075"/>
          <p14:tracePt t="235083" x="3894138" y="4537075"/>
          <p14:tracePt t="235098" x="3902075" y="4537075"/>
          <p14:tracePt t="235149" x="3911600" y="4537075"/>
          <p14:tracePt t="235184" x="3919538" y="4537075"/>
          <p14:tracePt t="235217" x="3938588" y="4537075"/>
          <p14:tracePt t="235232" x="3946525" y="4537075"/>
          <p14:tracePt t="235266" x="3956050" y="4537075"/>
          <p14:tracePt t="235282" x="3973513" y="4537075"/>
          <p14:tracePt t="235299" x="4000500" y="4537075"/>
          <p14:tracePt t="235315" x="4027488" y="4537075"/>
          <p14:tracePt t="235331" x="4062413" y="4537075"/>
          <p14:tracePt t="235348" x="4081463" y="4537075"/>
          <p14:tracePt t="235365" x="4116388" y="4537075"/>
          <p14:tracePt t="235382" x="4160838" y="4537075"/>
          <p14:tracePt t="235399" x="4197350" y="4537075"/>
          <p14:tracePt t="235417" x="4205288" y="4537075"/>
          <p14:tracePt t="235434" x="4232275" y="4537075"/>
          <p14:tracePt t="235450" x="4251325" y="4537075"/>
          <p14:tracePt t="235467" x="4259263" y="4537075"/>
          <p14:tracePt t="235484" x="4276725" y="4537075"/>
          <p14:tracePt t="235500" x="4295775" y="4537075"/>
          <p14:tracePt t="235516" x="4313238" y="4537075"/>
          <p14:tracePt t="235533" x="4348163" y="4537075"/>
          <p14:tracePt t="235549" x="4402138" y="4537075"/>
          <p14:tracePt t="235565" x="4438650" y="4537075"/>
          <p14:tracePt t="235582" x="4510088" y="4537075"/>
          <p14:tracePt t="235599" x="4598988" y="4537075"/>
          <p14:tracePt t="235617" x="4633913" y="4537075"/>
          <p14:tracePt t="235621" x="4660900" y="4537075"/>
          <p14:tracePt t="235633" x="4679950" y="4537075"/>
          <p14:tracePt t="235649" x="4724400" y="4527550"/>
          <p14:tracePt t="235665" x="4741863" y="4518025"/>
          <p14:tracePt t="235681" x="4786313" y="4518025"/>
          <p14:tracePt t="235700" x="4813300" y="4510088"/>
          <p14:tracePt t="235717" x="4830763" y="4510088"/>
          <p14:tracePt t="235734" x="4840288" y="4510088"/>
          <p14:tracePt t="235750" x="4875213" y="4510088"/>
          <p14:tracePt t="235767" x="4919663" y="4510088"/>
          <p14:tracePt t="235783" x="4938713" y="4500563"/>
          <p14:tracePt t="235800" x="4973638" y="4500563"/>
          <p14:tracePt t="235817" x="5027613" y="4500563"/>
          <p14:tracePt t="235833" x="5054600" y="4491038"/>
          <p14:tracePt t="235850" x="5108575" y="4491038"/>
          <p14:tracePt t="235865" x="5133975" y="4491038"/>
          <p14:tracePt t="235882" x="5180013" y="4491038"/>
          <p14:tracePt t="235900" x="5224463" y="4491038"/>
          <p14:tracePt t="235915" x="5241925" y="4491038"/>
          <p14:tracePt t="235949" x="5251450" y="4491038"/>
          <p14:tracePt t="235966" x="5259388" y="4491038"/>
          <p14:tracePt t="236000" x="5268913" y="4491038"/>
          <p14:tracePt t="236033" x="5276850" y="4491038"/>
          <p14:tracePt t="236050" x="5286375" y="4491038"/>
          <p14:tracePt t="236350" x="5295900" y="4491038"/>
          <p14:tracePt t="236383" x="5303838" y="4491038"/>
          <p14:tracePt t="236415" x="5313363" y="4491038"/>
          <p14:tracePt t="236450" x="5322888" y="4491038"/>
          <p14:tracePt t="236467" x="5330825" y="4491038"/>
          <p14:tracePt t="236500" x="5348288" y="4491038"/>
          <p14:tracePt t="236517" x="5357813" y="4491038"/>
          <p14:tracePt t="236533" x="5367338" y="4491038"/>
          <p14:tracePt t="236550" x="5375275" y="4491038"/>
          <p14:tracePt t="236583" x="5394325" y="4491038"/>
          <p14:tracePt t="236600" x="5402263" y="4491038"/>
          <p14:tracePt t="236633" x="5411788" y="4491038"/>
          <p14:tracePt t="236665" x="5419725" y="4491038"/>
          <p14:tracePt t="236682" x="5429250" y="4491038"/>
          <p14:tracePt t="236750" x="5438775" y="4491038"/>
          <p14:tracePt t="236900" x="5446713" y="4491038"/>
          <p14:tracePt t="241505" x="0" y="0"/>
        </p14:tracePtLst>
      </p14:laserTraceLst>
    </p:ext>
    <p:ext uri="{E180D4A7-C9FB-4DFB-919C-405C955672EB}">
      <p14:showEvtLst xmlns:p14="http://schemas.microsoft.com/office/powerpoint/2010/main">
        <p14:playEvt time="18" objId="3"/>
        <p14:playEvt time="234198" objId="3"/>
        <p14:stopEvt time="242649" objId="3"/>
      </p14:showEvtLst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/>
              <a:t>fim</a:t>
            </a:r>
            <a:endParaRPr lang="en-US" altLang="en-US" dirty="0" smtClean="0"/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Seção 16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Especificação e Estimação – Parte 4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 de Souza Borges Quintana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marcel.quintana@ini.fiocruz.br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2019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5345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303213" y="-161925"/>
            <a:ext cx="8229600" cy="1143000"/>
          </a:xfrm>
        </p:spPr>
        <p:txBody>
          <a:bodyPr/>
          <a:lstStyle/>
          <a:p>
            <a:r>
              <a:rPr lang="en-US" altLang="pt-BR" smtClean="0"/>
              <a:t>Estrutura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150"/>
            <a:ext cx="9155113" cy="6869113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Escolhendo</a:t>
            </a:r>
            <a:r>
              <a:rPr lang="en-US" altLang="pt-BR" sz="1800" b="1" dirty="0" smtClean="0"/>
              <a:t> entre </a:t>
            </a:r>
            <a:r>
              <a:rPr lang="en-US" altLang="pt-BR" sz="1800" b="1" dirty="0" err="1"/>
              <a:t>m</a:t>
            </a:r>
            <a:r>
              <a:rPr lang="en-US" altLang="pt-BR" sz="1800" b="1" dirty="0" err="1" smtClean="0"/>
              <a:t>odelos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alternativos</a:t>
            </a:r>
            <a:r>
              <a:rPr lang="en-US" altLang="pt-BR" sz="1800" b="1" dirty="0" smtClean="0"/>
              <a:t> (Cap 6)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Sugestões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gerais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Tipos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modelos</a:t>
            </a:r>
            <a:r>
              <a:rPr lang="en-US" altLang="pt-BR" sz="1600" dirty="0" smtClean="0"/>
              <a:t> e </a:t>
            </a:r>
            <a:r>
              <a:rPr lang="en-US" altLang="pt-BR" sz="1600" dirty="0" err="1" smtClean="0"/>
              <a:t>alternativas</a:t>
            </a:r>
            <a:endParaRPr lang="en-US" altLang="pt-BR" sz="1600" dirty="0" smtClean="0"/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continua</a:t>
            </a:r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dicotômica</a:t>
            </a:r>
            <a:r>
              <a:rPr lang="en-US" altLang="pt-BR" sz="1400" dirty="0" smtClean="0"/>
              <a:t> </a:t>
            </a:r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 de tempo (com </a:t>
            </a:r>
            <a:r>
              <a:rPr lang="en-US" altLang="pt-BR" sz="1400" dirty="0" err="1" smtClean="0"/>
              <a:t>censuras</a:t>
            </a:r>
            <a:r>
              <a:rPr lang="en-US" altLang="pt-BR" sz="1400" dirty="0" smtClean="0"/>
              <a:t>)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Codificação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preditores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categóricos</a:t>
            </a:r>
            <a:r>
              <a:rPr lang="en-US" altLang="pt-BR" sz="1800" b="1" dirty="0" smtClean="0"/>
              <a:t> e </a:t>
            </a:r>
            <a:r>
              <a:rPr lang="en-US" altLang="pt-BR" sz="1800" b="1" dirty="0" err="1" smtClean="0"/>
              <a:t>contínuos</a:t>
            </a:r>
            <a:r>
              <a:rPr lang="en-US" altLang="pt-BR" sz="1800" b="1" dirty="0" smtClean="0"/>
              <a:t> (Cap 9)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Categóricos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Contínuos</a:t>
            </a:r>
            <a:endParaRPr lang="en-US" altLang="pt-BR" sz="16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Restrições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em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candidatos</a:t>
            </a:r>
            <a:r>
              <a:rPr lang="en-US" altLang="pt-BR" sz="1800" b="1" dirty="0" smtClean="0"/>
              <a:t> a </a:t>
            </a:r>
            <a:r>
              <a:rPr lang="en-US" altLang="pt-BR" sz="1800" b="1" dirty="0" err="1" smtClean="0"/>
              <a:t>preditores</a:t>
            </a:r>
            <a:r>
              <a:rPr lang="en-US" altLang="pt-BR" sz="1800" b="1" dirty="0" smtClean="0"/>
              <a:t> (Cap 10)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Modelos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Multivariados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Restrição</a:t>
            </a:r>
            <a:r>
              <a:rPr lang="en-US" altLang="pt-BR" sz="1600" dirty="0" smtClean="0"/>
              <a:t> para </a:t>
            </a:r>
            <a:r>
              <a:rPr lang="en-US" altLang="pt-BR" sz="1600" dirty="0" err="1" smtClean="0"/>
              <a:t>número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preditores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Combinando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variáveis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similares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Seleção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efeitos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principais</a:t>
            </a:r>
            <a:r>
              <a:rPr lang="en-US" altLang="pt-BR" sz="1800" b="1" dirty="0" smtClean="0"/>
              <a:t> (Cap 11)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endParaRPr lang="en-US" altLang="pt-BR" sz="1600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Seleção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por</a:t>
            </a:r>
            <a:r>
              <a:rPr lang="en-US" altLang="pt-BR" sz="1600" dirty="0" smtClean="0"/>
              <a:t> Stepwise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/>
              <a:t> </a:t>
            </a:r>
            <a:r>
              <a:rPr lang="en-US" altLang="pt-BR" sz="1600" dirty="0" err="1" smtClean="0"/>
              <a:t>Análise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univariada</a:t>
            </a:r>
            <a:r>
              <a:rPr lang="en-US" altLang="pt-BR" sz="1600" dirty="0" smtClean="0"/>
              <a:t> e </a:t>
            </a:r>
            <a:r>
              <a:rPr lang="en-US" altLang="pt-BR" sz="1600" dirty="0" err="1" smtClean="0"/>
              <a:t>especificação</a:t>
            </a:r>
            <a:r>
              <a:rPr lang="en-US" altLang="pt-BR" sz="1600" dirty="0" smtClean="0"/>
              <a:t> do </a:t>
            </a:r>
            <a:r>
              <a:rPr lang="en-US" altLang="pt-BR" sz="1600" dirty="0" err="1" smtClean="0"/>
              <a:t>modelo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Verificando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pressupostos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em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modelos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regressão</a:t>
            </a:r>
            <a:r>
              <a:rPr lang="en-US" altLang="pt-BR" sz="1800" b="1" dirty="0" smtClean="0"/>
              <a:t> (Cap 12)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Aditividade</a:t>
            </a:r>
            <a:endParaRPr lang="en-US" altLang="pt-BR" sz="1600" dirty="0" smtClean="0"/>
          </a:p>
          <a:p>
            <a:pPr lvl="2">
              <a:lnSpc>
                <a:spcPct val="90000"/>
              </a:lnSpc>
              <a:defRPr/>
            </a:pPr>
            <a:r>
              <a:rPr lang="en-US" altLang="pt-BR" sz="1400" dirty="0" err="1" smtClean="0"/>
              <a:t>Interações</a:t>
            </a:r>
            <a:endParaRPr lang="en-US" altLang="pt-BR" sz="1400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Não</a:t>
            </a:r>
            <a:r>
              <a:rPr lang="en-US" altLang="pt-BR" sz="1600" dirty="0" err="1"/>
              <a:t>-</a:t>
            </a:r>
            <a:r>
              <a:rPr lang="en-US" altLang="pt-BR" sz="1600" dirty="0" err="1" smtClean="0"/>
              <a:t>lineariedade</a:t>
            </a:r>
            <a:endParaRPr lang="en-US" altLang="pt-BR" sz="1600" dirty="0" smtClean="0"/>
          </a:p>
          <a:p>
            <a:pPr lvl="1">
              <a:lnSpc>
                <a:spcPct val="90000"/>
              </a:lnSpc>
              <a:defRPr/>
            </a:pPr>
            <a:endParaRPr lang="en-US" altLang="pt-BR" sz="14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16</a:t>
            </a:r>
            <a:endParaRPr lang="pt-BR" dirty="0"/>
          </a:p>
        </p:txBody>
      </p:sp>
      <p:sp>
        <p:nvSpPr>
          <p:cNvPr id="512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4C9764-3C75-4BD6-AE20-754FEFC2720E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92547" y="714851"/>
            <a:ext cx="7941195" cy="4874389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>
          <a:xfrm>
            <a:off x="457200" y="3141663"/>
            <a:ext cx="82296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3600" b="1" smtClean="0"/>
              <a:t>5. Verificando pressupostos em modelos de regressão (Cap 12)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16</a:t>
            </a:r>
          </a:p>
        </p:txBody>
      </p:sp>
      <p:sp>
        <p:nvSpPr>
          <p:cNvPr id="31749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B21587-A47C-4387-91D0-C8A704C6EC7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277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908417-0A29-47A8-9342-FB3DF6BCEF60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73" name="Espaço Reservado para Conteúdo 1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2180414"/>
                <a:ext cx="8964488" cy="546206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t-BR" altLang="pt-BR" sz="2800" b="0" dirty="0" smtClean="0"/>
                  <a:t>     Parte direita:         </a:t>
                </a:r>
                <a14:m>
                  <m:oMath xmlns:m="http://schemas.openxmlformats.org/officeDocument/2006/math">
                    <m:r>
                      <a:rPr lang="pt-BR" altLang="pt-BR" sz="2800" b="0" i="1" smtClean="0">
                        <a:latin typeface="Cambria Math" panose="02040503050406030204" pitchFamily="18" charset="0"/>
                      </a:rPr>
                      <m:t>𝐿𝑃</m:t>
                    </m:r>
                    <m:r>
                      <a:rPr lang="pt-BR" altLang="pt-B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altLang="pt-B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pt-BR" altLang="pt-B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pt-BR" altLang="pt-B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altLang="pt-B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+…</m:t>
                    </m:r>
                    <m:r>
                      <a:rPr lang="pt-BR" altLang="pt-B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endParaRPr lang="pt-BR" altLang="pt-BR" sz="28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altLang="pt-B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pt-BR" altLang="pt-BR" sz="2800" dirty="0" smtClean="0"/>
                  <a:t>...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 - Efeitos principais</a:t>
                </a:r>
              </a:p>
              <a:p>
                <a:r>
                  <a:rPr lang="pt-BR" altLang="pt-BR" sz="2800" dirty="0" smtClean="0"/>
                  <a:t>Implicitamente, pressupomos que os efeitos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altLang="pt-B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pt-BR" altLang="pt-BR" sz="2800" dirty="0" smtClean="0"/>
                  <a:t>) dependem apenas de suas respectivas variáveis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altLang="pt-B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,…)</m:t>
                    </m:r>
                  </m:oMath>
                </a14:m>
                <a:r>
                  <a:rPr lang="pt-BR" altLang="pt-BR" sz="2800" dirty="0" smtClean="0"/>
                  <a:t>.</a:t>
                </a:r>
              </a:p>
              <a:p>
                <a:pPr lvl="1"/>
                <a:r>
                  <a:rPr lang="pt-BR" altLang="pt-BR" sz="2400" dirty="0" smtClean="0"/>
                  <a:t>Se esta hipótese não for verdadeira -&gt; Interações</a:t>
                </a:r>
              </a:p>
              <a:p>
                <a:r>
                  <a:rPr lang="pt-BR" altLang="pt-BR" sz="2800" dirty="0" smtClean="0"/>
                  <a:t>Exemplo: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: Tratamento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)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altLang="pt-BR" sz="2800" dirty="0"/>
                  <a:t>: </a:t>
                </a:r>
                <a:r>
                  <a:rPr lang="pt-BR" altLang="pt-BR" sz="2800" dirty="0" smtClean="0"/>
                  <a:t>Hospital </a:t>
                </a:r>
                <a:r>
                  <a:rPr lang="pt-BR" altLang="pt-BR" sz="28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/>
                  <a:t>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).</a:t>
                </a:r>
                <a:endParaRPr lang="pt-BR" altLang="pt-BR" sz="2800" dirty="0"/>
              </a:p>
              <a:p>
                <a:endParaRPr lang="pt-BR" altLang="pt-BR" sz="2800" dirty="0" smtClean="0"/>
              </a:p>
              <a:p>
                <a:pPr lvl="1"/>
                <a:endParaRPr lang="pt-BR" altLang="pt-BR" sz="2400" dirty="0" smtClean="0"/>
              </a:p>
            </p:txBody>
          </p:sp>
        </mc:Choice>
        <mc:Fallback xmlns="">
          <p:sp>
            <p:nvSpPr>
              <p:cNvPr id="32773" name="Espaço Reservado para Conteú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2180414"/>
                <a:ext cx="8964488" cy="5462067"/>
              </a:xfrm>
              <a:blipFill rotWithShape="0">
                <a:blip r:embed="rId6"/>
                <a:stretch>
                  <a:fillRect l="-1224" t="-111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774" name="Título 2"/>
          <p:cNvSpPr>
            <a:spLocks noGrp="1"/>
          </p:cNvSpPr>
          <p:nvPr>
            <p:ph type="title"/>
          </p:nvPr>
        </p:nvSpPr>
        <p:spPr>
          <a:xfrm>
            <a:off x="539750" y="-171450"/>
            <a:ext cx="8424863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1800" b="1" dirty="0" smtClean="0"/>
              <a:t>5. </a:t>
            </a:r>
            <a:r>
              <a:rPr lang="en-US" altLang="pt-BR" sz="1800" b="1" dirty="0" err="1" smtClean="0"/>
              <a:t>Verificando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pressupostos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em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modelos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regressão</a:t>
            </a:r>
            <a:r>
              <a:rPr lang="en-US" altLang="pt-BR" sz="1800" b="1" dirty="0" smtClean="0"/>
              <a:t> (Cap 12)</a:t>
            </a:r>
          </a:p>
        </p:txBody>
      </p:sp>
      <p:sp>
        <p:nvSpPr>
          <p:cNvPr id="32775" name="Título 2"/>
          <p:cNvSpPr txBox="1">
            <a:spLocks/>
          </p:cNvSpPr>
          <p:nvPr/>
        </p:nvSpPr>
        <p:spPr bwMode="auto">
          <a:xfrm>
            <a:off x="-729222" y="423338"/>
            <a:ext cx="10407182" cy="1411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4000" b="1" dirty="0" err="1"/>
              <a:t>Aditividade</a:t>
            </a:r>
            <a:endParaRPr lang="en-US" altLang="pt-BR" sz="40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00" y="1479640"/>
            <a:ext cx="6065540" cy="58719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9750" y="1588572"/>
            <a:ext cx="2051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+mn-lt"/>
                <a:cs typeface="+mn-cs"/>
              </a:rPr>
              <a:t>Lembrando</a:t>
            </a:r>
            <a:r>
              <a:rPr lang="pt-BR" sz="2400" dirty="0" smtClean="0"/>
              <a:t>:</a:t>
            </a:r>
            <a:endParaRPr lang="pt-BR" sz="2400" dirty="0"/>
          </a:p>
        </p:txBody>
      </p:sp>
      <p:sp>
        <p:nvSpPr>
          <p:cNvPr id="11" name="Retângulo 10"/>
          <p:cNvSpPr/>
          <p:nvPr/>
        </p:nvSpPr>
        <p:spPr>
          <a:xfrm>
            <a:off x="179282" y="2197411"/>
            <a:ext cx="8785331" cy="4874389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5004" x="1143000" y="5081588"/>
          <p14:tracePt t="5298" x="1223963" y="4919663"/>
          <p14:tracePt t="5332" x="1884363" y="3884613"/>
          <p14:tracePt t="5365" x="2500313" y="3116263"/>
          <p14:tracePt t="5398" x="2830513" y="2822575"/>
          <p14:tracePt t="5431" x="3036888" y="2660650"/>
          <p14:tracePt t="5448" x="3071813" y="2633663"/>
          <p14:tracePt t="5456" x="3098800" y="2616200"/>
          <p14:tracePt t="5498" x="3232150" y="2455863"/>
          <p14:tracePt t="5506" x="3295650" y="2374900"/>
          <p14:tracePt t="5548" x="3527425" y="2062163"/>
          <p14:tracePt t="5550" x="3571875" y="2000250"/>
          <p14:tracePt t="5599" x="3687763" y="1847850"/>
          <p14:tracePt t="5636" x="3724275" y="1785938"/>
          <p14:tracePt t="5664" x="3759200" y="1741488"/>
          <p14:tracePt t="5698" x="3768725" y="1714500"/>
          <p14:tracePt t="5748" x="3776663" y="1714500"/>
          <p14:tracePt t="5891" x="3803650" y="1731963"/>
          <p14:tracePt t="5918" x="3857625" y="1758950"/>
          <p14:tracePt t="5964" x="3973513" y="1822450"/>
          <p14:tracePt t="5999" x="4089400" y="1857375"/>
          <p14:tracePt t="6010" x="4116388" y="1866900"/>
          <p14:tracePt t="6048" x="4224338" y="1893888"/>
          <p14:tracePt t="6098" x="4357688" y="1901825"/>
          <p14:tracePt t="6132" x="4456113" y="1911350"/>
          <p14:tracePt t="6165" x="4554538" y="1911350"/>
          <p14:tracePt t="6181" x="4608513" y="1911350"/>
          <p14:tracePt t="6199" x="4660900" y="1911350"/>
          <p14:tracePt t="6208" x="4687888" y="1911350"/>
          <p14:tracePt t="6248" x="4795838" y="1911350"/>
          <p14:tracePt t="6255" x="4822825" y="1911350"/>
          <p14:tracePt t="6298" x="5027613" y="1928813"/>
          <p14:tracePt t="6308" x="5099050" y="1928813"/>
          <p14:tracePt t="6349" x="5322888" y="1946275"/>
          <p14:tracePt t="6399" x="5483225" y="1955800"/>
          <p14:tracePt t="6436" x="5589588" y="1965325"/>
          <p14:tracePt t="6444" x="5634038" y="1973263"/>
          <p14:tracePt t="6481" x="5768975" y="1990725"/>
          <p14:tracePt t="6514" x="5894388" y="2000250"/>
          <p14:tracePt t="6524" x="5902325" y="2009775"/>
          <p14:tracePt t="6549" x="5929313" y="2017713"/>
          <p14:tracePt t="6599" x="6037263" y="2027238"/>
          <p14:tracePt t="6635" x="6143625" y="2036763"/>
          <p14:tracePt t="6667" x="6205538" y="2036763"/>
          <p14:tracePt t="6698" x="6286500" y="2036763"/>
          <p14:tracePt t="6706" x="6313488" y="2036763"/>
          <p14:tracePt t="6748" x="6419850" y="2044700"/>
          <p14:tracePt t="6757" x="6446838" y="2044700"/>
          <p14:tracePt t="6799" x="6510338" y="2054225"/>
          <p14:tracePt t="6849" x="6724650" y="2133600"/>
          <p14:tracePt t="6899" x="6929438" y="2232025"/>
          <p14:tracePt t="6931" x="6983413" y="2251075"/>
          <p14:tracePt t="6948" x="6991350" y="2251075"/>
          <p14:tracePt t="6956" x="7018338" y="2251075"/>
          <p14:tracePt t="6998" x="7045325" y="2276475"/>
          <p14:tracePt t="7598" x="7054850" y="2241550"/>
          <p14:tracePt t="7648" x="7010400" y="2214563"/>
          <p14:tracePt t="7681" x="6804025" y="2143125"/>
          <p14:tracePt t="7714" x="6483350" y="2062163"/>
          <p14:tracePt t="7748" x="6153150" y="2036763"/>
          <p14:tracePt t="7757" x="6081713" y="2036763"/>
          <p14:tracePt t="7798" x="5848350" y="2027238"/>
          <p14:tracePt t="7808" x="5813425" y="2017713"/>
          <p14:tracePt t="7849" x="5653088" y="2009775"/>
          <p14:tracePt t="7881" x="5527675" y="2000250"/>
          <p14:tracePt t="7927" x="5330825" y="2000250"/>
          <p14:tracePt t="7964" x="5143500" y="2000250"/>
          <p14:tracePt t="8014" x="4776788" y="2000250"/>
          <p14:tracePt t="8024" x="4714875" y="2000250"/>
          <p14:tracePt t="8048" x="4616450" y="2000250"/>
          <p14:tracePt t="8058" x="4572000" y="2000250"/>
          <p14:tracePt t="8098" x="4367213" y="2000250"/>
          <p14:tracePt t="8131" x="4170363" y="2000250"/>
          <p14:tracePt t="8165" x="3946525" y="2000250"/>
          <p14:tracePt t="8198" x="3795713" y="2000250"/>
          <p14:tracePt t="8214" x="3724275" y="2000250"/>
          <p14:tracePt t="8222" x="3697288" y="2000250"/>
          <p14:tracePt t="8264" x="3625850" y="2000250"/>
          <p14:tracePt t="8272" x="3598863" y="2000250"/>
          <p14:tracePt t="8314" x="3517900" y="2000250"/>
          <p14:tracePt t="8348" x="3446463" y="2000250"/>
          <p14:tracePt t="8350" x="3419475" y="2000250"/>
          <p14:tracePt t="8399" x="3276600" y="2000250"/>
          <p14:tracePt t="8400" x="3251200" y="2000250"/>
          <p14:tracePt t="8433" x="3187700" y="2000250"/>
          <p14:tracePt t="8469" x="3170238" y="2000250"/>
          <p14:tracePt t="8498" x="3152775" y="2000250"/>
          <p14:tracePt t="8547" x="3143250" y="2000250"/>
          <p14:tracePt t="8648" x="3133725" y="2009775"/>
          <p14:tracePt t="8681" x="3089275" y="2027238"/>
          <p14:tracePt t="8699" x="3054350" y="2044700"/>
          <p14:tracePt t="8748" x="3009900" y="2062163"/>
          <p14:tracePt t="8798" x="2990850" y="2062163"/>
          <p14:tracePt t="8997" x="3081338" y="2062163"/>
          <p14:tracePt t="9005" x="3116263" y="2062163"/>
          <p14:tracePt t="9048" x="3313113" y="2081213"/>
          <p14:tracePt t="9098" x="3625850" y="2089150"/>
          <p14:tracePt t="9147" x="4152900" y="2089150"/>
          <p14:tracePt t="9165" x="4348163" y="2089150"/>
          <p14:tracePt t="9198" x="4527550" y="2098675"/>
          <p14:tracePt t="9231" x="4643438" y="2108200"/>
          <p14:tracePt t="9264" x="4786313" y="2116138"/>
          <p14:tracePt t="9314" x="5045075" y="2125663"/>
          <p14:tracePt t="9325" x="5089525" y="2125663"/>
          <p14:tracePt t="9365" x="5286375" y="2125663"/>
          <p14:tracePt t="9415" x="5527675" y="2125663"/>
          <p14:tracePt t="9448" x="5724525" y="2098675"/>
          <p14:tracePt t="9481" x="6054725" y="2062163"/>
          <p14:tracePt t="9531" x="6367463" y="2036763"/>
          <p14:tracePt t="9542" x="6473825" y="2027238"/>
          <p14:tracePt t="9581" x="6661150" y="1990725"/>
          <p14:tracePt t="9633" x="6894513" y="1946275"/>
          <p14:tracePt t="9664" x="6965950" y="1938338"/>
          <p14:tracePt t="9702" x="7045325" y="1919288"/>
          <p14:tracePt t="9731" x="7099300" y="1919288"/>
          <p14:tracePt t="9781" x="7180263" y="1901825"/>
          <p14:tracePt t="9831" x="7224713" y="1884363"/>
          <p14:tracePt t="9874" x="7304088" y="1857375"/>
          <p14:tracePt t="9901" x="7340600" y="1847850"/>
          <p14:tracePt t="9933" x="7358063" y="1839913"/>
          <p14:tracePt t="9964" x="7375525" y="1839913"/>
          <p14:tracePt t="10014" x="7412038" y="1839913"/>
          <p14:tracePt t="10024" x="7419975" y="1839913"/>
          <p14:tracePt t="10048" x="7446963" y="1839913"/>
          <p14:tracePt t="10058" x="7456488" y="1839913"/>
          <p14:tracePt t="10115" x="7500938" y="1839913"/>
          <p14:tracePt t="10164" x="7599363" y="1847850"/>
          <p14:tracePt t="10198" x="7643813" y="1857375"/>
          <p14:tracePt t="10231" x="7661275" y="1866900"/>
          <p14:tracePt t="10264" x="7680325" y="1874838"/>
          <p14:tracePt t="10314" x="7697788" y="1884363"/>
          <p14:tracePt t="10365" x="7715250" y="1893888"/>
          <p14:tracePt t="10497" x="7715250" y="1911350"/>
          <p14:tracePt t="10547" x="7724775" y="1919288"/>
          <p14:tracePt t="10581" x="7680325" y="1946275"/>
          <p14:tracePt t="10632" x="7394575" y="2000250"/>
          <p14:tracePt t="10648" x="7296150" y="2009775"/>
          <p14:tracePt t="10681" x="7170738" y="2009775"/>
          <p14:tracePt t="10714" x="6956425" y="2009775"/>
          <p14:tracePt t="10747" x="6715125" y="2009775"/>
          <p14:tracePt t="10756" x="6608763" y="2009775"/>
          <p14:tracePt t="10797" x="6205538" y="2009775"/>
          <p14:tracePt t="10808" x="6116638" y="2009775"/>
          <p14:tracePt t="10848" x="5803900" y="2017713"/>
          <p14:tracePt t="10899" x="5537200" y="2017713"/>
          <p14:tracePt t="10901" x="5500688" y="2017713"/>
          <p14:tracePt t="10912" x="5465763" y="2017713"/>
          <p14:tracePt t="10947" x="5357813" y="2017713"/>
          <p14:tracePt t="10981" x="5170488" y="2017713"/>
          <p14:tracePt t="11031" x="4884738" y="1990725"/>
          <p14:tracePt t="11041" x="4840288" y="1990725"/>
          <p14:tracePt t="11081" x="4670425" y="1973263"/>
          <p14:tracePt t="11132" x="4562475" y="1955800"/>
          <p14:tracePt t="11181" x="4394200" y="1946275"/>
          <p14:tracePt t="11215" x="4276725" y="1938338"/>
          <p14:tracePt t="11247" x="4160838" y="1928813"/>
          <p14:tracePt t="11282" x="3973513" y="1919288"/>
          <p14:tracePt t="11314" x="3822700" y="1919288"/>
          <p14:tracePt t="11325" x="3768725" y="1911350"/>
          <p14:tracePt t="11365" x="3598863" y="1901825"/>
          <p14:tracePt t="11415" x="3517900" y="1893888"/>
          <p14:tracePt t="11449" x="3490913" y="1893888"/>
          <p14:tracePt t="11497" x="3482975" y="1893888"/>
          <p14:tracePt t="11915" x="3482975" y="1911350"/>
          <p14:tracePt t="11981" x="3482975" y="1919288"/>
          <p14:tracePt t="12014" x="3482975" y="1946275"/>
          <p14:tracePt t="12024" x="3490913" y="1946275"/>
          <p14:tracePt t="12081" x="3500438" y="1955800"/>
          <p14:tracePt t="12116" x="3500438" y="1965325"/>
          <p14:tracePt t="12198" x="3500438" y="1973263"/>
          <p14:tracePt t="12764" x="3544888" y="1874838"/>
          <p14:tracePt t="12798" x="3571875" y="1741488"/>
          <p14:tracePt t="12809" x="3571875" y="1724025"/>
          <p14:tracePt t="12848" x="3571875" y="1643063"/>
          <p14:tracePt t="12898" x="3465513" y="1500188"/>
          <p14:tracePt t="12934" x="3419475" y="1465263"/>
          <p14:tracePt t="12966" x="3348038" y="1446213"/>
          <p14:tracePt t="13014" x="3276600" y="1419225"/>
          <p14:tracePt t="13022" x="3259138" y="1419225"/>
          <p14:tracePt t="13048" x="3241675" y="1411288"/>
          <p14:tracePt t="13081" x="3214688" y="1411288"/>
          <p14:tracePt t="13092" x="3197225" y="1411288"/>
          <p14:tracePt t="13132" x="3108325" y="1411288"/>
          <p14:tracePt t="13165" x="3027363" y="1411288"/>
          <p14:tracePt t="13198" x="2973388" y="1411288"/>
          <p14:tracePt t="13231" x="2911475" y="1419225"/>
          <p14:tracePt t="13264" x="2830513" y="1438275"/>
          <p14:tracePt t="13314" x="2803525" y="1455738"/>
          <p14:tracePt t="13348" x="2786063" y="1473200"/>
          <p14:tracePt t="13398" x="2759075" y="1500188"/>
          <p14:tracePt t="13431" x="2724150" y="1517650"/>
          <p14:tracePt t="13481" x="2705100" y="1544638"/>
          <p14:tracePt t="13514" x="2608263" y="1616075"/>
          <p14:tracePt t="13523" x="2581275" y="1643063"/>
          <p14:tracePt t="13547" x="2536825" y="1687513"/>
          <p14:tracePt t="13558" x="2517775" y="1704975"/>
          <p14:tracePt t="13597" x="2490788" y="1731963"/>
          <p14:tracePt t="13649" x="2490788" y="1751013"/>
          <p14:tracePt t="13699" x="2490788" y="1768475"/>
          <p14:tracePt t="13731" x="2500313" y="1847850"/>
          <p14:tracePt t="13781" x="2536825" y="2044700"/>
          <p14:tracePt t="13831" x="2562225" y="2081213"/>
          <p14:tracePt t="13881" x="2589213" y="2116138"/>
          <p14:tracePt t="13932" x="2687638" y="2170113"/>
          <p14:tracePt t="13969" x="2751138" y="2197100"/>
          <p14:tracePt t="14014" x="2786063" y="2205038"/>
          <p14:tracePt t="14047" x="2795588" y="2214563"/>
          <p14:tracePt t="14082" x="2874963" y="2224088"/>
          <p14:tracePt t="14132" x="3009900" y="2232025"/>
          <p14:tracePt t="14165" x="3116263" y="2232025"/>
          <p14:tracePt t="14201" x="3286125" y="2232025"/>
          <p14:tracePt t="14231" x="3402013" y="2232025"/>
          <p14:tracePt t="14239" x="3429000" y="2224088"/>
          <p14:tracePt t="14281" x="3517900" y="2214563"/>
          <p14:tracePt t="14290" x="3536950" y="2214563"/>
          <p14:tracePt t="14331" x="3598863" y="2187575"/>
          <p14:tracePt t="14341" x="3616325" y="2187575"/>
          <p14:tracePt t="14381" x="3687763" y="2160588"/>
          <p14:tracePt t="14432" x="3724275" y="2133600"/>
          <p14:tracePt t="14465" x="3751263" y="2116138"/>
          <p14:tracePt t="14514" x="3768725" y="2089150"/>
          <p14:tracePt t="14547" x="3776663" y="2071688"/>
          <p14:tracePt t="14558" x="3776663" y="2062163"/>
          <p14:tracePt t="14597" x="3776663" y="2000250"/>
          <p14:tracePt t="14648" x="3768725" y="1893888"/>
          <p14:tracePt t="14685" x="3741738" y="1830388"/>
          <p14:tracePt t="14731" x="3724275" y="1803400"/>
          <p14:tracePt t="14764" x="3616325" y="1731963"/>
          <p14:tracePt t="14814" x="3490913" y="1660525"/>
          <p14:tracePt t="14866" x="3411538" y="1633538"/>
          <p14:tracePt t="14915" x="3268663" y="1581150"/>
          <p14:tracePt t="14949" x="3179763" y="1562100"/>
          <p14:tracePt t="14981" x="3081338" y="1544638"/>
          <p14:tracePt t="15014" x="2946400" y="1536700"/>
          <p14:tracePt t="15024" x="2919413" y="1536700"/>
          <p14:tracePt t="15047" x="2884488" y="1536700"/>
          <p14:tracePt t="15055" x="2857500" y="1536700"/>
          <p14:tracePt t="15097" x="2786063" y="1536700"/>
          <p14:tracePt t="15148" x="2687638" y="1536700"/>
          <p14:tracePt t="15185" x="2616200" y="1536700"/>
          <p14:tracePt t="15214" x="2554288" y="1536700"/>
          <p14:tracePt t="15247" x="2536825" y="1544638"/>
          <p14:tracePt t="15282" x="2517775" y="1571625"/>
          <p14:tracePt t="15331" x="2509838" y="1598613"/>
          <p14:tracePt t="15341" x="2509838" y="1608138"/>
          <p14:tracePt t="15382" x="2490788" y="1670050"/>
          <p14:tracePt t="15434" x="2490788" y="1697038"/>
          <p14:tracePt t="15481" x="2490788" y="1704975"/>
          <p14:tracePt t="15530" x="2490788" y="1741488"/>
          <p14:tracePt t="15538" x="2490788" y="1768475"/>
          <p14:tracePt t="15580" x="2490788" y="1830388"/>
          <p14:tracePt t="15591" x="2490788" y="1839913"/>
          <p14:tracePt t="15649" x="2490788" y="1866900"/>
          <p14:tracePt t="15685" x="2490788" y="1884363"/>
          <p14:tracePt t="15714" x="2509838" y="1901825"/>
          <p14:tracePt t="15749" x="2527300" y="1965325"/>
          <p14:tracePt t="15758" x="2536825" y="1982788"/>
          <p14:tracePt t="15797" x="2554288" y="2017713"/>
          <p14:tracePt t="15807" x="2562225" y="2017713"/>
          <p14:tracePt t="15847" x="2616200" y="2089150"/>
          <p14:tracePt t="15899" x="2697163" y="2143125"/>
          <p14:tracePt t="15934" x="2714625" y="2160588"/>
          <p14:tracePt t="15966" x="2732088" y="2170113"/>
          <p14:tracePt t="16014" x="2759075" y="2179638"/>
          <p14:tracePt t="16047" x="2840038" y="2197100"/>
          <p14:tracePt t="16080" x="2894013" y="2197100"/>
          <p14:tracePt t="16089" x="2901950" y="2197100"/>
          <p14:tracePt t="16131" x="2955925" y="2197100"/>
          <p14:tracePt t="16164" x="3116263" y="2197100"/>
          <p14:tracePt t="16199" x="3251200" y="2197100"/>
          <p14:tracePt t="16231" x="3322638" y="2187575"/>
          <p14:tracePt t="16264" x="3402013" y="2170113"/>
          <p14:tracePt t="16314" x="3500438" y="2133600"/>
          <p14:tracePt t="16325" x="3509963" y="2125663"/>
          <p14:tracePt t="16365" x="3544888" y="2108200"/>
          <p14:tracePt t="16415" x="3608388" y="2081213"/>
          <p14:tracePt t="16449" x="3660775" y="2062163"/>
          <p14:tracePt t="16481" x="3724275" y="2036763"/>
          <p14:tracePt t="16514" x="3759200" y="2017713"/>
          <p14:tracePt t="16547" x="3768725" y="2009775"/>
          <p14:tracePt t="16597" x="3776663" y="2009775"/>
          <p14:tracePt t="20830" x="3741738" y="2027238"/>
          <p14:tracePt t="20864" x="3697288" y="2054225"/>
          <p14:tracePt t="20874" x="3670300" y="2062163"/>
          <p14:tracePt t="20916" x="3598863" y="2071688"/>
          <p14:tracePt t="20952" x="3465513" y="2089150"/>
          <p14:tracePt t="20982" x="3303588" y="2098675"/>
          <p14:tracePt t="21014" x="3143250" y="2116138"/>
          <p14:tracePt t="21047" x="3036888" y="2133600"/>
          <p14:tracePt t="21057" x="3000375" y="2133600"/>
          <p14:tracePt t="21097" x="2724150" y="2152650"/>
          <p14:tracePt t="21108" x="2670175" y="2152650"/>
          <p14:tracePt t="21148" x="2598738" y="2152650"/>
          <p14:tracePt t="21198" x="2571750" y="2152650"/>
          <p14:tracePt t="21231" x="2554288" y="2152650"/>
          <p14:tracePt t="21247" x="2544763" y="2152650"/>
          <p14:tracePt t="21280" x="2527300" y="2152650"/>
          <p14:tracePt t="21347" x="2517775" y="2152650"/>
          <p14:tracePt t="21380" x="2509838" y="2152650"/>
          <p14:tracePt t="21547" x="2509838" y="2143125"/>
          <p14:tracePt t="21580" x="2527300" y="2125663"/>
          <p14:tracePt t="21588" x="2527300" y="2116138"/>
          <p14:tracePt t="21630" x="2544763" y="2098675"/>
          <p14:tracePt t="21681" x="2554288" y="2081213"/>
          <p14:tracePt t="21717" x="2562225" y="2071688"/>
          <p14:tracePt t="21764" x="2571750" y="2062163"/>
          <p14:tracePt t="21797" x="2589213" y="2062163"/>
          <p14:tracePt t="21830" x="2598738" y="2054225"/>
          <p14:tracePt t="22114" x="2608263" y="2054225"/>
          <p14:tracePt t="22264" x="2608263" y="2062163"/>
          <p14:tracePt t="22314" x="2608263" y="2071688"/>
          <p14:tracePt t="22397" x="2608263" y="2081213"/>
          <p14:tracePt t="22481" x="2608263" y="2089150"/>
          <p14:tracePt t="26597" x="2697163" y="2108200"/>
          <p14:tracePt t="26604" x="2714625" y="2108200"/>
          <p14:tracePt t="26647" x="2759075" y="2108200"/>
          <p14:tracePt t="26682" x="2786063" y="2108200"/>
          <p14:tracePt t="26731" x="2884488" y="2108200"/>
          <p14:tracePt t="26764" x="2938463" y="2108200"/>
          <p14:tracePt t="26798" x="2965450" y="2108200"/>
          <p14:tracePt t="26831" x="2982913" y="2108200"/>
          <p14:tracePt t="26880" x="3009900" y="2108200"/>
          <p14:tracePt t="26931" x="3017838" y="2108200"/>
          <p14:tracePt t="26981" x="3036888" y="2108200"/>
          <p14:tracePt t="27164" x="3054350" y="2108200"/>
          <p14:tracePt t="27215" x="3133725" y="2089150"/>
          <p14:tracePt t="27248" x="3152775" y="2089150"/>
          <p14:tracePt t="27297" x="3170238" y="2089150"/>
          <p14:tracePt t="27347" x="3179763" y="2089150"/>
          <p14:tracePt t="27397" x="3205163" y="2071688"/>
          <p14:tracePt t="27448" x="3224213" y="2054225"/>
          <p14:tracePt t="27498" x="3286125" y="1990725"/>
          <p14:tracePt t="27531" x="3313113" y="1973263"/>
          <p14:tracePt t="27563" x="3330575" y="1955800"/>
          <p14:tracePt t="27613" x="3348038" y="1928813"/>
          <p14:tracePt t="27623" x="3348038" y="1919288"/>
          <p14:tracePt t="27682" x="3348038" y="1893888"/>
          <p14:tracePt t="27731" x="3348038" y="1866900"/>
          <p14:tracePt t="27733" x="3340100" y="1847850"/>
          <p14:tracePt t="27743" x="3340100" y="1830388"/>
          <p14:tracePt t="27780" x="3322638" y="1803400"/>
          <p14:tracePt t="27813" x="3303588" y="1785938"/>
          <p14:tracePt t="27863" x="3276600" y="1776413"/>
          <p14:tracePt t="27897" x="3251200" y="1768475"/>
          <p14:tracePt t="27907" x="3241675" y="1768475"/>
          <p14:tracePt t="27966" x="3179763" y="1768475"/>
          <p14:tracePt t="28002" x="3108325" y="1758950"/>
          <p14:tracePt t="28014" x="3098800" y="1758950"/>
          <p14:tracePt t="28030" x="3089275" y="1758950"/>
          <p14:tracePt t="28047" x="3071813" y="1758950"/>
          <p14:tracePt t="28097" x="3044825" y="1758950"/>
          <p14:tracePt t="28130" x="2973388" y="1758950"/>
          <p14:tracePt t="28141" x="2965450" y="1758950"/>
          <p14:tracePt t="28182" x="2928938" y="1758950"/>
          <p14:tracePt t="28232" x="2911475" y="1785938"/>
          <p14:tracePt t="28280" x="2911475" y="1812925"/>
          <p14:tracePt t="28313" x="2911475" y="1857375"/>
          <p14:tracePt t="28347" x="2928938" y="1911350"/>
          <p14:tracePt t="28356" x="2938463" y="1938338"/>
          <p14:tracePt t="28397" x="2965450" y="2000250"/>
          <p14:tracePt t="28407" x="2973388" y="2017713"/>
          <p14:tracePt t="28447" x="2990850" y="2027238"/>
          <p14:tracePt t="28448" x="3000375" y="2036763"/>
          <p14:tracePt t="28498" x="3017838" y="2054225"/>
          <p14:tracePt t="28530" x="3036888" y="2062163"/>
          <p14:tracePt t="28563" x="3054350" y="2062163"/>
          <p14:tracePt t="28613" x="3081338" y="2062163"/>
          <p14:tracePt t="28663" x="3108325" y="2062163"/>
          <p14:tracePt t="28715" x="3205163" y="2062163"/>
          <p14:tracePt t="28747" x="3241675" y="2062163"/>
          <p14:tracePt t="28764" x="3251200" y="2062163"/>
          <p14:tracePt t="28813" x="3286125" y="2062163"/>
          <p14:tracePt t="28847" x="3367088" y="2054225"/>
          <p14:tracePt t="28856" x="3384550" y="2054225"/>
          <p14:tracePt t="28897" x="3446463" y="2036763"/>
          <p14:tracePt t="28907" x="3455988" y="2036763"/>
          <p14:tracePt t="28965" x="3482975" y="2009775"/>
          <p14:tracePt t="29001" x="3490913" y="1990725"/>
          <p14:tracePt t="29033" x="3509963" y="1973263"/>
          <p14:tracePt t="29080" x="3527425" y="1955800"/>
          <p14:tracePt t="29114" x="3536950" y="1928813"/>
          <p14:tracePt t="29163" x="3544888" y="1911350"/>
          <p14:tracePt t="29214" x="3544888" y="1884363"/>
          <p14:tracePt t="29247" x="3544888" y="1866900"/>
          <p14:tracePt t="29297" x="3544888" y="1839913"/>
          <p14:tracePt t="29347" x="3527425" y="1795463"/>
          <p14:tracePt t="29380" x="3509963" y="1751013"/>
          <p14:tracePt t="29390" x="3500438" y="1731963"/>
          <p14:tracePt t="29432" x="3465513" y="1679575"/>
          <p14:tracePt t="29465" x="3438525" y="1652588"/>
          <p14:tracePt t="29514" x="3384550" y="1616075"/>
          <p14:tracePt t="29526" x="3367088" y="1608138"/>
          <p14:tracePt t="29563" x="3340100" y="1598613"/>
          <p14:tracePt t="29597" x="3322638" y="1598613"/>
          <p14:tracePt t="29631" x="3241675" y="1589088"/>
          <p14:tracePt t="29643" x="3214688" y="1589088"/>
          <p14:tracePt t="29680" x="3143250" y="1589088"/>
          <p14:tracePt t="29731" x="3108325" y="1589088"/>
          <p14:tracePt t="29782" x="3081338" y="1616075"/>
          <p14:tracePt t="29813" x="3062288" y="1679575"/>
          <p14:tracePt t="29847" x="3044825" y="1751013"/>
          <p14:tracePt t="29897" x="3044825" y="1812925"/>
          <p14:tracePt t="29947" x="3044825" y="1839913"/>
          <p14:tracePt t="29997" x="3044825" y="1866900"/>
          <p14:tracePt t="30032" x="3062288" y="1874838"/>
          <p14:tracePt t="30063" x="3081338" y="1893888"/>
          <p14:tracePt t="30097" x="3098800" y="1911350"/>
          <p14:tracePt t="30106" x="3098800" y="1919288"/>
          <p14:tracePt t="30147" x="3125788" y="1919288"/>
          <p14:tracePt t="30248" x="3143250" y="1884363"/>
          <p14:tracePt t="30480" x="3268663" y="1884363"/>
          <p14:tracePt t="30514" x="3714750" y="1884363"/>
          <p14:tracePt t="30530" x="3830638" y="1884363"/>
          <p14:tracePt t="30564" x="4170363" y="1901825"/>
          <p14:tracePt t="30597" x="4295775" y="1919288"/>
          <p14:tracePt t="30606" x="4340225" y="1928813"/>
          <p14:tracePt t="30647" x="4419600" y="1955800"/>
          <p14:tracePt t="30657" x="4429125" y="1965325"/>
          <p14:tracePt t="30698" x="4446588" y="1973263"/>
          <p14:tracePt t="30747" x="4465638" y="1973263"/>
          <p14:tracePt t="30796" x="4483100" y="1973263"/>
          <p14:tracePt t="30863" x="4491038" y="1973263"/>
          <p14:tracePt t="30930" x="4518025" y="1973263"/>
          <p14:tracePt t="30970" x="4608513" y="2000250"/>
          <p14:tracePt t="30997" x="4670425" y="2017713"/>
          <p14:tracePt t="31014" x="4687888" y="2017713"/>
          <p14:tracePt t="31048" x="4813300" y="2027238"/>
          <p14:tracePt t="31080" x="4946650" y="2036763"/>
          <p14:tracePt t="31088" x="4991100" y="2044700"/>
          <p14:tracePt t="31130" x="5187950" y="2044700"/>
          <p14:tracePt t="31138" x="5241925" y="2044700"/>
          <p14:tracePt t="31180" x="5394325" y="2044700"/>
          <p14:tracePt t="31230" x="5589588" y="2044700"/>
          <p14:tracePt t="31264" x="5705475" y="2044700"/>
          <p14:tracePt t="31313" x="5822950" y="2044700"/>
          <p14:tracePt t="31347" x="5902325" y="2044700"/>
          <p14:tracePt t="31355" x="5919788" y="2044700"/>
          <p14:tracePt t="31396" x="5991225" y="2044700"/>
          <p14:tracePt t="31407" x="6018213" y="2044700"/>
          <p14:tracePt t="31447" x="6161088" y="2027238"/>
          <p14:tracePt t="31496" x="6296025" y="2027238"/>
          <p14:tracePt t="31530" x="6357938" y="2017713"/>
          <p14:tracePt t="31563" x="6402388" y="2017713"/>
          <p14:tracePt t="31613" x="6419850" y="2009775"/>
          <p14:tracePt t="31663" x="6446838" y="2000250"/>
          <p14:tracePt t="31697" x="6465888" y="2000250"/>
          <p14:tracePt t="31747" x="6483350" y="2000250"/>
          <p14:tracePt t="32214" x="6581775" y="2000250"/>
          <p14:tracePt t="32224" x="6634163" y="2000250"/>
          <p14:tracePt t="32264" x="6823075" y="1990725"/>
          <p14:tracePt t="32297" x="6929438" y="1990725"/>
          <p14:tracePt t="32330" x="7027863" y="1990725"/>
          <p14:tracePt t="32338" x="7054850" y="1990725"/>
          <p14:tracePt t="32380" x="7188200" y="1990725"/>
          <p14:tracePt t="32389" x="7215188" y="1990725"/>
          <p14:tracePt t="32430" x="7323138" y="1990725"/>
          <p14:tracePt t="32481" x="7456488" y="2000250"/>
          <p14:tracePt t="32517" x="7545388" y="2000250"/>
          <p14:tracePt t="32530" x="7572375" y="2000250"/>
          <p14:tracePt t="32564" x="7643813" y="2000250"/>
          <p14:tracePt t="32597" x="7715250" y="2000250"/>
          <p14:tracePt t="32647" x="7813675" y="2009775"/>
          <p14:tracePt t="32657" x="7831138" y="2009775"/>
          <p14:tracePt t="32697" x="7912100" y="2009775"/>
          <p14:tracePt t="32747" x="8001000" y="2009775"/>
          <p14:tracePt t="32781" x="8072438" y="2009775"/>
          <p14:tracePt t="32814" x="8143875" y="2009775"/>
          <p14:tracePt t="32830" x="8161338" y="2009775"/>
          <p14:tracePt t="32839" x="8180388" y="2009775"/>
          <p14:tracePt t="32880" x="8197850" y="2009775"/>
          <p14:tracePt t="32930" x="8224838" y="2009775"/>
          <p14:tracePt t="32965" x="8251825" y="2009775"/>
          <p14:tracePt t="33014" x="8259763" y="2009775"/>
          <p14:tracePt t="33030" x="8269288" y="2009775"/>
          <p14:tracePt t="33080" x="8277225" y="2009775"/>
          <p14:tracePt t="33113" x="8286750" y="2009775"/>
          <p14:tracePt t="33163" x="8296275" y="2009775"/>
          <p14:tracePt t="33214" x="8304213" y="2009775"/>
          <p14:tracePt t="33313" x="8286750" y="2009775"/>
          <p14:tracePt t="33330" x="8277225" y="2009775"/>
          <p14:tracePt t="33363" x="8205788" y="2000250"/>
          <p14:tracePt t="33371" x="8170863" y="2000250"/>
          <p14:tracePt t="33413" x="7983538" y="1990725"/>
          <p14:tracePt t="33424" x="7929563" y="1982788"/>
          <p14:tracePt t="33464" x="7670800" y="1965325"/>
          <p14:tracePt t="33515" x="7304088" y="1946275"/>
          <p14:tracePt t="33527" x="7232650" y="1946275"/>
          <p14:tracePt t="33563" x="6946900" y="1938338"/>
          <p14:tracePt t="33596" x="6697663" y="1938338"/>
          <p14:tracePt t="33630" x="6411913" y="1928813"/>
          <p14:tracePt t="33638" x="6357938" y="1919288"/>
          <p14:tracePt t="33680" x="6205538" y="1911350"/>
          <p14:tracePt t="33690" x="6161088" y="1911350"/>
          <p14:tracePt t="33732" x="5965825" y="1911350"/>
          <p14:tracePt t="33769" x="5803900" y="1911350"/>
          <p14:tracePt t="33814" x="5751513" y="1911350"/>
          <p14:tracePt t="33847" x="5653088" y="1911350"/>
          <p14:tracePt t="33897" x="5572125" y="1911350"/>
          <p14:tracePt t="33947" x="5554663" y="1911350"/>
          <p14:tracePt t="33997" x="5545138" y="1911350"/>
          <p14:tracePt t="34030" x="5537200" y="1911350"/>
          <p14:tracePt t="34096" x="5527675" y="1928813"/>
          <p14:tracePt t="34146" x="5510213" y="1946275"/>
          <p14:tracePt t="34197" x="5491163" y="1965325"/>
          <p14:tracePt t="34250" x="5465763" y="1965325"/>
          <p14:tracePt t="34296" x="5456238" y="1965325"/>
          <p14:tracePt t="34413" x="5446713" y="1973263"/>
          <p14:tracePt t="34447" x="5438775" y="1982788"/>
          <p14:tracePt t="34497" x="5411788" y="2000250"/>
          <p14:tracePt t="34536" x="5402263" y="2009775"/>
          <p14:tracePt t="34630" x="5394325" y="2009775"/>
          <p14:tracePt t="34781" x="5394325" y="2017713"/>
          <p14:tracePt t="35596" x="5465763" y="2027238"/>
          <p14:tracePt t="35630" x="5527675" y="2036763"/>
          <p14:tracePt t="35639" x="5545138" y="2036763"/>
          <p14:tracePt t="35680" x="5599113" y="2036763"/>
          <p14:tracePt t="35690" x="5608638" y="2036763"/>
          <p14:tracePt t="35731" x="5643563" y="2036763"/>
          <p14:tracePt t="35733" x="5670550" y="2036763"/>
          <p14:tracePt t="35763" x="5732463" y="2036763"/>
          <p14:tracePt t="35780" x="5759450" y="2036763"/>
          <p14:tracePt t="35814" x="5867400" y="2036763"/>
          <p14:tracePt t="35846" x="5938838" y="2036763"/>
          <p14:tracePt t="35880" x="6000750" y="2036763"/>
          <p14:tracePt t="35913" x="6081713" y="2036763"/>
          <p14:tracePt t="35924" x="6099175" y="2036763"/>
          <p14:tracePt t="35964" x="6170613" y="2044700"/>
          <p14:tracePt t="36014" x="6330950" y="2054225"/>
          <p14:tracePt t="36028" x="6367463" y="2054225"/>
          <p14:tracePt t="36063" x="6500813" y="2054225"/>
          <p14:tracePt t="36080" x="6537325" y="2054225"/>
          <p14:tracePt t="36130" x="6626225" y="2054225"/>
          <p14:tracePt t="36180" x="6653213" y="2054225"/>
          <p14:tracePt t="36630" x="6626225" y="2054225"/>
          <p14:tracePt t="36680" x="6599238" y="2054225"/>
          <p14:tracePt t="36846" x="6589713" y="2054225"/>
          <p14:tracePt t="37663" x="6643688" y="2054225"/>
          <p14:tracePt t="37671" x="6688138" y="2054225"/>
          <p14:tracePt t="37714" x="7108825" y="2027238"/>
          <p14:tracePt t="37746" x="7527925" y="2017713"/>
          <p14:tracePt t="37780" x="7786688" y="2017713"/>
          <p14:tracePt t="37796" x="7804150" y="2017713"/>
          <p14:tracePt t="37847" x="7848600" y="2017713"/>
          <p14:tracePt t="37858" x="7867650" y="2017713"/>
          <p14:tracePt t="37913" x="7885113" y="2017713"/>
          <p14:tracePt t="37947" x="7912100" y="2017713"/>
          <p14:tracePt t="37998" x="7991475" y="2027238"/>
          <p14:tracePt t="38032" x="8010525" y="2027238"/>
          <p14:tracePt t="38080" x="8037513" y="2036763"/>
          <p14:tracePt t="38129" x="8099425" y="2036763"/>
          <p14:tracePt t="38163" x="8153400" y="2036763"/>
          <p14:tracePt t="38173" x="8161338" y="2036763"/>
          <p14:tracePt t="38213" x="8180388" y="2036763"/>
          <p14:tracePt t="38246" x="8205788" y="2036763"/>
          <p14:tracePt t="38296" x="8215313" y="2036763"/>
          <p14:tracePt t="38363" x="8224838" y="2036763"/>
          <p14:tracePt t="38413" x="8242300" y="2036763"/>
          <p14:tracePt t="38463" x="8251825" y="2036763"/>
          <p14:tracePt t="38465" x="8259763" y="2036763"/>
          <p14:tracePt t="38547" x="8269288" y="2036763"/>
          <p14:tracePt t="38646" x="8269288" y="2044700"/>
          <p14:tracePt t="38696" x="8269288" y="2062163"/>
          <p14:tracePt t="38747" x="8232775" y="2098675"/>
          <p14:tracePt t="38797" x="7912100" y="2232025"/>
          <p14:tracePt t="38831" x="7518400" y="2295525"/>
          <p14:tracePt t="38880" x="6938963" y="2322513"/>
          <p14:tracePt t="38930" x="6599238" y="2330450"/>
          <p14:tracePt t="38940" x="6500813" y="2330450"/>
          <p14:tracePt t="38981" x="6348413" y="2330450"/>
          <p14:tracePt t="39031" x="5973763" y="2330450"/>
          <p14:tracePt t="39066" x="5653088" y="2330450"/>
          <p14:tracePt t="39098" x="5438775" y="2330450"/>
          <p14:tracePt t="39130" x="5348288" y="2322513"/>
          <p14:tracePt t="39139" x="5330825" y="2322513"/>
          <p14:tracePt t="39180" x="5276850" y="2303463"/>
          <p14:tracePt t="39190" x="5268913" y="2303463"/>
          <p14:tracePt t="39231" x="5251450" y="2286000"/>
          <p14:tracePt t="39281" x="5232400" y="2268538"/>
          <p14:tracePt t="39316" x="5214938" y="2251075"/>
          <p14:tracePt t="39346" x="5197475" y="2232025"/>
          <p14:tracePt t="39396" x="5187950" y="2205038"/>
          <p14:tracePt t="39406" x="5180013" y="2205038"/>
          <p14:tracePt t="39446" x="5153025" y="2160588"/>
          <p14:tracePt t="39457" x="5143500" y="2152650"/>
          <p14:tracePt t="39514" x="5133975" y="2125663"/>
          <p14:tracePt t="39530" x="5126038" y="2125663"/>
          <p14:tracePt t="39563" x="5116513" y="2116138"/>
          <p14:tracePt t="39599" x="5116513" y="2098675"/>
          <p14:tracePt t="39663" x="5108575" y="2081213"/>
          <p14:tracePt t="39713" x="5099050" y="2054225"/>
          <p14:tracePt t="39764" x="5081588" y="2036763"/>
          <p14:tracePt t="39815" x="5081588" y="2027238"/>
          <p14:tracePt t="39913" x="5081588" y="2017713"/>
          <p14:tracePt t="39980" x="5072063" y="2017713"/>
          <p14:tracePt t="40031" x="5072063" y="2009775"/>
          <p14:tracePt t="41080" x="5180013" y="2027238"/>
          <p14:tracePt t="41113" x="5232400" y="2036763"/>
          <p14:tracePt t="41146" x="5276850" y="2044700"/>
          <p14:tracePt t="41196" x="5303838" y="2054225"/>
          <p14:tracePt t="41247" x="5330825" y="2054225"/>
          <p14:tracePt t="41297" x="5348288" y="2054225"/>
          <p14:tracePt t="41329" x="5367338" y="2062163"/>
          <p14:tracePt t="41363" x="5384800" y="2062163"/>
          <p14:tracePt t="41413" x="5402263" y="2062163"/>
          <p14:tracePt t="41446" x="5411788" y="2062163"/>
          <p14:tracePt t="41613" x="5367338" y="2062163"/>
          <p14:tracePt t="41663" x="5268913" y="2062163"/>
          <p14:tracePt t="41713" x="5170488" y="2062163"/>
          <p14:tracePt t="41724" x="5153025" y="2062163"/>
          <p14:tracePt t="41764" x="5072063" y="2062163"/>
          <p14:tracePt t="41814" x="4991100" y="2062163"/>
          <p14:tracePt t="41863" x="4973638" y="2062163"/>
          <p14:tracePt t="41896" x="4956175" y="2062163"/>
          <p14:tracePt t="42063" x="4973638" y="2062163"/>
          <p14:tracePt t="42113" x="5000625" y="2062163"/>
          <p14:tracePt t="42163" x="5081588" y="2062163"/>
          <p14:tracePt t="42172" x="5116513" y="2062163"/>
          <p14:tracePt t="42213" x="5322888" y="2062163"/>
          <p14:tracePt t="42223" x="5357813" y="2062163"/>
          <p14:tracePt t="42263" x="5411788" y="2062163"/>
          <p14:tracePt t="42314" x="5429250" y="2062163"/>
          <p14:tracePt t="42348" x="5438775" y="2062163"/>
          <p14:tracePt t="42546" x="5340350" y="2071688"/>
          <p14:tracePt t="42580" x="5180013" y="2089150"/>
          <p14:tracePt t="42615" x="4884738" y="2098675"/>
          <p14:tracePt t="42663" x="4625975" y="2089150"/>
          <p14:tracePt t="42696" x="4465638" y="2062163"/>
          <p14:tracePt t="42707" x="4446588" y="2062163"/>
          <p14:tracePt t="42747" x="4411663" y="2044700"/>
          <p14:tracePt t="42797" x="4384675" y="2036763"/>
          <p14:tracePt t="42846" x="4357688" y="2036763"/>
          <p14:tracePt t="42896" x="4322763" y="2036763"/>
          <p14:tracePt t="42946" x="4303713" y="2036763"/>
          <p14:tracePt t="43083" x="4322763" y="2036763"/>
          <p14:tracePt t="43129" x="4340225" y="2044700"/>
          <p14:tracePt t="43163" x="4348163" y="2062163"/>
          <p14:tracePt t="43171" x="4348163" y="2071688"/>
          <p14:tracePt t="43229" x="4357688" y="2089150"/>
          <p14:tracePt t="43280" x="4367213" y="2098675"/>
          <p14:tracePt t="43331" x="4384675" y="2098675"/>
          <p14:tracePt t="43396" x="4394200" y="2098675"/>
          <p14:tracePt t="43446" x="4411663" y="2098675"/>
          <p14:tracePt t="43497" x="4419600" y="2071688"/>
          <p14:tracePt t="43547" x="4438650" y="1990725"/>
          <p14:tracePt t="43549" x="4446588" y="1973263"/>
          <p14:tracePt t="43580" x="4446588" y="1919288"/>
          <p14:tracePt t="43596" x="4446588" y="1911350"/>
          <p14:tracePt t="43629" x="4456113" y="1884363"/>
          <p14:tracePt t="43679" x="4456113" y="1822450"/>
          <p14:tracePt t="43687" x="4456113" y="1812925"/>
          <p14:tracePt t="43729" x="4456113" y="1795463"/>
          <p14:tracePt t="43780" x="4438650" y="1724025"/>
          <p14:tracePt t="43813" x="4419600" y="1704975"/>
          <p14:tracePt t="43846" x="4411663" y="1697038"/>
          <p14:tracePt t="43879" x="4384675" y="1687513"/>
          <p14:tracePt t="43929" x="4357688" y="1687513"/>
          <p14:tracePt t="43979" x="4295775" y="1704975"/>
          <p14:tracePt t="44014" x="4232275" y="1731963"/>
          <p14:tracePt t="44016" x="4214813" y="1731963"/>
          <p14:tracePt t="44047" x="4179888" y="1741488"/>
          <p14:tracePt t="44098" x="4160838" y="1758950"/>
          <p14:tracePt t="44130" x="4152900" y="1785938"/>
          <p14:tracePt t="44163" x="4152900" y="1847850"/>
          <p14:tracePt t="44196" x="4152900" y="1919288"/>
          <p14:tracePt t="44207" x="4152900" y="1928813"/>
          <p14:tracePt t="44247" x="4152900" y="1973263"/>
          <p14:tracePt t="44297" x="4152900" y="2000250"/>
          <p14:tracePt t="44332" x="4170363" y="2009775"/>
          <p14:tracePt t="44347" x="4179888" y="2027238"/>
          <p14:tracePt t="44357" x="4187825" y="2027238"/>
          <p14:tracePt t="44396" x="4241800" y="2054225"/>
          <p14:tracePt t="44404" x="4251325" y="2054225"/>
          <p14:tracePt t="44446" x="4286250" y="2054225"/>
          <p14:tracePt t="44496" x="4303713" y="2054225"/>
          <p14:tracePt t="44530" x="4322763" y="2054225"/>
          <p14:tracePt t="44563" x="4348163" y="2054225"/>
          <p14:tracePt t="44597" x="4402138" y="2054225"/>
          <p14:tracePt t="44630" x="4483100" y="2036763"/>
          <p14:tracePt t="44641" x="4500563" y="2027238"/>
          <p14:tracePt t="44679" x="4554538" y="2027238"/>
          <p14:tracePt t="44689" x="4562475" y="2017713"/>
          <p14:tracePt t="44729" x="4589463" y="2000250"/>
          <p14:tracePt t="44781" x="4608513" y="1955800"/>
          <p14:tracePt t="44814" x="4616450" y="1893888"/>
          <p14:tracePt t="44846" x="4616450" y="1847850"/>
          <p14:tracePt t="44879" x="4616450" y="1803400"/>
          <p14:tracePt t="44929" x="4616450" y="1768475"/>
          <p14:tracePt t="44939" x="4616450" y="1758950"/>
          <p14:tracePt t="44981" x="4589463" y="1687513"/>
          <p14:tracePt t="45031" x="4537075" y="1589088"/>
          <p14:tracePt t="45066" x="4491038" y="1544638"/>
          <p14:tracePt t="45113" x="4465638" y="1536700"/>
          <p14:tracePt t="45146" x="4446588" y="1527175"/>
          <p14:tracePt t="45179" x="4394200" y="1544638"/>
          <p14:tracePt t="45189" x="4375150" y="1544638"/>
          <p14:tracePt t="45229" x="4295775" y="1589088"/>
          <p14:tracePt t="45240" x="4276725" y="1598613"/>
          <p14:tracePt t="45280" x="4224338" y="1616075"/>
          <p14:tracePt t="45317" x="4205288" y="1633538"/>
          <p14:tracePt t="45363" x="4197350" y="1652588"/>
          <p14:tracePt t="45396" x="4197350" y="1697038"/>
          <p14:tracePt t="45446" x="4197350" y="1768475"/>
          <p14:tracePt t="45496" x="4197350" y="1795463"/>
          <p14:tracePt t="45530" x="4197350" y="1803400"/>
          <p14:tracePt t="45580" x="4214813" y="1830388"/>
          <p14:tracePt t="45613" x="4232275" y="1857375"/>
          <p14:tracePt t="45629" x="4241800" y="1857375"/>
          <p14:tracePt t="45638" x="4241800" y="1866900"/>
          <p14:tracePt t="45679" x="4268788" y="1884363"/>
          <p14:tracePt t="45713" x="4286250" y="1901825"/>
          <p14:tracePt t="45763" x="4303713" y="1911350"/>
          <p14:tracePt t="45813" x="4313238" y="1911350"/>
          <p14:tracePt t="45929" x="4322763" y="1911350"/>
          <p14:tracePt t="61613" x="4867275" y="2054225"/>
          <p14:tracePt t="61645" x="5027613" y="2089150"/>
          <p14:tracePt t="61696" x="5160963" y="2116138"/>
          <p14:tracePt t="61707" x="5197475" y="2116138"/>
          <p14:tracePt t="61746" x="5357813" y="2133600"/>
          <p14:tracePt t="61759" x="5402263" y="2143125"/>
          <p14:tracePt t="61796" x="5616575" y="2179638"/>
          <p14:tracePt t="61806" x="5680075" y="2187575"/>
          <p14:tracePt t="61846" x="5902325" y="2232025"/>
          <p14:tracePt t="61896" x="6108700" y="2268538"/>
          <p14:tracePt t="61932" x="6161088" y="2286000"/>
          <p14:tracePt t="61962" x="6180138" y="2286000"/>
          <p14:tracePt t="61995" x="6224588" y="2286000"/>
          <p14:tracePt t="62006" x="6242050" y="2286000"/>
          <p14:tracePt t="62045" x="6340475" y="2286000"/>
          <p14:tracePt t="62096" x="6446838" y="2276475"/>
          <p14:tracePt t="62147" x="6537325" y="2268538"/>
          <p14:tracePt t="62178" x="6670675" y="2259013"/>
          <p14:tracePt t="62212" x="6867525" y="2251075"/>
          <p14:tracePt t="62262" x="7116763" y="2232025"/>
          <p14:tracePt t="62312" x="7304088" y="2214563"/>
          <p14:tracePt t="62323" x="7323138" y="2205038"/>
          <p14:tracePt t="62363" x="7402513" y="2197100"/>
          <p14:tracePt t="62395" x="7456488" y="2197100"/>
          <p14:tracePt t="62445" x="7554913" y="2197100"/>
          <p14:tracePt t="62479" x="7616825" y="2179638"/>
          <p14:tracePt t="62512" x="7732713" y="2170113"/>
          <p14:tracePt t="62522" x="7769225" y="2170113"/>
          <p14:tracePt t="62545" x="7848600" y="2160588"/>
          <p14:tracePt t="62557" x="7875588" y="2152650"/>
          <p14:tracePt t="62596" x="7956550" y="2143125"/>
          <p14:tracePt t="62629" x="7983538" y="2143125"/>
          <p14:tracePt t="62679" x="8010525" y="2143125"/>
          <p14:tracePt t="62713" x="8054975" y="2143125"/>
          <p14:tracePt t="62724" x="8072438" y="2133600"/>
          <p14:tracePt t="62762" x="8126413" y="2125663"/>
          <p14:tracePt t="62795" x="8143875" y="2125663"/>
          <p14:tracePt t="62829" x="8161338" y="2125663"/>
          <p14:tracePt t="62863" x="8180388" y="2125663"/>
          <p14:tracePt t="62895" x="8188325" y="2125663"/>
          <p14:tracePt t="62945" x="8197850" y="2125663"/>
          <p14:tracePt t="63179" x="8180388" y="2125663"/>
          <p14:tracePt t="63212" x="8126413" y="2125663"/>
          <p14:tracePt t="63221" x="8089900" y="2125663"/>
          <p14:tracePt t="63262" x="7823200" y="2133600"/>
          <p14:tracePt t="63296" x="7589838" y="2133600"/>
          <p14:tracePt t="63307" x="7545388" y="2133600"/>
          <p14:tracePt t="63346" x="7394575" y="2133600"/>
          <p14:tracePt t="63381" x="7259638" y="2143125"/>
          <p14:tracePt t="63397" x="7116763" y="2152650"/>
          <p14:tracePt t="63445" x="6732588" y="2152650"/>
          <p14:tracePt t="63479" x="6527800" y="2160588"/>
          <p14:tracePt t="63512" x="6251575" y="2170113"/>
          <p14:tracePt t="63523" x="6205538" y="2170113"/>
          <p14:tracePt t="63545" x="6108700" y="2170113"/>
          <p14:tracePt t="63596" x="5884863" y="2170113"/>
          <p14:tracePt t="63646" x="5751513" y="2170113"/>
          <p14:tracePt t="63652" x="5732463" y="2170113"/>
          <p14:tracePt t="63696" x="5643563" y="2170113"/>
          <p14:tracePt t="63729" x="5500688" y="2170113"/>
          <p14:tracePt t="63741" x="5465763" y="2170113"/>
          <p14:tracePt t="63779" x="5340350" y="2170113"/>
          <p14:tracePt t="63796" x="5259388" y="2170113"/>
          <p14:tracePt t="63846" x="5045075" y="2170113"/>
          <p14:tracePt t="63851" x="5010150" y="2170113"/>
          <p14:tracePt t="63896" x="4911725" y="2170113"/>
          <p14:tracePt t="63909" x="4884738" y="2170113"/>
          <p14:tracePt t="63945" x="4867275" y="2170113"/>
          <p14:tracePt t="63979" x="4840288" y="2170113"/>
          <p14:tracePt t="63990" x="4830763" y="2170113"/>
          <p14:tracePt t="64029" x="4741863" y="2160588"/>
          <p14:tracePt t="64078" x="4633913" y="2152650"/>
          <p14:tracePt t="64129" x="4616450" y="2152650"/>
          <p14:tracePt t="64164" x="4598988" y="2152650"/>
          <p14:tracePt t="64246" x="4589463" y="2152650"/>
          <p14:tracePt t="64295" x="4527550" y="2143125"/>
          <p14:tracePt t="64346" x="4446588" y="2133600"/>
          <p14:tracePt t="64396" x="4429125" y="2133600"/>
          <p14:tracePt t="64432" x="4419600" y="2133600"/>
          <p14:tracePt t="64645" x="4429125" y="2133600"/>
          <p14:tracePt t="64696" x="4456113" y="2133600"/>
          <p14:tracePt t="64728" x="4500563" y="2133600"/>
          <p14:tracePt t="64737" x="4527550" y="2133600"/>
          <p14:tracePt t="64778" x="4705350" y="2143125"/>
          <p14:tracePt t="64813" x="4911725" y="2170113"/>
          <p14:tracePt t="64864" x="5187950" y="2197100"/>
          <p14:tracePt t="64900" x="5394325" y="2214563"/>
          <p14:tracePt t="64955" x="5608638" y="2232025"/>
          <p14:tracePt t="64982" x="5705475" y="2232025"/>
          <p14:tracePt t="65030" x="5946775" y="2232025"/>
          <p14:tracePt t="65063" x="6072188" y="2232025"/>
          <p14:tracePt t="65095" x="6180138" y="2232025"/>
          <p14:tracePt t="65129" x="6303963" y="2232025"/>
          <p14:tracePt t="65179" x="6527800" y="2224088"/>
          <p14:tracePt t="65229" x="6751638" y="2205038"/>
          <p14:tracePt t="65240" x="6796088" y="2197100"/>
          <p14:tracePt t="65280" x="6965950" y="2179638"/>
          <p14:tracePt t="65312" x="7116763" y="2160588"/>
          <p14:tracePt t="65362" x="7286625" y="2152650"/>
          <p14:tracePt t="65398" x="7367588" y="2152650"/>
          <p14:tracePt t="65410" x="7385050" y="2152650"/>
          <p14:tracePt t="65447" x="7545388" y="2133600"/>
          <p14:tracePt t="65496" x="7777163" y="2098675"/>
          <p14:tracePt t="65547" x="7912100" y="2089150"/>
          <p14:tracePt t="65578" x="7947025" y="2081213"/>
          <p14:tracePt t="65612" x="7956550" y="2081213"/>
          <p14:tracePt t="65645" x="7983538" y="2081213"/>
          <p14:tracePt t="65696" x="8054975" y="2081213"/>
          <p14:tracePt t="65705" x="8072438" y="2081213"/>
          <p14:tracePt t="65745" x="8116888" y="2081213"/>
          <p14:tracePt t="65779" x="8126413" y="2081213"/>
          <p14:tracePt t="65812" x="8153400" y="2081213"/>
          <p14:tracePt t="65845" x="8180388" y="2081213"/>
          <p14:tracePt t="65862" x="8188325" y="2081213"/>
          <p14:tracePt t="65912" x="8197850" y="2081213"/>
          <p14:tracePt t="65945" x="8205788" y="2081213"/>
          <p14:tracePt t="66046" x="8010525" y="2081213"/>
          <p14:tracePt t="66083" x="7537450" y="2081213"/>
          <p14:tracePt t="66112" x="7215188" y="2081213"/>
          <p14:tracePt t="66129" x="7143750" y="2081213"/>
          <p14:tracePt t="66162" x="6911975" y="2081213"/>
          <p14:tracePt t="66172" x="6840538" y="2081213"/>
          <p14:tracePt t="66212" x="6518275" y="2089150"/>
          <p14:tracePt t="66220" x="6446838" y="2089150"/>
          <p14:tracePt t="66263" x="6242050" y="2089150"/>
          <p14:tracePt t="66313" x="5983288" y="2108200"/>
          <p14:tracePt t="66345" x="5795963" y="2108200"/>
          <p14:tracePt t="66378" x="5626100" y="2108200"/>
          <p14:tracePt t="66429" x="5438775" y="2108200"/>
          <p14:tracePt t="66479" x="5205413" y="2108200"/>
          <p14:tracePt t="66487" x="5170488" y="2108200"/>
          <p14:tracePt t="66513" x="5126038" y="2108200"/>
          <p14:tracePt t="66562" x="5089525" y="2108200"/>
          <p14:tracePt t="66596" x="5062538" y="2108200"/>
          <p14:tracePt t="66607" x="5018088" y="2108200"/>
          <p14:tracePt t="66645" x="4965700" y="2108200"/>
          <p14:tracePt t="66678" x="4884738" y="2108200"/>
          <p14:tracePt t="66687" x="4867275" y="2108200"/>
          <p14:tracePt t="66728" x="4803775" y="2108200"/>
          <p14:tracePt t="66740" x="4776788" y="2108200"/>
          <p14:tracePt t="66780" x="4724400" y="2108200"/>
          <p14:tracePt t="66831" x="4670425" y="2108200"/>
          <p14:tracePt t="66863" x="4608513" y="2108200"/>
          <p14:tracePt t="66895" x="4545013" y="2108200"/>
          <p14:tracePt t="66905" x="4527550" y="2108200"/>
          <p14:tracePt t="66945" x="4465638" y="2108200"/>
          <p14:tracePt t="66957" x="4438650" y="2108200"/>
          <p14:tracePt t="66995" x="4357688" y="2108200"/>
          <p14:tracePt t="67045" x="4322763" y="2108200"/>
          <p14:tracePt t="67096" x="4313238" y="2108200"/>
        </p14:tracePtLst>
      </p14:laserTraceLst>
    </p:ext>
    <p:ext uri="{E180D4A7-C9FB-4DFB-919C-405C955672EB}">
      <p14:showEvtLst xmlns:p14="http://schemas.microsoft.com/office/powerpoint/2010/main">
        <p14:playEvt time="18" objId="7"/>
        <p14:stopEvt time="69712" objId="7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16</a:t>
            </a:r>
          </a:p>
        </p:txBody>
      </p:sp>
      <p:sp>
        <p:nvSpPr>
          <p:cNvPr id="3277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908417-0A29-47A8-9342-FB3DF6BCEF60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73" name="Espaço Reservado para Conteúdo 1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2180415"/>
                <a:ext cx="8964488" cy="385208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t-BR" altLang="pt-BR" sz="2800" b="0" dirty="0" smtClean="0"/>
                  <a:t>     Parte direita:         </a:t>
                </a:r>
                <a14:m>
                  <m:oMath xmlns:m="http://schemas.openxmlformats.org/officeDocument/2006/math">
                    <m:r>
                      <a:rPr lang="pt-BR" altLang="pt-BR" sz="2800" b="0" i="1" smtClean="0">
                        <a:latin typeface="Cambria Math" panose="02040503050406030204" pitchFamily="18" charset="0"/>
                      </a:rPr>
                      <m:t>𝐿𝑃</m:t>
                    </m:r>
                    <m:r>
                      <a:rPr lang="pt-BR" altLang="pt-B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altLang="pt-B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pt-BR" altLang="pt-B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pt-BR" altLang="pt-B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altLang="pt-B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+…</m:t>
                    </m:r>
                    <m:r>
                      <a:rPr lang="pt-BR" altLang="pt-B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endParaRPr lang="pt-BR" altLang="pt-BR" sz="28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altLang="pt-B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pt-BR" altLang="pt-BR" sz="2800" dirty="0" smtClean="0"/>
                  <a:t>...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 - Efeitos principais</a:t>
                </a:r>
              </a:p>
              <a:p>
                <a:r>
                  <a:rPr lang="pt-BR" altLang="pt-BR" sz="2800" dirty="0" smtClean="0"/>
                  <a:t>Implicitamente, pressupomos que os efeitos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altLang="pt-B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pt-BR" altLang="pt-BR" sz="2800" dirty="0" smtClean="0"/>
                  <a:t>) dependem apenas de suas respectivas variáveis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altLang="pt-B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,…)</m:t>
                    </m:r>
                  </m:oMath>
                </a14:m>
                <a:r>
                  <a:rPr lang="pt-BR" altLang="pt-BR" sz="2800" dirty="0" smtClean="0"/>
                  <a:t>.</a:t>
                </a:r>
              </a:p>
              <a:p>
                <a:pPr lvl="1"/>
                <a:r>
                  <a:rPr lang="pt-BR" altLang="pt-BR" sz="2400" dirty="0" smtClean="0"/>
                  <a:t>Se esta hipótese não for verdadeira -&gt; Interações</a:t>
                </a:r>
              </a:p>
              <a:p>
                <a:r>
                  <a:rPr lang="pt-BR" altLang="pt-BR" sz="2800" dirty="0" smtClean="0"/>
                  <a:t>Exemplo: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: Tratamento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)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altLang="pt-BR" sz="2800" dirty="0"/>
                  <a:t>: </a:t>
                </a:r>
                <a:r>
                  <a:rPr lang="pt-BR" altLang="pt-BR" sz="2800" dirty="0" smtClean="0"/>
                  <a:t>Hospital </a:t>
                </a:r>
                <a:r>
                  <a:rPr lang="pt-BR" altLang="pt-BR" sz="28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800" dirty="0"/>
                  <a:t>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altLang="pt-BR" sz="2800" dirty="0" smtClean="0"/>
                  <a:t>).</a:t>
                </a:r>
                <a:endParaRPr lang="pt-BR" altLang="pt-BR" sz="2800" dirty="0"/>
              </a:p>
            </p:txBody>
          </p:sp>
        </mc:Choice>
        <mc:Fallback xmlns="">
          <p:sp>
            <p:nvSpPr>
              <p:cNvPr id="32773" name="Espaço Reservado para Conteú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2180415"/>
                <a:ext cx="8964488" cy="3852086"/>
              </a:xfrm>
              <a:blipFill rotWithShape="0">
                <a:blip r:embed="rId2"/>
                <a:stretch>
                  <a:fillRect l="-1224" t="-1582" b="-443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774" name="Título 2"/>
          <p:cNvSpPr>
            <a:spLocks noGrp="1"/>
          </p:cNvSpPr>
          <p:nvPr>
            <p:ph type="title"/>
          </p:nvPr>
        </p:nvSpPr>
        <p:spPr>
          <a:xfrm>
            <a:off x="539750" y="-171450"/>
            <a:ext cx="8424863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1800" b="1" dirty="0" smtClean="0"/>
              <a:t>5. </a:t>
            </a:r>
            <a:r>
              <a:rPr lang="en-US" altLang="pt-BR" sz="1800" b="1" dirty="0" err="1" smtClean="0"/>
              <a:t>Verificando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pressupostos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em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modelos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regressão</a:t>
            </a:r>
            <a:r>
              <a:rPr lang="en-US" altLang="pt-BR" sz="1800" b="1" dirty="0" smtClean="0"/>
              <a:t> (Cap 12)</a:t>
            </a:r>
          </a:p>
        </p:txBody>
      </p:sp>
      <p:sp>
        <p:nvSpPr>
          <p:cNvPr id="32775" name="Título 2"/>
          <p:cNvSpPr txBox="1">
            <a:spLocks/>
          </p:cNvSpPr>
          <p:nvPr/>
        </p:nvSpPr>
        <p:spPr bwMode="auto">
          <a:xfrm>
            <a:off x="-729222" y="423338"/>
            <a:ext cx="10407182" cy="1411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4000" b="1" dirty="0" err="1"/>
              <a:t>Aditividade</a:t>
            </a:r>
            <a:endParaRPr lang="en-US" altLang="pt-BR" sz="40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00" y="1479640"/>
            <a:ext cx="6065540" cy="58719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9750" y="1588572"/>
            <a:ext cx="2051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+mn-lt"/>
                <a:cs typeface="+mn-cs"/>
              </a:rPr>
              <a:t>Lembrando</a:t>
            </a:r>
            <a:r>
              <a:rPr lang="pt-BR" sz="2400" dirty="0" smtClean="0"/>
              <a:t>: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2297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127" x="4268788" y="2160588"/>
          <p14:tracePt t="1137" x="4187825" y="2259013"/>
          <p14:tracePt t="1179" x="3983038" y="2465388"/>
          <p14:tracePt t="1210" x="3759200" y="2616200"/>
          <p14:tracePt t="1261" x="3482975" y="2795588"/>
          <p14:tracePt t="1294" x="3411538" y="2830513"/>
          <p14:tracePt t="1329" x="3384550" y="2847975"/>
          <p14:tracePt t="1361" x="3367088" y="2867025"/>
          <p14:tracePt t="1378" x="3348038" y="2874963"/>
          <p14:tracePt t="1411" x="3295650" y="2894013"/>
          <p14:tracePt t="1445" x="3268663" y="2901950"/>
          <p14:tracePt t="1495" x="3251200" y="2901950"/>
          <p14:tracePt t="1544" x="3241675" y="2901950"/>
          <p14:tracePt t="1860" x="3241675" y="2894013"/>
          <p14:tracePt t="1977" x="3241675" y="2884488"/>
          <p14:tracePt t="2028" x="3241675" y="2874963"/>
          <p14:tracePt t="2077" x="3241675" y="2867025"/>
          <p14:tracePt t="2127" x="3241675" y="2857500"/>
          <p14:tracePt t="2245" x="3251200" y="2847975"/>
          <p14:tracePt t="2279" x="3259138" y="2840038"/>
          <p14:tracePt t="2327" x="3276600" y="2830513"/>
          <p14:tracePt t="2360" x="3286125" y="2813050"/>
          <p14:tracePt t="2410" x="3286125" y="2803525"/>
          <p14:tracePt t="2461" x="3295650" y="2803525"/>
          <p14:tracePt t="2511" x="3313113" y="2776538"/>
          <p14:tracePt t="2544" x="3330575" y="2776538"/>
          <p14:tracePt t="2577" x="3348038" y="2768600"/>
          <p14:tracePt t="2627" x="3375025" y="2751138"/>
          <p14:tracePt t="2677" x="3402013" y="2741613"/>
          <p14:tracePt t="2712" x="3438525" y="2741613"/>
          <p14:tracePt t="2756" x="3509963" y="2741613"/>
          <p14:tracePt t="2794" x="3527425" y="2741613"/>
          <p14:tracePt t="2844" x="3544888" y="2741613"/>
          <p14:tracePt t="2910" x="3562350" y="2741613"/>
          <p14:tracePt t="2944" x="3581400" y="2741613"/>
          <p14:tracePt t="2977" x="3598863" y="2751138"/>
          <p14:tracePt t="3011" x="3616325" y="2751138"/>
          <p14:tracePt t="3127" x="3616325" y="2759075"/>
          <p14:tracePt t="3161" x="3616325" y="2768600"/>
          <p14:tracePt t="3211" x="3616325" y="2786063"/>
          <p14:tracePt t="3311" x="3581400" y="2786063"/>
          <p14:tracePt t="3319" x="3562350" y="2786063"/>
          <p14:tracePt t="3360" x="3429000" y="2776538"/>
          <p14:tracePt t="3410" x="3322638" y="2768600"/>
          <p14:tracePt t="3462" x="3295650" y="2759075"/>
          <p14:tracePt t="3511" x="3268663" y="2751138"/>
          <p14:tracePt t="3544" x="3241675" y="2741613"/>
          <p14:tracePt t="3577" x="3224213" y="2732088"/>
          <p14:tracePt t="3611" x="3205163" y="2724150"/>
          <p14:tracePt t="3961" x="3232150" y="2724150"/>
          <p14:tracePt t="4011" x="3259138" y="2732088"/>
          <p14:tracePt t="4061" x="3286125" y="2732088"/>
          <p14:tracePt t="4094" x="3303588" y="2732088"/>
          <p14:tracePt t="4144" x="3330575" y="2732088"/>
          <p14:tracePt t="4177" x="3367088" y="2732088"/>
          <p14:tracePt t="4211" x="3394075" y="2732088"/>
          <p14:tracePt t="4261" x="3419475" y="2732088"/>
          <p14:tracePt t="4297" x="3446463" y="2732088"/>
          <p14:tracePt t="4344" x="3473450" y="2732088"/>
          <p14:tracePt t="4394" x="3490913" y="2732088"/>
          <p14:tracePt t="4462" x="3517900" y="2732088"/>
          <p14:tracePt t="4494" x="3527425" y="2732088"/>
          <p14:tracePt t="4544" x="3544888" y="2732088"/>
          <p14:tracePt t="4594" x="3562350" y="2732088"/>
          <p14:tracePt t="4660" x="3581400" y="2732088"/>
          <p14:tracePt t="4745" x="3608388" y="2741613"/>
          <p14:tracePt t="4784" x="3679825" y="2741613"/>
          <p14:tracePt t="4827" x="3687763" y="2741613"/>
          <p14:tracePt t="4861" x="3705225" y="2741613"/>
          <p14:tracePt t="5094" x="3687763" y="2741613"/>
          <p14:tracePt t="5127" x="3589338" y="2741613"/>
          <p14:tracePt t="5138" x="3554413" y="2732088"/>
          <p14:tracePt t="5177" x="3429000" y="2714625"/>
          <p14:tracePt t="5211" x="3394075" y="2714625"/>
          <p14:tracePt t="5244" x="3375025" y="2705100"/>
          <p14:tracePt t="5295" x="3357563" y="2705100"/>
          <p14:tracePt t="5327" x="3340100" y="2705100"/>
          <p14:tracePt t="5378" x="3295650" y="2705100"/>
          <p14:tracePt t="5390" x="3276600" y="2697163"/>
          <p14:tracePt t="5428" x="3224213" y="2697163"/>
          <p14:tracePt t="5478" x="3205163" y="2697163"/>
          <p14:tracePt t="5763" x="3224213" y="2697163"/>
          <p14:tracePt t="5827" x="3241675" y="2697163"/>
          <p14:tracePt t="5861" x="3286125" y="2697163"/>
          <p14:tracePt t="5871" x="3303588" y="2697163"/>
          <p14:tracePt t="5911" x="3384550" y="2697163"/>
          <p14:tracePt t="5962" x="3473450" y="2697163"/>
          <p14:tracePt t="5998" x="3536950" y="2697163"/>
          <p14:tracePt t="6044" x="3554413" y="2697163"/>
          <p14:tracePt t="6077" x="3562350" y="2697163"/>
          <p14:tracePt t="6110" x="3571875" y="2697163"/>
          <p14:tracePt t="6260" x="3571875" y="2705100"/>
          <p14:tracePt t="7777" x="3705225" y="2705100"/>
          <p14:tracePt t="7811" x="3956050" y="2697163"/>
          <p14:tracePt t="7844" x="4116388" y="2697163"/>
          <p14:tracePt t="7877" x="4205288" y="2697163"/>
          <p14:tracePt t="7887" x="4214813" y="2697163"/>
          <p14:tracePt t="7927" x="4241800" y="2697163"/>
          <p14:tracePt t="7935" x="4259263" y="2697163"/>
          <p14:tracePt t="7978" x="4367213" y="2697163"/>
          <p14:tracePt t="8011" x="4483100" y="2697163"/>
          <p14:tracePt t="8060" x="4625975" y="2697163"/>
          <p14:tracePt t="8096" x="4705350" y="2697163"/>
          <p14:tracePt t="8127" x="4759325" y="2705100"/>
          <p14:tracePt t="8160" x="4822825" y="2705100"/>
          <p14:tracePt t="8194" x="4894263" y="2714625"/>
          <p14:tracePt t="8245" x="5000625" y="2714625"/>
          <p14:tracePt t="8282" x="5089525" y="2714625"/>
          <p14:tracePt t="8310" x="5197475" y="2724150"/>
          <p14:tracePt t="8344" x="5340350" y="2724150"/>
          <p14:tracePt t="8353" x="5367338" y="2732088"/>
          <p14:tracePt t="8393" x="5510213" y="2732088"/>
          <p14:tracePt t="8404" x="5562600" y="2732088"/>
          <p14:tracePt t="8443" x="5768975" y="2732088"/>
          <p14:tracePt t="8477" x="5919788" y="2732088"/>
          <p14:tracePt t="8528" x="6188075" y="2741613"/>
          <p14:tracePt t="8560" x="6465888" y="2741613"/>
          <p14:tracePt t="8577" x="6527800" y="2741613"/>
          <p14:tracePt t="8610" x="6715125" y="2741613"/>
          <p14:tracePt t="8620" x="6759575" y="2741613"/>
          <p14:tracePt t="8661" x="6946900" y="2741613"/>
          <p14:tracePt t="8670" x="7000875" y="2732088"/>
          <p14:tracePt t="8710" x="7143750" y="2732088"/>
          <p14:tracePt t="8712" x="7197725" y="2732088"/>
          <p14:tracePt t="8761" x="7385050" y="2732088"/>
          <p14:tracePt t="8798" x="7527925" y="2724150"/>
          <p14:tracePt t="8843" x="7742238" y="2697163"/>
          <p14:tracePt t="8877" x="7858125" y="2670175"/>
          <p14:tracePt t="8910" x="7947025" y="2643188"/>
          <p14:tracePt t="8927" x="7974013" y="2643188"/>
          <p14:tracePt t="8948" x="8072438" y="2616200"/>
          <p14:tracePt t="8978" x="8197850" y="2581275"/>
          <p14:tracePt t="9010" x="8286750" y="2544763"/>
          <p14:tracePt t="9060" x="8367713" y="2517775"/>
          <p14:tracePt t="9093" x="8385175" y="2509838"/>
          <p14:tracePt t="9143" x="8394700" y="2500313"/>
          <p14:tracePt t="9177" x="8412163" y="2490788"/>
          <p14:tracePt t="9211" x="8412163" y="2482850"/>
          <p14:tracePt t="9261" x="8420100" y="2473325"/>
          <p14:tracePt t="9297" x="8420100" y="2446338"/>
          <p14:tracePt t="9343" x="8420100" y="2428875"/>
          <p14:tracePt t="9393" x="8367713" y="2366963"/>
          <p14:tracePt t="9427" x="8286750" y="2303463"/>
          <p14:tracePt t="9438" x="8269288" y="2295525"/>
          <p14:tracePt t="9478" x="8170863" y="2241550"/>
          <p14:tracePt t="9516" x="7991475" y="2179638"/>
          <p14:tracePt t="9544" x="7848600" y="2143125"/>
          <p14:tracePt t="9577" x="7724775" y="2125663"/>
          <p14:tracePt t="9586" x="7670800" y="2116138"/>
          <p14:tracePt t="9628" x="7473950" y="2081213"/>
          <p14:tracePt t="9661" x="7269163" y="2054225"/>
          <p14:tracePt t="9673" x="7224713" y="2054225"/>
          <p14:tracePt t="9710" x="7072313" y="2036763"/>
          <p14:tracePt t="9713" x="7027863" y="2036763"/>
          <p14:tracePt t="9747" x="6894513" y="2027238"/>
          <p14:tracePt t="9793" x="6697663" y="2027238"/>
          <p14:tracePt t="9827" x="6562725" y="2027238"/>
          <p14:tracePt t="9860" x="6375400" y="2027238"/>
          <p14:tracePt t="9871" x="6330950" y="2027238"/>
          <p14:tracePt t="9911" x="6062663" y="2027238"/>
          <p14:tracePt t="9923" x="6010275" y="2027238"/>
          <p14:tracePt t="9960" x="5822950" y="2027238"/>
          <p14:tracePt t="10011" x="5634038" y="2027238"/>
          <p14:tracePt t="10047" x="5545138" y="2036763"/>
          <p14:tracePt t="10077" x="5438775" y="2054225"/>
          <p14:tracePt t="10110" x="5232400" y="2081213"/>
          <p14:tracePt t="10119" x="5187950" y="2089150"/>
          <p14:tracePt t="10160" x="4983163" y="2125663"/>
          <p14:tracePt t="10169" x="4938713" y="2125663"/>
          <p14:tracePt t="10210" x="4768850" y="2152650"/>
          <p14:tracePt t="10244" x="4660900" y="2160588"/>
          <p14:tracePt t="10294" x="4465638" y="2179638"/>
          <p14:tracePt t="10330" x="4330700" y="2197100"/>
          <p14:tracePt t="10360" x="4232275" y="2205038"/>
          <p14:tracePt t="10394" x="4143375" y="2224088"/>
          <p14:tracePt t="10404" x="4116388" y="2224088"/>
          <p14:tracePt t="10443" x="4010025" y="2241550"/>
          <p14:tracePt t="10456" x="3956050" y="2241550"/>
          <p14:tracePt t="10477" x="3919538" y="2251075"/>
          <p14:tracePt t="10528" x="3822700" y="2259013"/>
          <p14:tracePt t="10560" x="3768725" y="2259013"/>
          <p14:tracePt t="10593" x="3714750" y="2259013"/>
          <p14:tracePt t="10627" x="3633788" y="2268538"/>
          <p14:tracePt t="10660" x="3581400" y="2268538"/>
          <p14:tracePt t="10672" x="3554413" y="2276475"/>
          <p14:tracePt t="10710" x="3482975" y="2286000"/>
          <p14:tracePt t="10713" x="3465513" y="2286000"/>
          <p14:tracePt t="10761" x="3411538" y="2303463"/>
          <p14:tracePt t="10794" x="3375025" y="2312988"/>
          <p14:tracePt t="10844" x="3348038" y="2330450"/>
          <p14:tracePt t="10877" x="3330575" y="2339975"/>
          <p14:tracePt t="10887" x="3330575" y="2347913"/>
          <p14:tracePt t="10927" x="3303588" y="2366963"/>
          <p14:tracePt t="10977" x="3276600" y="2384425"/>
          <p14:tracePt t="11011" x="3276600" y="2393950"/>
          <p14:tracePt t="11061" x="3276600" y="2419350"/>
          <p14:tracePt t="11110" x="3268663" y="2438400"/>
          <p14:tracePt t="11161" x="3251200" y="2482850"/>
          <p14:tracePt t="11170" x="3241675" y="2490788"/>
          <p14:tracePt t="11193" x="3241675" y="2500313"/>
          <p14:tracePt t="11206" x="3241675" y="2509838"/>
          <p14:tracePt t="11261" x="3241675" y="2527300"/>
          <p14:tracePt t="11293" x="3241675" y="2536825"/>
          <p14:tracePt t="11344" x="3241675" y="2562225"/>
          <p14:tracePt t="11377" x="3251200" y="2581275"/>
          <p14:tracePt t="11427" x="3268663" y="2608263"/>
          <p14:tracePt t="11477" x="3276600" y="2616200"/>
          <p14:tracePt t="11479" x="3286125" y="2616200"/>
          <p14:tracePt t="11510" x="3303588" y="2616200"/>
          <p14:tracePt t="11561" x="3322638" y="2625725"/>
          <p14:tracePt t="11593" x="3357563" y="2643188"/>
          <p14:tracePt t="11627" x="3429000" y="2670175"/>
          <p14:tracePt t="11637" x="3455988" y="2670175"/>
          <p14:tracePt t="11677" x="3571875" y="2679700"/>
          <p14:tracePt t="11688" x="3598863" y="2687638"/>
          <p14:tracePt t="11710" x="3643313" y="2697163"/>
          <p14:tracePt t="11745" x="3714750" y="2705100"/>
          <p14:tracePt t="11778" x="3776663" y="2714625"/>
          <p14:tracePt t="11814" x="3848100" y="2724150"/>
          <p14:tracePt t="11843" x="3946525" y="2724150"/>
          <p14:tracePt t="11877" x="4116388" y="2741613"/>
          <p14:tracePt t="11910" x="4303713" y="2741613"/>
          <p14:tracePt t="11944" x="4625975" y="2751138"/>
          <p14:tracePt t="11955" x="4697413" y="2751138"/>
          <p14:tracePt t="11995" x="4938713" y="2759075"/>
          <p14:tracePt t="12031" x="5099050" y="2768600"/>
          <p14:tracePt t="12060" x="5232400" y="2768600"/>
          <p14:tracePt t="12094" x="5367338" y="2768600"/>
          <p14:tracePt t="12144" x="5456238" y="2768600"/>
          <p14:tracePt t="12153" x="5473700" y="2768600"/>
          <p14:tracePt t="12193" x="5554663" y="2751138"/>
          <p14:tracePt t="12204" x="5572125" y="2751138"/>
          <p14:tracePt t="12244" x="5653088" y="2732088"/>
          <p14:tracePt t="12277" x="5705475" y="2724150"/>
          <p14:tracePt t="12327" x="5732463" y="2705100"/>
          <p14:tracePt t="12360" x="5768975" y="2697163"/>
          <p14:tracePt t="12393" x="5830888" y="2687638"/>
          <p14:tracePt t="12404" x="5848350" y="2679700"/>
          <p14:tracePt t="12444" x="5919788" y="2670175"/>
          <p14:tracePt t="12477" x="5956300" y="2670175"/>
          <p14:tracePt t="12512" x="6027738" y="2660650"/>
          <p14:tracePt t="12528" x="6045200" y="2652713"/>
          <p14:tracePt t="12560" x="6215063" y="2633663"/>
          <p14:tracePt t="12593" x="6357938" y="2625725"/>
          <p14:tracePt t="12627" x="6456363" y="2616200"/>
          <p14:tracePt t="12660" x="6545263" y="2608263"/>
          <p14:tracePt t="12670" x="6562725" y="2608263"/>
          <p14:tracePt t="12710" x="6661150" y="2589213"/>
          <p14:tracePt t="12761" x="6759575" y="2589213"/>
          <p14:tracePt t="12793" x="6823075" y="2581275"/>
          <p14:tracePt t="12844" x="6919913" y="2571750"/>
          <p14:tracePt t="12877" x="6965950" y="2571750"/>
          <p14:tracePt t="12887" x="6983413" y="2571750"/>
          <p14:tracePt t="12927" x="7018338" y="2571750"/>
          <p14:tracePt t="12937" x="7037388" y="2571750"/>
          <p14:tracePt t="12977" x="7099300" y="2571750"/>
          <p14:tracePt t="13028" x="7143750" y="2571750"/>
          <p14:tracePt t="13063" x="7197725" y="2571750"/>
          <p14:tracePt t="13093" x="7251700" y="2571750"/>
          <p14:tracePt t="13127" x="7331075" y="2571750"/>
          <p14:tracePt t="13135" x="7348538" y="2571750"/>
          <p14:tracePt t="13177" x="7375525" y="2571750"/>
          <p14:tracePt t="13185" x="7385050" y="2571750"/>
          <p14:tracePt t="13244" x="7412038" y="2571750"/>
          <p14:tracePt t="13277" x="7429500" y="2571750"/>
          <p14:tracePt t="13327" x="7527925" y="2581275"/>
          <p14:tracePt t="13360" x="7608888" y="2581275"/>
          <p14:tracePt t="13369" x="7634288" y="2581275"/>
          <p14:tracePt t="13410" x="7715250" y="2581275"/>
          <p14:tracePt t="13444" x="7786688" y="2581275"/>
          <p14:tracePt t="13455" x="7804150" y="2581275"/>
          <p14:tracePt t="13495" x="7831138" y="2581275"/>
          <p14:tracePt t="13544" x="7858125" y="2581275"/>
          <p14:tracePt t="13580" x="7875588" y="2581275"/>
          <p14:tracePt t="13627" x="7902575" y="2581275"/>
          <p14:tracePt t="13676" x="7929563" y="2581275"/>
          <p14:tracePt t="13710" x="7947025" y="2581275"/>
          <p14:tracePt t="13762" x="7974013" y="2581275"/>
          <p14:tracePt t="13814" x="7991475" y="2581275"/>
          <p14:tracePt t="13877" x="8010525" y="2581275"/>
          <p14:tracePt t="13926" x="8027988" y="2581275"/>
          <p14:tracePt t="13978" x="8054975" y="2581275"/>
          <p14:tracePt t="14011" x="8089900" y="2589213"/>
          <p14:tracePt t="14061" x="8116888" y="2598738"/>
          <p14:tracePt t="14110" x="8134350" y="2598738"/>
          <p14:tracePt t="14843" x="8215313" y="2625725"/>
          <p14:tracePt t="14878" x="8269288" y="2643188"/>
          <p14:tracePt t="14890" x="8277225" y="2643188"/>
          <p14:tracePt t="14926" x="8296275" y="2652713"/>
          <p14:tracePt t="14961" x="8304213" y="2652713"/>
          <p14:tracePt t="15063" x="8304213" y="2660650"/>
          <p14:tracePt t="15110" x="8286750" y="2670175"/>
          <p14:tracePt t="15160" x="8081963" y="2670175"/>
          <p14:tracePt t="15210" x="7491413" y="2660650"/>
          <p14:tracePt t="15261" x="6680200" y="2660650"/>
          <p14:tracePt t="15294" x="6089650" y="2660650"/>
          <p14:tracePt t="15344" x="5411788" y="2643188"/>
          <p14:tracePt t="15377" x="5108575" y="2625725"/>
          <p14:tracePt t="15410" x="4714875" y="2598738"/>
          <p14:tracePt t="15419" x="4643438" y="2598738"/>
          <p14:tracePt t="15460" x="4446588" y="2589213"/>
          <p14:tracePt t="15468" x="4402138" y="2589213"/>
          <p14:tracePt t="15511" x="4251325" y="2589213"/>
          <p14:tracePt t="15543" x="4133850" y="2589213"/>
          <p14:tracePt t="15593" x="4000500" y="2589213"/>
          <p14:tracePt t="15626" x="3911600" y="2589213"/>
          <p14:tracePt t="15677" x="3768725" y="2589213"/>
          <p14:tracePt t="15687" x="3741738" y="2589213"/>
          <p14:tracePt t="15710" x="3724275" y="2589213"/>
          <p14:tracePt t="15721" x="3714750" y="2589213"/>
          <p14:tracePt t="15777" x="3633788" y="2598738"/>
          <p14:tracePt t="15826" x="3589338" y="2598738"/>
          <p14:tracePt t="15876" x="3581400" y="2598738"/>
          <p14:tracePt t="16033" x="3571875" y="2598738"/>
          <p14:tracePt t="16143" x="3562350" y="2598738"/>
          <p14:tracePt t="16193" x="3544888" y="2616200"/>
          <p14:tracePt t="16202" x="3536950" y="2616200"/>
          <p14:tracePt t="16261" x="3509963" y="2616200"/>
          <p14:tracePt t="16278" x="3500438" y="2625725"/>
          <p14:tracePt t="16326" x="3490913" y="2625725"/>
          <p14:tracePt t="16528" x="3473450" y="2625725"/>
          <p14:tracePt t="16577" x="3465513" y="2625725"/>
          <p14:tracePt t="16894" x="3455988" y="2625725"/>
          <p14:tracePt t="17144" x="3465513" y="2625725"/>
          <p14:tracePt t="17193" x="3482975" y="2625725"/>
          <p14:tracePt t="17278" x="3490913" y="2625725"/>
          <p14:tracePt t="17327" x="3500438" y="2625725"/>
          <p14:tracePt t="17393" x="3517900" y="2625725"/>
          <p14:tracePt t="17443" x="3536950" y="2625725"/>
          <p14:tracePt t="17452" x="3544888" y="2625725"/>
          <p14:tracePt t="17493" x="3625850" y="2633663"/>
          <p14:tracePt t="17527" x="3670300" y="2643188"/>
          <p14:tracePt t="17577" x="3697288" y="2643188"/>
          <p14:tracePt t="17626" x="3705225" y="2643188"/>
          <p14:tracePt t="17676" x="3714750" y="2643188"/>
          <p14:tracePt t="17860" x="3732213" y="2643188"/>
          <p14:tracePt t="17893" x="3776663" y="2652713"/>
          <p14:tracePt t="17902" x="3813175" y="2652713"/>
          <p14:tracePt t="17943" x="4010025" y="2670175"/>
          <p14:tracePt t="17977" x="4116388" y="2679700"/>
          <p14:tracePt t="17988" x="4125913" y="2679700"/>
          <p14:tracePt t="18028" x="4143375" y="2679700"/>
          <p14:tracePt t="18077" x="4152900" y="2679700"/>
          <p14:tracePt t="18143" x="4160838" y="2679700"/>
          <p14:tracePt t="18376" x="4170363" y="2679700"/>
          <p14:tracePt t="18410" x="4187825" y="2687638"/>
          <p14:tracePt t="18443" x="4205288" y="2697163"/>
          <p14:tracePt t="18478" x="4224338" y="2705100"/>
          <p14:tracePt t="18527" x="4241800" y="2705100"/>
          <p14:tracePt t="18777" x="4251325" y="2705100"/>
          <p14:tracePt t="21210" x="4303713" y="2759075"/>
          <p14:tracePt t="21243" x="4384675" y="2813050"/>
          <p14:tracePt t="21255" x="4402138" y="2830513"/>
          <p14:tracePt t="21294" x="4473575" y="2857500"/>
          <p14:tracePt t="21305" x="4483100" y="2867025"/>
          <p14:tracePt t="21326" x="4500563" y="2874963"/>
          <p14:tracePt t="21376" x="4518025" y="2884488"/>
          <p14:tracePt t="21411" x="4545013" y="2894013"/>
          <p14:tracePt t="21423" x="4545013" y="2901950"/>
          <p14:tracePt t="21460" x="4572000" y="2901950"/>
          <p14:tracePt t="21511" x="4589463" y="2901950"/>
          <p14:tracePt t="21545" x="4598988" y="2901950"/>
          <p14:tracePt t="21577" x="4608513" y="2901950"/>
          <p14:tracePt t="21627" x="4643438" y="2901950"/>
          <p14:tracePt t="21660" x="4741863" y="2901950"/>
          <p14:tracePt t="21673" x="4776788" y="2901950"/>
          <p14:tracePt t="21710" x="4973638" y="2894013"/>
          <p14:tracePt t="21743" x="5126038" y="2884488"/>
          <p14:tracePt t="21755" x="5170488" y="2874963"/>
          <p14:tracePt t="21794" x="5276850" y="2867025"/>
          <p14:tracePt t="21827" x="5303838" y="2867025"/>
          <p14:tracePt t="21877" x="5313363" y="2867025"/>
          <p14:tracePt t="21927" x="5313363" y="2847975"/>
          <p14:tracePt t="21978" x="5322888" y="2830513"/>
          <p14:tracePt t="21990" x="5322888" y="2822575"/>
          <p14:tracePt t="22028" x="5322888" y="2803525"/>
          <p14:tracePt t="22066" x="5322888" y="2724150"/>
          <p14:tracePt t="22110" x="5303838" y="2633663"/>
          <p14:tracePt t="22160" x="5276850" y="2581275"/>
          <p14:tracePt t="22193" x="5268913" y="2562225"/>
          <p14:tracePt t="22203" x="5259388" y="2562225"/>
          <p14:tracePt t="22243" x="5241925" y="2554288"/>
          <p14:tracePt t="22277" x="5214938" y="2544763"/>
          <p14:tracePt t="22310" x="5187950" y="2544763"/>
          <p14:tracePt t="22343" x="5116513" y="2517775"/>
          <p14:tracePt t="22377" x="5037138" y="2482850"/>
          <p14:tracePt t="22410" x="4973638" y="2438400"/>
          <p14:tracePt t="22443" x="4929188" y="2411413"/>
          <p14:tracePt t="22493" x="4902200" y="2393950"/>
          <p14:tracePt t="22544" x="4884738" y="2393950"/>
          <p14:tracePt t="22595" x="4857750" y="2393950"/>
          <p14:tracePt t="22626" x="4848225" y="2401888"/>
          <p14:tracePt t="22659" x="4848225" y="2428875"/>
          <p14:tracePt t="22693" x="4848225" y="2473325"/>
          <p14:tracePt t="22703" x="4848225" y="2482850"/>
          <p14:tracePt t="22743" x="4848225" y="2500313"/>
          <p14:tracePt t="22777" x="4848225" y="2517775"/>
          <p14:tracePt t="22811" x="4857750" y="2544763"/>
          <p14:tracePt t="22827" x="4867275" y="2554288"/>
          <p14:tracePt t="22877" x="4894263" y="2652713"/>
          <p14:tracePt t="22910" x="4911725" y="2697163"/>
          <p14:tracePt t="22919" x="4919663" y="2705100"/>
          <p14:tracePt t="22976" x="4929188" y="2714625"/>
          <p14:tracePt t="23026" x="4956175" y="2724150"/>
          <p14:tracePt t="23028" x="4956175" y="2732088"/>
          <p14:tracePt t="23060" x="4973638" y="2741613"/>
          <p14:tracePt t="23110" x="5027613" y="2768600"/>
          <p14:tracePt t="23143" x="5089525" y="2786063"/>
          <p14:tracePt t="23176" x="5232400" y="2813050"/>
          <p14:tracePt t="23210" x="5340350" y="2830513"/>
          <p14:tracePt t="23219" x="5375275" y="2830513"/>
          <p14:tracePt t="23259" x="5554663" y="2847975"/>
          <p14:tracePt t="23271" x="5599113" y="2857500"/>
          <p14:tracePt t="23310" x="5724525" y="2857500"/>
          <p14:tracePt t="23321" x="5751513" y="2857500"/>
          <p14:tracePt t="23360" x="5884863" y="2857500"/>
          <p14:tracePt t="23393" x="5983288" y="2857500"/>
          <p14:tracePt t="23427" x="6062663" y="2857500"/>
          <p14:tracePt t="23439" x="6081713" y="2857500"/>
          <p14:tracePt t="23476" x="6161088" y="2830513"/>
          <p14:tracePt t="23485" x="6180138" y="2822575"/>
          <p14:tracePt t="23526" x="6224588" y="2813050"/>
          <p14:tracePt t="23560" x="6232525" y="2803525"/>
          <p14:tracePt t="23610" x="6251575" y="2786063"/>
          <p14:tracePt t="23649" x="6259513" y="2759075"/>
          <p14:tracePt t="23693" x="6269038" y="2732088"/>
          <p14:tracePt t="23702" x="6276975" y="2732088"/>
          <p14:tracePt t="23743" x="6276975" y="2714625"/>
          <p14:tracePt t="23794" x="6276975" y="2697163"/>
          <p14:tracePt t="23876" x="6269038" y="2687638"/>
          <p14:tracePt t="23910" x="6251575" y="2687638"/>
          <p14:tracePt t="23943" x="6232525" y="2687638"/>
          <p14:tracePt t="23976" x="6215063" y="2687638"/>
          <p14:tracePt t="24010" x="6197600" y="2687638"/>
          <p14:tracePt t="24061" x="6170613" y="2687638"/>
          <p14:tracePt t="24110" x="6161088" y="2705100"/>
          <p14:tracePt t="24144" x="6161088" y="2714625"/>
          <p14:tracePt t="24193" x="6161088" y="2741613"/>
          <p14:tracePt t="24243" x="6161088" y="2759075"/>
          <p14:tracePt t="24310" x="6180138" y="2776538"/>
          <p14:tracePt t="24364" x="6188075" y="2786063"/>
          <p14:tracePt t="24409" x="6197600" y="2786063"/>
          <p14:tracePt t="24443" x="6205538" y="2786063"/>
          <p14:tracePt t="24476" x="6205538" y="2795588"/>
          <p14:tracePt t="24610" x="6224588" y="2795588"/>
          <p14:tracePt t="24659" x="6259513" y="2813050"/>
          <p14:tracePt t="24693" x="6323013" y="2840038"/>
          <p14:tracePt t="24703" x="6348413" y="2857500"/>
          <p14:tracePt t="24743" x="6491288" y="2911475"/>
          <p14:tracePt t="24754" x="6581775" y="2938463"/>
          <p14:tracePt t="24794" x="6715125" y="2965450"/>
          <p14:tracePt t="24844" x="6884988" y="2990850"/>
          <p14:tracePt t="24876" x="7116763" y="2990850"/>
          <p14:tracePt t="24910" x="7296150" y="2990850"/>
          <p14:tracePt t="24919" x="7340600" y="2990850"/>
          <p14:tracePt t="24959" x="7446963" y="2990850"/>
          <p14:tracePt t="24968" x="7466013" y="2990850"/>
          <p14:tracePt t="25009" x="7491413" y="2990850"/>
          <p14:tracePt t="25061" x="7562850" y="2973388"/>
          <p14:tracePt t="25093" x="7634288" y="2946400"/>
          <p14:tracePt t="25127" x="7680325" y="2928938"/>
          <p14:tracePt t="25138" x="7688263" y="2919413"/>
          <p14:tracePt t="25178" x="7724775" y="2901950"/>
          <p14:tracePt t="25209" x="7777163" y="2867025"/>
          <p14:tracePt t="25219" x="7796213" y="2857500"/>
          <p14:tracePt t="25260" x="7848600" y="2822575"/>
          <p14:tracePt t="25271" x="7858125" y="2813050"/>
          <p14:tracePt t="25309" x="7867650" y="2803525"/>
          <p14:tracePt t="25609" x="7777163" y="2813050"/>
          <p14:tracePt t="25619" x="7705725" y="2822575"/>
          <p14:tracePt t="25659" x="7242175" y="2857500"/>
          <p14:tracePt t="25670" x="7108825" y="2857500"/>
          <p14:tracePt t="25710" x="6608763" y="2857500"/>
          <p14:tracePt t="25743" x="6367463" y="2857500"/>
          <p14:tracePt t="25794" x="6170613" y="2857500"/>
          <p14:tracePt t="25826" x="6081713" y="2830513"/>
          <p14:tracePt t="25835" x="6062663" y="2830513"/>
          <p14:tracePt t="25876" x="6037263" y="2803525"/>
          <p14:tracePt t="25886" x="6027738" y="2803525"/>
          <p14:tracePt t="25926" x="5965825" y="2732088"/>
          <p14:tracePt t="25976" x="5875338" y="2643188"/>
          <p14:tracePt t="26027" x="5848350" y="2625725"/>
          <p14:tracePt t="26060" x="5830888" y="2608263"/>
          <p14:tracePt t="26109" x="5803900" y="2589213"/>
          <p14:tracePt t="26160" x="5776913" y="2554288"/>
          <p14:tracePt t="26169" x="5759450" y="2536825"/>
          <p14:tracePt t="26210" x="5741988" y="2509838"/>
          <p14:tracePt t="26259" x="5732463" y="2490788"/>
          <p14:tracePt t="26293" x="5732463" y="2465388"/>
          <p14:tracePt t="26343" x="5732463" y="2438400"/>
          <p14:tracePt t="26409" x="5732463" y="2428875"/>
          <p14:tracePt t="26460" x="5732463" y="2419350"/>
          <p14:tracePt t="26526" x="5732463" y="2411413"/>
          <p14:tracePt t="26610" x="5751513" y="2411413"/>
          <p14:tracePt t="26660" x="5759450" y="2438400"/>
          <p14:tracePt t="26669" x="5768975" y="2446338"/>
          <p14:tracePt t="26710" x="5776913" y="2465388"/>
          <p14:tracePt t="26760" x="5786438" y="2490788"/>
          <p14:tracePt t="26793" x="5786438" y="2500313"/>
          <p14:tracePt t="26826" x="5786438" y="2517775"/>
          <p14:tracePt t="26859" x="5795963" y="2536825"/>
          <p14:tracePt t="26893" x="5795963" y="2554288"/>
          <p14:tracePt t="26927" x="5795963" y="2571750"/>
          <p14:tracePt t="26982" x="5795963" y="2598738"/>
          <p14:tracePt t="27016" x="5776913" y="2608263"/>
          <p14:tracePt t="27061" x="5759450" y="2616200"/>
          <p14:tracePt t="27109" x="5732463" y="2616200"/>
          <p14:tracePt t="27159" x="5715000" y="2616200"/>
          <p14:tracePt t="27193" x="5697538" y="2608263"/>
          <p14:tracePt t="27210" x="5688013" y="2598738"/>
          <p14:tracePt t="27259" x="5661025" y="2581275"/>
          <p14:tracePt t="27310" x="5643563" y="2562225"/>
          <p14:tracePt t="27359" x="5634038" y="2536825"/>
          <p14:tracePt t="27409" x="5634038" y="2509838"/>
          <p14:tracePt t="27460" x="5634038" y="2490788"/>
          <p14:tracePt t="27510" x="5634038" y="2465388"/>
          <p14:tracePt t="27546" x="5634038" y="2438400"/>
          <p14:tracePt t="27593" x="5634038" y="2419350"/>
          <p14:tracePt t="27643" x="5653088" y="2393950"/>
          <p14:tracePt t="27652" x="5653088" y="2384425"/>
          <p14:tracePt t="27710" x="5680075" y="2357438"/>
          <p14:tracePt t="27761" x="5697538" y="2330450"/>
          <p14:tracePt t="27809" x="5705475" y="2322513"/>
          <p14:tracePt t="27859" x="5732463" y="2312988"/>
          <p14:tracePt t="27909" x="5751513" y="2312988"/>
          <p14:tracePt t="27994" x="5768975" y="2312988"/>
          <p14:tracePt t="28026" x="5786438" y="2322513"/>
          <p14:tracePt t="28059" x="5795963" y="2347913"/>
          <p14:tracePt t="28109" x="5803900" y="2374900"/>
          <p14:tracePt t="28159" x="5822950" y="2393950"/>
          <p14:tracePt t="28193" x="5830888" y="2411413"/>
          <p14:tracePt t="28243" x="5840413" y="2438400"/>
          <p14:tracePt t="28293" x="5840413" y="2465388"/>
          <p14:tracePt t="28328" x="5840413" y="2482850"/>
          <p14:tracePt t="28426" x="5840413" y="2490788"/>
          <p14:tracePt t="28494" x="5840413" y="2500313"/>
          <p14:tracePt t="28495" x="5840413" y="2509838"/>
          <p14:tracePt t="28543" x="5840413" y="2517775"/>
          <p14:tracePt t="28659" x="5857875" y="2517775"/>
          <p14:tracePt t="28711" x="5867400" y="2517775"/>
          <p14:tracePt t="28760" x="5884863" y="2536825"/>
          <p14:tracePt t="28793" x="5919788" y="2625725"/>
          <p14:tracePt t="28827" x="5973763" y="2724150"/>
          <p14:tracePt t="28860" x="6037263" y="2795588"/>
          <p14:tracePt t="28893" x="6116638" y="2830513"/>
          <p14:tracePt t="28903" x="6134100" y="2840038"/>
          <p14:tracePt t="28943" x="6232525" y="2857500"/>
          <p14:tracePt t="28994" x="6330950" y="2857500"/>
          <p14:tracePt t="29029" x="6348413" y="2857500"/>
          <p14:tracePt t="29059" x="6402388" y="2857500"/>
          <p14:tracePt t="29069" x="6419850" y="2857500"/>
          <p14:tracePt t="29093" x="6456363" y="2857500"/>
          <p14:tracePt t="29126" x="6545263" y="2857500"/>
          <p14:tracePt t="29159" x="6670675" y="2830513"/>
          <p14:tracePt t="29168" x="6697663" y="2822575"/>
          <p14:tracePt t="29210" x="6724650" y="2803525"/>
          <p14:tracePt t="29265" x="6751638" y="2776538"/>
          <p14:tracePt t="29310" x="6769100" y="2751138"/>
          <p14:tracePt t="29343" x="6786563" y="2741613"/>
          <p14:tracePt t="29379" x="6804025" y="2714625"/>
          <p14:tracePt t="29387" x="6813550" y="2714625"/>
          <p14:tracePt t="29426" x="6831013" y="2697163"/>
          <p14:tracePt t="29438" x="6840538" y="2687638"/>
          <p14:tracePt t="29477" x="6858000" y="2670175"/>
          <p14:tracePt t="29509" x="6875463" y="2652713"/>
          <p14:tracePt t="29560" x="6902450" y="2625725"/>
          <p14:tracePt t="29609" x="6911975" y="2598738"/>
          <p14:tracePt t="29618" x="6919913" y="2598738"/>
          <p14:tracePt t="29659" x="6929438" y="2571750"/>
          <p14:tracePt t="29710" x="6938963" y="2554288"/>
          <p14:tracePt t="29743" x="6938963" y="2536825"/>
          <p14:tracePt t="29778" x="6938963" y="2517775"/>
          <p14:tracePt t="29809" x="6938963" y="2500313"/>
          <p14:tracePt t="29843" x="6938963" y="2473325"/>
          <p14:tracePt t="29892" x="6938963" y="2455863"/>
          <p14:tracePt t="29926" x="6929438" y="2428875"/>
          <p14:tracePt t="29977" x="6911975" y="2419350"/>
          <p14:tracePt t="30027" x="6867525" y="2401888"/>
          <p14:tracePt t="30059" x="6813550" y="2384425"/>
          <p14:tracePt t="30093" x="6732588" y="2374900"/>
          <p14:tracePt t="30102" x="6724650" y="2366963"/>
          <p14:tracePt t="30126" x="6705600" y="2366963"/>
          <p14:tracePt t="30134" x="6697663" y="2366963"/>
          <p14:tracePt t="30176" x="6680200" y="2366963"/>
          <p14:tracePt t="30210" x="6661150" y="2366963"/>
          <p14:tracePt t="30243" x="6653213" y="2366963"/>
          <p14:tracePt t="30276" x="6653213" y="2384425"/>
          <p14:tracePt t="30327" x="6653213" y="2401888"/>
          <p14:tracePt t="30360" x="6653213" y="2428875"/>
          <p14:tracePt t="30409" x="6653213" y="2455863"/>
          <p14:tracePt t="30460" x="6661150" y="2473325"/>
          <p14:tracePt t="30510" x="6680200" y="2500313"/>
          <p14:tracePt t="30559" x="6688138" y="2509838"/>
          <p14:tracePt t="30592" x="6705600" y="2517775"/>
          <p14:tracePt t="30626" x="6705600" y="2527300"/>
          <p14:tracePt t="30659" x="6715125" y="2527300"/>
          <p14:tracePt t="30694" x="6724650" y="2527300"/>
          <p14:tracePt t="30743" x="6751638" y="2536825"/>
          <p14:tracePt t="30793" x="6777038" y="2536825"/>
          <p14:tracePt t="30832" x="6796088" y="2544763"/>
          <p14:tracePt t="30859" x="6813550" y="2544763"/>
          <p14:tracePt t="30868" x="6823075" y="2544763"/>
          <p14:tracePt t="30926" x="6840538" y="2544763"/>
          <p14:tracePt t="31059" x="6848475" y="2544763"/>
          <p14:tracePt t="31310" x="6848475" y="2517775"/>
          <p14:tracePt t="31343" x="6848475" y="2500313"/>
          <p14:tracePt t="31409" x="6848475" y="2482850"/>
          <p14:tracePt t="31892" x="6831013" y="2527300"/>
          <p14:tracePt t="31902" x="6831013" y="2544763"/>
          <p14:tracePt t="31942" x="6751638" y="2652713"/>
          <p14:tracePt t="31954" x="6724650" y="2687638"/>
          <p14:tracePt t="31993" x="6554788" y="2776538"/>
          <p14:tracePt t="32026" x="6456363" y="2813050"/>
          <p14:tracePt t="32060" x="6402388" y="2830513"/>
          <p14:tracePt t="32093" x="6330950" y="2847975"/>
          <p14:tracePt t="32126" x="6259513" y="2857500"/>
          <p14:tracePt t="32136" x="6242050" y="2857500"/>
          <p14:tracePt t="32177" x="6215063" y="2867025"/>
          <p14:tracePt t="32189" x="6215063" y="2874963"/>
          <p14:tracePt t="32210" x="6205538" y="2874963"/>
          <p14:tracePt t="32259" x="6180138" y="2874963"/>
          <p14:tracePt t="36452" x="6170613" y="2874963"/>
          <p14:tracePt t="36497" x="6153150" y="2874963"/>
          <p14:tracePt t="36542" x="6116638" y="2874963"/>
          <p14:tracePt t="36593" x="5795963" y="2874963"/>
          <p14:tracePt t="36626" x="5554663" y="2874963"/>
          <p14:tracePt t="36635" x="5510213" y="2874963"/>
          <p14:tracePt t="36676" x="5438775" y="2874963"/>
          <p14:tracePt t="36709" x="5419725" y="2874963"/>
          <p14:tracePt t="36809" x="5394325" y="2874963"/>
          <p14:tracePt t="36843" x="5276850" y="2867025"/>
          <p14:tracePt t="36852" x="5224463" y="2857500"/>
          <p14:tracePt t="36892" x="5133975" y="2840038"/>
          <p14:tracePt t="36926" x="5116513" y="2840038"/>
          <p14:tracePt t="36976" x="5108575" y="2840038"/>
          <p14:tracePt t="37027" x="5099050" y="2830513"/>
          <p14:tracePt t="37077" x="5045075" y="2803525"/>
          <p14:tracePt t="37109" x="4983163" y="2795588"/>
          <p14:tracePt t="37118" x="4965700" y="2786063"/>
          <p14:tracePt t="37159" x="4919663" y="2776538"/>
          <p14:tracePt t="37192" x="4911725" y="2776538"/>
          <p14:tracePt t="37205" x="4902200" y="2776538"/>
          <p14:tracePt t="37260" x="4894263" y="2768600"/>
          <p14:tracePt t="37309" x="4875213" y="2759075"/>
          <p14:tracePt t="37359" x="4857750" y="2759075"/>
          <p14:tracePt t="37592" x="4929188" y="2759075"/>
          <p14:tracePt t="37626" x="5062538" y="2759075"/>
          <p14:tracePt t="37659" x="5205413" y="2768600"/>
          <p14:tracePt t="37692" x="5340350" y="2776538"/>
          <p14:tracePt t="37704" x="5348288" y="2776538"/>
          <p14:tracePt t="37742" x="5375275" y="2776538"/>
          <p14:tracePt t="37793" x="5394325" y="2776538"/>
          <p14:tracePt t="37842" x="5402263" y="2776538"/>
          <p14:tracePt t="38909" x="5456238" y="2795588"/>
          <p14:tracePt t="38942" x="5572125" y="2803525"/>
          <p14:tracePt t="38953" x="5589588" y="2813050"/>
          <p14:tracePt t="38992" x="5705475" y="2813050"/>
          <p14:tracePt t="39026" x="5830888" y="2813050"/>
          <p14:tracePt t="39076" x="5919788" y="2813050"/>
          <p14:tracePt t="39110" x="5938838" y="2813050"/>
          <p14:tracePt t="39142" x="5965825" y="2813050"/>
          <p14:tracePt t="39152" x="5973763" y="2813050"/>
          <p14:tracePt t="39192" x="6010275" y="2813050"/>
          <p14:tracePt t="39202" x="6018213" y="2813050"/>
          <p14:tracePt t="39242" x="6037263" y="2813050"/>
          <p14:tracePt t="39310" x="6037263" y="2803525"/>
          <p14:tracePt t="39359" x="6037263" y="2795588"/>
          <p14:tracePt t="39409" x="6037263" y="2776538"/>
          <p14:tracePt t="39442" x="6037263" y="2768600"/>
          <p14:tracePt t="39476" x="6018213" y="2759075"/>
          <p14:tracePt t="39488" x="6018213" y="2751138"/>
          <p14:tracePt t="39525" x="6010275" y="2741613"/>
          <p14:tracePt t="39592" x="6000750" y="2741613"/>
          <p14:tracePt t="39793" x="6045200" y="2741613"/>
          <p14:tracePt t="39795" x="6081713" y="2741613"/>
          <p14:tracePt t="39825" x="6232525" y="2741613"/>
          <p14:tracePt t="39860" x="6375400" y="2741613"/>
          <p14:tracePt t="39893" x="6446838" y="2741613"/>
          <p14:tracePt t="39942" x="6473825" y="2741613"/>
          <p14:tracePt t="40025" x="6483350" y="2741613"/>
          <p14:tracePt t="40159" x="6510338" y="2741613"/>
          <p14:tracePt t="40192" x="6554788" y="2741613"/>
          <p14:tracePt t="40201" x="6562725" y="2741613"/>
          <p14:tracePt t="40242" x="6581775" y="2741613"/>
          <p14:tracePt t="40309" x="6589713" y="2741613"/>
          <p14:tracePt t="41142" x="6705600" y="2776538"/>
          <p14:tracePt t="41192" x="7037388" y="2822575"/>
          <p14:tracePt t="41205" x="7170738" y="2840038"/>
          <p14:tracePt t="41243" x="7331075" y="2847975"/>
          <p14:tracePt t="41254" x="7358063" y="2847975"/>
          <p14:tracePt t="41279" x="7394575" y="2847975"/>
          <p14:tracePt t="41312" x="7466013" y="2847975"/>
          <p14:tracePt t="41342" x="7483475" y="2847975"/>
          <p14:tracePt t="41376" x="7562850" y="2847975"/>
          <p14:tracePt t="41385" x="7616825" y="2847975"/>
          <p14:tracePt t="41425" x="7759700" y="2822575"/>
          <p14:tracePt t="41435" x="7786688" y="2813050"/>
          <p14:tracePt t="41475" x="7804150" y="2813050"/>
          <p14:tracePt t="41526" x="7823200" y="2813050"/>
          <p14:tracePt t="41642" x="7823200" y="2803525"/>
          <p14:tracePt t="41709" x="7823200" y="2795588"/>
          <p14:tracePt t="41810" x="7848600" y="2795588"/>
          <p14:tracePt t="41846" x="7974013" y="2795588"/>
          <p14:tracePt t="41875" x="8116888" y="2786063"/>
          <p14:tracePt t="41909" x="8286750" y="2786063"/>
          <p14:tracePt t="41918" x="8304213" y="2786063"/>
          <p14:tracePt t="41960" x="8358188" y="2786063"/>
          <p14:tracePt t="41992" x="8402638" y="2786063"/>
          <p14:tracePt t="42004" x="8420100" y="2786063"/>
          <p14:tracePt t="42043" x="8501063" y="2795588"/>
          <p14:tracePt t="42045" x="8518525" y="2795588"/>
          <p14:tracePt t="42059" x="8537575" y="2795588"/>
          <p14:tracePt t="42110" x="8582025" y="2795588"/>
          <p14:tracePt t="42144" x="8589963" y="2795588"/>
          <p14:tracePt t="42177" x="8609013" y="2795588"/>
          <p14:tracePt t="42242" x="8616950" y="2795588"/>
          <p14:tracePt t="46076" x="8456613" y="2803525"/>
          <p14:tracePt t="46114" x="8062913" y="2830513"/>
          <p14:tracePt t="46159" x="7304088" y="2867025"/>
          <p14:tracePt t="46192" x="6643688" y="2894013"/>
          <p14:tracePt t="46225" x="6180138" y="2919413"/>
          <p14:tracePt t="46236" x="6000750" y="2919413"/>
          <p14:tracePt t="46275" x="5286375" y="2946400"/>
          <p14:tracePt t="46326" x="4224338" y="2955925"/>
          <p14:tracePt t="46359" x="3875088" y="2955925"/>
          <p14:tracePt t="46392" x="3822700" y="2955925"/>
          <p14:tracePt t="46675" x="3554413" y="3000375"/>
          <p14:tracePt t="46709" x="3133725" y="3133725"/>
          <p14:tracePt t="46742" x="2901950" y="3179763"/>
          <p14:tracePt t="46753" x="2830513" y="3187700"/>
          <p14:tracePt t="46792" x="2571750" y="3214688"/>
          <p14:tracePt t="46843" x="2438400" y="3214688"/>
          <p14:tracePt t="46875" x="2393950" y="3214688"/>
          <p14:tracePt t="46908" x="2322513" y="3214688"/>
          <p14:tracePt t="46917" x="2303463" y="3214688"/>
          <p14:tracePt t="46958" x="2205038" y="3214688"/>
          <p14:tracePt t="46967" x="2179638" y="3214688"/>
          <p14:tracePt t="47009" x="2036763" y="3214688"/>
          <p14:tracePt t="47059" x="1847850" y="3224213"/>
          <p14:tracePt t="47097" x="1660525" y="3232150"/>
          <p14:tracePt t="47126" x="1509713" y="3232150"/>
          <p14:tracePt t="47158" x="1366838" y="3232150"/>
          <p14:tracePt t="47192" x="1231900" y="3232150"/>
          <p14:tracePt t="47203" x="1196975" y="3232150"/>
          <p14:tracePt t="47242" x="1108075" y="3232150"/>
          <p14:tracePt t="47252" x="1089025" y="3232150"/>
          <p14:tracePt t="47292" x="982663" y="3232150"/>
          <p14:tracePt t="47326" x="866775" y="3232150"/>
          <p14:tracePt t="47375" x="822325" y="3232150"/>
          <p14:tracePt t="47426" x="776288" y="3232150"/>
          <p14:tracePt t="47460" x="750888" y="3232150"/>
          <p14:tracePt t="47508" x="723900" y="3232150"/>
          <p14:tracePt t="47561" x="704850" y="3232150"/>
          <p14:tracePt t="47708" x="714375" y="3241675"/>
          <p14:tracePt t="47743" x="750888" y="3251200"/>
          <p14:tracePt t="47755" x="776288" y="3259138"/>
          <p14:tracePt t="47792" x="938213" y="3276600"/>
          <p14:tracePt t="47825" x="1143000" y="3295650"/>
          <p14:tracePt t="47876" x="1384300" y="3322638"/>
          <p14:tracePt t="47911" x="1473200" y="3322638"/>
          <p14:tracePt t="47959" x="1616075" y="3322638"/>
          <p14:tracePt t="48009" x="1785938" y="3322638"/>
          <p14:tracePt t="48020" x="1803400" y="3322638"/>
          <p14:tracePt t="48060" x="1884363" y="3322638"/>
          <p14:tracePt t="48093" x="1938338" y="3322638"/>
          <p14:tracePt t="48125" x="2000250" y="3322638"/>
          <p14:tracePt t="48159" x="2125663" y="3322638"/>
          <p14:tracePt t="48168" x="2160588" y="3322638"/>
          <p14:tracePt t="48208" x="2259013" y="3322638"/>
          <p14:tracePt t="48242" x="2322513" y="3322638"/>
          <p14:tracePt t="48275" x="2411413" y="3322638"/>
          <p14:tracePt t="48325" x="2554288" y="3322638"/>
          <p14:tracePt t="48375" x="2697163" y="3322638"/>
          <p14:tracePt t="48409" x="2751138" y="3322638"/>
          <p14:tracePt t="48442" x="2813050" y="3322638"/>
          <p14:tracePt t="48475" x="2840038" y="3322638"/>
          <p14:tracePt t="48509" x="2867025" y="3322638"/>
          <p14:tracePt t="48559" x="2901950" y="3322638"/>
          <p14:tracePt t="48609" x="2938463" y="3322638"/>
          <p14:tracePt t="48645" x="2973388" y="3322638"/>
          <p14:tracePt t="48675" x="3000375" y="3322638"/>
          <p14:tracePt t="48709" x="3017838" y="3322638"/>
          <p14:tracePt t="48719" x="3027363" y="3322638"/>
          <p14:tracePt t="48759" x="3089275" y="3322638"/>
          <p14:tracePt t="48793" x="3170238" y="3313113"/>
          <p14:tracePt t="48843" x="3251200" y="3313113"/>
          <p14:tracePt t="48879" x="3303588" y="3313113"/>
          <p14:tracePt t="48909" x="3367088" y="3313113"/>
          <p14:tracePt t="48942" x="3517900" y="3303588"/>
          <p14:tracePt t="48952" x="3554413" y="3295650"/>
          <p14:tracePt t="48993" x="3714750" y="3286125"/>
          <p14:tracePt t="49004" x="3751263" y="3276600"/>
          <p14:tracePt t="49042" x="3848100" y="3268663"/>
          <p14:tracePt t="49075" x="3884613" y="3268663"/>
          <p14:tracePt t="49109" x="3911600" y="3268663"/>
          <p14:tracePt t="49143" x="3965575" y="3259138"/>
          <p14:tracePt t="49175" x="4089400" y="3251200"/>
          <p14:tracePt t="49210" x="4286250" y="3232150"/>
          <p14:tracePt t="49242" x="4384675" y="3214688"/>
          <p14:tracePt t="49253" x="4402138" y="3214688"/>
          <p14:tracePt t="49292" x="4456113" y="3214688"/>
          <p14:tracePt t="49342" x="4491038" y="3214688"/>
          <p14:tracePt t="49376" x="4510088" y="3214688"/>
          <p14:tracePt t="49411" x="4545013" y="3214688"/>
          <p14:tracePt t="49442" x="4616450" y="3214688"/>
          <p14:tracePt t="49475" x="4732338" y="3214688"/>
          <p14:tracePt t="49508" x="4813300" y="3214688"/>
          <p14:tracePt t="49559" x="4830763" y="3214688"/>
          <p14:tracePt t="49594" x="4840288" y="3214688"/>
          <p14:tracePt t="49642" x="4848225" y="3214688"/>
          <p14:tracePt t="55491" x="4732338" y="3232150"/>
          <p14:tracePt t="55500" x="4679950" y="3241675"/>
          <p14:tracePt t="55541" x="4483100" y="3268663"/>
          <p14:tracePt t="55552" x="4429125" y="3276600"/>
          <p14:tracePt t="55592" x="4232275" y="3313113"/>
          <p14:tracePt t="55643" x="3983038" y="3357563"/>
          <p14:tracePt t="55679" x="3822700" y="3384550"/>
          <p14:tracePt t="55708" x="3751263" y="3402013"/>
          <p14:tracePt t="55742" x="3697288" y="3419475"/>
          <p14:tracePt t="55752" x="3670300" y="3419475"/>
          <p14:tracePt t="55791" x="3598863" y="3438525"/>
          <p14:tracePt t="55802" x="3581400" y="3438525"/>
          <p14:tracePt t="55842" x="3544888" y="3446463"/>
          <p14:tracePt t="55875" x="3527425" y="3446463"/>
          <p14:tracePt t="55942" x="3517900" y="3446463"/>
          <p14:tracePt t="56575" x="3527425" y="3446463"/>
          <p14:tracePt t="56608" x="3544888" y="3446463"/>
          <p14:tracePt t="56644" x="3562350" y="3446463"/>
          <p14:tracePt t="56675" x="3581400" y="3446463"/>
          <p14:tracePt t="56708" x="3598863" y="3446463"/>
          <p14:tracePt t="56743" x="3616325" y="3455988"/>
          <p14:tracePt t="56791" x="3633788" y="3455988"/>
          <p14:tracePt t="56842" x="3652838" y="3455988"/>
          <p14:tracePt t="56875" x="3687763" y="3455988"/>
          <p14:tracePt t="56908" x="3813175" y="3455988"/>
          <p14:tracePt t="56919" x="3857625" y="3455988"/>
          <p14:tracePt t="56958" x="3990975" y="3455988"/>
          <p14:tracePt t="56970" x="4017963" y="3455988"/>
          <p14:tracePt t="57009" x="4071938" y="3455988"/>
          <p14:tracePt t="57062" x="4098925" y="3455988"/>
          <p14:tracePt t="57108" x="4116388" y="3455988"/>
          <p14:tracePt t="57142" x="4133850" y="3455988"/>
          <p14:tracePt t="57152" x="4143375" y="3455988"/>
          <p14:tracePt t="57191" x="4152900" y="3455988"/>
          <p14:tracePt t="57204" x="4160838" y="3455988"/>
          <p14:tracePt t="57259" x="4179888" y="3455988"/>
          <p14:tracePt t="57308" x="4187825" y="3455988"/>
          <p14:tracePt t="57359" x="4197350" y="3455988"/>
          <p14:tracePt t="57408" x="4214813" y="3455988"/>
          <p14:tracePt t="57458" x="4232275" y="3455988"/>
          <p14:tracePt t="57509" x="4259263" y="3455988"/>
          <p14:tracePt t="57541" x="4268788" y="3455988"/>
          <p14:tracePt t="57591" x="4286250" y="3455988"/>
          <p14:tracePt t="57675" x="4295775" y="3455988"/>
          <p14:tracePt t="58191" x="4241800" y="3455988"/>
          <p14:tracePt t="58203" x="4224338" y="3455988"/>
          <p14:tracePt t="58242" x="4143375" y="3455988"/>
          <p14:tracePt t="58292" x="4000500" y="3455988"/>
          <p14:tracePt t="58330" x="3857625" y="3455988"/>
          <p14:tracePt t="58358" x="3714750" y="3455988"/>
          <p14:tracePt t="58408" x="3517900" y="3455988"/>
          <p14:tracePt t="58417" x="3500438" y="3455988"/>
          <p14:tracePt t="58458" x="3419475" y="3455988"/>
          <p14:tracePt t="58467" x="3402013" y="3455988"/>
          <p14:tracePt t="58509" x="3348038" y="3455988"/>
          <p14:tracePt t="58559" x="3276600" y="3455988"/>
          <p14:tracePt t="58591" x="3224213" y="3455988"/>
          <p14:tracePt t="58625" x="3143250" y="3446463"/>
          <p14:tracePt t="58634" x="3125788" y="3446463"/>
          <p14:tracePt t="58675" x="3054350" y="3429000"/>
          <p14:tracePt t="58685" x="3044825" y="3429000"/>
          <p14:tracePt t="58742" x="3027363" y="3429000"/>
          <p14:tracePt t="58743" x="3017838" y="3429000"/>
          <p14:tracePt t="58809" x="3009900" y="3429000"/>
          <p14:tracePt t="58875" x="3009900" y="3419475"/>
          <p14:tracePt t="59042" x="3017838" y="3419475"/>
          <p14:tracePt t="59079" x="3036888" y="3419475"/>
          <p14:tracePt t="59111" x="3160713" y="3419475"/>
          <p14:tracePt t="59158" x="3367088" y="3429000"/>
          <p14:tracePt t="59191" x="3598863" y="3438525"/>
          <p14:tracePt t="59202" x="3652838" y="3438525"/>
          <p14:tracePt t="59242" x="3857625" y="3438525"/>
          <p14:tracePt t="59292" x="4027488" y="3438525"/>
          <p14:tracePt t="59328" x="4062413" y="3438525"/>
          <p14:tracePt t="59375" x="4089400" y="3438525"/>
          <p14:tracePt t="59425" x="4098925" y="3438525"/>
          <p14:tracePt t="59475" x="4108450" y="3438525"/>
          <p14:tracePt t="60924" x="4108450" y="3446463"/>
          <p14:tracePt t="60974" x="4089400" y="3455988"/>
          <p14:tracePt t="61025" x="4027488" y="3473450"/>
          <p14:tracePt t="61059" x="3965575" y="3473450"/>
          <p14:tracePt t="61091" x="3911600" y="3482975"/>
          <p14:tracePt t="61125" x="3830638" y="3500438"/>
          <p14:tracePt t="61134" x="3813175" y="3500438"/>
          <p14:tracePt t="61158" x="3776663" y="3500438"/>
          <p14:tracePt t="61167" x="3768725" y="3500438"/>
          <p14:tracePt t="61208" x="3741738" y="3500438"/>
          <p14:tracePt t="61258" x="3732213" y="3500438"/>
          <p14:tracePt t="61641" x="3714750" y="3500438"/>
          <p14:tracePt t="61708" x="3687763" y="3500438"/>
          <p14:tracePt t="61741" x="3581400" y="3482975"/>
          <p14:tracePt t="61792" x="3465513" y="3465513"/>
          <p14:tracePt t="61829" x="3438525" y="3455988"/>
          <p14:tracePt t="61891" x="3429000" y="3455988"/>
          <p14:tracePt t="61925" x="3419475" y="3455988"/>
          <p14:tracePt t="61974" x="3402013" y="3455988"/>
          <p14:tracePt t="62009" x="3384550" y="3473450"/>
          <p14:tracePt t="62020" x="3375025" y="3473450"/>
          <p14:tracePt t="62059" x="3357563" y="3490913"/>
          <p14:tracePt t="62091" x="3340100" y="3500438"/>
          <p14:tracePt t="62125" x="3330575" y="3509963"/>
          <p14:tracePt t="62158" x="3322638" y="3509963"/>
          <p14:tracePt t="62558" x="3313113" y="3527425"/>
          <p14:tracePt t="62608" x="3286125" y="3554413"/>
          <p14:tracePt t="62658" x="3241675" y="3581400"/>
          <p14:tracePt t="62708" x="3224213" y="3598863"/>
          <p14:tracePt t="62741" x="3197225" y="3608388"/>
          <p14:tracePt t="62776" x="3187700" y="3616325"/>
          <p14:tracePt t="62810" x="3170238" y="3625850"/>
          <p14:tracePt t="62841" x="3143250" y="3643313"/>
          <p14:tracePt t="62876" x="3125788" y="3652838"/>
          <p14:tracePt t="62908" x="3108325" y="3670300"/>
          <p14:tracePt t="62959" x="3089275" y="3679825"/>
          <p14:tracePt t="67674" x="3089275" y="3741738"/>
          <p14:tracePt t="67683" x="3081338" y="3776663"/>
          <p14:tracePt t="67708" x="3071813" y="3867150"/>
          <p14:tracePt t="67716" x="3071813" y="3902075"/>
          <p14:tracePt t="67757" x="3071813" y="4000500"/>
          <p14:tracePt t="67770" x="3071813" y="4010025"/>
          <p14:tracePt t="67810" x="3071813" y="4027488"/>
          <p14:tracePt t="67841" x="3071813" y="4044950"/>
          <p14:tracePt t="67892" x="3071813" y="4071938"/>
          <p14:tracePt t="67924" x="3071813" y="4081463"/>
          <p14:tracePt t="67974" x="3071813" y="4089400"/>
          <p14:tracePt t="68291" x="3044825" y="4089400"/>
          <p14:tracePt t="68342" x="2751138" y="4089400"/>
          <p14:tracePt t="68374" x="2357438" y="4071938"/>
          <p14:tracePt t="68408" x="1938338" y="4037013"/>
          <p14:tracePt t="68457" x="1724025" y="4010025"/>
          <p14:tracePt t="68466" x="1697038" y="4000500"/>
          <p14:tracePt t="68508" x="1554163" y="3973513"/>
          <p14:tracePt t="68516" x="1509713" y="3965575"/>
          <p14:tracePt t="68559" x="1374775" y="3919538"/>
          <p14:tracePt t="68595" x="1330325" y="3902075"/>
          <p14:tracePt t="68608" x="1322388" y="3902075"/>
          <p14:tracePt t="68642" x="1312863" y="3894138"/>
          <p14:tracePt t="68674" x="1303338" y="3894138"/>
          <p14:tracePt t="69007" x="1330325" y="3894138"/>
          <p14:tracePt t="69018" x="1339850" y="3894138"/>
          <p14:tracePt t="69058" x="1393825" y="3902075"/>
          <p14:tracePt t="69091" x="1446213" y="3911600"/>
          <p14:tracePt t="69125" x="1482725" y="3919538"/>
          <p14:tracePt t="69159" x="1544638" y="3919538"/>
          <p14:tracePt t="69191" x="1616075" y="3919538"/>
          <p14:tracePt t="69224" x="1697038" y="3919538"/>
          <p14:tracePt t="69235" x="1731963" y="3919538"/>
          <p14:tracePt t="69275" x="1866900" y="3929063"/>
          <p14:tracePt t="69325" x="1973263" y="3938588"/>
          <p14:tracePt t="69361" x="2017713" y="3938588"/>
          <p14:tracePt t="69391" x="2036763" y="3938588"/>
          <p14:tracePt t="69421" x="2044700" y="3938588"/>
          <p14:tracePt t="69474" x="2054225" y="3938588"/>
          <p14:tracePt t="69524" x="2062163" y="3938588"/>
          <p14:tracePt t="69708" x="2081213" y="3938588"/>
          <p14:tracePt t="69758" x="2098675" y="3938588"/>
          <p14:tracePt t="69791" x="2108200" y="3938588"/>
          <p14:tracePt t="69842" x="2116138" y="3938588"/>
          <p14:tracePt t="69878" x="2133600" y="3938588"/>
          <p14:tracePt t="69908" x="2152650" y="3938588"/>
          <p14:tracePt t="69957" x="2179638" y="3938588"/>
          <p14:tracePt t="70007" x="2224088" y="3938588"/>
          <p14:tracePt t="70016" x="2251075" y="3938588"/>
          <p14:tracePt t="70059" x="2322513" y="3938588"/>
          <p14:tracePt t="70091" x="2428875" y="3938588"/>
          <p14:tracePt t="70142" x="2697163" y="3938588"/>
          <p14:tracePt t="70175" x="2884488" y="3938588"/>
          <p14:tracePt t="70186" x="2919413" y="3938588"/>
          <p14:tracePt t="70209" x="2982913" y="3938588"/>
          <p14:tracePt t="70221" x="3017838" y="3938588"/>
          <p14:tracePt t="70257" x="3143250" y="3938588"/>
          <p14:tracePt t="70266" x="3160713" y="3938588"/>
          <p14:tracePt t="70308" x="3205163" y="3938588"/>
          <p14:tracePt t="70341" x="3214688" y="3938588"/>
          <p14:tracePt t="70391" x="3268663" y="3938588"/>
          <p14:tracePt t="70424" x="3411538" y="3938588"/>
          <p14:tracePt t="70458" x="3544888" y="3938588"/>
          <p14:tracePt t="70491" x="3741738" y="3938588"/>
          <p14:tracePt t="70541" x="3840163" y="3938588"/>
          <p14:tracePt t="70592" x="3867150" y="3938588"/>
          <p14:tracePt t="70631" x="3911600" y="3938588"/>
          <p14:tracePt t="70674" x="3929063" y="3938588"/>
          <p14:tracePt t="70707" x="3946525" y="3946525"/>
          <p14:tracePt t="70741" x="3956050" y="3946525"/>
          <p14:tracePt t="70774" x="3965575" y="3946525"/>
          <p14:tracePt t="70809" x="4000500" y="3956050"/>
          <p14:tracePt t="70859" x="4197350" y="3990975"/>
          <p14:tracePt t="70891" x="4348163" y="4017963"/>
          <p14:tracePt t="70941" x="4554538" y="4054475"/>
          <p14:tracePt t="70950" x="4581525" y="4062413"/>
          <p14:tracePt t="70991" x="4768850" y="4098925"/>
          <p14:tracePt t="70999" x="4840288" y="4108450"/>
          <p14:tracePt t="71041" x="5214938" y="4143375"/>
          <p14:tracePt t="71075" x="5510213" y="4170363"/>
          <p14:tracePt t="71125" x="6045200" y="4214813"/>
          <p14:tracePt t="71136" x="6161088" y="4224338"/>
          <p14:tracePt t="71174" x="6259513" y="4224338"/>
          <p14:tracePt t="71207" x="6330950" y="4224338"/>
          <p14:tracePt t="71541" x="6510338" y="4241800"/>
          <p14:tracePt t="71578" x="6831013" y="4251325"/>
          <p14:tracePt t="71608" x="7000875" y="4259263"/>
          <p14:tracePt t="71658" x="7170738" y="4268788"/>
          <p14:tracePt t="71691" x="7259638" y="4276725"/>
          <p14:tracePt t="71741" x="7286625" y="4286250"/>
          <p14:tracePt t="71774" x="7304088" y="4286250"/>
          <p14:tracePt t="71809" x="7323138" y="4286250"/>
          <p14:tracePt t="71858" x="7348538" y="4286250"/>
          <p14:tracePt t="71891" x="7367588" y="4286250"/>
          <p14:tracePt t="71925" x="7375525" y="4286250"/>
          <p14:tracePt t="71975" x="7385050" y="4286250"/>
          <p14:tracePt t="72157" x="7296150" y="4276725"/>
          <p14:tracePt t="72174" x="7161213" y="4259263"/>
          <p14:tracePt t="72208" x="6777038" y="4224338"/>
          <p14:tracePt t="72241" x="6465888" y="4214813"/>
          <p14:tracePt t="72250" x="6367463" y="4214813"/>
          <p14:tracePt t="72291" x="6000750" y="4197350"/>
          <p14:tracePt t="72326" x="5768975" y="4197350"/>
          <p14:tracePt t="72360" x="5688013" y="4197350"/>
          <p14:tracePt t="72391" x="5589588" y="4197350"/>
          <p14:tracePt t="72424" x="5456238" y="4197350"/>
          <p14:tracePt t="72458" x="5268913" y="4197350"/>
          <p14:tracePt t="72491" x="5133975" y="4197350"/>
          <p14:tracePt t="72524" x="4983163" y="4197350"/>
          <p14:tracePt t="72558" x="4687888" y="4214813"/>
          <p14:tracePt t="72570" x="4616450" y="4214813"/>
          <p14:tracePt t="72608" x="4367213" y="4241800"/>
          <p14:tracePt t="72644" x="4081463" y="4268788"/>
          <p14:tracePt t="72653" x="3990975" y="4276725"/>
          <p14:tracePt t="72674" x="3830638" y="4276725"/>
          <p14:tracePt t="72683" x="3741738" y="4276725"/>
          <p14:tracePt t="72707" x="3589338" y="4276725"/>
          <p14:tracePt t="72741" x="3330575" y="4276725"/>
          <p14:tracePt t="72775" x="2928938" y="4276725"/>
          <p14:tracePt t="72787" x="2822575" y="4276725"/>
          <p14:tracePt t="72825" x="2347913" y="4268788"/>
          <p14:tracePt t="72836" x="2241550" y="4268788"/>
          <p14:tracePt t="72875" x="1938338" y="4259263"/>
          <p14:tracePt t="72907" x="1795463" y="4259263"/>
          <p14:tracePt t="72957" x="1544638" y="4268788"/>
          <p14:tracePt t="72992" x="1411288" y="4268788"/>
          <p14:tracePt t="73004" x="1384300" y="4268788"/>
          <p14:tracePt t="73041" x="1339850" y="4268788"/>
          <p14:tracePt t="73075" x="1268413" y="4276725"/>
          <p14:tracePt t="73108" x="1241425" y="4276725"/>
          <p14:tracePt t="73158" x="1214438" y="4276725"/>
          <p14:tracePt t="73208" x="1204913" y="4276725"/>
          <p14:tracePt t="73591" x="1295400" y="4268788"/>
          <p14:tracePt t="73628" x="1384300" y="4268788"/>
          <p14:tracePt t="73674" x="1401763" y="4268788"/>
          <p14:tracePt t="73707" x="1419225" y="4268788"/>
          <p14:tracePt t="73774" x="1428750" y="4268788"/>
          <p14:tracePt t="73925" x="1438275" y="4268788"/>
          <p14:tracePt t="74024" x="1446213" y="4268788"/>
          <p14:tracePt t="74408" x="1473200" y="4375150"/>
          <p14:tracePt t="74441" x="1517650" y="4589463"/>
          <p14:tracePt t="74450" x="1527175" y="4616450"/>
          <p14:tracePt t="74491" x="1544638" y="4670425"/>
          <p14:tracePt t="74541" x="1554163" y="4697413"/>
          <p14:tracePt t="74592" x="1554163" y="4705350"/>
          <p14:tracePt t="74662" x="1554163" y="4714875"/>
          <p14:tracePt t="76507" x="1589088" y="4705350"/>
          <p14:tracePt t="76516" x="1616075" y="4697413"/>
          <p14:tracePt t="76557" x="1687513" y="4679950"/>
          <p14:tracePt t="76569" x="1704975" y="4679950"/>
          <p14:tracePt t="76608" x="1803400" y="4670425"/>
          <p14:tracePt t="76640" x="1857375" y="4670425"/>
          <p14:tracePt t="76674" x="1884363" y="4670425"/>
          <p14:tracePt t="76707" x="1901825" y="4670425"/>
          <p14:tracePt t="76757" x="1911350" y="4670425"/>
          <p14:tracePt t="76791" x="1928813" y="4670425"/>
          <p14:tracePt t="76842" x="1955800" y="4670425"/>
          <p14:tracePt t="76877" x="1973263" y="4670425"/>
          <p14:tracePt t="76912" x="2009775" y="4670425"/>
          <p14:tracePt t="76957" x="2071688" y="4670425"/>
          <p14:tracePt t="76991" x="2152650" y="4679950"/>
          <p14:tracePt t="77003" x="2160588" y="4679950"/>
          <p14:tracePt t="77041" x="2179638" y="4697413"/>
          <p14:tracePt t="77091" x="2197100" y="4705350"/>
          <p14:tracePt t="77157" x="2205038" y="4714875"/>
          <p14:tracePt t="77191" x="2205038" y="4741863"/>
          <p14:tracePt t="77240" x="2197100" y="4751388"/>
          <p14:tracePt t="77250" x="2187575" y="4751388"/>
          <p14:tracePt t="77290" x="2160588" y="4768850"/>
          <p14:tracePt t="77301" x="2133600" y="4776788"/>
          <p14:tracePt t="77341" x="2062163" y="4803775"/>
          <p14:tracePt t="77392" x="1946275" y="4840288"/>
          <p14:tracePt t="77428" x="1758950" y="4867275"/>
          <p14:tracePt t="77474" x="1616075" y="4894263"/>
          <p14:tracePt t="77507" x="1554163" y="4902200"/>
          <p14:tracePt t="77516" x="1536700" y="4902200"/>
          <p14:tracePt t="77574" x="1509713" y="4902200"/>
          <p14:tracePt t="77576" x="1490663" y="4902200"/>
          <p14:tracePt t="77608" x="1428750" y="4911725"/>
          <p14:tracePt t="77645" x="1366838" y="4911725"/>
          <p14:tracePt t="77690" x="1347788" y="4911725"/>
          <p14:tracePt t="77924" x="1473200" y="4929188"/>
          <p14:tracePt t="77958" x="1704975" y="4956175"/>
          <p14:tracePt t="77990" x="1884363" y="4973638"/>
          <p14:tracePt t="78025" x="2179638" y="5000625"/>
          <p14:tracePt t="78034" x="2268538" y="5000625"/>
          <p14:tracePt t="78074" x="2759075" y="5027613"/>
          <p14:tracePt t="78109" x="3081338" y="5045075"/>
          <p14:tracePt t="78143" x="3490913" y="5062538"/>
          <p14:tracePt t="78174" x="3759200" y="5062538"/>
          <p14:tracePt t="78208" x="3973513" y="5062538"/>
          <p14:tracePt t="78241" x="4125913" y="5062538"/>
          <p14:tracePt t="78249" x="4160838" y="5062538"/>
          <p14:tracePt t="78291" x="4357688" y="5062538"/>
          <p14:tracePt t="78302" x="4394200" y="5062538"/>
          <p14:tracePt t="78343" x="4537075" y="5062538"/>
          <p14:tracePt t="78375" x="4633913" y="5062538"/>
          <p14:tracePt t="78425" x="5010150" y="5099050"/>
          <p14:tracePt t="78457" x="5303838" y="5126038"/>
          <p14:tracePt t="78490" x="5680075" y="5160963"/>
          <p14:tracePt t="78499" x="5751513" y="5170488"/>
          <p14:tracePt t="78540" x="5946775" y="5170488"/>
          <p14:tracePt t="78549" x="5973763" y="5170488"/>
          <p14:tracePt t="78591" x="6054725" y="5170488"/>
          <p14:tracePt t="78641" x="6153150" y="5170488"/>
          <p14:tracePt t="78674" x="6215063" y="5170488"/>
          <p14:tracePt t="78709" x="6303963" y="5153025"/>
          <p14:tracePt t="78741" x="6446838" y="5133975"/>
          <p14:tracePt t="78749" x="6491288" y="5126038"/>
          <p14:tracePt t="78790" x="6653213" y="5108575"/>
          <p14:tracePt t="78809" x="6732588" y="5099050"/>
          <p14:tracePt t="78845" x="6894513" y="5072063"/>
          <p14:tracePt t="78874" x="7037388" y="5045075"/>
          <p14:tracePt t="78925" x="7153275" y="5018088"/>
          <p14:tracePt t="78937" x="7170738" y="5010150"/>
          <p14:tracePt t="78974" x="7188200" y="4991100"/>
          <p14:tracePt t="79007" x="7205663" y="4983163"/>
          <p14:tracePt t="79016" x="7205663" y="4973638"/>
          <p14:tracePt t="79057" x="7215188" y="4956175"/>
          <p14:tracePt t="79091" x="7224713" y="4929188"/>
          <p14:tracePt t="79124" x="7224713" y="4911725"/>
          <p14:tracePt t="79158" x="7224713" y="4894263"/>
          <p14:tracePt t="79190" x="7205663" y="4857750"/>
          <p14:tracePt t="79208" x="7180263" y="4813300"/>
          <p14:tracePt t="79220" x="7153275" y="4795838"/>
          <p14:tracePt t="79257" x="7010400" y="4705350"/>
          <p14:tracePt t="79266" x="6973888" y="4687888"/>
          <p14:tracePt t="79307" x="6813550" y="4643438"/>
          <p14:tracePt t="79318" x="6777038" y="4633913"/>
          <p14:tracePt t="79358" x="6616700" y="4608513"/>
          <p14:tracePt t="79397" x="6429375" y="4572000"/>
          <p14:tracePt t="79425" x="6286500" y="4545013"/>
          <p14:tracePt t="79457" x="6188075" y="4537075"/>
          <p14:tracePt t="79491" x="6045200" y="4518025"/>
          <p14:tracePt t="79500" x="6018213" y="4518025"/>
          <p14:tracePt t="79524" x="5983288" y="4518025"/>
          <p14:tracePt t="79533" x="5965825" y="4518025"/>
          <p14:tracePt t="79574" x="5884863" y="4527550"/>
          <p14:tracePt t="79586" x="5867400" y="4527550"/>
          <p14:tracePt t="79608" x="5830888" y="4545013"/>
          <p14:tracePt t="79658" x="5724525" y="4589463"/>
          <p14:tracePt t="79690" x="5661025" y="4616450"/>
          <p14:tracePt t="79725" x="5616575" y="4643438"/>
          <p14:tracePt t="79757" x="5581650" y="4660900"/>
          <p14:tracePt t="79791" x="5554663" y="4687888"/>
          <p14:tracePt t="79840" x="5537200" y="4705350"/>
          <p14:tracePt t="79891" x="5537200" y="4732338"/>
          <p14:tracePt t="79928" x="5518150" y="4813300"/>
          <p14:tracePt t="79974" x="5510213" y="4867275"/>
          <p14:tracePt t="80007" x="5510213" y="4894263"/>
          <p14:tracePt t="80058" x="5510213" y="4911725"/>
          <p14:tracePt t="80108" x="5545138" y="4938713"/>
          <p14:tracePt t="80141" x="5616575" y="4991100"/>
          <p14:tracePt t="80192" x="5741988" y="5054600"/>
          <p14:tracePt t="80207" x="5776913" y="5072063"/>
          <p14:tracePt t="80241" x="5840413" y="5081588"/>
          <p14:tracePt t="80275" x="5991225" y="5089525"/>
          <p14:tracePt t="80285" x="6018213" y="5089525"/>
          <p14:tracePt t="80324" x="6134100" y="5089525"/>
          <p14:tracePt t="80335" x="6232525" y="5089525"/>
          <p14:tracePt t="80375" x="6429375" y="5089525"/>
          <p14:tracePt t="80412" x="6545263" y="5089525"/>
          <p14:tracePt t="80440" x="6626225" y="5089525"/>
          <p14:tracePt t="80474" x="6688138" y="5089525"/>
          <p14:tracePt t="80483" x="6705600" y="5089525"/>
          <p14:tracePt t="80524" x="6742113" y="5089525"/>
          <p14:tracePt t="80574" x="6777038" y="5089525"/>
          <p14:tracePt t="80583" x="6786563" y="5089525"/>
          <p14:tracePt t="80625" x="6804025" y="5089525"/>
          <p14:tracePt t="80663" x="6831013" y="5089525"/>
          <p14:tracePt t="80707" x="6840538" y="5089525"/>
          <p14:tracePt t="80757" x="6848475" y="5089525"/>
          <p14:tracePt t="80908" x="6875463" y="5089525"/>
          <p14:tracePt t="80941" x="6938963" y="5089525"/>
          <p14:tracePt t="80975" x="6956425" y="5089525"/>
          <p14:tracePt t="81024" x="6973888" y="5089525"/>
          <p14:tracePt t="88342" x="6929438" y="5160963"/>
          <p14:tracePt t="88373" x="6643688" y="5491163"/>
          <p14:tracePt t="88407" x="6286500" y="5875338"/>
          <p14:tracePt t="88457" x="6027738" y="6045200"/>
          <p14:tracePt t="88467" x="5929313" y="6081713"/>
          <p14:tracePt t="88507" x="5340350" y="6276975"/>
          <p14:tracePt t="88519" x="5197475" y="6303963"/>
          <p14:tracePt t="88557" x="4822825" y="6330950"/>
          <p14:tracePt t="88608" x="4313238" y="6330950"/>
          <p14:tracePt t="88643" x="3983038" y="6330950"/>
          <p14:tracePt t="88673" x="3751263" y="6330950"/>
          <p14:tracePt t="88707" x="3465513" y="6330950"/>
          <p14:tracePt t="88717" x="3384550" y="6330950"/>
          <p14:tracePt t="88758" x="3152775" y="6313488"/>
          <p14:tracePt t="88807" x="2928938" y="6269038"/>
          <p14:tracePt t="88857" x="2759075" y="6170613"/>
          <p14:tracePt t="88890" x="2687638" y="6108700"/>
          <p14:tracePt t="88923" x="2562225" y="6000750"/>
          <p14:tracePt t="88933" x="2527300" y="5983288"/>
          <p14:tracePt t="88973" x="2357438" y="5867400"/>
          <p14:tracePt t="88983" x="2312988" y="5840413"/>
          <p14:tracePt t="89023" x="2133600" y="5741988"/>
          <p14:tracePt t="89074" x="2000250" y="5670550"/>
          <p14:tracePt t="89107" x="1982788" y="5653088"/>
          <p14:tracePt t="89158" x="1982788" y="5634038"/>
          <p14:tracePt t="89190" x="1982788" y="5616575"/>
          <p14:tracePt t="89257" x="1982788" y="5608638"/>
          <p14:tracePt t="89307" x="1982788" y="5599113"/>
          <p14:tracePt t="89341" x="2000250" y="5581650"/>
          <p14:tracePt t="89374" x="2009775" y="5562600"/>
          <p14:tracePt t="89407" x="2044700" y="5537200"/>
          <p14:tracePt t="89440" x="2071688" y="5510213"/>
          <p14:tracePt t="89490" x="2081213" y="5500688"/>
          <p14:tracePt t="89525" x="2098675" y="5500688"/>
          <p14:tracePt t="89658" x="2116138" y="5518150"/>
          <p14:tracePt t="89669" x="2133600" y="5527675"/>
          <p14:tracePt t="89707" x="2214563" y="5554663"/>
          <p14:tracePt t="89757" x="2259013" y="5572125"/>
          <p14:tracePt t="89808" x="2276475" y="5589588"/>
          <p14:tracePt t="89875" x="2286000" y="5608638"/>
          <p14:tracePt t="89923" x="2312988" y="5626100"/>
          <p14:tracePt t="89975" x="2339975" y="5634038"/>
          <p14:tracePt t="90023" x="2347913" y="5634038"/>
          <p14:tracePt t="90075" x="2374900" y="5634038"/>
          <p14:tracePt t="90123" x="2393950" y="5634038"/>
          <p14:tracePt t="90157" x="2482850" y="5634038"/>
          <p14:tracePt t="90166" x="2517775" y="5634038"/>
          <p14:tracePt t="90207" x="2714625" y="5634038"/>
          <p14:tracePt t="90215" x="2768600" y="5634038"/>
          <p14:tracePt t="90257" x="2919413" y="5634038"/>
          <p14:tracePt t="90266" x="2965450" y="5634038"/>
          <p14:tracePt t="90307" x="3062288" y="5634038"/>
          <p14:tracePt t="90340" x="3116263" y="5634038"/>
          <p14:tracePt t="90390" x="3259138" y="5634038"/>
          <p14:tracePt t="90423" x="3438525" y="5634038"/>
          <p14:tracePt t="90433" x="3473450" y="5634038"/>
          <p14:tracePt t="90474" x="3625850" y="5634038"/>
          <p14:tracePt t="90487" x="3652838" y="5634038"/>
          <p14:tracePt t="90523" x="3759200" y="5634038"/>
          <p14:tracePt t="90535" x="3786188" y="5634038"/>
          <p14:tracePt t="90575" x="3857625" y="5634038"/>
          <p14:tracePt t="90612" x="3884613" y="5634038"/>
          <p14:tracePt t="90656" x="3902075" y="5634038"/>
          <p14:tracePt t="90707" x="3911600" y="5634038"/>
          <p14:tracePt t="90841" x="3938588" y="5634038"/>
          <p14:tracePt t="90890" x="3946525" y="5634038"/>
          <p14:tracePt t="90923" x="3956050" y="5634038"/>
          <p14:tracePt t="91557" x="3803650" y="5634038"/>
          <p14:tracePt t="91597" x="3295650" y="5653088"/>
          <p14:tracePt t="91627" x="2697163" y="5661025"/>
          <p14:tracePt t="91657" x="2152650" y="5680075"/>
          <p14:tracePt t="91666" x="2044700" y="5680075"/>
          <p14:tracePt t="91706" x="1874838" y="5680075"/>
          <p14:tracePt t="91756" x="1857375" y="5680075"/>
          <p14:tracePt t="92040" x="1884363" y="5680075"/>
          <p14:tracePt t="92051" x="1893888" y="5680075"/>
          <p14:tracePt t="92091" x="2027238" y="5680075"/>
          <p14:tracePt t="92127" x="2295525" y="5688013"/>
          <p14:tracePt t="92156" x="2598738" y="5705475"/>
          <p14:tracePt t="92190" x="2982913" y="5715000"/>
          <p14:tracePt t="92199" x="3027363" y="5715000"/>
          <p14:tracePt t="92223" x="3125788" y="5724525"/>
          <p14:tracePt t="92233" x="3170238" y="5724525"/>
          <p14:tracePt t="92273" x="3340100" y="5732463"/>
          <p14:tracePt t="92284" x="3402013" y="5741988"/>
          <p14:tracePt t="92323" x="3652838" y="5741988"/>
          <p14:tracePt t="92374" x="3867150" y="5741988"/>
          <p14:tracePt t="92409" x="4089400" y="5741988"/>
          <p14:tracePt t="92440" x="4205288" y="5741988"/>
          <p14:tracePt t="92449" x="4224338" y="5741988"/>
          <p14:tracePt t="92490" x="4241800" y="5741988"/>
          <p14:tracePt t="92525" x="4251325" y="5741988"/>
          <p14:tracePt t="93990" x="4562475" y="5776913"/>
          <p14:tracePt t="93998" x="4732338" y="5786438"/>
          <p14:tracePt t="94040" x="5232400" y="5822950"/>
          <p14:tracePt t="94074" x="5348288" y="5822950"/>
          <p14:tracePt t="94107" x="5375275" y="5822950"/>
          <p14:tracePt t="94157" x="5394325" y="5822950"/>
          <p14:tracePt t="94191" x="5402263" y="5822950"/>
          <p14:tracePt t="94223" x="5429250" y="5813425"/>
          <p14:tracePt t="94257" x="5465763" y="5768975"/>
          <p14:tracePt t="94269" x="5483225" y="5751513"/>
          <p14:tracePt t="94307" x="5688013" y="5599113"/>
          <p14:tracePt t="94340" x="5830888" y="5518150"/>
          <p14:tracePt t="94391" x="5884863" y="5500688"/>
          <p14:tracePt t="94401" x="5894388" y="5500688"/>
          <p14:tracePt t="94627" x="5894388" y="5510213"/>
          <p14:tracePt t="94673" x="5894388" y="5518150"/>
          <p14:tracePt t="94841" x="5894388" y="5527675"/>
          <p14:tracePt t="94956" x="5938838" y="5527675"/>
          <p14:tracePt t="95007" x="6108700" y="5554663"/>
          <p14:tracePt t="95018" x="6153150" y="5554663"/>
          <p14:tracePt t="95057" x="6348413" y="5572125"/>
          <p14:tracePt t="95108" x="6527800" y="5581650"/>
          <p14:tracePt t="95140" x="6616700" y="5581650"/>
          <p14:tracePt t="95173" x="6724650" y="5589588"/>
          <p14:tracePt t="95206" x="6840538" y="5589588"/>
          <p14:tracePt t="95216" x="6867525" y="5589588"/>
          <p14:tracePt t="95257" x="6938963" y="5589588"/>
          <p14:tracePt t="95270" x="6956425" y="5589588"/>
          <p14:tracePt t="95307" x="7054850" y="5589588"/>
          <p14:tracePt t="95340" x="7188200" y="5589588"/>
          <p14:tracePt t="95391" x="7331075" y="5589588"/>
          <p14:tracePt t="95424" x="7367588" y="5589588"/>
          <p14:tracePt t="95473" x="7385050" y="5589588"/>
          <p14:tracePt t="95523" x="7412038" y="5589588"/>
          <p14:tracePt t="95575" x="7429500" y="5589588"/>
          <p14:tracePt t="95613" x="7456488" y="5589588"/>
          <p14:tracePt t="95661" x="7473950" y="5589588"/>
          <p14:tracePt t="95690" x="7483475" y="5589588"/>
          <p14:tracePt t="95723" x="7491413" y="5589588"/>
          <p14:tracePt t="95790" x="7500938" y="5589588"/>
          <p14:tracePt t="95841" x="7518400" y="5589588"/>
          <p14:tracePt t="95891" x="7545388" y="5589588"/>
          <p14:tracePt t="95923" x="7554913" y="5589588"/>
          <p14:tracePt t="95956" x="7562850" y="5589588"/>
          <p14:tracePt t="96023" x="7572375" y="5589588"/>
          <p14:tracePt t="96141" x="7581900" y="5589588"/>
          <p14:tracePt t="96223" x="7554913" y="5589588"/>
          <p14:tracePt t="96257" x="7429500" y="5589588"/>
          <p14:tracePt t="96268" x="7385050" y="5589588"/>
          <p14:tracePt t="96307" x="7205663" y="5589588"/>
          <p14:tracePt t="96358" x="7037388" y="5589588"/>
          <p14:tracePt t="96390" x="6983413" y="5589588"/>
          <p14:tracePt t="96423" x="6902450" y="5589588"/>
          <p14:tracePt t="96456" x="6705600" y="5554663"/>
          <p14:tracePt t="96465" x="6653213" y="5545138"/>
          <p14:tracePt t="96506" x="6518275" y="5527675"/>
          <p14:tracePt t="96517" x="6510338" y="5527675"/>
          <p14:tracePt t="96556" x="6491288" y="5527675"/>
          <p14:tracePt t="96607" x="6394450" y="5518150"/>
          <p14:tracePt t="96641" x="6357938" y="5518150"/>
          <p14:tracePt t="96673" x="6330950" y="5510213"/>
          <p14:tracePt t="96723" x="6224588" y="5510213"/>
          <p14:tracePt t="96756" x="6153150" y="5500688"/>
          <p14:tracePt t="96765" x="6134100" y="5491163"/>
          <p14:tracePt t="96806" x="6108700" y="5491163"/>
          <p14:tracePt t="96841" x="6045200" y="5483225"/>
          <p14:tracePt t="96842" x="5991225" y="5473700"/>
          <p14:tracePt t="96878" x="5875338" y="5456238"/>
          <p14:tracePt t="96906" x="5840413" y="5446713"/>
          <p14:tracePt t="96940" x="5822950" y="5446713"/>
          <p14:tracePt t="96990" x="5803900" y="5446713"/>
          <p14:tracePt t="97040" x="5803900" y="5438775"/>
          <p14:tracePt t="97223" x="5848350" y="5456238"/>
          <p14:tracePt t="97256" x="5919788" y="5465763"/>
          <p14:tracePt t="97290" x="6108700" y="5500688"/>
          <p14:tracePt t="97302" x="6180138" y="5510213"/>
          <p14:tracePt t="97341" x="6510338" y="5545138"/>
          <p14:tracePt t="97375" x="6697663" y="5572125"/>
          <p14:tracePt t="97406" x="6858000" y="5589588"/>
          <p14:tracePt t="97440" x="7062788" y="5616575"/>
          <p14:tracePt t="97448" x="7099300" y="5616575"/>
          <p14:tracePt t="97490" x="7215188" y="5616575"/>
          <p14:tracePt t="97498" x="7224713" y="5616575"/>
          <p14:tracePt t="97557" x="7251700" y="5616575"/>
          <p14:tracePt t="97608" x="7286625" y="5616575"/>
          <p14:tracePt t="97641" x="7313613" y="5616575"/>
          <p14:tracePt t="97673" x="7348538" y="5616575"/>
          <p14:tracePt t="97706" x="7394575" y="5616575"/>
          <p14:tracePt t="97743" x="7412038" y="5616575"/>
          <p14:tracePt t="97773" x="7419975" y="5616575"/>
          <p14:tracePt t="97806" x="7429500" y="5616575"/>
          <p14:tracePt t="105256" x="6742113" y="5634038"/>
          <p14:tracePt t="105265" x="6572250" y="5634038"/>
          <p14:tracePt t="105306" x="6170613" y="5634038"/>
          <p14:tracePt t="105356" x="6099175" y="5634038"/>
          <p14:tracePt t="105407" x="6072188" y="5634038"/>
          <p14:tracePt t="105440" x="6045200" y="5634038"/>
          <p14:tracePt t="105473" x="5956300" y="5634038"/>
          <p14:tracePt t="105506" x="5680075" y="5634038"/>
          <p14:tracePt t="105516" x="5634038" y="5634038"/>
          <p14:tracePt t="105557" x="5537200" y="5634038"/>
          <p14:tracePt t="105589" x="5527675" y="5634038"/>
          <p14:tracePt t="105874" x="5394325" y="5634038"/>
          <p14:tracePt t="105923" x="5000625" y="5653088"/>
          <p14:tracePt t="105973" x="4857750" y="5653088"/>
          <p14:tracePt t="106007" x="4840288" y="5653088"/>
          <p14:tracePt t="106056" x="4830763" y="5653088"/>
          <p14:tracePt t="106178" x="4822825" y="5653088"/>
          <p14:tracePt t="106207" x="4803775" y="5653088"/>
          <p14:tracePt t="106223" x="4759325" y="5661025"/>
          <p14:tracePt t="106256" x="4660900" y="5661025"/>
          <p14:tracePt t="106289" x="4616450" y="5661025"/>
          <p14:tracePt t="106339" x="4608513" y="5661025"/>
          <p14:tracePt t="106440" x="4608513" y="5670550"/>
          <p14:tracePt t="106489" x="4633913" y="5688013"/>
          <p14:tracePt t="106498" x="4643438" y="5688013"/>
          <p14:tracePt t="106539" x="4714875" y="5705475"/>
          <p14:tracePt t="106548" x="4732338" y="5705475"/>
          <p14:tracePt t="106589" x="4813300" y="5705475"/>
          <p14:tracePt t="106598" x="4840288" y="5705475"/>
          <p14:tracePt t="106640" x="4919663" y="5705475"/>
          <p14:tracePt t="106673" x="4965700" y="5705475"/>
          <p14:tracePt t="106723" x="5045075" y="5705475"/>
          <p14:tracePt t="106724" x="5072063" y="5705475"/>
          <p14:tracePt t="106772" x="5143500" y="5705475"/>
          <p14:tracePt t="106806" x="5180013" y="5697538"/>
          <p14:tracePt t="106817" x="5187950" y="5697538"/>
          <p14:tracePt t="106873" x="5197475" y="5697538"/>
          <p14:tracePt t="106923" x="5205413" y="5697538"/>
          <p14:tracePt t="107089" x="5187950" y="5688013"/>
          <p14:tracePt t="107123" x="5160963" y="5670550"/>
          <p14:tracePt t="107174" x="5027613" y="5661025"/>
          <p14:tracePt t="107206" x="4956175" y="5643563"/>
          <p14:tracePt t="107241" x="4929188" y="5643563"/>
          <p14:tracePt t="107289" x="4902200" y="5634038"/>
          <p14:tracePt t="107339" x="4786313" y="5626100"/>
          <p14:tracePt t="107351" x="4768850" y="5626100"/>
          <p14:tracePt t="107391" x="4724400" y="5616575"/>
          <p14:tracePt t="107422" x="4714875" y="5616575"/>
          <p14:tracePt t="107474" x="4705350" y="5616575"/>
          <p14:tracePt t="107623" x="4795838" y="5616575"/>
          <p14:tracePt t="107657" x="5089525" y="5616575"/>
          <p14:tracePt t="107673" x="5160963" y="5616575"/>
          <p14:tracePt t="107706" x="5330825" y="5616575"/>
          <p14:tracePt t="107723" x="5348288" y="5616575"/>
          <p14:tracePt t="107756" x="5384800" y="5616575"/>
          <p14:tracePt t="107806" x="5411788" y="5616575"/>
          <p14:tracePt t="107890" x="5419725" y="5616575"/>
          <p14:tracePt t="108073" x="5276850" y="5616575"/>
          <p14:tracePt t="108084" x="5205413" y="5616575"/>
          <p14:tracePt t="108123" x="4983163" y="5616575"/>
          <p14:tracePt t="108156" x="4741863" y="5616575"/>
          <p14:tracePt t="108189" x="4660900" y="5616575"/>
          <p14:tracePt t="108223" x="4633913" y="5616575"/>
          <p14:tracePt t="108256" x="4581525" y="5616575"/>
          <p14:tracePt t="108265" x="4562475" y="5616575"/>
          <p14:tracePt t="108306" x="4518025" y="5616575"/>
          <p14:tracePt t="108356" x="4510088" y="5616575"/>
          <p14:tracePt t="108623" x="4589463" y="5616575"/>
          <p14:tracePt t="108657" x="4697413" y="5616575"/>
          <p14:tracePt t="108659" x="4732338" y="5616575"/>
          <p14:tracePt t="108670" x="4768850" y="5616575"/>
          <p14:tracePt t="108709" x="4884738" y="5626100"/>
          <p14:tracePt t="108739" x="4938713" y="5626100"/>
          <p14:tracePt t="108749" x="4956175" y="5626100"/>
          <p14:tracePt t="108773" x="5000625" y="5626100"/>
          <p14:tracePt t="108782" x="5027613" y="5626100"/>
          <p14:tracePt t="108822" x="5153025" y="5626100"/>
          <p14:tracePt t="108856" x="5214938" y="5626100"/>
          <p14:tracePt t="108867" x="5241925" y="5626100"/>
          <p14:tracePt t="108923" x="5259388" y="5626100"/>
          <p14:tracePt t="109157" x="5295900" y="5626100"/>
          <p14:tracePt t="109190" x="5822950" y="5653088"/>
          <p14:tracePt t="109225" x="7323138" y="5653088"/>
          <p14:tracePt t="109275" x="8089900" y="5653088"/>
          <p14:tracePt t="109284" x="8116888" y="5653088"/>
          <p14:tracePt t="109322" x="8153400" y="5653088"/>
          <p14:tracePt t="109356" x="8170863" y="5653088"/>
          <p14:tracePt t="109424" x="8180388" y="5653088"/>
          <p14:tracePt t="109674" x="8143875" y="5653088"/>
          <p14:tracePt t="109706" x="8081963" y="5643563"/>
          <p14:tracePt t="109740" x="8010525" y="5626100"/>
          <p14:tracePt t="109789" x="7974013" y="5616575"/>
          <p14:tracePt t="109824" x="7947025" y="5616575"/>
          <p14:tracePt t="109990" x="8037513" y="5616575"/>
          <p14:tracePt t="110007" x="8116888" y="5626100"/>
          <p14:tracePt t="110040" x="8483600" y="5653088"/>
          <p14:tracePt t="110050" x="8555038" y="5661025"/>
          <p14:tracePt t="110089" x="8688388" y="5680075"/>
          <p14:tracePt t="110100" x="8697913" y="5688013"/>
          <p14:tracePt t="110139" x="8715375" y="5688013"/>
          <p14:tracePt t="110173" x="8724900" y="5688013"/>
          <p14:tracePt t="110223" x="8680450" y="5688013"/>
          <p14:tracePt t="110256" x="8358188" y="5661025"/>
          <p14:tracePt t="110266" x="8224838" y="5661025"/>
          <p14:tracePt t="110290" x="7929563" y="5643563"/>
          <p14:tracePt t="110301" x="7705725" y="5643563"/>
          <p14:tracePt t="110339" x="6581775" y="5616575"/>
          <p14:tracePt t="110348" x="6296025" y="5616575"/>
          <p14:tracePt t="110390" x="5483225" y="5599113"/>
          <p14:tracePt t="110424" x="5027613" y="5626100"/>
          <p14:tracePt t="110436" x="4652963" y="5643563"/>
          <p14:tracePt t="110472" x="3956050" y="5759450"/>
          <p14:tracePt t="110506" x="2919413" y="5929313"/>
          <p14:tracePt t="110515" x="2687638" y="5973763"/>
          <p14:tracePt t="110556" x="1973263" y="6099175"/>
          <p14:tracePt t="110566" x="1884363" y="6108700"/>
          <p14:tracePt t="110606" x="1670050" y="6143625"/>
          <p14:tracePt t="110614" x="1625600" y="6143625"/>
          <p14:tracePt t="110656" x="1465263" y="6215063"/>
          <p14:tracePt t="110706" x="1347788" y="6232525"/>
          <p14:tracePt t="111056" x="1241425" y="6224588"/>
          <p14:tracePt t="111089" x="1036638" y="6143625"/>
          <p14:tracePt t="111123" x="866775" y="6099175"/>
          <p14:tracePt t="111174" x="822325" y="6089650"/>
          <p14:tracePt t="111227" x="776288" y="6081713"/>
          <p14:tracePt t="111256" x="704850" y="6072188"/>
          <p14:tracePt t="111289" x="633413" y="6062663"/>
          <p14:tracePt t="111299" x="633413" y="6054725"/>
          <p14:tracePt t="111339" x="615950" y="6054725"/>
          <p14:tracePt t="111372" x="608013" y="6054725"/>
          <p14:tracePt t="111489" x="633413" y="6054725"/>
          <p14:tracePt t="111522" x="642938" y="6062663"/>
          <p14:tracePt t="111556" x="714375" y="6089650"/>
          <p14:tracePt t="111566" x="741363" y="6089650"/>
          <p14:tracePt t="111606" x="847725" y="6108700"/>
          <p14:tracePt t="111658" x="965200" y="6116638"/>
          <p14:tracePt t="111691" x="990600" y="6116638"/>
          <p14:tracePt t="111722" x="1009650" y="6116638"/>
          <p14:tracePt t="111772" x="1027113" y="6116638"/>
          <p14:tracePt t="111839" x="1036638" y="6116638"/>
          <p14:tracePt t="112139" x="1009650" y="6108700"/>
          <p14:tracePt t="112141" x="982663" y="6108700"/>
          <p14:tracePt t="112173" x="946150" y="6108700"/>
          <p14:tracePt t="112206" x="928688" y="6108700"/>
          <p14:tracePt t="112240" x="911225" y="6099175"/>
          <p14:tracePt t="112242" x="884238" y="6089650"/>
          <p14:tracePt t="112273" x="830263" y="6089650"/>
          <p14:tracePt t="112286" x="812800" y="6089650"/>
          <p14:tracePt t="112322" x="768350" y="6089650"/>
          <p14:tracePt t="112372" x="741363" y="6089650"/>
          <p14:tracePt t="112381" x="741363" y="6081713"/>
          <p14:tracePt t="112423" x="723900" y="6081713"/>
          <p14:tracePt t="112589" x="750888" y="6081713"/>
          <p14:tracePt t="112639" x="768350" y="6081713"/>
          <p14:tracePt t="112674" x="785813" y="6081713"/>
          <p14:tracePt t="112722" x="857250" y="6081713"/>
          <p14:tracePt t="112756" x="874713" y="6081713"/>
          <p14:tracePt t="112806" x="901700" y="6081713"/>
          <p14:tracePt t="112872" x="911225" y="6081713"/>
          <p14:tracePt t="113240" x="893763" y="6081713"/>
          <p14:tracePt t="113274" x="874713" y="6072188"/>
          <p14:tracePt t="113322" x="847725" y="6062663"/>
          <p14:tracePt t="113372" x="822325" y="6062663"/>
          <p14:tracePt t="113384" x="812800" y="6062663"/>
          <p14:tracePt t="113440" x="803275" y="6054725"/>
          <p14:tracePt t="113473" x="776288" y="6054725"/>
          <p14:tracePt t="113507" x="768350" y="6054725"/>
          <p14:tracePt t="113556" x="750888" y="6045200"/>
          <p14:tracePt t="113589" x="723900" y="6045200"/>
          <p14:tracePt t="113601" x="723900" y="6037263"/>
          <p14:tracePt t="113656" x="714375" y="6037263"/>
          <p14:tracePt t="115839" x="803275" y="6054725"/>
          <p14:tracePt t="115873" x="884238" y="6072188"/>
          <p14:tracePt t="115884" x="893763" y="6081713"/>
          <p14:tracePt t="115923" x="911225" y="6081713"/>
          <p14:tracePt t="115973" x="919163" y="6081713"/>
          <p14:tracePt t="116006" x="928688" y="6081713"/>
          <p14:tracePt t="116405" x="990600" y="6099175"/>
          <p14:tracePt t="116408" x="1044575" y="6108700"/>
          <p14:tracePt t="116456" x="1536700" y="6143625"/>
          <p14:tracePt t="116473" x="1724025" y="6143625"/>
          <p14:tracePt t="116523" x="2000250" y="6143625"/>
          <p14:tracePt t="116555" x="2170113" y="6143625"/>
          <p14:tracePt t="116589" x="2473325" y="6108700"/>
          <p14:tracePt t="116599" x="2562225" y="6099175"/>
          <p14:tracePt t="116639" x="2847975" y="6072188"/>
          <p14:tracePt t="116647" x="2938463" y="6072188"/>
          <p14:tracePt t="116689" x="3232150" y="6045200"/>
          <p14:tracePt t="116739" x="3517900" y="6018213"/>
          <p14:tracePt t="116772" x="3670300" y="6000750"/>
          <p14:tracePt t="116806" x="3867150" y="5965825"/>
          <p14:tracePt t="116815" x="3902075" y="5956300"/>
          <p14:tracePt t="116855" x="4017963" y="5946775"/>
          <p14:tracePt t="116866" x="4037013" y="5938838"/>
          <p14:tracePt t="116905" x="4062413" y="5929313"/>
          <p14:tracePt t="117207" x="4170363" y="5929313"/>
          <p14:tracePt t="117223" x="4313238" y="5911850"/>
          <p14:tracePt t="117255" x="4518025" y="5884863"/>
          <p14:tracePt t="117290" x="4724400" y="5857875"/>
          <p14:tracePt t="117339" x="4840288" y="5840413"/>
          <p14:tracePt t="117372" x="4894263" y="5830888"/>
          <p14:tracePt t="117405" x="4911725" y="5813425"/>
          <p14:tracePt t="117456" x="4991100" y="5786438"/>
          <p14:tracePt t="117494" x="5072063" y="5759450"/>
          <p14:tracePt t="117522" x="5108575" y="5741988"/>
          <p14:tracePt t="117557" x="5126038" y="5724525"/>
          <p14:tracePt t="117589" x="5160963" y="5705475"/>
          <p14:tracePt t="117599" x="5170488" y="5697538"/>
          <p14:tracePt t="117622" x="5180013" y="5688013"/>
          <p14:tracePt t="117640" x="5187950" y="5680075"/>
          <p14:tracePt t="117678" x="5197475" y="5661025"/>
          <p14:tracePt t="117722" x="5205413" y="5643563"/>
          <p14:tracePt t="117790" x="5205413" y="5626100"/>
          <p14:tracePt t="117839" x="5205413" y="5608638"/>
          <p14:tracePt t="117872" x="5224463" y="5589588"/>
          <p14:tracePt t="117882" x="5224463" y="5581650"/>
          <p14:tracePt t="117922" x="5224463" y="5562600"/>
          <p14:tracePt t="117972" x="5224463" y="5545138"/>
          <p14:tracePt t="118040" x="5224463" y="5537200"/>
          <p14:tracePt t="118090" x="5224463" y="5527675"/>
          <p14:tracePt t="118122" x="5224463" y="5510213"/>
          <p14:tracePt t="118172" x="5232400" y="5491163"/>
          <p14:tracePt t="118205" x="5232400" y="5465763"/>
          <p14:tracePt t="118256" x="5232400" y="5446713"/>
          <p14:tracePt t="118306" x="5232400" y="5419725"/>
          <p14:tracePt t="118339" x="5232400" y="5402263"/>
          <p14:tracePt t="118373" x="5232400" y="5384800"/>
          <p14:tracePt t="118423" x="5205413" y="5357813"/>
          <p14:tracePt t="118472" x="5153025" y="5313363"/>
          <p14:tracePt t="118481" x="5133975" y="5303838"/>
          <p14:tracePt t="118506" x="5099050" y="5276850"/>
          <p14:tracePt t="118539" x="5045075" y="5259388"/>
          <p14:tracePt t="118590" x="4929188" y="5232400"/>
          <p14:tracePt t="118622" x="4867275" y="5214938"/>
          <p14:tracePt t="118631" x="4840288" y="5205413"/>
          <p14:tracePt t="118672" x="4714875" y="5197475"/>
          <p14:tracePt t="118680" x="4687888" y="5197475"/>
          <p14:tracePt t="118722" x="4608513" y="5197475"/>
          <p14:tracePt t="118756" x="4554538" y="5197475"/>
          <p14:tracePt t="118806" x="4518025" y="5197475"/>
          <p14:tracePt t="118840" x="4438650" y="5197475"/>
          <p14:tracePt t="118872" x="4375150" y="5197475"/>
          <p14:tracePt t="118905" x="4322763" y="5205413"/>
          <p14:tracePt t="118939" x="4295775" y="5214938"/>
          <p14:tracePt t="118948" x="4286250" y="5214938"/>
          <p14:tracePt t="119005" x="4276725" y="5232400"/>
          <p14:tracePt t="119039" x="4276725" y="5251450"/>
          <p14:tracePt t="119089" x="4276725" y="5268913"/>
          <p14:tracePt t="119139" x="4295775" y="5286375"/>
          <p14:tracePt t="119189" x="4303713" y="5295900"/>
          <p14:tracePt t="119222" x="4303713" y="5303838"/>
          <p14:tracePt t="119256" x="4313238" y="5303838"/>
          <p14:tracePt t="119357" x="4322763" y="5303838"/>
          <p14:tracePt t="119389" x="4330700" y="5303838"/>
          <p14:tracePt t="119426" x="4348163" y="5322888"/>
          <p14:tracePt t="119455" x="4367213" y="5340350"/>
          <p14:tracePt t="119464" x="4375150" y="5357813"/>
          <p14:tracePt t="119505" x="4394200" y="5375275"/>
          <p14:tracePt t="119540" x="4411663" y="5394325"/>
          <p14:tracePt t="119573" x="4429125" y="5411788"/>
          <p14:tracePt t="119605" x="4438650" y="5419725"/>
          <p14:tracePt t="119756" x="4446588" y="5429250"/>
          <p14:tracePt t="119806" x="4491038" y="5465763"/>
          <p14:tracePt t="119842" x="4643438" y="5518150"/>
          <p14:tracePt t="119889" x="4813300" y="5581650"/>
          <p14:tracePt t="119923" x="4956175" y="5608638"/>
          <p14:tracePt t="119935" x="4983163" y="5608638"/>
          <p14:tracePt t="119972" x="5126038" y="5608638"/>
          <p14:tracePt t="119981" x="5153025" y="5608638"/>
          <p14:tracePt t="120023" x="5241925" y="5608638"/>
          <p14:tracePt t="120072" x="5340350" y="5608638"/>
          <p14:tracePt t="120123" x="5394325" y="5589588"/>
          <p14:tracePt t="120157" x="5411788" y="5581650"/>
          <p14:tracePt t="120190" x="5429250" y="5572125"/>
          <p14:tracePt t="120202" x="5438775" y="5572125"/>
          <p14:tracePt t="120222" x="5446713" y="5554663"/>
          <p14:tracePt t="120233" x="5456238" y="5554663"/>
          <p14:tracePt t="120274" x="5465763" y="5537200"/>
          <p14:tracePt t="120307" x="5473700" y="5510213"/>
          <p14:tracePt t="120340" x="5473700" y="5473700"/>
          <p14:tracePt t="120372" x="5473700" y="5456238"/>
          <p14:tracePt t="120405" x="5473700" y="5438775"/>
          <p14:tracePt t="120414" x="5473700" y="5429250"/>
          <p14:tracePt t="120455" x="5465763" y="5402263"/>
          <p14:tracePt t="120464" x="5465763" y="5394325"/>
          <p14:tracePt t="120506" x="5419725" y="5322888"/>
          <p14:tracePt t="120539" x="5375275" y="5295900"/>
          <p14:tracePt t="120590" x="5348288" y="5268913"/>
          <p14:tracePt t="120622" x="5330825" y="5259388"/>
          <p14:tracePt t="120655" x="5295900" y="5241925"/>
          <p14:tracePt t="120665" x="5268913" y="5232400"/>
          <p14:tracePt t="120705" x="5197475" y="5224463"/>
          <p14:tracePt t="120714" x="5180013" y="5224463"/>
          <p14:tracePt t="120755" x="5099050" y="5214938"/>
          <p14:tracePt t="120806" x="4965700" y="5214938"/>
          <p14:tracePt t="120842" x="4830763" y="5214938"/>
          <p14:tracePt t="120873" x="4670425" y="5214938"/>
          <p14:tracePt t="120884" x="4643438" y="5214938"/>
          <p14:tracePt t="120922" x="4562475" y="5214938"/>
          <p14:tracePt t="120972" x="4465638" y="5214938"/>
          <p14:tracePt t="121023" x="4384675" y="5232400"/>
          <p14:tracePt t="121074" x="4357688" y="5251450"/>
          <p14:tracePt t="121122" x="4340225" y="5259388"/>
          <p14:tracePt t="121155" x="4322763" y="5276850"/>
          <p14:tracePt t="121205" x="4313238" y="5295900"/>
          <p14:tracePt t="121217" x="4313238" y="5303838"/>
          <p14:tracePt t="121272" x="4313238" y="5322888"/>
          <p14:tracePt t="121323" x="4330700" y="5330825"/>
          <p14:tracePt t="121358" x="4348163" y="5348288"/>
          <p14:tracePt t="121405" x="4357688" y="5357813"/>
          <p14:tracePt t="121439" x="4367213" y="5367338"/>
          <p14:tracePt t="121505" x="4367213" y="5375275"/>
          <p14:tracePt t="121556" x="4367213" y="5394325"/>
          <p14:tracePt t="121622" x="4313238" y="5402263"/>
          <p14:tracePt t="121655" x="4179888" y="5419725"/>
          <p14:tracePt t="121689" x="3919538" y="5456238"/>
          <p14:tracePt t="121697" x="3848100" y="5465763"/>
          <p14:tracePt t="121722" x="3687763" y="5473700"/>
          <p14:tracePt t="121756" x="3429000" y="5473700"/>
          <p14:tracePt t="121805" x="3179763" y="5473700"/>
          <p14:tracePt t="121856" x="2965450" y="5473700"/>
          <p14:tracePt t="121888" x="2901950" y="5473700"/>
          <p14:tracePt t="121906" x="2857500" y="5473700"/>
          <p14:tracePt t="121916" x="2840038" y="5473700"/>
          <p14:tracePt t="121955" x="2768600" y="5473700"/>
          <p14:tracePt t="121966" x="2751138" y="5473700"/>
          <p14:tracePt t="122022" x="2732088" y="5473700"/>
          <p14:tracePt t="122072" x="2724150" y="5473700"/>
          <p14:tracePt t="122222" x="2741613" y="5473700"/>
          <p14:tracePt t="122272" x="2813050" y="5473700"/>
          <p14:tracePt t="122324" x="3071813" y="5473700"/>
          <p14:tracePt t="122355" x="3295650" y="5500688"/>
          <p14:tracePt t="122389" x="3429000" y="5510213"/>
          <p14:tracePt t="122422" x="3581400" y="5518150"/>
          <p14:tracePt t="122431" x="3608388" y="5518150"/>
          <p14:tracePt t="122473" x="3724275" y="5537200"/>
          <p14:tracePt t="122486" x="3759200" y="5537200"/>
          <p14:tracePt t="122522" x="3902075" y="5554663"/>
          <p14:tracePt t="122573" x="4000500" y="5562600"/>
          <p14:tracePt t="122622" x="4027488" y="5562600"/>
          <p14:tracePt t="122656" x="4037013" y="5562600"/>
          <p14:tracePt t="122722" x="4044950" y="5562600"/>
          <p14:tracePt t="125172" x="4125913" y="5581650"/>
          <p14:tracePt t="125205" x="4205288" y="5581650"/>
          <p14:tracePt t="125216" x="4224338" y="5581650"/>
          <p14:tracePt t="125255" x="4268788" y="5581650"/>
          <p14:tracePt t="125289" x="4295775" y="5581650"/>
          <p14:tracePt t="125339" x="4313238" y="5581650"/>
          <p14:tracePt t="125472" x="4268788" y="5581650"/>
          <p14:tracePt t="125482" x="4241800" y="5581650"/>
          <p14:tracePt t="125522" x="4071938" y="5572125"/>
          <p14:tracePt t="125536" x="4000500" y="5562600"/>
          <p14:tracePt t="125573" x="3660775" y="5518150"/>
          <p14:tracePt t="125609" x="3465513" y="5500688"/>
          <p14:tracePt t="125638" x="3419475" y="5500688"/>
          <p14:tracePt t="125657" x="3411538" y="5500688"/>
          <p14:tracePt t="125689" x="3394075" y="5500688"/>
          <p14:tracePt t="125722" x="3375025" y="5500688"/>
          <p14:tracePt t="125773" x="3330575" y="5500688"/>
          <p14:tracePt t="125775" x="3303588" y="5500688"/>
          <p14:tracePt t="125823" x="3116263" y="5500688"/>
          <p14:tracePt t="125825" x="3044825" y="5500688"/>
          <p14:tracePt t="125855" x="2894013" y="5500688"/>
          <p14:tracePt t="125906" x="2840038" y="5500688"/>
          <p14:tracePt t="125938" x="2822575" y="5500688"/>
          <p14:tracePt t="126188" x="2857500" y="5500688"/>
          <p14:tracePt t="126222" x="3054350" y="5500688"/>
          <p14:tracePt t="126256" x="3187700" y="5500688"/>
          <p14:tracePt t="126269" x="3224213" y="5500688"/>
          <p14:tracePt t="126306" x="3295650" y="5500688"/>
          <p14:tracePt t="126356" x="3322638" y="5500688"/>
          <p14:tracePt t="126389" x="3330575" y="5500688"/>
          <p14:tracePt t="126439" x="3348038" y="5500688"/>
          <p14:tracePt t="126505" x="3367088" y="5500688"/>
          <p14:tracePt t="126517" x="3394075" y="5500688"/>
          <p14:tracePt t="126555" x="3562350" y="5500688"/>
          <p14:tracePt t="126606" x="3751263" y="5500688"/>
          <p14:tracePt t="126640" x="3786188" y="5500688"/>
          <p14:tracePt t="126688" x="3795713" y="5500688"/>
          <p14:tracePt t="126722" x="3803650" y="5500688"/>
          <p14:tracePt t="126772" x="3822700" y="5500688"/>
          <p14:tracePt t="126806" x="3848100" y="5500688"/>
          <p14:tracePt t="126807" x="3867150" y="5500688"/>
          <p14:tracePt t="126856" x="3902075" y="5500688"/>
          <p14:tracePt t="126905" x="3919538" y="5500688"/>
          <p14:tracePt t="127305" x="4133850" y="5510213"/>
          <p14:tracePt t="127339" x="4483100" y="5545138"/>
          <p14:tracePt t="127389" x="5170488" y="5572125"/>
          <p14:tracePt t="127422" x="5562600" y="5581650"/>
          <p14:tracePt t="127431" x="5653088" y="5581650"/>
          <p14:tracePt t="127455" x="5822950" y="5581650"/>
          <p14:tracePt t="127488" x="6018213" y="5581650"/>
          <p14:tracePt t="127523" x="6116638" y="5581650"/>
          <p14:tracePt t="127572" x="6188075" y="5581650"/>
          <p14:tracePt t="127622" x="6251575" y="5581650"/>
          <p14:tracePt t="127672" x="6296025" y="5581650"/>
          <p14:tracePt t="127680" x="6313488" y="5581650"/>
          <p14:tracePt t="127722" x="6367463" y="5581650"/>
          <p14:tracePt t="127756" x="6384925" y="5581650"/>
          <p14:tracePt t="127772" x="6394450" y="5581650"/>
          <p14:tracePt t="127814" x="6411913" y="5581650"/>
          <p14:tracePt t="127876" x="6419850" y="5581650"/>
          <p14:tracePt t="128174" x="6446838" y="5581650"/>
          <p14:tracePt t="128205" x="6527800" y="5572125"/>
          <p14:tracePt t="128238" x="6581775" y="5572125"/>
          <p14:tracePt t="128249" x="6581775" y="5562600"/>
          <p14:tracePt t="128288" x="6608763" y="5562600"/>
          <p14:tracePt t="128340" x="6643688" y="5562600"/>
          <p14:tracePt t="128388" x="6697663" y="5562600"/>
          <p14:tracePt t="128422" x="6759575" y="5554663"/>
          <p14:tracePt t="128455" x="6831013" y="5537200"/>
          <p14:tracePt t="128464" x="6840538" y="5537200"/>
          <p14:tracePt t="128505" x="6858000" y="5537200"/>
          <p14:tracePt t="128538" x="6884988" y="5527675"/>
          <p14:tracePt t="128547" x="6894513" y="5527675"/>
          <p14:tracePt t="128589" x="6965950" y="5527675"/>
          <p14:tracePt t="128623" x="7099300" y="5518150"/>
          <p14:tracePt t="128655" x="7242175" y="5500688"/>
          <p14:tracePt t="128688" x="7385050" y="5491163"/>
          <p14:tracePt t="128722" x="7545388" y="5483225"/>
          <p14:tracePt t="128772" x="7680325" y="5473700"/>
          <p14:tracePt t="128781" x="7705725" y="5473700"/>
          <p14:tracePt t="128822" x="7796213" y="5465763"/>
          <p14:tracePt t="128873" x="7840663" y="5465763"/>
          <p14:tracePt t="128924" x="7858125" y="5465763"/>
          <p14:tracePt t="128955" x="7867650" y="5465763"/>
          <p14:tracePt t="129038" x="7875588" y="5465763"/>
          <p14:tracePt t="129374" x="7902575" y="5465763"/>
          <p14:tracePt t="129405" x="7974013" y="5473700"/>
          <p14:tracePt t="129439" x="8001000" y="5483225"/>
          <p14:tracePt t="129488" x="8027988" y="5491163"/>
          <p14:tracePt t="129498" x="8027988" y="5500688"/>
          <p14:tracePt t="129538" x="8045450" y="5500688"/>
          <p14:tracePt t="129573" x="8062913" y="5510213"/>
          <p14:tracePt t="129575" x="8072438" y="5510213"/>
          <p14:tracePt t="129639" x="8099425" y="5527675"/>
          <p14:tracePt t="129672" x="8116888" y="5527675"/>
          <p14:tracePt t="129722" x="8126413" y="5527675"/>
          <p14:tracePt t="129756" x="8134350" y="5527675"/>
          <p14:tracePt t="129888" x="8072438" y="5537200"/>
          <p14:tracePt t="129939" x="6848475" y="5680075"/>
          <p14:tracePt t="129972" x="5688013" y="5813425"/>
          <p14:tracePt t="129984" x="5438775" y="5840413"/>
          <p14:tracePt t="130022" x="4518025" y="5946775"/>
          <p14:tracePt t="130033" x="4259263" y="5983288"/>
          <p14:tracePt t="130073" x="3295650" y="6018213"/>
          <p14:tracePt t="130123" x="2544763" y="6018213"/>
          <p14:tracePt t="130155" x="2241550" y="6018213"/>
          <p14:tracePt t="130188" x="1990725" y="6018213"/>
          <p14:tracePt t="130223" x="1660525" y="6018213"/>
          <p14:tracePt t="130255" x="1455738" y="6027738"/>
          <p14:tracePt t="130264" x="1411288" y="6027738"/>
          <p14:tracePt t="130305" x="1241425" y="6027738"/>
          <p14:tracePt t="130339" x="1081088" y="6027738"/>
          <p14:tracePt t="130378" x="990600" y="6027738"/>
          <p14:tracePt t="130423" x="973138" y="6027738"/>
          <p14:tracePt t="130456" x="955675" y="6027738"/>
          <p14:tracePt t="130488" x="946150" y="6027738"/>
          <p14:tracePt t="130522" x="938213" y="6027738"/>
          <p14:tracePt t="130555" x="919163" y="6027738"/>
          <p14:tracePt t="130590" x="901700" y="6018213"/>
          <p14:tracePt t="130626" x="884238" y="6018213"/>
          <p14:tracePt t="130672" x="874713" y="6010275"/>
          <p14:tracePt t="130822" x="893763" y="6010275"/>
          <p14:tracePt t="130872" x="919163" y="6010275"/>
          <p14:tracePt t="130922" x="938213" y="6010275"/>
          <p14:tracePt t="130955" x="990600" y="6010275"/>
          <p14:tracePt t="130965" x="1027113" y="6010275"/>
          <p14:tracePt t="131005" x="1446213" y="5983288"/>
          <p14:tracePt t="131014" x="1598613" y="5965825"/>
          <p14:tracePt t="131055" x="2259013" y="5919788"/>
          <p14:tracePt t="131089" x="2911475" y="5894388"/>
          <p14:tracePt t="131122" x="3911600" y="5867400"/>
          <p14:tracePt t="131156" x="4545013" y="5830888"/>
          <p14:tracePt t="131191" x="4991100" y="5795963"/>
          <p14:tracePt t="131222" x="5251450" y="5759450"/>
          <p14:tracePt t="131272" x="5473700" y="5732463"/>
          <p14:tracePt t="131281" x="5510213" y="5724525"/>
          <p14:tracePt t="131323" x="5616575" y="5705475"/>
          <p14:tracePt t="131373" x="5715000" y="5705475"/>
          <p14:tracePt t="131405" x="5776913" y="5697538"/>
          <p14:tracePt t="131438" x="5840413" y="5688013"/>
          <p14:tracePt t="131472" x="5965825" y="5680075"/>
          <p14:tracePt t="131482" x="5991225" y="5680075"/>
          <p14:tracePt t="131521" x="6143625" y="5670550"/>
          <p14:tracePt t="131530" x="6180138" y="5670550"/>
          <p14:tracePt t="131572" x="6348413" y="5661025"/>
          <p14:tracePt t="131623" x="6599238" y="5653088"/>
          <p14:tracePt t="131656" x="6724650" y="5643563"/>
          <p14:tracePt t="131688" x="6867525" y="5634038"/>
          <p14:tracePt t="131697" x="6894513" y="5634038"/>
          <p14:tracePt t="131722" x="6946900" y="5626100"/>
          <p14:tracePt t="131732" x="6973888" y="5616575"/>
          <p14:tracePt t="131772" x="7062788" y="5608638"/>
          <p14:tracePt t="131781" x="7081838" y="5608638"/>
          <p14:tracePt t="131822" x="7161213" y="5589588"/>
          <p14:tracePt t="131872" x="7259638" y="5572125"/>
          <p14:tracePt t="131880" x="7277100" y="5572125"/>
          <p14:tracePt t="131922" x="7358063" y="5545138"/>
          <p14:tracePt t="131955" x="7419975" y="5527675"/>
          <p14:tracePt t="131988" x="7456488" y="5518150"/>
          <p14:tracePt t="132038" x="7466013" y="5518150"/>
          <p14:tracePt t="132072" x="7483475" y="5518150"/>
          <p14:tracePt t="132156" x="7500938" y="5518150"/>
          <p14:tracePt t="132188" x="7537450" y="5510213"/>
          <p14:tracePt t="132198" x="7554913" y="5510213"/>
          <p14:tracePt t="132238" x="7599363" y="5500688"/>
          <p14:tracePt t="132288" x="7626350" y="5500688"/>
          <p14:tracePt t="132299" x="7634288" y="5500688"/>
          <p14:tracePt t="132355" x="7653338" y="5500688"/>
          <p14:tracePt t="132406" x="7661275" y="5500688"/>
          <p14:tracePt t="132721" x="7680325" y="5500688"/>
          <p14:tracePt t="132730" x="7697788" y="5500688"/>
          <p14:tracePt t="132772" x="7769225" y="5500688"/>
          <p14:tracePt t="132822" x="7786688" y="5500688"/>
          <p14:tracePt t="132855" x="7804150" y="5500688"/>
          <p14:tracePt t="132921" x="7813675" y="5500688"/>
          <p14:tracePt t="132955" x="7823200" y="5500688"/>
          <p14:tracePt t="132989" x="7848600" y="5500688"/>
          <p14:tracePt t="133072" x="7858125" y="5500688"/>
          <p14:tracePt t="135321" x="7643813" y="5589588"/>
          <p14:tracePt t="135333" x="7545388" y="5616575"/>
          <p14:tracePt t="135373" x="7323138" y="5661025"/>
          <p14:tracePt t="135405" x="7251700" y="5670550"/>
          <p14:tracePt t="135455" x="7224713" y="5670550"/>
          <p14:tracePt t="135488" x="7205663" y="5670550"/>
          <p14:tracePt t="135538" x="6911975" y="5705475"/>
          <p14:tracePt t="135548" x="6634163" y="5751513"/>
          <p14:tracePt t="135589" x="4919663" y="5813425"/>
          <p14:tracePt t="135622" x="4232275" y="5803900"/>
          <p14:tracePt t="135660" x="4062413" y="5776913"/>
          <p14:tracePt t="135688" x="4017963" y="5768975"/>
          <p14:tracePt t="135721" x="3965575" y="5741988"/>
          <p14:tracePt t="135754" x="3902075" y="5715000"/>
          <p14:tracePt t="135788" x="3724275" y="5661025"/>
          <p14:tracePt t="135798" x="3652838" y="5643563"/>
          <p14:tracePt t="135838" x="3313113" y="5599113"/>
          <p14:tracePt t="135873" x="3152775" y="5572125"/>
          <p14:tracePt t="135923" x="3089275" y="5562600"/>
          <p14:tracePt t="135972" x="3071813" y="5562600"/>
          <p14:tracePt t="136055" x="3062288" y="5562600"/>
          <p14:tracePt t="136106" x="3036888" y="5562600"/>
          <p14:tracePt t="136155" x="3017838" y="5562600"/>
          <p14:tracePt t="136321" x="3179763" y="5572125"/>
          <p14:tracePt t="136332" x="3259138" y="5581650"/>
          <p14:tracePt t="136372" x="3652838" y="5599113"/>
          <p14:tracePt t="136406" x="3848100" y="5608638"/>
          <p14:tracePt t="136438" x="3929063" y="5616575"/>
          <p14:tracePt t="136472" x="3965575" y="5616575"/>
          <p14:tracePt t="136521" x="3990975" y="5616575"/>
          <p14:tracePt t="136622" x="4000500" y="5616575"/>
          <p14:tracePt t="136872" x="4125913" y="5643563"/>
          <p14:tracePt t="136905" x="4840288" y="5715000"/>
          <p14:tracePt t="136938" x="5438775" y="5741988"/>
          <p14:tracePt t="136971" x="5741988" y="5741988"/>
          <p14:tracePt t="137005" x="5946775" y="5732463"/>
          <p14:tracePt t="137038" x="6126163" y="5715000"/>
          <p14:tracePt t="137047" x="6153150" y="5705475"/>
          <p14:tracePt t="137088" x="6224588" y="5697538"/>
          <p14:tracePt t="137123" x="6232525" y="5697538"/>
          <p14:tracePt t="137162" x="6251575" y="5697538"/>
          <p14:tracePt t="137208" x="6269038" y="5688013"/>
          <p14:tracePt t="137217" x="6286500" y="5688013"/>
          <p14:tracePt t="137255" x="6367463" y="5661025"/>
          <p14:tracePt t="137263" x="6375400" y="5653088"/>
          <p14:tracePt t="137305" x="6394450" y="5643563"/>
          <p14:tracePt t="137338" x="6411913" y="5634038"/>
          <p14:tracePt t="137405" x="6419850" y="5634038"/>
          <p14:tracePt t="137656" x="6456363" y="5634038"/>
          <p14:tracePt t="137692" x="6732588" y="5643563"/>
          <p14:tracePt t="137723" x="7116763" y="5661025"/>
          <p14:tracePt t="137755" x="7375525" y="5670550"/>
          <p14:tracePt t="137788" x="7466013" y="5680075"/>
          <p14:tracePt t="137838" x="7483475" y="5680075"/>
          <p14:tracePt t="137889" x="7491413" y="5680075"/>
        </p14:tracePtLst>
      </p14:laserTraceLst>
    </p:ext>
    <p:ext uri="{E180D4A7-C9FB-4DFB-919C-405C955672EB}">
      <p14:showEvtLst xmlns:p14="http://schemas.microsoft.com/office/powerpoint/2010/main">
        <p14:playEvt time="32" objId="7"/>
        <p14:playEvt time="143794" objId="7"/>
        <p14:stopEvt time="144155" objId="7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16</a:t>
            </a:r>
          </a:p>
        </p:txBody>
      </p:sp>
      <p:sp>
        <p:nvSpPr>
          <p:cNvPr id="3277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908417-0A29-47A8-9342-FB3DF6BCEF60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73" name="Espaço Reservado para Conteúdo 1"/>
              <p:cNvSpPr>
                <a:spLocks noGrp="1"/>
              </p:cNvSpPr>
              <p:nvPr>
                <p:ph idx="1"/>
              </p:nvPr>
            </p:nvSpPr>
            <p:spPr>
              <a:xfrm>
                <a:off x="203949" y="1628800"/>
                <a:ext cx="8964488" cy="5462067"/>
              </a:xfrm>
            </p:spPr>
            <p:txBody>
              <a:bodyPr/>
              <a:lstStyle/>
              <a:p>
                <a:r>
                  <a:rPr lang="pt-BR" altLang="pt-BR" sz="2400" dirty="0" smtClean="0"/>
                  <a:t>Tipos de interação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pt-BR" altLang="pt-BR" sz="2000" dirty="0" smtClean="0"/>
                  <a:t>Interação Quantitativa</a:t>
                </a:r>
              </a:p>
              <a:p>
                <a:pPr lvl="2"/>
                <a:r>
                  <a:rPr lang="pt-BR" altLang="pt-BR" sz="1800" dirty="0" smtClean="0"/>
                  <a:t>Quando uma variável potencializa o efeito da outra.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pt-BR" altLang="pt-BR" sz="2000" dirty="0" smtClean="0"/>
                  <a:t>Interação Qualitativa</a:t>
                </a:r>
              </a:p>
              <a:p>
                <a:pPr lvl="2"/>
                <a:r>
                  <a:rPr lang="pt-BR" altLang="pt-BR" sz="1800" dirty="0" smtClean="0"/>
                  <a:t>Quando uma variável inverte o efeito da outra.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altLang="pt-BR" sz="2400" dirty="0"/>
                  <a:t>Forma de representar a interação</a:t>
                </a:r>
                <a:r>
                  <a:rPr lang="pt-BR" altLang="pt-BR" sz="2400" dirty="0" smtClean="0"/>
                  <a:t>:</a:t>
                </a:r>
                <a:endParaRPr lang="pt-BR" altLang="pt-BR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sz="2400" i="1" smtClean="0">
                          <a:latin typeface="Cambria Math" panose="02040503050406030204" pitchFamily="18" charset="0"/>
                        </a:rPr>
                        <m:t>𝐿𝑃</m:t>
                      </m:r>
                      <m:r>
                        <a:rPr lang="pt-BR" altLang="pt-BR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alt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pt-BR" alt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alt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pt-BR" alt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alt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altLang="pt-B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pt-BR" altLang="pt-B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altLang="pt-B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pt-BR" altLang="pt-B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pt-BR" alt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alt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pt-BR" altLang="pt-BR" sz="2800" dirty="0" smtClean="0"/>
              </a:p>
              <a:p>
                <a:pPr>
                  <a:lnSpc>
                    <a:spcPct val="150000"/>
                  </a:lnSpc>
                </a:pPr>
                <a:r>
                  <a:rPr lang="pt-BR" altLang="pt-BR" sz="2400" dirty="0" smtClean="0"/>
                  <a:t>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altLang="pt-BR" sz="2400" dirty="0" smtClean="0"/>
                  <a:t> for </a:t>
                </a:r>
                <a:r>
                  <a:rPr lang="pt-BR" altLang="pt-BR" sz="2400" i="1" dirty="0" err="1" smtClean="0"/>
                  <a:t>dummy</a:t>
                </a:r>
                <a:r>
                  <a:rPr lang="pt-BR" altLang="pt-BR" sz="2400" i="1" dirty="0" smtClean="0"/>
                  <a:t> </a:t>
                </a:r>
                <a:r>
                  <a:rPr lang="pt-BR" altLang="pt-BR" sz="2400" dirty="0" smtClean="0"/>
                  <a:t>(0 ou 1), é preferível representar a interação por: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sz="2400" i="1">
                          <a:latin typeface="Cambria Math" panose="02040503050406030204" pitchFamily="18" charset="0"/>
                        </a:rPr>
                        <m:t>𝐿𝑃</m:t>
                      </m:r>
                      <m:r>
                        <a:rPr lang="pt-BR" altLang="pt-BR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alt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pt-BR" alt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alt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sSub>
                            <m:sSubPr>
                              <m:ctrlPr>
                                <a:rPr lang="pt-BR" altLang="pt-B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altLang="pt-B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pt-BR" altLang="pt-B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pt-BR" altLang="pt-B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pt-BR" alt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alt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pt-BR" altLang="pt-B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altLang="pt-B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pt-BR" altLang="pt-B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altLang="pt-B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pt-BR" altLang="pt-BR" sz="2800" dirty="0"/>
              </a:p>
            </p:txBody>
          </p:sp>
        </mc:Choice>
        <mc:Fallback xmlns="">
          <p:sp>
            <p:nvSpPr>
              <p:cNvPr id="32773" name="Espaço Reservado para Conteú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3949" y="1628800"/>
                <a:ext cx="8964488" cy="5462067"/>
              </a:xfrm>
              <a:blipFill rotWithShape="0">
                <a:blip r:embed="rId2"/>
                <a:stretch>
                  <a:fillRect l="-884" t="-89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774" name="Título 2"/>
          <p:cNvSpPr>
            <a:spLocks noGrp="1"/>
          </p:cNvSpPr>
          <p:nvPr>
            <p:ph type="title"/>
          </p:nvPr>
        </p:nvSpPr>
        <p:spPr>
          <a:xfrm>
            <a:off x="539750" y="-171450"/>
            <a:ext cx="8424863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1800" b="1" smtClean="0"/>
              <a:t>5. Verificando pressupostos em modelos de regressão (Cap 12)</a:t>
            </a:r>
          </a:p>
        </p:txBody>
      </p:sp>
      <p:sp>
        <p:nvSpPr>
          <p:cNvPr id="32775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3600" b="1" dirty="0" err="1"/>
              <a:t>Aditividade</a:t>
            </a:r>
            <a:endParaRPr lang="en-US" alt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62061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2001" x="6769100" y="4803775"/>
          <p14:tracePt t="2018" x="6348413" y="4313238"/>
          <p14:tracePt t="2051" x="4705350" y="2455863"/>
          <p14:tracePt t="2060" x="4438650" y="2152650"/>
          <p14:tracePt t="2101" x="4000500" y="1697038"/>
          <p14:tracePt t="2113" x="3946525" y="1652588"/>
          <p14:tracePt t="2152" x="3867150" y="1598613"/>
          <p14:tracePt t="2185" x="3848100" y="1589088"/>
          <p14:tracePt t="2501" x="3822700" y="1598613"/>
          <p14:tracePt t="2535" x="3581400" y="1652588"/>
          <p14:tracePt t="2568" x="2919413" y="1795463"/>
          <p14:tracePt t="2576" x="2786063" y="1812925"/>
          <p14:tracePt t="2618" x="2393950" y="1901825"/>
          <p14:tracePt t="2626" x="2322513" y="1911350"/>
          <p14:tracePt t="2668" x="2143125" y="1946275"/>
          <p14:tracePt t="2719" x="1946275" y="1973263"/>
          <p14:tracePt t="2757" x="1751013" y="1973263"/>
          <p14:tracePt t="2785" x="1652588" y="1973263"/>
          <p14:tracePt t="2794" x="1625600" y="1965325"/>
          <p14:tracePt t="2835" x="1554163" y="1955800"/>
          <p14:tracePt t="2884" x="1438275" y="1955800"/>
          <p14:tracePt t="2936" x="1223963" y="1982788"/>
          <p14:tracePt t="2972" x="1054100" y="2009775"/>
          <p14:tracePt t="2984" x="973138" y="2036763"/>
          <p14:tracePt t="3021" x="928688" y="2054225"/>
          <p14:tracePt t="3051" x="919163" y="2062163"/>
          <p14:tracePt t="3084" x="911225" y="2062163"/>
          <p14:tracePt t="3235" x="884238" y="2062163"/>
          <p14:tracePt t="3270" x="866775" y="2062163"/>
          <p14:tracePt t="3318" x="795338" y="2071688"/>
          <p14:tracePt t="3352" x="741363" y="2071688"/>
          <p14:tracePt t="3363" x="731838" y="2071688"/>
          <p14:tracePt t="3419" x="714375" y="2071688"/>
          <p14:tracePt t="3669" x="857250" y="2089150"/>
          <p14:tracePt t="3701" x="1044575" y="2108200"/>
          <p14:tracePt t="3752" x="1347788" y="2125663"/>
          <p14:tracePt t="3784" x="1598613" y="2143125"/>
          <p14:tracePt t="3818" x="1874838" y="2152650"/>
          <p14:tracePt t="3852" x="2017713" y="2152650"/>
          <p14:tracePt t="3885" x="2143125" y="2160588"/>
          <p14:tracePt t="3919" x="2251075" y="2160588"/>
          <p14:tracePt t="3931" x="2268538" y="2160588"/>
          <p14:tracePt t="3968" x="2295525" y="2160588"/>
          <p14:tracePt t="4019" x="2312988" y="2160588"/>
          <p14:tracePt t="4068" x="2330450" y="2160588"/>
          <p14:tracePt t="4101" x="2374900" y="2160588"/>
          <p14:tracePt t="4111" x="2393950" y="2160588"/>
          <p14:tracePt t="4151" x="2473325" y="2160588"/>
          <p14:tracePt t="4160" x="2490788" y="2160588"/>
          <p14:tracePt t="4201" x="2527300" y="2160588"/>
          <p14:tracePt t="4252" x="2544763" y="2160588"/>
          <p14:tracePt t="4285" x="2554288" y="2160588"/>
          <p14:tracePt t="4584" x="2527300" y="2160588"/>
          <p14:tracePt t="4618" x="2446338" y="2160588"/>
          <p14:tracePt t="4628" x="2384425" y="2160588"/>
          <p14:tracePt t="4668" x="1973263" y="2160588"/>
          <p14:tracePt t="4701" x="1465263" y="2160588"/>
          <p14:tracePt t="4713" x="1347788" y="2160588"/>
          <p14:tracePt t="4752" x="982663" y="2160588"/>
          <p14:tracePt t="4784" x="822325" y="2160588"/>
          <p14:tracePt t="4835" x="731838" y="2160588"/>
          <p14:tracePt t="4869" x="714375" y="2160588"/>
          <p14:tracePt t="4918" x="704850" y="2152650"/>
          <p14:tracePt t="5201" x="758825" y="2152650"/>
          <p14:tracePt t="5212" x="776288" y="2152650"/>
          <p14:tracePt t="5253" x="893763" y="2152650"/>
          <p14:tracePt t="5286" x="1089025" y="2160588"/>
          <p14:tracePt t="5319" x="1204913" y="2170113"/>
          <p14:tracePt t="5351" x="1258888" y="2179638"/>
          <p14:tracePt t="5369" x="1276350" y="2179638"/>
          <p14:tracePt t="5401" x="1285875" y="2179638"/>
          <p14:tracePt t="5435" x="1303338" y="2179638"/>
          <p14:tracePt t="5485" x="1312863" y="2179638"/>
          <p14:tracePt t="6118" x="1312863" y="2187575"/>
          <p14:tracePt t="6167" x="1312863" y="2205038"/>
          <p14:tracePt t="6217" x="1312863" y="2224088"/>
          <p14:tracePt t="6252" x="1312863" y="2241550"/>
          <p14:tracePt t="6302" x="1312863" y="2268538"/>
          <p14:tracePt t="6338" x="1312863" y="2286000"/>
          <p14:tracePt t="6346" x="1312863" y="2295525"/>
          <p14:tracePt t="6384" x="1312863" y="2303463"/>
          <p14:tracePt t="6484" x="1312863" y="2312988"/>
          <p14:tracePt t="6551" x="1312863" y="2330450"/>
          <p14:tracePt t="6618" x="1312863" y="2347913"/>
          <p14:tracePt t="6668" x="1303338" y="2366963"/>
          <p14:tracePt t="6717" x="1295400" y="2374900"/>
          <p14:tracePt t="6752" x="1295400" y="2384425"/>
          <p14:tracePt t="6785" x="1285875" y="2393950"/>
          <p14:tracePt t="6852" x="1276350" y="2401888"/>
          <p14:tracePt t="6886" x="1268413" y="2401888"/>
          <p14:tracePt t="7019" x="1258888" y="2411413"/>
          <p14:tracePt t="7119" x="1250950" y="2411413"/>
          <p14:tracePt t="7384" x="1276350" y="2411413"/>
          <p14:tracePt t="7418" x="1322388" y="2401888"/>
          <p14:tracePt t="7451" x="1446213" y="2393950"/>
          <p14:tracePt t="7461" x="1490663" y="2393950"/>
          <p14:tracePt t="7484" x="1589088" y="2393950"/>
          <p14:tracePt t="7534" x="1990725" y="2393950"/>
          <p14:tracePt t="7585" x="2446338" y="2393950"/>
          <p14:tracePt t="7620" x="2822575" y="2393950"/>
          <p14:tracePt t="7667" x="3205163" y="2384425"/>
          <p14:tracePt t="7701" x="3465513" y="2384425"/>
          <p14:tracePt t="7713" x="3500438" y="2384425"/>
          <p14:tracePt t="7751" x="3581400" y="2384425"/>
          <p14:tracePt t="7785" x="3598863" y="2384425"/>
          <p14:tracePt t="7835" x="3625850" y="2384425"/>
          <p14:tracePt t="7934" x="3633788" y="2384425"/>
          <p14:tracePt t="13517" x="3402013" y="2419350"/>
          <p14:tracePt t="13568" x="2919413" y="2465388"/>
          <p14:tracePt t="13601" x="2705100" y="2500313"/>
          <p14:tracePt t="13651" x="2482850" y="2517775"/>
          <p14:tracePt t="13684" x="2455863" y="2527300"/>
          <p14:tracePt t="13734" x="2446338" y="2536825"/>
          <p14:tracePt t="13767" x="2428875" y="2554288"/>
          <p14:tracePt t="13818" x="2419350" y="2562225"/>
          <p14:tracePt t="13856" x="2384425" y="2581275"/>
          <p14:tracePt t="13884" x="2268538" y="2608263"/>
          <p14:tracePt t="13917" x="2160588" y="2625725"/>
          <p14:tracePt t="13927" x="2143125" y="2633663"/>
          <p14:tracePt t="13967" x="2108200" y="2643188"/>
          <p14:tracePt t="13978" x="2098675" y="2643188"/>
          <p14:tracePt t="14117" x="2116138" y="2643188"/>
          <p14:tracePt t="14151" x="2295525" y="2660650"/>
          <p14:tracePt t="14160" x="2374900" y="2660650"/>
          <p14:tracePt t="14200" x="2830513" y="2687638"/>
          <p14:tracePt t="14209" x="2973388" y="2687638"/>
          <p14:tracePt t="14251" x="3482975" y="2714625"/>
          <p14:tracePt t="14260" x="3589338" y="2724150"/>
          <p14:tracePt t="14301" x="3929063" y="2732088"/>
          <p14:tracePt t="14337" x="4295775" y="2759075"/>
          <p14:tracePt t="14368" x="4581525" y="2776538"/>
          <p14:tracePt t="14401" x="4848225" y="2786063"/>
          <p14:tracePt t="14410" x="4919663" y="2786063"/>
          <p14:tracePt t="14450" x="5045075" y="2786063"/>
          <p14:tracePt t="14459" x="5072063" y="2786063"/>
          <p14:tracePt t="14484" x="5089525" y="2786063"/>
          <p14:tracePt t="14517" x="5108575" y="2786063"/>
          <p14:tracePt t="14551" x="5126038" y="2786063"/>
          <p14:tracePt t="14601" x="5187950" y="2786063"/>
          <p14:tracePt t="14640" x="5303838" y="2786063"/>
          <p14:tracePt t="14667" x="5438775" y="2776538"/>
          <p14:tracePt t="14676" x="5491163" y="2776538"/>
          <p14:tracePt t="14717" x="5715000" y="2759075"/>
          <p14:tracePt t="14726" x="5759450" y="2751138"/>
          <p14:tracePt t="14767" x="5938838" y="2741613"/>
          <p14:tracePt t="14778" x="5956300" y="2732088"/>
          <p14:tracePt t="14818" x="5991225" y="2732088"/>
          <p14:tracePt t="14851" x="6000750" y="2732088"/>
          <p14:tracePt t="14900" x="6027738" y="2732088"/>
          <p14:tracePt t="14937" x="6045200" y="2732088"/>
          <p14:tracePt t="14967" x="6062663" y="2732088"/>
          <p14:tracePt t="14977" x="6072188" y="2732088"/>
          <p14:tracePt t="15017" x="6081713" y="2732088"/>
          <p14:tracePt t="37183" x="5705475" y="2732088"/>
          <p14:tracePt t="37195" x="5572125" y="2724150"/>
          <p14:tracePt t="37234" x="5411788" y="2697163"/>
          <p14:tracePt t="37284" x="5313363" y="2670175"/>
          <p14:tracePt t="37316" x="5259388" y="2652713"/>
          <p14:tracePt t="37350" x="5224463" y="2652713"/>
          <p14:tracePt t="37733" x="4313238" y="2419350"/>
          <p14:tracePt t="37767" x="3608388" y="2276475"/>
          <p14:tracePt t="37769" x="3419475" y="2241550"/>
          <p14:tracePt t="37800" x="3125788" y="2224088"/>
          <p14:tracePt t="37833" x="3044825" y="2214563"/>
          <p14:tracePt t="37851" x="3036888" y="2214563"/>
          <p14:tracePt t="37863" x="3027363" y="2214563"/>
          <p14:tracePt t="37916" x="3000375" y="2214563"/>
          <p14:tracePt t="37966" x="2894013" y="2224088"/>
          <p14:tracePt t="38001" x="2714625" y="2251075"/>
          <p14:tracePt t="38050" x="2303463" y="2295525"/>
          <p14:tracePt t="38062" x="2232025" y="2303463"/>
          <p14:tracePt t="38100" x="2027238" y="2330450"/>
          <p14:tracePt t="38111" x="1982788" y="2330450"/>
          <p14:tracePt t="38150" x="1822450" y="2366963"/>
          <p14:tracePt t="38162" x="1768475" y="2374900"/>
          <p14:tracePt t="38199" x="1643063" y="2401888"/>
          <p14:tracePt t="38208" x="1625600" y="2401888"/>
          <p14:tracePt t="38250" x="1589088" y="2401888"/>
          <p14:tracePt t="38300" x="1562100" y="2401888"/>
          <p14:tracePt t="38333" x="1554163" y="2411413"/>
          <p14:tracePt t="38350" x="1544638" y="2411413"/>
          <p14:tracePt t="38383" x="1509713" y="2419350"/>
          <p14:tracePt t="38416" x="1303338" y="2446338"/>
          <p14:tracePt t="38426" x="1258888" y="2455863"/>
          <p14:tracePt t="38466" x="1187450" y="2455863"/>
          <p14:tracePt t="38516" x="1179513" y="2455863"/>
          <p14:tracePt t="38716" x="1196975" y="2455863"/>
          <p14:tracePt t="38728" x="1204913" y="2455863"/>
          <p14:tracePt t="38767" x="1258888" y="2455863"/>
          <p14:tracePt t="38817" x="1428750" y="2455863"/>
          <p14:tracePt t="38828" x="1482725" y="2455863"/>
          <p14:tracePt t="38866" x="1697038" y="2455863"/>
          <p14:tracePt t="38900" x="1965325" y="2446338"/>
          <p14:tracePt t="38910" x="2044700" y="2446338"/>
          <p14:tracePt t="38950" x="2366963" y="2446338"/>
          <p14:tracePt t="38959" x="2438400" y="2446338"/>
          <p14:tracePt t="38983" x="2581275" y="2446338"/>
          <p14:tracePt t="39017" x="2813050" y="2446338"/>
          <p14:tracePt t="39051" x="2955925" y="2446338"/>
          <p14:tracePt t="39086" x="3062288" y="2446338"/>
          <p14:tracePt t="39116" x="3133725" y="2446338"/>
          <p14:tracePt t="39166" x="3170238" y="2446338"/>
          <p14:tracePt t="39200" x="3232150" y="2446338"/>
          <p14:tracePt t="39210" x="3251200" y="2446338"/>
          <p14:tracePt t="39250" x="3295650" y="2446338"/>
          <p14:tracePt t="39300" x="3322638" y="2446338"/>
          <p14:tracePt t="39352" x="3330575" y="2446338"/>
          <p14:tracePt t="39417" x="3340100" y="2446338"/>
          <p14:tracePt t="39883" x="3340100" y="2455863"/>
          <p14:tracePt t="40517" x="3384550" y="2571750"/>
          <p14:tracePt t="40567" x="3438525" y="2687638"/>
          <p14:tracePt t="40578" x="3446463" y="2697163"/>
          <p14:tracePt t="40616" x="3465513" y="2714625"/>
          <p14:tracePt t="40649" x="3473450" y="2732088"/>
          <p14:tracePt t="40699" x="3473450" y="2741613"/>
          <p14:tracePt t="40784" x="3473450" y="2751138"/>
          <p14:tracePt t="41234" x="3490913" y="2751138"/>
          <p14:tracePt t="41284" x="3581400" y="2751138"/>
          <p14:tracePt t="41320" x="3687763" y="2751138"/>
          <p14:tracePt t="41350" x="3768725" y="2751138"/>
          <p14:tracePt t="41361" x="3795713" y="2751138"/>
          <p14:tracePt t="41400" x="3894138" y="2751138"/>
          <p14:tracePt t="41434" x="3983038" y="2751138"/>
          <p14:tracePt t="41445" x="4017963" y="2751138"/>
          <p14:tracePt t="41483" x="4197350" y="2751138"/>
          <p14:tracePt t="41534" x="4446588" y="2751138"/>
          <p14:tracePt t="41571" x="4616450" y="2751138"/>
          <p14:tracePt t="41600" x="4759325" y="2751138"/>
          <p14:tracePt t="41611" x="4813300" y="2759075"/>
          <p14:tracePt t="41650" x="5037138" y="2759075"/>
          <p14:tracePt t="41684" x="5180013" y="2759075"/>
          <p14:tracePt t="41696" x="5276850" y="2759075"/>
          <p14:tracePt t="41734" x="5429250" y="2759075"/>
          <p14:tracePt t="41735" x="5473700" y="2759075"/>
          <p14:tracePt t="41784" x="5643563" y="2759075"/>
          <p14:tracePt t="41785" x="5680075" y="2759075"/>
          <p14:tracePt t="41820" x="5776913" y="2759075"/>
          <p14:tracePt t="41856" x="5875338" y="2759075"/>
          <p14:tracePt t="41884" x="5956300" y="2751138"/>
          <p14:tracePt t="41894" x="5983288" y="2741613"/>
          <p14:tracePt t="41933" x="6081713" y="2741613"/>
          <p14:tracePt t="41945" x="6099175" y="2741613"/>
          <p14:tracePt t="41984" x="6134100" y="2741613"/>
          <p14:tracePt t="42034" x="6153150" y="2741613"/>
          <p14:tracePt t="42071" x="6161088" y="2741613"/>
          <p14:tracePt t="42417" x="6116638" y="2741613"/>
          <p14:tracePt t="42429" x="6081713" y="2741613"/>
          <p14:tracePt t="42467" x="5768975" y="2741613"/>
          <p14:tracePt t="42479" x="5545138" y="2732088"/>
          <p14:tracePt t="42517" x="5160963" y="2714625"/>
          <p14:tracePt t="42567" x="4875213" y="2697163"/>
          <p14:tracePt t="42569" x="4803775" y="2697163"/>
          <p14:tracePt t="42605" x="4625975" y="2687638"/>
          <p14:tracePt t="42633" x="4518025" y="2687638"/>
          <p14:tracePt t="42667" x="4465638" y="2687638"/>
          <p14:tracePt t="42700" x="4384675" y="2687638"/>
          <p14:tracePt t="42712" x="4367213" y="2687638"/>
          <p14:tracePt t="42750" x="4286250" y="2687638"/>
          <p14:tracePt t="42790" x="4125913" y="2687638"/>
          <p14:tracePt t="42817" x="3990975" y="2687638"/>
          <p14:tracePt t="42834" x="3956050" y="2687638"/>
          <p14:tracePt t="42870" x="3884613" y="2687638"/>
          <p14:tracePt t="42900" x="3867150" y="2687638"/>
          <p14:tracePt t="42933" x="3848100" y="2687638"/>
          <p14:tracePt t="43017" x="3840163" y="2687638"/>
          <p14:tracePt t="43067" x="3830638" y="2687638"/>
          <p14:tracePt t="45167" x="3697288" y="2759075"/>
          <p14:tracePt t="45178" x="3652838" y="2786063"/>
          <p14:tracePt t="45217" x="3482975" y="2874963"/>
          <p14:tracePt t="45229" x="3438525" y="2894013"/>
          <p14:tracePt t="45267" x="3357563" y="2938463"/>
          <p14:tracePt t="45317" x="3044825" y="3062288"/>
          <p14:tracePt t="45333" x="2973388" y="3081338"/>
          <p14:tracePt t="45370" x="2786063" y="3125788"/>
          <p14:tracePt t="45400" x="2714625" y="3133725"/>
          <p14:tracePt t="45411" x="2687638" y="3143250"/>
          <p14:tracePt t="45450" x="2616200" y="3152775"/>
          <p14:tracePt t="45483" x="2544763" y="3152775"/>
          <p14:tracePt t="45486" x="2517775" y="3152775"/>
          <p14:tracePt t="45534" x="2419350" y="3152775"/>
          <p14:tracePt t="45575" x="2232025" y="3160713"/>
          <p14:tracePt t="45600" x="2143125" y="3160713"/>
          <p14:tracePt t="45636" x="1946275" y="3160713"/>
          <p14:tracePt t="45666" x="1803400" y="3160713"/>
          <p14:tracePt t="45677" x="1751013" y="3160713"/>
          <p14:tracePt t="45717" x="1608138" y="3160713"/>
          <p14:tracePt t="45751" x="1571625" y="3160713"/>
          <p14:tracePt t="45804" x="1544638" y="3160713"/>
          <p14:tracePt t="45833" x="1527175" y="3160713"/>
          <p14:tracePt t="45883" x="1517650" y="3160713"/>
          <p14:tracePt t="45919" x="1509713" y="3160713"/>
          <p14:tracePt t="45950" x="1500188" y="3160713"/>
          <p14:tracePt t="48401" x="1608138" y="3160713"/>
          <p14:tracePt t="48412" x="1679575" y="3160713"/>
          <p14:tracePt t="48450" x="1955800" y="3179763"/>
          <p14:tracePt t="48463" x="2017713" y="3179763"/>
          <p14:tracePt t="48483" x="2116138" y="3179763"/>
          <p14:tracePt t="48495" x="2170113" y="3187700"/>
          <p14:tracePt t="48534" x="2339975" y="3205163"/>
          <p14:tracePt t="48577" x="2446338" y="3205163"/>
          <p14:tracePt t="48603" x="2500313" y="3205163"/>
          <p14:tracePt t="48638" x="2527300" y="3205163"/>
          <p14:tracePt t="48649" x="2536825" y="3205163"/>
          <p14:tracePt t="48700" x="2554288" y="3205163"/>
          <p14:tracePt t="48733" x="2571750" y="3205163"/>
          <p14:tracePt t="48767" x="2598738" y="3205163"/>
          <p14:tracePt t="48818" x="2625725" y="3205163"/>
          <p14:tracePt t="48872" x="2652713" y="3205163"/>
          <p14:tracePt t="48900" x="2670175" y="3205163"/>
          <p14:tracePt t="48933" x="2687638" y="3205163"/>
          <p14:tracePt t="48945" x="2697163" y="3205163"/>
          <p14:tracePt t="48967" x="2705100" y="3205163"/>
          <p14:tracePt t="48978" x="2714625" y="3205163"/>
          <p14:tracePt t="49033" x="2741613" y="3205163"/>
          <p14:tracePt t="49067" x="2840038" y="3205163"/>
          <p14:tracePt t="49100" x="2901950" y="3187700"/>
          <p14:tracePt t="49136" x="2938463" y="3187700"/>
          <p14:tracePt t="49167" x="2955925" y="3187700"/>
          <p14:tracePt t="49200" x="2965450" y="3187700"/>
          <p14:tracePt t="49250" x="2973388" y="3187700"/>
          <p14:tracePt t="49300" x="2990850" y="3179763"/>
          <p14:tracePt t="49302" x="3000375" y="3179763"/>
          <p14:tracePt t="49350" x="3017838" y="3160713"/>
          <p14:tracePt t="49388" x="3036888" y="3152775"/>
          <p14:tracePt t="49436" x="3044825" y="3152775"/>
          <p14:tracePt t="49483" x="3071813" y="3152775"/>
          <p14:tracePt t="49533" x="3116263" y="3133725"/>
          <p14:tracePt t="49583" x="3160713" y="3133725"/>
          <p14:tracePt t="49620" x="3187700" y="3133725"/>
          <p14:tracePt t="49683" x="3197225" y="3133725"/>
          <p14:tracePt t="49833" x="3179763" y="3125788"/>
          <p14:tracePt t="49883" x="3081338" y="3108325"/>
          <p14:tracePt t="49919" x="3009900" y="3098800"/>
          <p14:tracePt t="49950" x="2938463" y="3089275"/>
          <p14:tracePt t="49962" x="2911475" y="3089275"/>
          <p14:tracePt t="49983" x="2867025" y="3089275"/>
          <p14:tracePt t="50017" x="2786063" y="3089275"/>
          <p14:tracePt t="50067" x="2660650" y="3089275"/>
          <p14:tracePt t="50108" x="2581275" y="3089275"/>
          <p14:tracePt t="50119" x="2562225" y="3089275"/>
          <p14:tracePt t="50150" x="2490788" y="3089275"/>
          <p14:tracePt t="50161" x="2465388" y="3089275"/>
          <p14:tracePt t="50200" x="2357438" y="3089275"/>
          <p14:tracePt t="50233" x="2232025" y="3098800"/>
          <p14:tracePt t="50267" x="2054225" y="3108325"/>
          <p14:tracePt t="50317" x="1884363" y="3108325"/>
          <p14:tracePt t="50355" x="1724025" y="3116263"/>
          <p14:tracePt t="50383" x="1643063" y="3116263"/>
          <p14:tracePt t="50394" x="1625600" y="3116263"/>
          <p14:tracePt t="50433" x="1598613" y="3116263"/>
          <p14:tracePt t="50467" x="1581150" y="3116263"/>
          <p14:tracePt t="50516" x="1571625" y="3116263"/>
          <p14:tracePt t="50783" x="1687513" y="3133725"/>
          <p14:tracePt t="50834" x="2224088" y="3179763"/>
          <p14:tracePt t="50872" x="2598738" y="3224213"/>
          <p14:tracePt t="50904" x="2714625" y="3232150"/>
          <p14:tracePt t="50933" x="2751138" y="3232150"/>
          <p14:tracePt t="50944" x="2759075" y="3232150"/>
          <p14:tracePt t="50983" x="2776538" y="3232150"/>
          <p14:tracePt t="51033" x="2786063" y="3232150"/>
          <p14:tracePt t="51084" x="2795588" y="3232150"/>
          <p14:tracePt t="51137" x="2822575" y="3232150"/>
          <p14:tracePt t="51148" x="2867025" y="3232150"/>
          <p14:tracePt t="51185" x="2938463" y="3224213"/>
          <p14:tracePt t="51217" x="2982913" y="3214688"/>
          <p14:tracePt t="51250" x="3000375" y="3214688"/>
          <p14:tracePt t="51262" x="3009900" y="3214688"/>
          <p14:tracePt t="51333" x="3017838" y="3214688"/>
          <p14:tracePt t="52533" x="2911475" y="3251200"/>
          <p14:tracePt t="52584" x="2581275" y="3357563"/>
          <p14:tracePt t="52622" x="2411413" y="3394075"/>
          <p14:tracePt t="52650" x="2295525" y="3411538"/>
          <p14:tracePt t="52686" x="2116138" y="3446463"/>
          <p14:tracePt t="52697" x="2071688" y="3455988"/>
          <p14:tracePt t="52733" x="1965325" y="3473450"/>
          <p14:tracePt t="52745" x="1928813" y="3482975"/>
          <p14:tracePt t="52783" x="1901825" y="3490913"/>
          <p14:tracePt t="52834" x="1874838" y="3490913"/>
          <p14:tracePt t="52870" x="1857375" y="3500438"/>
          <p14:tracePt t="52921" x="1847850" y="3500438"/>
          <p14:tracePt t="53083" x="1893888" y="3500438"/>
          <p14:tracePt t="53133" x="2125663" y="3500438"/>
          <p14:tracePt t="53167" x="2312988" y="3500438"/>
          <p14:tracePt t="53203" x="2633663" y="3500438"/>
          <p14:tracePt t="53233" x="2840038" y="3500438"/>
          <p14:tracePt t="53245" x="2901950" y="3500438"/>
          <p14:tracePt t="53283" x="3170238" y="3500438"/>
          <p14:tracePt t="53333" x="3625850" y="3500438"/>
          <p14:tracePt t="53367" x="3946525" y="3500438"/>
          <p14:tracePt t="53403" x="4232275" y="3500438"/>
          <p14:tracePt t="53433" x="4322763" y="3500438"/>
          <p14:tracePt t="53444" x="4340225" y="3500438"/>
          <p14:tracePt t="53483" x="4429125" y="3500438"/>
          <p14:tracePt t="53516" x="4483100" y="3500438"/>
          <p14:tracePt t="53550" x="4562475" y="3500438"/>
          <p14:tracePt t="53591" x="4687888" y="3500438"/>
          <p14:tracePt t="53617" x="4822825" y="3500438"/>
          <p14:tracePt t="53628" x="4857750" y="3500438"/>
          <p14:tracePt t="53667" x="5010150" y="3500438"/>
          <p14:tracePt t="53678" x="5045075" y="3500438"/>
          <p14:tracePt t="53716" x="5180013" y="3500438"/>
          <p14:tracePt t="53728" x="5205413" y="3490913"/>
          <p14:tracePt t="53766" x="5295900" y="3473450"/>
          <p14:tracePt t="53778" x="5313363" y="3473450"/>
          <p14:tracePt t="53817" x="5348288" y="3473450"/>
          <p14:tracePt t="53867" x="5438775" y="3473450"/>
          <p14:tracePt t="53904" x="5491163" y="3473450"/>
          <p14:tracePt t="53952" x="5510213" y="3473450"/>
          <p14:tracePt t="53983" x="5527675" y="3473450"/>
          <p14:tracePt t="54033" x="5537200" y="3473450"/>
          <p14:tracePt t="54350" x="5545138" y="3473450"/>
          <p14:tracePt t="91682" x="4956175" y="3482975"/>
          <p14:tracePt t="91692" x="4902200" y="3482975"/>
          <p14:tracePt t="91732" x="4705350" y="3482975"/>
          <p14:tracePt t="91782" x="4465638" y="3482975"/>
          <p14:tracePt t="91832" x="4276725" y="3482975"/>
          <p14:tracePt t="91869" x="4089400" y="3482975"/>
          <p14:tracePt t="91880" x="4044950" y="3482975"/>
          <p14:tracePt t="91914" x="3830638" y="3482975"/>
          <p14:tracePt t="91948" x="3625850" y="3482975"/>
          <p14:tracePt t="91981" x="3375025" y="3482975"/>
          <p14:tracePt t="92032" x="3232150" y="3482975"/>
          <p14:tracePt t="92082" x="3214688" y="3482975"/>
          <p14:tracePt t="92115" x="3205163" y="3482975"/>
          <p14:tracePt t="93231" x="3357563" y="3482975"/>
          <p14:tracePt t="93242" x="3375025" y="3482975"/>
          <p14:tracePt t="93282" x="3419475" y="3482975"/>
          <p14:tracePt t="93332" x="3438525" y="3482975"/>
          <p14:tracePt t="93382" x="3446463" y="3482975"/>
          <p14:tracePt t="93798" x="3455988" y="3482975"/>
          <p14:tracePt t="93981" x="3465513" y="3482975"/>
          <p14:tracePt t="95398" x="3482975" y="3490913"/>
          <p14:tracePt t="95432" x="3581400" y="3517900"/>
          <p14:tracePt t="95465" x="3643313" y="3517900"/>
          <p14:tracePt t="95476" x="3660775" y="3527425"/>
          <p14:tracePt t="95499" x="3732213" y="3536950"/>
          <p14:tracePt t="95548" x="3822700" y="3544888"/>
          <p14:tracePt t="95598" x="3848100" y="3544888"/>
          <p14:tracePt t="95631" x="3867150" y="3544888"/>
          <p14:tracePt t="95664" x="3911600" y="3544888"/>
          <p14:tracePt t="95698" x="4010025" y="3544888"/>
          <p14:tracePt t="95731" x="4044950" y="3544888"/>
          <p14:tracePt t="95742" x="4054475" y="3544888"/>
          <p14:tracePt t="95781" x="4071938" y="3544888"/>
          <p14:tracePt t="95815" x="4081463" y="3544888"/>
          <p14:tracePt t="95865" x="4098925" y="3544888"/>
          <p14:tracePt t="95915" x="4108450" y="3544888"/>
          <p14:tracePt t="95948" x="4125913" y="3544888"/>
          <p14:tracePt t="95981" x="4143375" y="3544888"/>
          <p14:tracePt t="96015" x="4152900" y="3544888"/>
          <p14:tracePt t="96114" x="4116388" y="3544888"/>
          <p14:tracePt t="96125" x="4108450" y="3544888"/>
          <p14:tracePt t="96164" x="4062413" y="3536950"/>
          <p14:tracePt t="96175" x="4037013" y="3536950"/>
          <p14:tracePt t="96214" x="3894138" y="3536950"/>
          <p14:tracePt t="96225" x="3857625" y="3536950"/>
          <p14:tracePt t="96264" x="3633788" y="3527425"/>
          <p14:tracePt t="96315" x="3438525" y="3527425"/>
          <p14:tracePt t="96352" x="3402013" y="3527425"/>
          <p14:tracePt t="96381" x="3394075" y="3527425"/>
          <p14:tracePt t="96548" x="3419475" y="3527425"/>
          <p14:tracePt t="96558" x="3429000" y="3527425"/>
          <p14:tracePt t="96599" x="3490913" y="3527425"/>
          <p14:tracePt t="96632" x="3589338" y="3527425"/>
          <p14:tracePt t="96668" x="3857625" y="3527425"/>
          <p14:tracePt t="96678" x="3946525" y="3527425"/>
          <p14:tracePt t="96714" x="4125913" y="3527425"/>
          <p14:tracePt t="96748" x="4205288" y="3527425"/>
          <p14:tracePt t="96798" x="4224338" y="3527425"/>
          <p14:tracePt t="96848" x="4232275" y="3527425"/>
          <p14:tracePt t="97015" x="4214813" y="3527425"/>
          <p14:tracePt t="97025" x="4205288" y="3527425"/>
          <p14:tracePt t="97066" x="4108450" y="3527425"/>
          <p14:tracePt t="97098" x="3946525" y="3527425"/>
          <p14:tracePt t="97131" x="3813175" y="3517900"/>
          <p14:tracePt t="97166" x="3705225" y="3517900"/>
          <p14:tracePt t="97214" x="3679825" y="3517900"/>
          <p14:tracePt t="97281" x="3670300" y="3517900"/>
          <p14:tracePt t="97348" x="3660775" y="3517900"/>
          <p14:tracePt t="97398" x="3536950" y="3517900"/>
          <p14:tracePt t="97432" x="3419475" y="3517900"/>
          <p14:tracePt t="97465" x="3384550" y="3517900"/>
          <p14:tracePt t="97498" x="3375025" y="3517900"/>
          <p14:tracePt t="97648" x="3394075" y="3517900"/>
          <p14:tracePt t="97659" x="3419475" y="3517900"/>
          <p14:tracePt t="97698" x="3500438" y="3517900"/>
          <p14:tracePt t="97748" x="3608388" y="3517900"/>
          <p14:tracePt t="97758" x="3625850" y="3517900"/>
          <p14:tracePt t="97798" x="3768725" y="3517900"/>
          <p14:tracePt t="97849" x="3830638" y="3517900"/>
          <p14:tracePt t="97898" x="3919538" y="3517900"/>
          <p14:tracePt t="97932" x="4000500" y="3517900"/>
          <p14:tracePt t="97965" x="4044950" y="3517900"/>
          <p14:tracePt t="97976" x="4062413" y="3517900"/>
          <p14:tracePt t="97998" x="4071938" y="3517900"/>
          <p14:tracePt t="98031" x="4089400" y="3517900"/>
          <p14:tracePt t="98098" x="4098925" y="3517900"/>
          <p14:tracePt t="101131" x="4054475" y="3517900"/>
          <p14:tracePt t="101164" x="3965575" y="3517900"/>
          <p14:tracePt t="101199" x="3894138" y="3517900"/>
          <p14:tracePt t="101232" x="3840163" y="3517900"/>
          <p14:tracePt t="101265" x="3795713" y="3517900"/>
          <p14:tracePt t="101298" x="3687763" y="3517900"/>
          <p14:tracePt t="101309" x="3643313" y="3517900"/>
          <p14:tracePt t="101348" x="3544888" y="3517900"/>
          <p14:tracePt t="101359" x="3527425" y="3517900"/>
          <p14:tracePt t="101398" x="3438525" y="3527425"/>
          <p14:tracePt t="101431" x="3330575" y="3536950"/>
          <p14:tracePt t="101466" x="3125788" y="3562350"/>
          <p14:tracePt t="101476" x="3062288" y="3571875"/>
          <p14:tracePt t="101514" x="2840038" y="3598863"/>
          <p14:tracePt t="101516" x="2795588" y="3608388"/>
          <p14:tracePt t="101525" x="2741613" y="3616325"/>
          <p14:tracePt t="101564" x="2500313" y="3643313"/>
          <p14:tracePt t="101614" x="2071688" y="3687763"/>
          <p14:tracePt t="101665" x="1785938" y="3732213"/>
          <p14:tracePt t="101698" x="1500188" y="3813175"/>
          <p14:tracePt t="101731" x="1214438" y="3894138"/>
          <p14:tracePt t="101764" x="1044575" y="3946525"/>
          <p14:tracePt t="101775" x="1027113" y="3956050"/>
          <p14:tracePt t="101814" x="965200" y="3983038"/>
          <p14:tracePt t="101824" x="928688" y="4010025"/>
          <p14:tracePt t="101866" x="785813" y="4125913"/>
          <p14:tracePt t="101901" x="714375" y="4187825"/>
          <p14:tracePt t="101948" x="696913" y="4197350"/>
          <p14:tracePt t="101997" x="696913" y="4205288"/>
          <p14:tracePt t="102331" x="714375" y="4205288"/>
          <p14:tracePt t="102381" x="741363" y="4205288"/>
          <p14:tracePt t="102431" x="847725" y="4197350"/>
          <p14:tracePt t="102468" x="973138" y="4197350"/>
          <p14:tracePt t="102478" x="990600" y="4187825"/>
          <p14:tracePt t="102498" x="1017588" y="4187825"/>
          <p14:tracePt t="102548" x="1044575" y="4187825"/>
          <p14:tracePt t="102598" x="1098550" y="4179888"/>
          <p14:tracePt t="102648" x="1303338" y="4143375"/>
          <p14:tracePt t="102684" x="1500188" y="4125913"/>
          <p14:tracePt t="102731" x="1687513" y="4116388"/>
          <p14:tracePt t="102764" x="1830388" y="4108450"/>
          <p14:tracePt t="102775" x="1884363" y="4108450"/>
          <p14:tracePt t="102814" x="2036763" y="4098925"/>
          <p14:tracePt t="102825" x="2062163" y="4098925"/>
          <p14:tracePt t="102866" x="2170113" y="4098925"/>
          <p14:tracePt t="102900" x="2241550" y="4089400"/>
          <p14:tracePt t="102934" x="2374900" y="4071938"/>
          <p14:tracePt t="102944" x="2419350" y="4062413"/>
          <p14:tracePt t="102981" x="2571750" y="4044950"/>
          <p14:tracePt t="102992" x="2643188" y="4037013"/>
          <p14:tracePt t="103031" x="2705100" y="4037013"/>
          <p14:tracePt t="103064" x="2813050" y="4037013"/>
          <p14:tracePt t="103076" x="2847975" y="4037013"/>
          <p14:tracePt t="103115" x="3027363" y="4037013"/>
          <p14:tracePt t="103164" x="3143250" y="4017963"/>
          <p14:tracePt t="103202" x="3224213" y="4017963"/>
          <p14:tracePt t="103231" x="3276600" y="4017963"/>
          <p14:tracePt t="103241" x="3295650" y="4017963"/>
          <p14:tracePt t="103281" x="3375025" y="4017963"/>
          <p14:tracePt t="103292" x="3394075" y="4017963"/>
          <p14:tracePt t="103331" x="3465513" y="4017963"/>
          <p14:tracePt t="103381" x="3562350" y="4017963"/>
          <p14:tracePt t="103431" x="3670300" y="4017963"/>
          <p14:tracePt t="103466" x="3687763" y="4017963"/>
          <p14:tracePt t="103498" x="3705225" y="4017963"/>
          <p14:tracePt t="103531" x="3724275" y="4017963"/>
          <p14:tracePt t="103542" x="3732213" y="4017963"/>
          <p14:tracePt t="103581" x="3803650" y="4017963"/>
          <p14:tracePt t="103631" x="4027488" y="4000500"/>
          <p14:tracePt t="103681" x="4214813" y="3983038"/>
          <p14:tracePt t="103719" x="4268788" y="3983038"/>
          <p14:tracePt t="103747" x="4286250" y="3983038"/>
          <p14:tracePt t="103797" x="4313238" y="3983038"/>
          <p14:tracePt t="103848" x="4357688" y="3983038"/>
          <p14:tracePt t="103888" x="4429125" y="3983038"/>
          <p14:tracePt t="103921" x="4483100" y="3983038"/>
          <p14:tracePt t="103947" x="4545013" y="3983038"/>
          <p14:tracePt t="103957" x="4562475" y="3983038"/>
          <p14:tracePt t="103997" x="4643438" y="3983038"/>
          <p14:tracePt t="104031" x="4679950" y="3983038"/>
          <p14:tracePt t="104081" x="4697413" y="3983038"/>
          <p14:tracePt t="104115" x="4714875" y="3983038"/>
          <p14:tracePt t="104164" x="4732338" y="3983038"/>
          <p14:tracePt t="104547" x="4643438" y="3983038"/>
          <p14:tracePt t="104581" x="4375150" y="3983038"/>
          <p14:tracePt t="104631" x="4108450" y="3983038"/>
          <p14:tracePt t="104681" x="3786188" y="4000500"/>
          <p14:tracePt t="104716" x="3616325" y="4000500"/>
          <p14:tracePt t="104747" x="3473450" y="4000500"/>
          <p14:tracePt t="104781" x="3197225" y="4000500"/>
          <p14:tracePt t="104814" x="2982913" y="4000500"/>
          <p14:tracePt t="104825" x="2911475" y="4000500"/>
          <p14:tracePt t="104864" x="2616200" y="4010025"/>
          <p14:tracePt t="104915" x="2295525" y="4027488"/>
          <p14:tracePt t="104948" x="2009775" y="4037013"/>
          <p14:tracePt t="104982" x="1803400" y="4044950"/>
          <p14:tracePt t="104995" x="1697038" y="4044950"/>
          <p14:tracePt t="105014" x="1625600" y="4044950"/>
          <p14:tracePt t="105048" x="1339850" y="4044950"/>
          <p14:tracePt t="105058" x="1250950" y="4044950"/>
          <p14:tracePt t="105097" x="955675" y="4044950"/>
          <p14:tracePt t="105131" x="857250" y="4044950"/>
          <p14:tracePt t="105181" x="830263" y="4044950"/>
          <p14:tracePt t="112185" x="893763" y="4062413"/>
          <p14:tracePt t="112218" x="1009650" y="4071938"/>
          <p14:tracePt t="112250" x="1071563" y="4089400"/>
          <p14:tracePt t="112284" x="1108075" y="4089400"/>
          <p14:tracePt t="112330" x="1133475" y="4098925"/>
          <p14:tracePt t="112364" x="1204913" y="4116388"/>
          <p14:tracePt t="112415" x="1295400" y="4133850"/>
          <p14:tracePt t="112464" x="1322388" y="4152900"/>
          <p14:tracePt t="112500" x="1330325" y="4152900"/>
          <p14:tracePt t="112547" x="1339850" y="4152900"/>
          <p14:tracePt t="112681" x="1347788" y="4170363"/>
          <p14:tracePt t="112716" x="1366838" y="4179888"/>
          <p14:tracePt t="112750" x="1374775" y="4197350"/>
          <p14:tracePt t="112783" x="1419225" y="4251325"/>
          <p14:tracePt t="112814" x="1527175" y="4340225"/>
          <p14:tracePt t="112824" x="1581150" y="4384675"/>
          <p14:tracePt t="112864" x="1857375" y="4572000"/>
          <p14:tracePt t="112875" x="1911350" y="4608513"/>
          <p14:tracePt t="112914" x="2044700" y="4679950"/>
          <p14:tracePt t="112964" x="2089150" y="4697413"/>
          <p14:tracePt t="113014" x="2098675" y="4705350"/>
          <p14:tracePt t="113064" x="2108200" y="4705350"/>
          <p14:tracePt t="113181" x="2179638" y="4705350"/>
          <p14:tracePt t="113218" x="2366963" y="4705350"/>
          <p14:tracePt t="113230" x="2411413" y="4705350"/>
          <p14:tracePt t="113264" x="2517775" y="4705350"/>
          <p14:tracePt t="113297" x="2562225" y="4705350"/>
          <p14:tracePt t="113347" x="2581275" y="4705350"/>
          <p14:tracePt t="113714" x="2759075" y="4679950"/>
          <p14:tracePt t="113751" x="3081338" y="4652963"/>
          <p14:tracePt t="113784" x="3402013" y="4633913"/>
          <p14:tracePt t="113814" x="3536950" y="4633913"/>
          <p14:tracePt t="113825" x="3581400" y="4633913"/>
          <p14:tracePt t="113864" x="3786188" y="4625975"/>
          <p14:tracePt t="113875" x="3857625" y="4625975"/>
          <p14:tracePt t="113914" x="4224338" y="4625975"/>
          <p14:tracePt t="113964" x="4687888" y="4625975"/>
          <p14:tracePt t="114000" x="4983163" y="4616450"/>
          <p14:tracePt t="114031" x="5232400" y="4608513"/>
          <p14:tracePt t="114041" x="5322888" y="4608513"/>
          <p14:tracePt t="114080" x="5653088" y="4598988"/>
          <p14:tracePt t="114091" x="5751513" y="4598988"/>
          <p14:tracePt t="114130" x="6180138" y="4572000"/>
          <p14:tracePt t="114182" x="6419850" y="4554538"/>
          <p14:tracePt t="114217" x="6446838" y="4554538"/>
          <p14:tracePt t="114647" x="6527800" y="4562475"/>
          <p14:tracePt t="114657" x="6545263" y="4562475"/>
          <p14:tracePt t="114697" x="6616700" y="4589463"/>
          <p14:tracePt t="114736" x="6634163" y="4589463"/>
          <p14:tracePt t="114764" x="6643688" y="4589463"/>
          <p14:tracePt t="114775" x="6653213" y="4589463"/>
          <p14:tracePt t="114813" x="6661150" y="4589463"/>
          <p14:tracePt t="114880" x="6705600" y="4598988"/>
          <p14:tracePt t="114891" x="6742113" y="4598988"/>
          <p14:tracePt t="114931" x="7000875" y="4616450"/>
          <p14:tracePt t="114933" x="7081838" y="4625975"/>
          <p14:tracePt t="114980" x="7242175" y="4633913"/>
          <p14:tracePt t="114993" x="7269163" y="4633913"/>
          <p14:tracePt t="115030" x="7277100" y="4633913"/>
          <p14:tracePt t="115064" x="7296150" y="4633913"/>
          <p14:tracePt t="115214" x="7081838" y="4643438"/>
          <p14:tracePt t="115248" x="6715125" y="4660900"/>
          <p14:tracePt t="115282" x="6224588" y="4697413"/>
          <p14:tracePt t="115314" x="5894388" y="4714875"/>
          <p14:tracePt t="115347" x="5572125" y="4741863"/>
          <p14:tracePt t="115358" x="5473700" y="4759325"/>
          <p14:tracePt t="115397" x="5081588" y="4795838"/>
          <p14:tracePt t="115447" x="4581525" y="4822825"/>
          <p14:tracePt t="115497" x="4089400" y="4867275"/>
          <p14:tracePt t="115499" x="3990975" y="4884738"/>
          <p14:tracePt t="115533" x="3679825" y="4911725"/>
          <p14:tracePt t="115565" x="3419475" y="4938713"/>
          <p14:tracePt t="115597" x="3224213" y="4938713"/>
          <p14:tracePt t="115607" x="3187700" y="4938713"/>
          <p14:tracePt t="115647" x="3062288" y="4938713"/>
          <p14:tracePt t="115697" x="3044825" y="4938713"/>
          <p14:tracePt t="116147" x="2955925" y="4938713"/>
          <p14:tracePt t="116181" x="2803525" y="4938713"/>
          <p14:tracePt t="116183" x="2759075" y="4938713"/>
          <p14:tracePt t="116218" x="2544763" y="4911725"/>
          <p14:tracePt t="116251" x="2259013" y="4875213"/>
          <p14:tracePt t="116262" x="2205038" y="4867275"/>
          <p14:tracePt t="116297" x="2116138" y="4848225"/>
          <p14:tracePt t="116331" x="2071688" y="4840288"/>
          <p14:tracePt t="116341" x="2062163" y="4840288"/>
          <p14:tracePt t="116380" x="2009775" y="4813300"/>
          <p14:tracePt t="116390" x="2009775" y="4803775"/>
          <p14:tracePt t="116430" x="1990725" y="4786313"/>
          <p14:tracePt t="116441" x="1982788" y="4786313"/>
          <p14:tracePt t="116481" x="1973263" y="4705350"/>
          <p14:tracePt t="116497" x="1973263" y="4652963"/>
          <p14:tracePt t="116533" x="1973263" y="4429125"/>
          <p14:tracePt t="116564" x="1982788" y="4348163"/>
          <p14:tracePt t="116574" x="1990725" y="4340225"/>
          <p14:tracePt t="116613" x="2054225" y="4303713"/>
          <p14:tracePt t="116647" x="2133600" y="4286250"/>
          <p14:tracePt t="116649" x="2170113" y="4276725"/>
          <p14:tracePt t="116697" x="2517775" y="4241800"/>
          <p14:tracePt t="116735" x="2786063" y="4224338"/>
          <p14:tracePt t="116768" x="3116263" y="4214813"/>
          <p14:tracePt t="116778" x="3205163" y="4214813"/>
          <p14:tracePt t="116813" x="3465513" y="4214813"/>
          <p14:tracePt t="116847" x="3848100" y="4241800"/>
          <p14:tracePt t="116857" x="3929063" y="4251325"/>
          <p14:tracePt t="116897" x="4340225" y="4286250"/>
          <p14:tracePt t="116948" x="4956175" y="4303713"/>
          <p14:tracePt t="116983" x="5214938" y="4313238"/>
          <p14:tracePt t="116996" x="5357813" y="4313238"/>
          <p14:tracePt t="117031" x="5554663" y="4322763"/>
          <p14:tracePt t="117064" x="5697538" y="4330700"/>
          <p14:tracePt t="117097" x="5884863" y="4340225"/>
          <p14:tracePt t="117107" x="5938838" y="4348163"/>
          <p14:tracePt t="117147" x="6072188" y="4348163"/>
          <p14:tracePt t="117197" x="6170613" y="4357688"/>
          <p14:tracePt t="117208" x="6197600" y="4357688"/>
          <p14:tracePt t="117247" x="6296025" y="4367213"/>
          <p14:tracePt t="117284" x="6330950" y="4375150"/>
          <p14:tracePt t="117330" x="6340475" y="4384675"/>
          <p14:tracePt t="117431" x="6348413" y="4402138"/>
          <p14:tracePt t="117481" x="6419850" y="4483100"/>
          <p14:tracePt t="117498" x="6429375" y="4500563"/>
          <p14:tracePt t="117534" x="6456363" y="4537075"/>
          <p14:tracePt t="117564" x="6473825" y="4545013"/>
          <p14:tracePt t="117597" x="6483350" y="4562475"/>
          <p14:tracePt t="117664" x="6491288" y="4581525"/>
          <p14:tracePt t="117714" x="6483350" y="4589463"/>
          <p14:tracePt t="117747" x="6357938" y="4598988"/>
          <p14:tracePt t="117781" x="5965825" y="4608513"/>
          <p14:tracePt t="117814" x="5732463" y="4608513"/>
          <p14:tracePt t="117847" x="5589588" y="4589463"/>
          <p14:tracePt t="117859" x="5429250" y="4572000"/>
          <p14:tracePt t="117880" x="5241925" y="4554538"/>
          <p14:tracePt t="117891" x="5143500" y="4545013"/>
          <p14:tracePt t="117930" x="4759325" y="4500563"/>
          <p14:tracePt t="117981" x="4384675" y="4473575"/>
          <p14:tracePt t="117997" x="4286250" y="4473575"/>
          <p14:tracePt t="118014" x="4241800" y="4473575"/>
          <p14:tracePt t="118047" x="4089400" y="4473575"/>
          <p14:tracePt t="118057" x="4071938" y="4473575"/>
          <p14:tracePt t="118097" x="3965575" y="4473575"/>
          <p14:tracePt t="118108" x="3911600" y="4473575"/>
          <p14:tracePt t="118147" x="3660775" y="4500563"/>
          <p14:tracePt t="118181" x="3509963" y="4518025"/>
          <p14:tracePt t="118231" x="3411538" y="4537075"/>
          <p14:tracePt t="118280" x="3367088" y="4545013"/>
          <p14:tracePt t="118314" x="3340100" y="4554538"/>
          <p14:tracePt t="118352" x="3322638" y="4562475"/>
          <p14:tracePt t="118397" x="3313113" y="4562475"/>
          <p14:tracePt t="118697" x="3313113" y="4572000"/>
          <p14:tracePt t="118751" x="3313113" y="4581525"/>
          <p14:tracePt t="118784" x="3330575" y="4581525"/>
          <p14:tracePt t="118847" x="3340100" y="4581525"/>
          <p14:tracePt t="118897" x="3357563" y="4589463"/>
          <p14:tracePt t="118931" x="3367088" y="4589463"/>
          <p14:tracePt t="118981" x="3394075" y="4598988"/>
          <p14:tracePt t="118997" x="3402013" y="4598988"/>
          <p14:tracePt t="119036" x="3438525" y="4616450"/>
          <p14:tracePt t="119064" x="3500438" y="4625975"/>
          <p14:tracePt t="119075" x="3517900" y="4625975"/>
          <p14:tracePt t="119113" x="3608388" y="4643438"/>
          <p14:tracePt t="119124" x="3633788" y="4643438"/>
          <p14:tracePt t="119164" x="3714750" y="4643438"/>
          <p14:tracePt t="119197" x="3768725" y="4643438"/>
          <p14:tracePt t="119247" x="3795713" y="4643438"/>
          <p14:tracePt t="119297" x="3822700" y="4643438"/>
          <p14:tracePt t="119307" x="3830638" y="4643438"/>
          <p14:tracePt t="119347" x="3894138" y="4633913"/>
          <p14:tracePt t="119358" x="3911600" y="4633913"/>
          <p14:tracePt t="119397" x="3973513" y="4616450"/>
          <p14:tracePt t="119447" x="4000500" y="4598988"/>
          <p14:tracePt t="119497" x="4027488" y="4589463"/>
          <p14:tracePt t="119533" x="4044950" y="4581525"/>
          <p14:tracePt t="119580" x="4071938" y="4537075"/>
          <p14:tracePt t="119613" x="4089400" y="4473575"/>
          <p14:tracePt t="119647" x="4108450" y="4446588"/>
          <p14:tracePt t="119697" x="4116388" y="4402138"/>
          <p14:tracePt t="119747" x="4116388" y="4340225"/>
          <p14:tracePt t="119782" x="4116388" y="4286250"/>
          <p14:tracePt t="119815" x="4098925" y="4205288"/>
          <p14:tracePt t="119847" x="4081463" y="4170363"/>
          <p14:tracePt t="119858" x="4081463" y="4160838"/>
          <p14:tracePt t="119897" x="4054475" y="4133850"/>
          <p14:tracePt t="119947" x="4010025" y="4125913"/>
          <p14:tracePt t="119997" x="3956050" y="4116388"/>
          <p14:tracePt t="120033" x="3929063" y="4116388"/>
          <p14:tracePt t="120080" x="3911600" y="4116388"/>
          <p14:tracePt t="120130" x="3902075" y="4116388"/>
          <p14:tracePt t="120164" x="3902075" y="4133850"/>
          <p14:tracePt t="120197" x="3902075" y="4152900"/>
          <p14:tracePt t="120247" x="3894138" y="4179888"/>
          <p14:tracePt t="120282" x="3894138" y="4197350"/>
          <p14:tracePt t="120330" x="3884613" y="4224338"/>
          <p14:tracePt t="120380" x="3884613" y="4251325"/>
          <p14:tracePt t="120430" x="3884613" y="4259263"/>
          <p14:tracePt t="120481" x="3884613" y="4268788"/>
          <p14:tracePt t="120530" x="3884613" y="4286250"/>
          <p14:tracePt t="120580" x="3884613" y="4303713"/>
          <p14:tracePt t="120630" x="3894138" y="4340225"/>
          <p14:tracePt t="120641" x="3894138" y="4348163"/>
          <p14:tracePt t="120680" x="3902075" y="4375150"/>
          <p14:tracePt t="120730" x="3911600" y="4375150"/>
          <p14:tracePt t="120780" x="3919538" y="4375150"/>
          <p14:tracePt t="120863" x="3938588" y="4375150"/>
          <p14:tracePt t="120930" x="3946525" y="4375150"/>
          <p14:tracePt t="120981" x="3973513" y="4384675"/>
          <p14:tracePt t="120997" x="3983038" y="4394200"/>
          <p14:tracePt t="121030" x="4000500" y="4394200"/>
          <p14:tracePt t="121064" x="4017963" y="4402138"/>
          <p14:tracePt t="121097" x="4037013" y="4402138"/>
          <p14:tracePt t="121130" x="4054475" y="4402138"/>
          <p14:tracePt t="121180" x="4081463" y="4402138"/>
          <p14:tracePt t="121230" x="4098925" y="4402138"/>
          <p14:tracePt t="121247" x="4116388" y="4402138"/>
          <p14:tracePt t="121313" x="4125913" y="4394200"/>
          <p14:tracePt t="121363" x="4125913" y="4367213"/>
          <p14:tracePt t="121413" x="4116388" y="4340225"/>
          <p14:tracePt t="121463" x="4054475" y="4224338"/>
          <p14:tracePt t="121497" x="3990975" y="4152900"/>
          <p14:tracePt t="121534" x="3946525" y="4108450"/>
          <p14:tracePt t="121580" x="3919538" y="4098925"/>
          <p14:tracePt t="121591" x="3919538" y="4089400"/>
          <p14:tracePt t="121630" x="3902075" y="4089400"/>
          <p14:tracePt t="121663" x="3884613" y="4089400"/>
          <p14:tracePt t="121714" x="3803650" y="4125913"/>
          <p14:tracePt t="121763" x="3714750" y="4152900"/>
          <p14:tracePt t="121800" x="3687763" y="4179888"/>
          <p14:tracePt t="121847" x="3679825" y="4197350"/>
          <p14:tracePt t="121880" x="3670300" y="4224338"/>
          <p14:tracePt t="121891" x="3660775" y="4232275"/>
          <p14:tracePt t="121930" x="3643313" y="4259263"/>
          <p14:tracePt t="121980" x="3633788" y="4286250"/>
          <p14:tracePt t="122030" x="3633788" y="4295775"/>
          <p14:tracePt t="122064" x="3633788" y="4303713"/>
          <p14:tracePt t="122147" x="3633788" y="4330700"/>
          <p14:tracePt t="122157" x="3633788" y="4348163"/>
          <p14:tracePt t="122197" x="3652838" y="4411663"/>
          <p14:tracePt t="122247" x="3670300" y="4438650"/>
          <p14:tracePt t="122300" x="3679825" y="4456113"/>
          <p14:tracePt t="122364" x="3697288" y="4483100"/>
          <p14:tracePt t="122414" x="3724275" y="4527550"/>
          <p14:tracePt t="122453" x="3751263" y="4545013"/>
          <p14:tracePt t="122463" x="3751263" y="4554538"/>
          <p14:tracePt t="122500" x="3759200" y="4562475"/>
          <p14:tracePt t="122547" x="3768725" y="4562475"/>
          <p14:tracePt t="122597" x="3776663" y="4562475"/>
          <p14:tracePt t="122697" x="3786188" y="4562475"/>
          <p14:tracePt t="122786" x="3795713" y="4562475"/>
          <p14:tracePt t="123947" x="3884613" y="4562475"/>
          <p14:tracePt t="123997" x="4340225" y="4562475"/>
          <p14:tracePt t="124032" x="4643438" y="4562475"/>
          <p14:tracePt t="124042" x="4679950" y="4562475"/>
          <p14:tracePt t="124080" x="4741863" y="4562475"/>
          <p14:tracePt t="124113" x="4776788" y="4562475"/>
          <p14:tracePt t="124163" x="4803775" y="4562475"/>
          <p14:tracePt t="124174" x="4813300" y="4562475"/>
          <p14:tracePt t="124213" x="4894263" y="4545013"/>
          <p14:tracePt t="124264" x="4991100" y="4510088"/>
          <p14:tracePt t="124296" x="5037138" y="4491038"/>
          <p14:tracePt t="124330" x="5116513" y="4465638"/>
          <p14:tracePt t="124341" x="5133975" y="4465638"/>
          <p14:tracePt t="124380" x="5153025" y="4446588"/>
          <p14:tracePt t="124391" x="5153025" y="4438650"/>
          <p14:tracePt t="124447" x="5160963" y="4411663"/>
          <p14:tracePt t="124497" x="5153025" y="4375150"/>
          <p14:tracePt t="124499" x="5143500" y="4367213"/>
          <p14:tracePt t="124533" x="5126038" y="4322763"/>
          <p14:tracePt t="124568" x="5108575" y="4303713"/>
          <p14:tracePt t="124613" x="5099050" y="4286250"/>
          <p14:tracePt t="124647" x="5081588" y="4286250"/>
          <p14:tracePt t="124697" x="5037138" y="4286250"/>
          <p14:tracePt t="124730" x="4946650" y="4286250"/>
          <p14:tracePt t="124780" x="4848225" y="4286250"/>
          <p14:tracePt t="124814" x="4795838" y="4286250"/>
          <p14:tracePt t="124847" x="4732338" y="4286250"/>
          <p14:tracePt t="124857" x="4724400" y="4286250"/>
          <p14:tracePt t="124913" x="4705350" y="4286250"/>
          <p14:tracePt t="124947" x="4679950" y="4295775"/>
          <p14:tracePt t="124997" x="4670425" y="4313238"/>
          <p14:tracePt t="125046" x="4660900" y="4340225"/>
          <p14:tracePt t="125096" x="4652963" y="4367213"/>
          <p14:tracePt t="125147" x="4652963" y="4384675"/>
          <p14:tracePt t="125180" x="4652963" y="4402138"/>
          <p14:tracePt t="125231" x="4652963" y="4537075"/>
          <p14:tracePt t="125265" x="4679950" y="4633913"/>
          <p14:tracePt t="125300" x="4679950" y="4652963"/>
          <p14:tracePt t="125333" x="4687888" y="4670425"/>
          <p14:tracePt t="125380" x="4687888" y="4679950"/>
          <p14:tracePt t="125414" x="4714875" y="4687888"/>
          <p14:tracePt t="125463" x="4795838" y="4714875"/>
          <p14:tracePt t="125513" x="4919663" y="4724400"/>
          <p14:tracePt t="125550" x="5000625" y="4724400"/>
          <p14:tracePt t="125563" x="5010150" y="4724400"/>
          <p14:tracePt t="125580" x="5027613" y="4724400"/>
          <p14:tracePt t="125630" x="5054600" y="4714875"/>
          <p14:tracePt t="125641" x="5062538" y="4714875"/>
          <p14:tracePt t="125680" x="5099050" y="4697413"/>
          <p14:tracePt t="125714" x="5153025" y="4660900"/>
          <p14:tracePt t="125763" x="5205413" y="4608513"/>
          <p14:tracePt t="125803" x="5224463" y="4589463"/>
          <p14:tracePt t="125831" x="5232400" y="4572000"/>
          <p14:tracePt t="125880" x="5232400" y="4491038"/>
          <p14:tracePt t="125890" x="5224463" y="4465638"/>
          <p14:tracePt t="125930" x="5187950" y="4322763"/>
          <p14:tracePt t="125940" x="5187950" y="4303713"/>
          <p14:tracePt t="125981" x="5170488" y="4259263"/>
          <p14:tracePt t="126013" x="5160963" y="4241800"/>
          <p14:tracePt t="126063" x="5143500" y="4224338"/>
          <p14:tracePt t="126074" x="5133975" y="4224338"/>
          <p14:tracePt t="126113" x="5116513" y="4214813"/>
          <p14:tracePt t="126147" x="5062538" y="4187825"/>
          <p14:tracePt t="126157" x="5045075" y="4179888"/>
          <p14:tracePt t="126197" x="4983163" y="4170363"/>
          <p14:tracePt t="126247" x="4956175" y="4170363"/>
          <p14:tracePt t="126297" x="4911725" y="4187825"/>
          <p14:tracePt t="126332" x="4848225" y="4205288"/>
          <p14:tracePt t="126363" x="4813300" y="4224338"/>
          <p14:tracePt t="126374" x="4803775" y="4224338"/>
          <p14:tracePt t="126413" x="4786313" y="4241800"/>
          <p14:tracePt t="126464" x="4759325" y="4251325"/>
          <p14:tracePt t="126497" x="4759325" y="4259263"/>
          <p14:tracePt t="126531" x="4759325" y="4268788"/>
          <p14:tracePt t="126580" x="4759325" y="4295775"/>
          <p14:tracePt t="126630" x="4759325" y="4322763"/>
          <p14:tracePt t="126680" x="4759325" y="4340225"/>
          <p14:tracePt t="126714" x="4759325" y="4357688"/>
          <p14:tracePt t="126763" x="4759325" y="4367213"/>
          <p14:tracePt t="126814" x="4786313" y="4394200"/>
          <p14:tracePt t="126847" x="4822825" y="4456113"/>
          <p14:tracePt t="126857" x="4830763" y="4473575"/>
          <p14:tracePt t="126896" x="4857750" y="4518025"/>
          <p14:tracePt t="126907" x="4857750" y="4527550"/>
          <p14:tracePt t="126963" x="4875213" y="4545013"/>
          <p14:tracePt t="127013" x="4902200" y="4545013"/>
          <p14:tracePt t="127063" x="4929188" y="4545013"/>
          <p14:tracePt t="127113" x="4946650" y="4545013"/>
          <p14:tracePt t="127163" x="4973638" y="4554538"/>
          <p14:tracePt t="127213" x="4983163" y="4562475"/>
          <p14:tracePt t="127746" x="5062538" y="4572000"/>
          <p14:tracePt t="127757" x="5133975" y="4581525"/>
          <p14:tracePt t="127796" x="5599113" y="4589463"/>
          <p14:tracePt t="127847" x="6010275" y="4589463"/>
          <p14:tracePt t="127881" x="6143625" y="4589463"/>
          <p14:tracePt t="127915" x="6251575" y="4589463"/>
          <p14:tracePt t="127950" x="6286500" y="4589463"/>
          <p14:tracePt t="127996" x="6313488" y="4589463"/>
          <p14:tracePt t="128047" x="6348413" y="4581525"/>
          <p14:tracePt t="128081" x="6429375" y="4562475"/>
          <p14:tracePt t="128114" x="6599238" y="4500563"/>
          <p14:tracePt t="128147" x="6661150" y="4483100"/>
          <p14:tracePt t="128180" x="6680200" y="4473575"/>
          <p14:tracePt t="128230" x="6697663" y="4465638"/>
          <p14:tracePt t="128263" x="6705600" y="4465638"/>
          <p14:tracePt t="128314" x="6705600" y="4456113"/>
          <p14:tracePt t="128363" x="6715125" y="4429125"/>
          <p14:tracePt t="128417" x="6742113" y="4375150"/>
          <p14:tracePt t="128446" x="6786563" y="4322763"/>
          <p14:tracePt t="128480" x="6813550" y="4268788"/>
          <p14:tracePt t="128491" x="6831013" y="4251325"/>
          <p14:tracePt t="128534" x="6840538" y="4232275"/>
          <p14:tracePt t="128581" x="6848475" y="4224338"/>
          <p14:tracePt t="128647" x="6840538" y="4224338"/>
          <p14:tracePt t="128680" x="6813550" y="4214813"/>
          <p14:tracePt t="128730" x="6786563" y="4205288"/>
          <p14:tracePt t="128780" x="6777038" y="4205288"/>
          <p14:tracePt t="128830" x="6769100" y="4205288"/>
          <p14:tracePt t="128864" x="6769100" y="4224338"/>
          <p14:tracePt t="128897" x="6769100" y="4241800"/>
          <p14:tracePt t="128950" x="6769100" y="4268788"/>
          <p14:tracePt t="129004" x="6769100" y="4295775"/>
          <p14:tracePt t="129037" x="6769100" y="4313238"/>
          <p14:tracePt t="129092" x="6769100" y="4340225"/>
          <p14:tracePt t="129147" x="6751638" y="4411663"/>
          <p14:tracePt t="129178" x="6751638" y="4429125"/>
          <p14:tracePt t="129203" x="6751638" y="4438650"/>
          <p14:tracePt t="129236" x="6751638" y="4456113"/>
          <p14:tracePt t="129322" x="6751638" y="4473575"/>
          <p14:tracePt t="129375" x="6751638" y="4500563"/>
          <p14:tracePt t="129428" x="6751638" y="4527550"/>
          <p14:tracePt t="129508" x="6769100" y="4537075"/>
          <p14:tracePt t="129567" x="6796088" y="4554538"/>
          <p14:tracePt t="129629" x="6848475" y="4572000"/>
          <p14:tracePt t="129687" x="6875463" y="4581525"/>
          <p14:tracePt t="129746" x="6894513" y="4581525"/>
          <p14:tracePt t="129826" x="6911975" y="4581525"/>
          <p14:tracePt t="129882" x="6946900" y="4572000"/>
          <p14:tracePt t="129907" x="6956425" y="4562475"/>
          <p14:tracePt t="129965" x="6991350" y="4518025"/>
          <p14:tracePt t="129994" x="7010400" y="4473575"/>
          <p14:tracePt t="130055" x="7037388" y="4367213"/>
          <p14:tracePt t="130088" x="7054850" y="4303713"/>
          <p14:tracePt t="130112" x="7054850" y="4268788"/>
          <p14:tracePt t="130167" x="7054850" y="4241800"/>
          <p14:tracePt t="130234" x="7045325" y="4205288"/>
          <p14:tracePt t="130290" x="7010400" y="4179888"/>
          <p14:tracePt t="130314" x="6965950" y="4160838"/>
          <p14:tracePt t="130372" x="6875463" y="4133850"/>
          <p14:tracePt t="130430" x="6848475" y="4133850"/>
          <p14:tracePt t="130454" x="6840538" y="4133850"/>
          <p14:tracePt t="130485" x="6831013" y="4143375"/>
          <p14:tracePt t="130542" x="6813550" y="4152900"/>
          <p14:tracePt t="130587" x="6804025" y="4179888"/>
          <p14:tracePt t="130645" x="6804025" y="4214813"/>
          <p14:tracePt t="130732" x="6804025" y="4232275"/>
          <p14:tracePt t="130787" x="6804025" y="4259263"/>
          <p14:tracePt t="130845" x="6804025" y="4357688"/>
          <p14:tracePt t="130881" x="6804025" y="4367213"/>
          <p14:tracePt t="130911" x="6804025" y="4384675"/>
          <p14:tracePt t="130965" x="6804025" y="4394200"/>
          <p14:tracePt t="131130" x="6804025" y="4411663"/>
          <p14:tracePt t="131154" x="6804025" y="4429125"/>
          <p14:tracePt t="131217" x="6804025" y="4446588"/>
          <p14:tracePt t="131305" x="6813550" y="4473575"/>
          <p14:tracePt t="131362" x="6840538" y="4500563"/>
          <p14:tracePt t="131419" x="6858000" y="4510088"/>
          <p14:tracePt t="131608" x="6902450" y="4518025"/>
          <p14:tracePt t="131633" x="6911975" y="4518025"/>
          <p14:tracePt t="131709" x="6938963" y="4518025"/>
          <p14:tracePt t="131787" x="6973888" y="4491038"/>
          <p14:tracePt t="131818" x="6991350" y="4483100"/>
          <p14:tracePt t="131841" x="7000875" y="4465638"/>
          <p14:tracePt t="131902" x="7010400" y="4446588"/>
          <p14:tracePt t="131956" x="7010400" y="4429125"/>
          <p14:tracePt t="132013" x="7010400" y="4375150"/>
          <p14:tracePt t="132042" x="7000875" y="4322763"/>
          <p14:tracePt t="132099" x="6965950" y="4232275"/>
          <p14:tracePt t="132180" x="6946900" y="4214813"/>
          <p14:tracePt t="132210" x="6938963" y="4214813"/>
          <p14:tracePt t="132240" x="6919913" y="4214813"/>
          <p14:tracePt t="132294" x="6823075" y="4214813"/>
          <p14:tracePt t="132319" x="6796088" y="4214813"/>
          <p14:tracePt t="132353" x="6732588" y="4205288"/>
          <p14:tracePt t="132376" x="6688138" y="4205288"/>
          <p14:tracePt t="132433" x="6616700" y="4205288"/>
          <p14:tracePt t="132488" x="6589713" y="4205288"/>
          <p14:tracePt t="132547" x="6581775" y="4205288"/>
          <p14:tracePt t="132619" x="6572250" y="4232275"/>
          <p14:tracePt t="132684" x="6572250" y="4268788"/>
          <p14:tracePt t="132745" x="6572250" y="4295775"/>
          <p14:tracePt t="132804" x="6572250" y="4322763"/>
          <p14:tracePt t="132857" x="6572250" y="4330700"/>
          <p14:tracePt t="133001" x="6572250" y="4384675"/>
          <p14:tracePt t="133035" x="6589713" y="4429125"/>
          <p14:tracePt t="133066" x="6599238" y="4456113"/>
          <p14:tracePt t="133098" x="6599238" y="4473575"/>
          <p14:tracePt t="133567" x="6599238" y="4483100"/>
          <p14:tracePt t="133640" x="6599238" y="4491038"/>
          <p14:tracePt t="133678" x="6581775" y="4500563"/>
          <p14:tracePt t="133734" x="6483350" y="4510088"/>
          <p14:tracePt t="133792" x="6330950" y="4510088"/>
          <p14:tracePt t="133817" x="6259513" y="4510088"/>
          <p14:tracePt t="133873" x="6116638" y="4510088"/>
          <p14:tracePt t="133930" x="6000750" y="4510088"/>
          <p14:tracePt t="133985" x="5884863" y="4510088"/>
          <p14:tracePt t="134015" x="5867400" y="4510088"/>
          <p14:tracePt t="134048" x="5848350" y="4510088"/>
          <p14:tracePt t="134104" x="5830888" y="4510088"/>
          <p14:tracePt t="134158" x="5822950" y="4510088"/>
          <p14:tracePt t="134259" x="5795963" y="4510088"/>
          <p14:tracePt t="134316" x="5741988" y="4510088"/>
          <p14:tracePt t="134393" x="5732463" y="4510088"/>
          <p14:tracePt t="134483" x="5741988" y="4510088"/>
          <p14:tracePt t="134507" x="5759450" y="4518025"/>
          <p14:tracePt t="134573" x="6037263" y="4545013"/>
          <p14:tracePt t="134640" x="6276975" y="4572000"/>
          <p14:tracePt t="134691" x="6330950" y="4572000"/>
          <p14:tracePt t="134729" x="6348413" y="4572000"/>
          <p14:tracePt t="134783" x="6367463" y="4572000"/>
          <p14:tracePt t="134835" x="6375400" y="4572000"/>
          <p14:tracePt t="134915" x="6384925" y="4572000"/>
          <p14:tracePt t="134995" x="6394450" y="4572000"/>
          <p14:tracePt t="135204" x="6394450" y="4581525"/>
          <p14:tracePt t="135334" x="6394450" y="4589463"/>
          <p14:tracePt t="139334" x="5680075" y="4714875"/>
          <p14:tracePt t="139364" x="5072063" y="4822825"/>
          <p14:tracePt t="139395" x="4537075" y="4902200"/>
          <p14:tracePt t="139448" x="3875088" y="5010150"/>
          <p14:tracePt t="139472" x="3652838" y="5062538"/>
          <p14:tracePt t="139516" x="3536950" y="5089525"/>
          <p14:tracePt t="139519" x="3527425" y="5089525"/>
          <p14:tracePt t="139572" x="3517900" y="5099050"/>
          <p14:tracePt t="139944" x="3205163" y="5143500"/>
          <p14:tracePt t="140005" x="2759075" y="5187950"/>
          <p14:tracePt t="140063" x="2562225" y="5187950"/>
          <p14:tracePt t="140090" x="2500313" y="5187950"/>
          <p14:tracePt t="140121" x="2482850" y="5187950"/>
          <p14:tracePt t="140174" x="2465388" y="5187950"/>
          <p14:tracePt t="143498" x="2197100" y="5224463"/>
          <p14:tracePt t="143522" x="2071688" y="5224463"/>
          <p14:tracePt t="143588" x="1884363" y="5224463"/>
          <p14:tracePt t="143612" x="1874838" y="5224463"/>
          <p14:tracePt t="143666" x="1866900" y="5224463"/>
          <p14:tracePt t="143886" x="2009775" y="5224463"/>
          <p14:tracePt t="143910" x="2081213" y="5224463"/>
          <p14:tracePt t="143966" x="2170113" y="5224463"/>
          <p14:tracePt t="143993" x="2205038" y="5224463"/>
          <p14:tracePt t="144049" x="2374900" y="5224463"/>
          <p14:tracePt t="144054" x="2411413" y="5214938"/>
          <p14:tracePt t="144077" x="2500313" y="5205413"/>
          <p14:tracePt t="144136" x="2670175" y="5205413"/>
          <p14:tracePt t="144191" x="2786063" y="5205413"/>
          <p14:tracePt t="144247" x="2847975" y="5205413"/>
          <p14:tracePt t="144302" x="2973388" y="5205413"/>
          <p14:tracePt t="144335" x="3054350" y="5205413"/>
          <p14:tracePt t="144370" x="3125788" y="5197475"/>
          <p14:tracePt t="144404" x="3133725" y="5197475"/>
          <p14:tracePt t="144461" x="3170238" y="5197475"/>
          <p14:tracePt t="144494" x="3179763" y="5197475"/>
          <p14:tracePt t="144520" x="3197225" y="5197475"/>
          <p14:tracePt t="144566" x="3214688" y="5197475"/>
          <p14:tracePt t="144601" x="3259138" y="5197475"/>
          <p14:tracePt t="144624" x="3268663" y="5197475"/>
          <p14:tracePt t="144688" x="3295650" y="5197475"/>
          <p14:tracePt t="144816" x="3303588" y="5197475"/>
          <p14:tracePt t="144883" x="3313113" y="5197475"/>
          <p14:tracePt t="144939" x="3357563" y="5187950"/>
          <p14:tracePt t="144996" x="3394075" y="5187950"/>
          <p14:tracePt t="145019" x="3402013" y="5187950"/>
          <p14:tracePt t="145067" x="3411538" y="5187950"/>
          <p14:tracePt t="145146" x="3446463" y="5180013"/>
          <p14:tracePt t="145177" x="3455988" y="5180013"/>
          <p14:tracePt t="145233" x="3473450" y="5180013"/>
          <p14:tracePt t="145288" x="3500438" y="5170488"/>
          <p14:tracePt t="145318" x="3509963" y="5170488"/>
          <p14:tracePt t="145352" x="3527425" y="5160963"/>
          <p14:tracePt t="145432" x="3536950" y="5160963"/>
          <p14:tracePt t="145485" x="3544888" y="5160963"/>
          <p14:tracePt t="145683" x="3554413" y="5160963"/>
          <p14:tracePt t="145933" x="3438525" y="5160963"/>
          <p14:tracePt t="145992" x="3259138" y="5160963"/>
          <p14:tracePt t="146021" x="3205163" y="5160963"/>
          <p14:tracePt t="146082" x="3170238" y="5160963"/>
          <p14:tracePt t="146137" x="3143250" y="5160963"/>
          <p14:tracePt t="146194" x="3089275" y="5160963"/>
          <p14:tracePt t="146219" x="3017838" y="5160963"/>
          <p14:tracePt t="146275" x="2751138" y="5160963"/>
          <p14:tracePt t="146299" x="2652713" y="5160963"/>
          <p14:tracePt t="146355" x="2500313" y="5160963"/>
          <p14:tracePt t="146379" x="2482850" y="5160963"/>
          <p14:tracePt t="146415" x="2446338" y="5160963"/>
          <p14:tracePt t="146439" x="2438400" y="5160963"/>
          <p14:tracePt t="146502" x="2366963" y="5160963"/>
          <p14:tracePt t="146558" x="2339975" y="5160963"/>
          <p14:tracePt t="146623" x="2312988" y="5160963"/>
          <p14:tracePt t="146625" x="2303463" y="5160963"/>
          <p14:tracePt t="146689" x="2268538" y="5160963"/>
          <p14:tracePt t="146747" x="2224088" y="5153025"/>
          <p14:tracePt t="146802" x="2187575" y="5143500"/>
          <p14:tracePt t="146834" x="2179638" y="5143500"/>
          <p14:tracePt t="146895" x="2160588" y="5143500"/>
          <p14:tracePt t="147132" x="2276475" y="5153025"/>
          <p14:tracePt t="147163" x="2393950" y="5160963"/>
          <p14:tracePt t="147193" x="2500313" y="5160963"/>
          <p14:tracePt t="147248" x="2670175" y="5160963"/>
          <p14:tracePt t="147271" x="2776538" y="5170488"/>
          <p14:tracePt t="147317" x="2928938" y="5170488"/>
          <p14:tracePt t="147340" x="3009900" y="5170488"/>
          <p14:tracePt t="147399" x="3160713" y="5170488"/>
          <p14:tracePt t="147423" x="3197225" y="5170488"/>
          <p14:tracePt t="147483" x="3268663" y="5170488"/>
          <p14:tracePt t="147509" x="3286125" y="5170488"/>
          <p14:tracePt t="147568" x="3313113" y="5170488"/>
          <p14:tracePt t="147605" x="3330575" y="5170488"/>
          <p14:tracePt t="147663" x="3348038" y="5170488"/>
          <p14:tracePt t="147746" x="3367088" y="5170488"/>
          <p14:tracePt t="147799" x="3394075" y="5170488"/>
          <p14:tracePt t="147854" x="3419475" y="5170488"/>
          <p14:tracePt t="147911" x="3446463" y="5170488"/>
          <p14:tracePt t="147976" x="3473450" y="5170488"/>
          <p14:tracePt t="148007" x="3490913" y="5170488"/>
          <p14:tracePt t="148039" x="3500438" y="5170488"/>
          <p14:tracePt t="148069" x="3517900" y="5170488"/>
          <p14:tracePt t="148149" x="3554413" y="5170488"/>
          <p14:tracePt t="148216" x="3562350" y="5170488"/>
          <p14:tracePt t="148774" x="3375025" y="5170488"/>
          <p14:tracePt t="148805" x="3295650" y="5160963"/>
          <p14:tracePt t="148835" x="3251200" y="5160963"/>
          <p14:tracePt t="148866" x="3232150" y="5160963"/>
          <p14:tracePt t="148890" x="3214688" y="5160963"/>
          <p14:tracePt t="148958" x="3098800" y="5160963"/>
          <p14:tracePt t="148997" x="2973388" y="5160963"/>
          <p14:tracePt t="149021" x="2884488" y="5160963"/>
          <p14:tracePt t="149081" x="2714625" y="5160963"/>
          <p14:tracePt t="149136" x="2608263" y="5160963"/>
          <p14:tracePt t="149160" x="2571750" y="5160963"/>
          <p14:tracePt t="149216" x="2438400" y="5160963"/>
          <p14:tracePt t="149239" x="2393950" y="5153025"/>
          <p14:tracePt t="149282" x="2312988" y="5133975"/>
          <p14:tracePt t="149307" x="2268538" y="5133975"/>
          <p14:tracePt t="149362" x="2241550" y="5133975"/>
          <p14:tracePt t="149416" x="2214563" y="5133975"/>
          <p14:tracePt t="149447" x="2205038" y="5133975"/>
          <p14:tracePt t="149601" x="2179638" y="5133975"/>
          <p14:tracePt t="149635" x="2160588" y="5133975"/>
          <p14:tracePt t="149662" x="2152650" y="5116513"/>
          <p14:tracePt t="149716" x="2098675" y="5108575"/>
          <p14:tracePt t="149739" x="2089150" y="5108575"/>
          <p14:tracePt t="149774" x="2062163" y="5108575"/>
          <p14:tracePt t="149797" x="2054225" y="5108575"/>
          <p14:tracePt t="149856" x="2027238" y="5099050"/>
          <p14:tracePt t="149914" x="2009775" y="5099050"/>
          <p14:tracePt t="149965" x="2000250" y="5099050"/>
          <p14:tracePt t="150430" x="1990725" y="5099050"/>
          <p14:tracePt t="150699" x="2125663" y="5126038"/>
          <p14:tracePt t="150757" x="2251075" y="5160963"/>
          <p14:tracePt t="150788" x="2259013" y="5170488"/>
          <p14:tracePt t="150818" x="2276475" y="5170488"/>
          <p14:tracePt t="150873" x="2312988" y="5180013"/>
          <p14:tracePt t="150898" x="2339975" y="5187950"/>
          <p14:tracePt t="150949" x="2438400" y="5197475"/>
          <p14:tracePt t="150973" x="2446338" y="5197475"/>
          <p14:tracePt t="151022" x="2465388" y="5197475"/>
          <p14:tracePt t="151079" x="2473325" y="5197475"/>
          <p14:tracePt t="153786" x="2840038" y="5241925"/>
          <p14:tracePt t="153839" x="3482975" y="5340350"/>
          <p14:tracePt t="153896" x="3840163" y="5394325"/>
          <p14:tracePt t="153951" x="3894138" y="5411788"/>
          <p14:tracePt t="154005" x="3919538" y="5419725"/>
          <p14:tracePt t="154062" x="3965575" y="5456238"/>
          <p14:tracePt t="154097" x="4010025" y="5473700"/>
          <p14:tracePt t="154129" x="4062413" y="5500688"/>
          <p14:tracePt t="154186" x="4108450" y="5527675"/>
          <p14:tracePt t="154242" x="4133850" y="5545138"/>
          <p14:tracePt t="154295" x="4152900" y="5554663"/>
          <p14:tracePt t="154349" x="4179888" y="5554663"/>
          <p14:tracePt t="154404" x="4197350" y="5562600"/>
          <p14:tracePt t="154461" x="4251325" y="5581650"/>
          <p14:tracePt t="154520" x="4465638" y="5634038"/>
          <p14:tracePt t="154574" x="4589463" y="5661025"/>
          <p14:tracePt t="154637" x="4625975" y="5670550"/>
          <p14:tracePt t="154753" x="4545013" y="5688013"/>
          <p14:tracePt t="154777" x="4330700" y="5715000"/>
          <p14:tracePt t="154836" x="3830638" y="5759450"/>
          <p14:tracePt t="154868" x="3697288" y="5759450"/>
          <p14:tracePt t="154899" x="3608388" y="5759450"/>
          <p14:tracePt t="154949" x="3446463" y="5751513"/>
          <p14:tracePt t="154973" x="3330575" y="5724525"/>
          <p14:tracePt t="155012" x="3241675" y="5705475"/>
          <p14:tracePt t="155068" x="3187700" y="5697538"/>
          <p14:tracePt t="155126" x="3152775" y="5688013"/>
          <p14:tracePt t="155182" x="3143250" y="5688013"/>
          <p14:tracePt t="155214" x="3133725" y="5688013"/>
          <p14:tracePt t="155436" x="3133725" y="5715000"/>
          <p14:tracePt t="155492" x="3143250" y="5741988"/>
          <p14:tracePt t="155520" x="3152775" y="5759450"/>
          <p14:tracePt t="155576" x="3152775" y="5768975"/>
          <p14:tracePt t="155742" x="3160713" y="5768975"/>
          <p14:tracePt t="155773" x="3170238" y="5768975"/>
          <p14:tracePt t="155827" x="3179763" y="5768975"/>
          <p14:tracePt t="155910" x="3197225" y="5741988"/>
          <p14:tracePt t="155965" x="3197225" y="5705475"/>
          <p14:tracePt t="156032" x="3197225" y="5697538"/>
          <p14:tracePt t="156088" x="3205163" y="5670550"/>
          <p14:tracePt t="156118" x="3205163" y="5653088"/>
          <p14:tracePt t="156142" x="3205163" y="5643563"/>
          <p14:tracePt t="156178" x="3205163" y="5581650"/>
          <p14:tracePt t="156234" x="3205163" y="5465763"/>
          <p14:tracePt t="156257" x="3205163" y="5456238"/>
          <p14:tracePt t="156298" x="3205163" y="5438775"/>
          <p14:tracePt t="156374" x="3205163" y="5429250"/>
          <p14:tracePt t="156429" x="3187700" y="5429250"/>
          <p14:tracePt t="156482" x="3160713" y="5429250"/>
          <p14:tracePt t="156507" x="3152775" y="5429250"/>
          <p14:tracePt t="156540" x="3143250" y="5429250"/>
          <p14:tracePt t="156593" x="3125788" y="5438775"/>
          <p14:tracePt t="156648" x="3098800" y="5456238"/>
          <p14:tracePt t="156711" x="3062288" y="5465763"/>
          <p14:tracePt t="156773" x="3036888" y="5483225"/>
          <p14:tracePt t="156830" x="3027363" y="5510213"/>
          <p14:tracePt t="156853" x="3027363" y="5518150"/>
          <p14:tracePt t="156886" x="3027363" y="5537200"/>
          <p14:tracePt t="156944" x="3027363" y="5554663"/>
          <p14:tracePt t="157032" x="3027363" y="5562600"/>
          <p14:tracePt t="157135" x="3027363" y="5572125"/>
          <p14:tracePt t="157219" x="3027363" y="5589588"/>
          <p14:tracePt t="157273" x="3027363" y="5599113"/>
          <p14:tracePt t="157330" x="3044825" y="5608638"/>
          <p14:tracePt t="157383" x="3054350" y="5608638"/>
          <p14:tracePt t="157415" x="3062288" y="5608638"/>
          <p14:tracePt t="157467" x="3081338" y="5616575"/>
          <p14:tracePt t="157532" x="3089275" y="5616575"/>
          <p14:tracePt t="157609" x="3108325" y="5626100"/>
          <p14:tracePt t="157670" x="3116263" y="5626100"/>
          <p14:tracePt t="159719" x="2965450" y="5608638"/>
          <p14:tracePt t="159745" x="2847975" y="5581650"/>
          <p14:tracePt t="159819" x="2428875" y="5510213"/>
          <p14:tracePt t="159873" x="2152650" y="5394325"/>
          <p14:tracePt t="159903" x="1919288" y="5313363"/>
          <p14:tracePt t="159936" x="1724025" y="5232400"/>
          <p14:tracePt t="159961" x="1589088" y="5197475"/>
          <p14:tracePt t="160016" x="1527175" y="5180013"/>
          <p14:tracePt t="160076" x="1509713" y="5180013"/>
          <p14:tracePt t="160159" x="1473200" y="5180013"/>
          <p14:tracePt t="160182" x="1465263" y="5180013"/>
          <p14:tracePt t="160256" x="1428750" y="5180013"/>
          <p14:tracePt t="160904" x="1446213" y="5180013"/>
          <p14:tracePt t="160934" x="1500188" y="5180013"/>
          <p14:tracePt t="160965" x="1625600" y="5187950"/>
          <p14:tracePt t="161019" x="1893888" y="5205413"/>
          <p14:tracePt t="161082" x="2089150" y="5214938"/>
          <p14:tracePt t="161136" x="2179638" y="5214938"/>
          <p14:tracePt t="161160" x="2241550" y="5214938"/>
          <p14:tracePt t="161221" x="2357438" y="5214938"/>
          <p14:tracePt t="161279" x="2465388" y="5214938"/>
          <p14:tracePt t="161340" x="2581275" y="5214938"/>
          <p14:tracePt t="161372" x="2643188" y="5214938"/>
          <p14:tracePt t="161402" x="2660650" y="5214938"/>
          <p14:tracePt t="161455" x="2751138" y="5214938"/>
          <p14:tracePt t="161480" x="2786063" y="5214938"/>
          <p14:tracePt t="161531" x="2813050" y="5214938"/>
          <p14:tracePt t="161588" x="2830513" y="5214938"/>
          <p14:tracePt t="161642" x="2857500" y="5214938"/>
          <p14:tracePt t="161670" x="2867025" y="5205413"/>
          <p14:tracePt t="161733" x="2973388" y="5180013"/>
          <p14:tracePt t="161762" x="3017838" y="5170488"/>
          <p14:tracePt t="161830" x="3062288" y="5160963"/>
          <p14:tracePt t="161899" x="3197225" y="5153025"/>
          <p14:tracePt t="161902" x="3214688" y="5153025"/>
          <p14:tracePt t="161924" x="3251200" y="5153025"/>
          <p14:tracePt t="161983" x="3303588" y="5143500"/>
          <p14:tracePt t="162011" x="3322638" y="5143500"/>
          <p14:tracePt t="162095" x="3340100" y="5143500"/>
          <p14:tracePt t="162148" x="3357563" y="5143500"/>
          <p14:tracePt t="162339" x="3367088" y="5143500"/>
          <p14:tracePt t="165016" x="3367088" y="5214938"/>
          <p14:tracePt t="165046" x="3357563" y="5276850"/>
          <p14:tracePt t="165070" x="3348038" y="5313363"/>
          <p14:tracePt t="165127" x="3330575" y="5375275"/>
          <p14:tracePt t="165150" x="3330575" y="5384800"/>
          <p14:tracePt t="165209" x="3313113" y="5429250"/>
          <p14:tracePt t="165263" x="3295650" y="5510213"/>
          <p14:tracePt t="165287" x="3286125" y="5562600"/>
          <p14:tracePt t="165350" x="3259138" y="5643563"/>
          <p14:tracePt t="165408" x="3251200" y="5670550"/>
          <p14:tracePt t="165460" x="3241675" y="5680075"/>
          <p14:tracePt t="165516" x="3214688" y="5697538"/>
          <p14:tracePt t="165565" x="3108325" y="5715000"/>
          <p14:tracePt t="165622" x="2697163" y="5803900"/>
          <p14:tracePt t="165645" x="2554288" y="5822950"/>
          <p14:tracePt t="165707" x="2366963" y="5840413"/>
          <p14:tracePt t="165766" x="2330450" y="5840413"/>
          <p14:tracePt t="165800" x="2286000" y="5848350"/>
          <p14:tracePt t="165825" x="2241550" y="5848350"/>
          <p14:tracePt t="165858" x="2143125" y="5848350"/>
          <p14:tracePt t="165889" x="2000250" y="5857875"/>
          <p14:tracePt t="165913" x="1946275" y="5857875"/>
          <p14:tracePt t="165983" x="1919288" y="5857875"/>
          <p14:tracePt t="166114" x="1955800" y="5867400"/>
          <p14:tracePt t="166168" x="2455863" y="5884863"/>
          <p14:tracePt t="166225" x="3160713" y="5902325"/>
          <p14:tracePt t="166249" x="3490913" y="5902325"/>
          <p14:tracePt t="166309" x="3741738" y="5902325"/>
          <p14:tracePt t="166363" x="3990975" y="5902325"/>
          <p14:tracePt t="166423" x="4232275" y="5911850"/>
          <p14:tracePt t="166476" x="4402138" y="5911850"/>
          <p14:tracePt t="166505" x="4554538" y="5911850"/>
          <p14:tracePt t="166565" x="4830763" y="5911850"/>
          <p14:tracePt t="166588" x="4911725" y="5911850"/>
          <p14:tracePt t="166647" x="5153025" y="5911850"/>
          <p14:tracePt t="166674" x="5322888" y="5911850"/>
          <p14:tracePt t="166743" x="5680075" y="5894388"/>
          <p14:tracePt t="166806" x="5983288" y="5840413"/>
          <p14:tracePt t="166864" x="6153150" y="5813425"/>
          <p14:tracePt t="166921" x="6286500" y="5795963"/>
          <p14:tracePt t="166987" x="6537325" y="5768975"/>
          <p14:tracePt t="167015" x="6661150" y="5751513"/>
          <p14:tracePt t="167073" x="6902450" y="5732463"/>
          <p14:tracePt t="167107" x="7018338" y="5724525"/>
          <p14:tracePt t="167160" x="7180263" y="5705475"/>
          <p14:tracePt t="167184" x="7224713" y="5697538"/>
          <p14:tracePt t="167243" x="7358063" y="5670550"/>
          <p14:tracePt t="167302" x="7402513" y="5670550"/>
          <p14:tracePt t="167379" x="7412038" y="5670550"/>
          <p14:tracePt t="167768" x="7367588" y="5680075"/>
          <p14:tracePt t="167822" x="7116763" y="5705475"/>
          <p14:tracePt t="167879" x="6742113" y="5732463"/>
          <p14:tracePt t="167904" x="6491288" y="5741988"/>
          <p14:tracePt t="167937" x="6242050" y="5751513"/>
          <p14:tracePt t="167967" x="5983288" y="5759450"/>
          <p14:tracePt t="168022" x="5224463" y="5768975"/>
          <p14:tracePt t="168082" x="4608513" y="5768975"/>
          <p14:tracePt t="168108" x="4473575" y="5768975"/>
          <p14:tracePt t="168148" x="4143375" y="5768975"/>
          <p14:tracePt t="168171" x="3919538" y="5768975"/>
          <p14:tracePt t="168234" x="3714750" y="5741988"/>
          <p14:tracePt t="168265" x="3687763" y="5741988"/>
          <p14:tracePt t="168301" x="3598863" y="5732463"/>
          <p14:tracePt t="168325" x="3554413" y="5724525"/>
          <p14:tracePt t="168364" x="3482975" y="5715000"/>
          <p14:tracePt t="168388" x="3438525" y="5705475"/>
          <p14:tracePt t="168449" x="3394075" y="5697538"/>
          <p14:tracePt t="168515" x="3384550" y="5688013"/>
          <p14:tracePt t="168620" x="3367088" y="5688013"/>
          <p14:tracePt t="168684" x="3330575" y="5670550"/>
          <p14:tracePt t="168742" x="3232150" y="5634038"/>
          <p14:tracePt t="168803" x="3214688" y="5616575"/>
          <p14:tracePt t="168858" x="3214688" y="5589588"/>
          <p14:tracePt t="168915" x="3214688" y="5545138"/>
          <p14:tracePt t="168938" x="3214688" y="5537200"/>
          <p14:tracePt t="168997" x="3214688" y="5510213"/>
          <p14:tracePt t="169034" x="3224213" y="5491163"/>
          <p14:tracePt t="169099" x="3303588" y="5438775"/>
          <p14:tracePt t="169152" x="3348038" y="5419725"/>
          <p14:tracePt t="169207" x="3375025" y="5419725"/>
          <p14:tracePt t="169282" x="3394075" y="5438775"/>
          <p14:tracePt t="169304" x="3394075" y="5446713"/>
          <p14:tracePt t="169361" x="3411538" y="5483225"/>
          <p14:tracePt t="169385" x="3419475" y="5491163"/>
          <p14:tracePt t="169441" x="3429000" y="5518150"/>
          <p14:tracePt t="169498" x="3429000" y="5545138"/>
          <p14:tracePt t="169503" x="3429000" y="5554663"/>
          <p14:tracePt t="169555" x="3429000" y="5572125"/>
          <p14:tracePt t="169612" x="3429000" y="5608638"/>
          <p14:tracePt t="169639" x="3411538" y="5608638"/>
          <p14:tracePt t="169707" x="3367088" y="5608638"/>
          <p14:tracePt t="169763" x="3286125" y="5608638"/>
          <p14:tracePt t="169794" x="3268663" y="5608638"/>
          <p14:tracePt t="169849" x="3251200" y="5581650"/>
          <p14:tracePt t="169906" x="3232150" y="5554663"/>
          <p14:tracePt t="169935" x="3224213" y="5537200"/>
          <p14:tracePt t="169991" x="3197225" y="5510213"/>
          <p14:tracePt t="170019" x="3187700" y="5491163"/>
          <p14:tracePt t="170062" x="3187700" y="5473700"/>
          <p14:tracePt t="170115" x="3187700" y="5456238"/>
          <p14:tracePt t="170138" x="3187700" y="5446713"/>
          <p14:tracePt t="170221" x="3205163" y="5438775"/>
          <p14:tracePt t="170251" x="3232150" y="5419725"/>
          <p14:tracePt t="170307" x="3303588" y="5402263"/>
          <p14:tracePt t="170361" x="3330575" y="5402263"/>
          <p14:tracePt t="170428" x="3348038" y="5419725"/>
          <p14:tracePt t="170468" x="3357563" y="5446713"/>
          <p14:tracePt t="170507" x="3367088" y="5465763"/>
          <p14:tracePt t="170566" x="3367088" y="5491163"/>
          <p14:tracePt t="170622" x="3367088" y="5527675"/>
          <p14:tracePt t="170699" x="3367088" y="5562600"/>
          <p14:tracePt t="170756" x="3367088" y="5589588"/>
          <p14:tracePt t="171014" x="3340100" y="5581650"/>
          <p14:tracePt t="171698" x="3340100" y="5661025"/>
          <p14:tracePt t="171754" x="3348038" y="5705475"/>
          <p14:tracePt t="171780" x="3348038" y="5715000"/>
          <p14:tracePt t="171839" x="3367088" y="5741988"/>
          <p14:tracePt t="171893" x="3375025" y="5759450"/>
          <p14:tracePt t="171973" x="3375025" y="5768975"/>
          <p14:tracePt t="172273" x="3375025" y="5751513"/>
          <p14:tracePt t="175698" x="3419475" y="5751513"/>
          <p14:tracePt t="175726" x="3482975" y="5751513"/>
          <p14:tracePt t="175763" x="3554413" y="5759450"/>
          <p14:tracePt t="175823" x="3759200" y="5776913"/>
          <p14:tracePt t="175881" x="3840163" y="5776913"/>
          <p14:tracePt t="175905" x="3848100" y="5776913"/>
          <p14:tracePt t="175948" x="3875088" y="5776913"/>
          <p14:tracePt t="175971" x="3884613" y="5776913"/>
          <p14:tracePt t="176014" x="3919538" y="5776913"/>
          <p14:tracePt t="176048" x="3990975" y="5786438"/>
          <p14:tracePt t="176071" x="4037013" y="5786438"/>
          <p14:tracePt t="176130" x="4116388" y="5786438"/>
          <p14:tracePt t="176183" x="4143375" y="5786438"/>
          <p14:tracePt t="176249" x="4170363" y="5786438"/>
          <p14:tracePt t="176814" x="4276725" y="5803900"/>
          <p14:tracePt t="176845" x="4295775" y="5803900"/>
          <p14:tracePt t="176898" x="4313238" y="5803900"/>
          <p14:tracePt t="176949" x="4330700" y="5803900"/>
          <p14:tracePt t="177003" x="4348163" y="5803900"/>
          <p14:tracePt t="177083" x="4394200" y="5803900"/>
          <p14:tracePt t="177142" x="4608513" y="5813425"/>
          <p14:tracePt t="177173" x="4732338" y="5813425"/>
          <p14:tracePt t="177211" x="4840288" y="5813425"/>
          <p14:tracePt t="177244" x="4902200" y="5813425"/>
          <p14:tracePt t="177302" x="4983163" y="5813425"/>
          <p14:tracePt t="177355" x="5081588" y="5813425"/>
          <p14:tracePt t="177359" x="5099050" y="5813425"/>
          <p14:tracePt t="177413" x="5133975" y="5813425"/>
          <p14:tracePt t="177469" x="5160963" y="5803900"/>
          <p14:tracePt t="177500" x="5180013" y="5795963"/>
          <p14:tracePt t="177532" x="5187950" y="5795963"/>
          <p14:tracePt t="177562" x="5224463" y="5786438"/>
          <p14:tracePt t="177619" x="5330825" y="5751513"/>
          <p14:tracePt t="177674" x="5402263" y="5732463"/>
          <p14:tracePt t="177758" x="5510213" y="5697538"/>
          <p14:tracePt t="177827" x="5545138" y="5670550"/>
          <p14:tracePt t="177882" x="5581650" y="5643563"/>
          <p14:tracePt t="177907" x="5589588" y="5634038"/>
          <p14:tracePt t="177947" x="5608638" y="5626100"/>
          <p14:tracePt t="177970" x="5608638" y="5616575"/>
          <p14:tracePt t="178015" x="5616575" y="5599113"/>
          <p14:tracePt t="178068" x="5626100" y="5589588"/>
          <p14:tracePt t="178125" x="5626100" y="5581650"/>
          <p14:tracePt t="178178" x="5626100" y="5562600"/>
          <p14:tracePt t="178235" x="5626100" y="5554663"/>
          <p14:tracePt t="178302" x="5616575" y="5518150"/>
          <p14:tracePt t="178326" x="5608638" y="5510213"/>
          <p14:tracePt t="178383" x="5581650" y="5473700"/>
          <p14:tracePt t="178441" x="5545138" y="5446713"/>
          <p14:tracePt t="178465" x="5510213" y="5438775"/>
          <p14:tracePt t="178523" x="5419725" y="5402263"/>
          <p14:tracePt t="178578" x="5303838" y="5367338"/>
          <p14:tracePt t="178610" x="5259388" y="5357813"/>
          <p14:tracePt t="178641" x="5251450" y="5357813"/>
          <p14:tracePt t="178697" x="5224463" y="5357813"/>
          <p14:tracePt t="178750" x="5205413" y="5367338"/>
          <p14:tracePt t="178788" x="5187950" y="5384800"/>
          <p14:tracePt t="178817" x="5180013" y="5394325"/>
          <p14:tracePt t="178878" x="5160963" y="5411788"/>
          <p14:tracePt t="178936" x="5153025" y="5438775"/>
          <p14:tracePt t="178992" x="5153025" y="5456238"/>
          <p14:tracePt t="179016" x="5143500" y="5473700"/>
          <p14:tracePt t="179079" x="5143500" y="5500688"/>
          <p14:tracePt t="179137" x="5143500" y="5518150"/>
          <p14:tracePt t="179197" x="5143500" y="5527675"/>
          <p14:tracePt t="179254" x="5153025" y="5554663"/>
          <p14:tracePt t="179278" x="5160963" y="5562600"/>
          <p14:tracePt t="179331" x="5170488" y="5599113"/>
          <p14:tracePt t="179353" x="5180013" y="5608638"/>
          <p14:tracePt t="179413" x="5214938" y="5634038"/>
          <p14:tracePt t="179436" x="5224463" y="5643563"/>
          <p14:tracePt t="179493" x="5241925" y="5661025"/>
          <p14:tracePt t="179518" x="5251450" y="5661025"/>
          <p14:tracePt t="179575" x="5286375" y="5680075"/>
          <p14:tracePt t="179631" x="5313363" y="5680075"/>
          <p14:tracePt t="179684" x="5330825" y="5680075"/>
          <p14:tracePt t="179749" x="5357813" y="5680075"/>
          <p14:tracePt t="179812" x="5384800" y="5680075"/>
          <p14:tracePt t="179900" x="5429250" y="5680075"/>
          <p14:tracePt t="179954" x="5456238" y="5680075"/>
          <p14:tracePt t="179957" x="5465763" y="5680075"/>
          <p14:tracePt t="179986" x="5483225" y="5680075"/>
          <p14:tracePt t="180012" x="5491163" y="5680075"/>
          <p14:tracePt t="180050" x="5500688" y="5670550"/>
          <p14:tracePt t="180079" x="5510213" y="5670550"/>
          <p14:tracePt t="180111" x="5527675" y="5670550"/>
          <p14:tracePt t="180141" x="5537200" y="5661025"/>
          <p14:tracePt t="180196" x="5562600" y="5653088"/>
          <p14:tracePt t="180251" x="5572125" y="5643563"/>
          <p14:tracePt t="180312" x="5581650" y="5626100"/>
          <p14:tracePt t="180336" x="5581650" y="5616575"/>
          <p14:tracePt t="180394" x="5581650" y="5599113"/>
          <p14:tracePt t="180479" x="5581650" y="5572125"/>
          <p14:tracePt t="180505" x="5581650" y="5562600"/>
          <p14:tracePt t="180562" x="5581650" y="5527675"/>
          <p14:tracePt t="180604" x="5581650" y="5510213"/>
          <p14:tracePt t="180660" x="5581650" y="5473700"/>
          <p14:tracePt t="180683" x="5572125" y="5465763"/>
          <p14:tracePt t="180732" x="5554663" y="5446713"/>
          <p14:tracePt t="180761" x="5537200" y="5429250"/>
          <p14:tracePt t="180814" x="5465763" y="5394325"/>
          <p14:tracePt t="180847" x="5411788" y="5384800"/>
          <p14:tracePt t="180880" x="5348288" y="5367338"/>
          <p14:tracePt t="180905" x="5330825" y="5367338"/>
          <p14:tracePt t="180947" x="5303838" y="5367338"/>
          <p14:tracePt t="181002" x="5268913" y="5367338"/>
          <p14:tracePt t="181060" x="5241925" y="5367338"/>
          <p14:tracePt t="181115" x="5214938" y="5375275"/>
          <p14:tracePt t="181172" x="5197475" y="5402263"/>
          <p14:tracePt t="181227" x="5197475" y="5429250"/>
          <p14:tracePt t="181280" x="5197475" y="5456238"/>
          <p14:tracePt t="181339" x="5197475" y="5483225"/>
          <p14:tracePt t="181393" x="5197475" y="5510213"/>
          <p14:tracePt t="181422" x="5197475" y="5527675"/>
          <p14:tracePt t="181475" x="5187950" y="5554663"/>
          <p14:tracePt t="181500" x="5187950" y="5562600"/>
          <p14:tracePt t="181549" x="5187950" y="5581650"/>
          <p14:tracePt t="181581" x="5187950" y="5599113"/>
          <p14:tracePt t="181651" x="5205413" y="5616575"/>
          <p14:tracePt t="181731" x="5224463" y="5634038"/>
          <p14:tracePt t="181812" x="5241925" y="5634038"/>
          <p14:tracePt t="181871" x="5251450" y="5634038"/>
          <p14:tracePt t="181874" x="5259388" y="5634038"/>
          <p14:tracePt t="181956" x="5268913" y="5653088"/>
          <p14:tracePt t="181986" x="5268913" y="5670550"/>
          <p14:tracePt t="182013" x="5276850" y="5680075"/>
          <p14:tracePt t="182064" x="5286375" y="5688013"/>
          <p14:tracePt t="182168" x="5286375" y="5705475"/>
          <p14:tracePt t="182225" x="5286375" y="5715000"/>
          <p14:tracePt t="182305" x="5268913" y="5715000"/>
          <p14:tracePt t="182361" x="5251450" y="5715000"/>
          <p14:tracePt t="182415" x="5232400" y="5715000"/>
          <p14:tracePt t="182469" x="5224463" y="5715000"/>
          <p14:tracePt t="182531" x="5214938" y="5715000"/>
          <p14:tracePt t="182634" x="5205413" y="5715000"/>
          <p14:tracePt t="185751" x="5241925" y="5751513"/>
          <p14:tracePt t="185798" x="5286375" y="5795963"/>
          <p14:tracePt t="185858" x="5322888" y="5813425"/>
          <p14:tracePt t="185930" x="5348288" y="5822950"/>
          <p14:tracePt t="185984" x="5367338" y="5822950"/>
          <p14:tracePt t="186009" x="5375275" y="5830888"/>
          <p14:tracePt t="186043" x="5394325" y="5840413"/>
          <p14:tracePt t="186099" x="5411788" y="5840413"/>
          <p14:tracePt t="186154" x="5438775" y="5840413"/>
          <p14:tracePt t="186208" x="5465763" y="5840413"/>
          <p14:tracePt t="186238" x="5483225" y="5840413"/>
          <p14:tracePt t="186267" x="5491163" y="5840413"/>
          <p14:tracePt t="186322" x="5527675" y="5840413"/>
          <p14:tracePt t="186346" x="5537200" y="5840413"/>
          <p14:tracePt t="186405" x="5562600" y="5822950"/>
          <p14:tracePt t="186465" x="5634038" y="5786438"/>
          <p14:tracePt t="186524" x="5661025" y="5768975"/>
          <p14:tracePt t="186582" x="5680075" y="5741988"/>
          <p14:tracePt t="186614" x="5680075" y="5724525"/>
          <p14:tracePt t="186645" x="5688013" y="5715000"/>
          <p14:tracePt t="186675" x="5688013" y="5697538"/>
          <p14:tracePt t="186705" x="5688013" y="5670550"/>
          <p14:tracePt t="186729" x="5688013" y="5643563"/>
          <p14:tracePt t="186795" x="5688013" y="5616575"/>
          <p14:tracePt t="186852" x="5688013" y="5589588"/>
          <p14:tracePt t="186930" x="5680075" y="5545138"/>
          <p14:tracePt t="186988" x="5670550" y="5518150"/>
          <p14:tracePt t="187016" x="5661025" y="5510213"/>
          <p14:tracePt t="187065" x="5643563" y="5483225"/>
          <p14:tracePt t="187087" x="5634038" y="5473700"/>
          <p14:tracePt t="187146" x="5589588" y="5438775"/>
          <p14:tracePt t="187171" x="5562600" y="5429250"/>
          <p14:tracePt t="187231" x="5527675" y="5402263"/>
          <p14:tracePt t="187286" x="5500688" y="5402263"/>
          <p14:tracePt t="187317" x="5491163" y="5402263"/>
          <p14:tracePt t="187347" x="5483225" y="5402263"/>
          <p14:tracePt t="187378" x="5473700" y="5402263"/>
          <p14:tracePt t="187409" x="5456238" y="5411788"/>
          <p14:tracePt t="187441" x="5446713" y="5419725"/>
          <p14:tracePt t="187503" x="5446713" y="5456238"/>
          <p14:tracePt t="187567" x="5429250" y="5483225"/>
          <p14:tracePt t="187628" x="5411788" y="5510213"/>
          <p14:tracePt t="187660" x="5402263" y="5537200"/>
          <p14:tracePt t="187688" x="5394325" y="5545138"/>
          <p14:tracePt t="187765" x="5367338" y="5572125"/>
          <p14:tracePt t="187800" x="5357813" y="5581650"/>
          <p14:tracePt t="187831" x="5330825" y="5581650"/>
          <p14:tracePt t="187860" x="5251450" y="5608638"/>
          <p14:tracePt t="187914" x="5054600" y="5643563"/>
          <p14:tracePt t="187945" x="4991100" y="5661025"/>
          <p14:tracePt t="188006" x="4946650" y="5661025"/>
          <p14:tracePt t="188033" x="4929188" y="5661025"/>
          <p14:tracePt t="188080" x="4902200" y="5661025"/>
          <p14:tracePt t="188140" x="4884738" y="5661025"/>
          <p14:tracePt t="188196" x="4848225" y="5661025"/>
          <p14:tracePt t="188223" x="4840288" y="5661025"/>
          <p14:tracePt t="188463" x="4830763" y="5670550"/>
          <p14:tracePt t="189300" x="4724400" y="5670550"/>
          <p14:tracePt t="189333" x="4670425" y="5670550"/>
          <p14:tracePt t="189364" x="4633913" y="5661025"/>
          <p14:tracePt t="189423" x="4608513" y="5643563"/>
          <p14:tracePt t="189481" x="4598988" y="5626100"/>
          <p14:tracePt t="189513" x="4598988" y="5616575"/>
          <p14:tracePt t="189548" x="4581525" y="5554663"/>
          <p14:tracePt t="189605" x="4572000" y="5465763"/>
          <p14:tracePt t="189665" x="4572000" y="5438775"/>
          <p14:tracePt t="189720" x="4572000" y="5419725"/>
          <p14:tracePt t="189776" x="4581525" y="5402263"/>
          <p14:tracePt t="189839" x="4616450" y="5384800"/>
          <p14:tracePt t="189903" x="4643438" y="5367338"/>
          <p14:tracePt t="189928" x="4652963" y="5367338"/>
          <p14:tracePt t="189996" x="4687888" y="5367338"/>
          <p14:tracePt t="190056" x="4714875" y="5375275"/>
          <p14:tracePt t="190115" x="4741863" y="5394325"/>
          <p14:tracePt t="190172" x="4768850" y="5411788"/>
          <p14:tracePt t="190229" x="4786313" y="5419725"/>
          <p14:tracePt t="190285" x="4813300" y="5456238"/>
          <p14:tracePt t="190317" x="4822825" y="5473700"/>
          <p14:tracePt t="190375" x="4840288" y="5500688"/>
          <p14:tracePt t="190433" x="4848225" y="5537200"/>
          <p14:tracePt t="190489" x="4867275" y="5562600"/>
          <p14:tracePt t="190515" x="4867275" y="5581650"/>
          <p14:tracePt t="190583" x="4867275" y="5616575"/>
          <p14:tracePt t="190643" x="4857750" y="5643563"/>
          <p14:tracePt t="190674" x="4848225" y="5661025"/>
          <p14:tracePt t="190705" x="4840288" y="5670550"/>
          <p14:tracePt t="190761" x="4822825" y="5705475"/>
          <p14:tracePt t="190824" x="4803775" y="5724525"/>
          <p14:tracePt t="190891" x="4768850" y="5741988"/>
          <p14:tracePt t="190950" x="4751388" y="5741988"/>
          <p14:tracePt t="193348" x="4822825" y="5741988"/>
          <p14:tracePt t="193371" x="4840288" y="5741988"/>
          <p14:tracePt t="193431" x="4867275" y="5741988"/>
          <p14:tracePt t="193490" x="4894263" y="5741988"/>
          <p14:tracePt t="193737" x="4902200" y="5741988"/>
          <p14:tracePt t="194104" x="4919663" y="5741988"/>
          <p14:tracePt t="194164" x="4956175" y="5741988"/>
          <p14:tracePt t="194227" x="5116513" y="5741988"/>
          <p14:tracePt t="194284" x="5340350" y="5741988"/>
          <p14:tracePt t="194315" x="5402263" y="5741988"/>
          <p14:tracePt t="194372" x="5465763" y="5741988"/>
          <p14:tracePt t="194428" x="5500688" y="5741988"/>
          <p14:tracePt t="194452" x="5510213" y="5741988"/>
          <p14:tracePt t="194512" x="5608638" y="5741988"/>
          <p14:tracePt t="194571" x="5688013" y="5732463"/>
          <p14:tracePt t="194633" x="5715000" y="5715000"/>
          <p14:tracePt t="194693" x="5724525" y="5688013"/>
          <p14:tracePt t="194724" x="5724525" y="5680075"/>
          <p14:tracePt t="194782" x="5732463" y="5643563"/>
          <p14:tracePt t="194842" x="5732463" y="5626100"/>
          <p14:tracePt t="194901" x="5732463" y="5608638"/>
          <p14:tracePt t="194962" x="5732463" y="5581650"/>
          <p14:tracePt t="195020" x="5732463" y="5473700"/>
          <p14:tracePt t="195025" x="5724525" y="5465763"/>
          <p14:tracePt t="195083" x="5697538" y="5411788"/>
          <p14:tracePt t="195152" x="5653088" y="5384800"/>
          <p14:tracePt t="195211" x="5616575" y="5375275"/>
          <p14:tracePt t="195268" x="5589588" y="5367338"/>
          <p14:tracePt t="195326" x="5572125" y="5367338"/>
          <p14:tracePt t="195409" x="5545138" y="5394325"/>
          <p14:tracePt t="195412" x="5537200" y="5394325"/>
          <p14:tracePt t="195443" x="5527675" y="5411788"/>
          <p14:tracePt t="195474" x="5510213" y="5419725"/>
          <p14:tracePt t="195513" x="5500688" y="5429250"/>
          <p14:tracePt t="195539" x="5500688" y="5438775"/>
          <p14:tracePt t="195601" x="5483225" y="5465763"/>
          <p14:tracePt t="195627" x="5483225" y="5483225"/>
          <p14:tracePt t="195681" x="5465763" y="5518150"/>
          <p14:tracePt t="195707" x="5465763" y="5545138"/>
          <p14:tracePt t="195769" x="5465763" y="5634038"/>
          <p14:tracePt t="195828" x="5465763" y="5661025"/>
          <p14:tracePt t="195891" x="5465763" y="5688013"/>
          <p14:tracePt t="195927" x="5465763" y="5705475"/>
          <p14:tracePt t="195957" x="5465763" y="5715000"/>
          <p14:tracePt t="195995" x="5465763" y="5732463"/>
          <p14:tracePt t="196024" x="5465763" y="5751513"/>
          <p14:tracePt t="196083" x="5465763" y="5759450"/>
          <p14:tracePt t="196849" x="5616575" y="5741988"/>
          <p14:tracePt t="196911" x="5768975" y="5715000"/>
          <p14:tracePt t="196944" x="5786438" y="5705475"/>
          <p14:tracePt t="197013" x="5857875" y="5688013"/>
          <p14:tracePt t="197073" x="6000750" y="5670550"/>
          <p14:tracePt t="197138" x="6126163" y="5653088"/>
          <p14:tracePt t="197162" x="6134100" y="5653088"/>
          <p14:tracePt t="197235" x="6161088" y="5653088"/>
          <p14:tracePt t="197289" x="6180138" y="5653088"/>
          <p14:tracePt t="197345" x="6205538" y="5653088"/>
          <p14:tracePt t="197402" x="6232525" y="5653088"/>
          <p14:tracePt t="197462" x="6357938" y="5653088"/>
          <p14:tracePt t="197519" x="6518275" y="5653088"/>
          <p14:tracePt t="197550" x="6537325" y="5653088"/>
          <p14:tracePt t="197635" x="6562725" y="5653088"/>
          <p14:tracePt t="197714" x="6589713" y="5653088"/>
          <p14:tracePt t="197742" x="6608763" y="5653088"/>
          <p14:tracePt t="197800" x="6634163" y="5653088"/>
          <p14:tracePt t="197827" x="6697663" y="5653088"/>
          <p14:tracePt t="197873" x="6804025" y="5653088"/>
          <p14:tracePt t="197932" x="6831013" y="5653088"/>
          <p14:tracePt t="197994" x="6840538" y="5653088"/>
          <p14:tracePt t="198250" x="6911975" y="5653088"/>
          <p14:tracePt t="198307" x="6965950" y="5653088"/>
          <p14:tracePt t="198334" x="6973888" y="5653088"/>
          <p14:tracePt t="198394" x="7045325" y="5661025"/>
          <p14:tracePt t="198447" x="7180263" y="5688013"/>
          <p14:tracePt t="198472" x="7215188" y="5705475"/>
          <p14:tracePt t="198513" x="7242175" y="5705475"/>
          <p14:tracePt t="198570" x="7296150" y="5715000"/>
          <p14:tracePt t="198613" x="7385050" y="5715000"/>
          <p14:tracePt t="198638" x="7446963" y="5705475"/>
          <p14:tracePt t="198699" x="7562850" y="5670550"/>
          <p14:tracePt t="198739" x="7634288" y="5643563"/>
          <p14:tracePt t="198770" x="7643813" y="5634038"/>
          <p14:tracePt t="198802" x="7653338" y="5626100"/>
          <p14:tracePt t="198835" x="7670800" y="5599113"/>
          <p14:tracePt t="198864" x="7688263" y="5589588"/>
          <p14:tracePt t="198900" x="7697788" y="5572125"/>
          <p14:tracePt t="198958" x="7715250" y="5537200"/>
          <p14:tracePt t="198989" x="7715250" y="5527675"/>
          <p14:tracePt t="199017" x="7715250" y="5518150"/>
          <p14:tracePt t="199065" x="7715250" y="5500688"/>
          <p14:tracePt t="199088" x="7715250" y="5491163"/>
          <p14:tracePt t="199149" x="7626350" y="5465763"/>
          <p14:tracePt t="199206" x="7500938" y="5446713"/>
          <p14:tracePt t="199241" x="7402513" y="5438775"/>
          <p14:tracePt t="199267" x="7367588" y="5438775"/>
          <p14:tracePt t="199327" x="7323138" y="5438775"/>
          <p14:tracePt t="199383" x="7269163" y="5438775"/>
          <p14:tracePt t="199440" x="7251700" y="5456238"/>
          <p14:tracePt t="199497" x="7242175" y="5473700"/>
          <p14:tracePt t="199522" x="7224713" y="5491163"/>
          <p14:tracePt t="199582" x="7224713" y="5510213"/>
          <p14:tracePt t="199664" x="7205663" y="5510213"/>
          <p14:tracePt t="199721" x="7116763" y="5518150"/>
          <p14:tracePt t="199782" x="7072313" y="5537200"/>
          <p14:tracePt t="199840" x="7054850" y="5554663"/>
          <p14:tracePt t="199880" x="7045325" y="5572125"/>
          <p14:tracePt t="199913" x="7045325" y="5581650"/>
          <p14:tracePt t="199979" x="7027863" y="5616575"/>
          <p14:tracePt t="200008" x="7018338" y="5626100"/>
          <p14:tracePt t="200068" x="7018338" y="5643563"/>
          <p14:tracePt t="200114" x="7018338" y="5653088"/>
          <p14:tracePt t="200167" x="7000875" y="5680075"/>
          <p14:tracePt t="200225" x="6983413" y="5697538"/>
          <p14:tracePt t="200285" x="6983413" y="5705475"/>
          <p14:tracePt t="200419" x="6965950" y="5715000"/>
          <p14:tracePt t="200476" x="6938963" y="5732463"/>
          <p14:tracePt t="200506" x="6919913" y="5732463"/>
          <p14:tracePt t="200563" x="6902450" y="5741988"/>
          <p14:tracePt t="200695" x="6884988" y="5741988"/>
          <p14:tracePt t="201012" x="6902450" y="5741988"/>
          <p14:tracePt t="201097" x="6919913" y="5741988"/>
          <p14:tracePt t="201153" x="6929438" y="5741988"/>
          <p14:tracePt t="201230" x="6938963" y="5741988"/>
          <p14:tracePt t="202546" x="6938963" y="5751513"/>
          <p14:tracePt t="202733" x="6938963" y="5759450"/>
          <p14:tracePt t="202957" x="6938963" y="5768975"/>
          <p14:tracePt t="203244" x="6929438" y="5768975"/>
          <p14:tracePt t="203300" x="6902450" y="5768975"/>
          <p14:tracePt t="203351" x="6884988" y="5786438"/>
          <p14:tracePt t="203377" x="6875463" y="5786438"/>
          <p14:tracePt t="203434" x="6858000" y="5786438"/>
          <p14:tracePt t="203491" x="6786563" y="5813425"/>
          <p14:tracePt t="203520" x="6742113" y="5822950"/>
          <p14:tracePt t="203583" x="6715125" y="5830888"/>
          <p14:tracePt t="203638" x="6670675" y="5840413"/>
          <p14:tracePt t="203662" x="6661150" y="5840413"/>
          <p14:tracePt t="203723" x="6634163" y="5840413"/>
          <p14:tracePt t="203782" x="6599238" y="5840413"/>
          <p14:tracePt t="203840" x="6581775" y="5840413"/>
          <p14:tracePt t="203886" x="6562725" y="5840413"/>
          <p14:tracePt t="203967" x="6510338" y="5840413"/>
          <p14:tracePt t="204033" x="6483350" y="5830888"/>
          <p14:tracePt t="204038" x="6473825" y="5830888"/>
          <p14:tracePt t="204069" x="6465888" y="5830888"/>
          <p14:tracePt t="204100" x="6446838" y="5822950"/>
          <p14:tracePt t="204131" x="6429375" y="5813425"/>
          <p14:tracePt t="204164" x="6402388" y="5803900"/>
          <p14:tracePt t="204230" x="6394450" y="5795963"/>
          <p14:tracePt t="204289" x="6375400" y="5795963"/>
          <p14:tracePt t="204346" x="6367463" y="5786438"/>
          <p14:tracePt t="204405" x="6357938" y="5768975"/>
          <p14:tracePt t="204959" x="6357938" y="5759450"/>
          <p14:tracePt t="205046" x="6357938" y="5741988"/>
          <p14:tracePt t="205113" x="6348413" y="5741988"/>
          <p14:tracePt t="205168" x="6340475" y="5732463"/>
          <p14:tracePt t="208896" x="6411913" y="5741988"/>
          <p14:tracePt t="208965" x="6446838" y="5759450"/>
          <p14:tracePt t="209047" x="6483350" y="5759450"/>
          <p14:tracePt t="209050" x="6491288" y="5759450"/>
          <p14:tracePt t="209112" x="6599238" y="5768975"/>
          <p14:tracePt t="209171" x="6715125" y="5776913"/>
          <p14:tracePt t="209199" x="6769100" y="5776913"/>
          <p14:tracePt t="209259" x="6823075" y="5786438"/>
          <p14:tracePt t="209318" x="6929438" y="5786438"/>
          <p14:tracePt t="209351" x="6983413" y="5786438"/>
          <p14:tracePt t="209407" x="7099300" y="5786438"/>
          <p14:tracePt t="209466" x="7134225" y="5786438"/>
          <p14:tracePt t="209504" x="7153275" y="5786438"/>
          <p14:tracePt t="209563" x="7170738" y="5786438"/>
          <p14:tracePt t="210030" x="7161213" y="5803900"/>
          <p14:tracePt t="210033" x="7153275" y="5803900"/>
          <p14:tracePt t="210093" x="7081838" y="5813425"/>
          <p14:tracePt t="210124" x="7037388" y="5813425"/>
          <p14:tracePt t="210184" x="6804025" y="5813425"/>
          <p14:tracePt t="210210" x="6724650" y="5822950"/>
          <p14:tracePt t="210264" x="6518275" y="5830888"/>
          <p14:tracePt t="210287" x="6419850" y="5840413"/>
          <p14:tracePt t="210349" x="6251575" y="5848350"/>
          <p14:tracePt t="210374" x="6224588" y="5848350"/>
          <p14:tracePt t="210437" x="6134100" y="5848350"/>
          <p14:tracePt t="210513" x="6037263" y="5848350"/>
          <p14:tracePt t="210574" x="6000750" y="5848350"/>
          <p14:tracePt t="210632" x="5929313" y="5840413"/>
          <p14:tracePt t="210667" x="5902325" y="5840413"/>
          <p14:tracePt t="210723" x="5875338" y="5830888"/>
          <p14:tracePt t="210781" x="5840413" y="5813425"/>
          <p14:tracePt t="210838" x="5813425" y="5803900"/>
          <p14:tracePt t="210864" x="5803900" y="5803900"/>
          <p14:tracePt t="210900" x="5786438" y="5803900"/>
          <p14:tracePt t="210931" x="5768975" y="5795963"/>
          <p14:tracePt t="210963" x="5751513" y="5786438"/>
          <p14:tracePt t="211022" x="5724525" y="5776913"/>
          <p14:tracePt t="211028" x="5715000" y="5776913"/>
          <p14:tracePt t="211099" x="5688013" y="5768975"/>
          <p14:tracePt t="211161" x="5680075" y="5768975"/>
          <p14:tracePt t="211244" x="5670550" y="5768975"/>
          <p14:tracePt t="211274" x="5661025" y="5768975"/>
          <p14:tracePt t="211306" x="5643563" y="5768975"/>
          <p14:tracePt t="211332" x="5634038" y="5768975"/>
          <p14:tracePt t="211380" x="5608638" y="5768975"/>
          <p14:tracePt t="211403" x="5599113" y="5768975"/>
          <p14:tracePt t="213016" x="5554663" y="5768975"/>
          <p14:tracePt t="213045" x="5527675" y="5768975"/>
          <p14:tracePt t="213126" x="5500688" y="5768975"/>
          <p14:tracePt t="213184" x="5491163" y="5768975"/>
          <p14:tracePt t="213242" x="5483225" y="5768975"/>
          <p14:tracePt t="213546" x="5491163" y="5768975"/>
          <p14:tracePt t="213609" x="5500688" y="5768975"/>
          <p14:tracePt t="213679" x="5510213" y="5768975"/>
          <p14:tracePt t="213735" x="5518150" y="5768975"/>
          <p14:tracePt t="214046" x="5527675" y="5768975"/>
          <p14:tracePt t="214179" x="5537200" y="5768975"/>
          <p14:tracePt t="214418" x="5537200" y="5776913"/>
          <p14:tracePt t="214546" x="5545138" y="5776913"/>
          <p14:tracePt t="217018" x="5572125" y="5848350"/>
          <p14:tracePt t="217023" x="5572125" y="5857875"/>
          <p14:tracePt t="217081" x="5599113" y="5867400"/>
          <p14:tracePt t="217143" x="5616575" y="5867400"/>
          <p14:tracePt t="217202" x="5626100" y="5830888"/>
          <p14:tracePt t="217274" x="5626100" y="5759450"/>
          <p14:tracePt t="217306" x="5626100" y="5732463"/>
          <p14:tracePt t="217361" x="5626100" y="5697538"/>
          <p14:tracePt t="217429" x="5599113" y="5634038"/>
          <p14:tracePt t="217536" x="5562600" y="5616575"/>
          <p14:tracePt t="217603" x="5518150" y="5616575"/>
          <p14:tracePt t="217668" x="5456238" y="5616575"/>
          <p14:tracePt t="217733" x="5419725" y="5626100"/>
          <p14:tracePt t="217759" x="5419725" y="5634038"/>
          <p14:tracePt t="217799" x="5419725" y="5661025"/>
          <p14:tracePt t="217861" x="5419725" y="5697538"/>
          <p14:tracePt t="217888" x="5419725" y="5705475"/>
          <p14:tracePt t="217955" x="5429250" y="5741988"/>
          <p14:tracePt t="218020" x="5446713" y="5751513"/>
          <p14:tracePt t="218063" x="5465763" y="5759450"/>
          <p14:tracePt t="218120" x="5491163" y="5786438"/>
          <p14:tracePt t="218152" x="5500688" y="5786438"/>
          <p14:tracePt t="218233" x="5510213" y="5786438"/>
          <p14:tracePt t="218900" x="5554663" y="5822950"/>
          <p14:tracePt t="218931" x="5616575" y="5867400"/>
          <p14:tracePt t="218963" x="5697538" y="5919788"/>
          <p14:tracePt t="218987" x="5724525" y="5929313"/>
          <p14:tracePt t="219029" x="5768975" y="5956300"/>
          <p14:tracePt t="219088" x="6027738" y="6000750"/>
          <p14:tracePt t="219120" x="6251575" y="6037263"/>
          <p14:tracePt t="219145" x="6348413" y="6054725"/>
          <p14:tracePt t="219206" x="6732588" y="6072188"/>
          <p14:tracePt t="219264" x="7054850" y="6072188"/>
          <p14:tracePt t="219327" x="7161213" y="6072188"/>
          <p14:tracePt t="219385" x="7197725" y="6072188"/>
          <p14:tracePt t="219417" x="7232650" y="6054725"/>
          <p14:tracePt t="219448" x="7269163" y="6037263"/>
          <p14:tracePt t="219480" x="7296150" y="6018213"/>
          <p14:tracePt t="219506" x="7340600" y="6000750"/>
          <p14:tracePt t="219542" x="7394575" y="5983288"/>
          <p14:tracePt t="219574" x="7412038" y="5973763"/>
          <p14:tracePt t="219608" x="7419975" y="5965825"/>
          <p14:tracePt t="219666" x="7419975" y="5956300"/>
          <p14:tracePt t="219724" x="7429500" y="5938838"/>
          <p14:tracePt t="219780" x="7439025" y="5919788"/>
          <p14:tracePt t="219839" x="7446963" y="5902325"/>
          <p14:tracePt t="219870" x="7446963" y="5894388"/>
          <p14:tracePt t="219902" x="7446963" y="5884863"/>
          <p14:tracePt t="219934" x="7446963" y="5875338"/>
          <p14:tracePt t="219965" x="7446963" y="5867400"/>
          <p14:tracePt t="219999" x="7446963" y="5848350"/>
          <p14:tracePt t="220031" x="7446963" y="5840413"/>
          <p14:tracePt t="220044" x="7446963" y="5830888"/>
          <p14:tracePt t="220085" x="7446963" y="5813425"/>
          <p14:tracePt t="220166" x="7446963" y="5803900"/>
        </p14:tracePtLst>
      </p14:laserTraceLst>
    </p:ext>
    <p:ext uri="{E180D4A7-C9FB-4DFB-919C-405C955672EB}">
      <p14:showEvtLst xmlns:p14="http://schemas.microsoft.com/office/powerpoint/2010/main">
        <p14:playEvt time="46" objId="6"/>
        <p14:playEvt time="226989" objId="6"/>
        <p14:stopEvt time="226997" objId="6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16</a:t>
            </a:r>
          </a:p>
        </p:txBody>
      </p:sp>
      <p:sp>
        <p:nvSpPr>
          <p:cNvPr id="3277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908417-0A29-47A8-9342-FB3DF6BCEF60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32773" name="Espaço Reservado para Conteúdo 1"/>
          <p:cNvSpPr>
            <a:spLocks noGrp="1"/>
          </p:cNvSpPr>
          <p:nvPr>
            <p:ph idx="1"/>
          </p:nvPr>
        </p:nvSpPr>
        <p:spPr>
          <a:xfrm>
            <a:off x="214739" y="1366055"/>
            <a:ext cx="8964488" cy="4990295"/>
          </a:xfrm>
        </p:spPr>
        <p:txBody>
          <a:bodyPr/>
          <a:lstStyle/>
          <a:p>
            <a:pPr marL="57150" indent="0">
              <a:buNone/>
            </a:pPr>
            <a:r>
              <a:rPr lang="pt-BR" altLang="pt-BR" sz="2000" dirty="0" smtClean="0"/>
              <a:t>Exemplo: GUSTO-I – Probabilidade de morte até 30 dias após infarto</a:t>
            </a:r>
            <a:endParaRPr lang="pt-BR" altLang="pt-BR" sz="2000" dirty="0"/>
          </a:p>
          <a:p>
            <a:pPr marL="514350" indent="-457200"/>
            <a:r>
              <a:rPr lang="pt-BR" altLang="pt-BR" sz="2000" dirty="0" err="1" smtClean="0"/>
              <a:t>Preditores</a:t>
            </a:r>
            <a:r>
              <a:rPr lang="pt-BR" altLang="pt-BR" sz="2000" dirty="0" smtClean="0"/>
              <a:t>: </a:t>
            </a:r>
          </a:p>
          <a:p>
            <a:pPr marL="914400" lvl="1" indent="-457200"/>
            <a:r>
              <a:rPr lang="pt-BR" altLang="pt-BR" sz="1800" dirty="0" smtClean="0"/>
              <a:t>Idade</a:t>
            </a:r>
          </a:p>
          <a:p>
            <a:pPr marL="914400" lvl="1" indent="-457200"/>
            <a:r>
              <a:rPr lang="pt-BR" altLang="pt-BR" sz="1800" dirty="0" smtClean="0"/>
              <a:t>Taquicardia (HRT)</a:t>
            </a:r>
          </a:p>
          <a:p>
            <a:pPr marL="57150" indent="0">
              <a:buNone/>
            </a:pPr>
            <a:r>
              <a:rPr lang="pt-BR" altLang="pt-BR" sz="2000" dirty="0" smtClean="0"/>
              <a:t>1. Modelo com efeitos principais somente: (</a:t>
            </a:r>
            <a:r>
              <a:rPr lang="pt-BR" altLang="pt-BR" sz="2000" dirty="0" err="1"/>
              <a:t>I</a:t>
            </a:r>
            <a:r>
              <a:rPr lang="pt-BR" altLang="pt-BR" sz="2000" dirty="0" err="1" smtClean="0"/>
              <a:t>dade+HRT</a:t>
            </a:r>
            <a:r>
              <a:rPr lang="pt-BR" altLang="pt-BR" sz="2000" dirty="0" smtClean="0"/>
              <a:t>)</a:t>
            </a:r>
            <a:endParaRPr lang="pt-BR" altLang="pt-BR" sz="2000" dirty="0"/>
          </a:p>
          <a:p>
            <a:pPr marL="57150" indent="0">
              <a:buNone/>
            </a:pPr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  <a:p>
            <a:pPr lvl="1"/>
            <a:endParaRPr lang="pt-BR" altLang="pt-BR" sz="1800" dirty="0" smtClean="0"/>
          </a:p>
        </p:txBody>
      </p:sp>
      <p:sp>
        <p:nvSpPr>
          <p:cNvPr id="32774" name="Título 2"/>
          <p:cNvSpPr>
            <a:spLocks noGrp="1"/>
          </p:cNvSpPr>
          <p:nvPr>
            <p:ph type="title"/>
          </p:nvPr>
        </p:nvSpPr>
        <p:spPr>
          <a:xfrm>
            <a:off x="539750" y="-171450"/>
            <a:ext cx="8424863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1800" b="1" smtClean="0"/>
              <a:t>5. Verificando pressupostos em modelos de regressão (Cap 12)</a:t>
            </a:r>
          </a:p>
        </p:txBody>
      </p:sp>
      <p:sp>
        <p:nvSpPr>
          <p:cNvPr id="32775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3600" b="1" dirty="0" err="1"/>
              <a:t>Aditividade</a:t>
            </a:r>
            <a:endParaRPr lang="en-US" altLang="pt-BR" sz="36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5227" y="3147853"/>
            <a:ext cx="4593546" cy="318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9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401" x="7215188" y="5653088"/>
          <p14:tracePt t="1465" x="5313363" y="4446588"/>
          <p14:tracePt t="1489" x="4214813" y="3652838"/>
          <p14:tracePt t="1552" x="2938463" y="2687638"/>
          <p14:tracePt t="1608" x="2776538" y="2608263"/>
          <p14:tracePt t="2483" x="2608263" y="2357438"/>
          <p14:tracePt t="2506" x="2428875" y="2143125"/>
          <p14:tracePt t="2569" x="1839913" y="1625600"/>
          <p14:tracePt t="2592" x="1822450" y="1608138"/>
          <p14:tracePt t="2633" x="1795463" y="1598613"/>
          <p14:tracePt t="2813" x="1768475" y="1598613"/>
          <p14:tracePt t="2843" x="1751013" y="1608138"/>
          <p14:tracePt t="2898" x="1704975" y="1625600"/>
          <p14:tracePt t="2957" x="1473200" y="1670050"/>
          <p14:tracePt t="2981" x="1438275" y="1679575"/>
          <p14:tracePt t="3033" x="1411288" y="1687513"/>
          <p14:tracePt t="3057" x="1357313" y="1704975"/>
          <p14:tracePt t="3116" x="1285875" y="1731963"/>
          <p14:tracePt t="3170" x="1214438" y="1751013"/>
          <p14:tracePt t="3202" x="1160463" y="1768475"/>
          <p14:tracePt t="3235" x="1098550" y="1795463"/>
          <p14:tracePt t="3258" x="1081088" y="1795463"/>
          <p14:tracePt t="3318" x="1071563" y="1795463"/>
          <p14:tracePt t="6111" x="1133475" y="1795463"/>
          <p14:tracePt t="6141" x="1187450" y="1795463"/>
          <p14:tracePt t="6196" x="1330325" y="1803400"/>
          <p14:tracePt t="6220" x="1401763" y="1812925"/>
          <p14:tracePt t="6267" x="1598613" y="1830388"/>
          <p14:tracePt t="6290" x="1679575" y="1830388"/>
          <p14:tracePt t="6322" x="1758950" y="1830388"/>
          <p14:tracePt t="6376" x="1928813" y="1830388"/>
          <p14:tracePt t="6408" x="2017713" y="1830388"/>
          <p14:tracePt t="6473" x="2089150" y="1830388"/>
          <p14:tracePt t="6520" x="2116138" y="1830388"/>
          <p14:tracePt t="6575" x="2276475" y="1830388"/>
          <p14:tracePt t="6628" x="2446338" y="1830388"/>
          <p14:tracePt t="6658" x="2500313" y="1830388"/>
          <p14:tracePt t="6688" x="2527300" y="1830388"/>
          <p14:tracePt t="6743" x="2554288" y="1830388"/>
          <p14:tracePt t="6826" x="2581275" y="1830388"/>
          <p14:tracePt t="6881" x="2687638" y="1822450"/>
          <p14:tracePt t="6939" x="2732088" y="1822450"/>
          <p14:tracePt t="6969" x="2741613" y="1822450"/>
          <p14:tracePt t="7046" x="2751138" y="1822450"/>
          <p14:tracePt t="7105" x="2751138" y="1812925"/>
          <p14:tracePt t="7833" x="2990850" y="1785938"/>
          <p14:tracePt t="7857" x="3089275" y="1785938"/>
          <p14:tracePt t="7900" x="3276600" y="1785938"/>
          <p14:tracePt t="7903" x="3303588" y="1785938"/>
          <p14:tracePt t="7955" x="3384550" y="1785938"/>
          <p14:tracePt t="7985" x="3411538" y="1785938"/>
          <p14:tracePt t="8041" x="3562350" y="1795463"/>
          <p14:tracePt t="8065" x="3633788" y="1795463"/>
          <p14:tracePt t="8124" x="3830638" y="1795463"/>
          <p14:tracePt t="8159" x="3911600" y="1795463"/>
          <p14:tracePt t="8183" x="3965575" y="1795463"/>
          <p14:tracePt t="8243" x="4143375" y="1795463"/>
          <p14:tracePt t="8297" x="4340225" y="1795463"/>
          <p14:tracePt t="8321" x="4473575" y="1795463"/>
          <p14:tracePt t="8381" x="4660900" y="1795463"/>
          <p14:tracePt t="8451" x="4857750" y="1795463"/>
          <p14:tracePt t="8515" x="5108575" y="1776413"/>
          <p14:tracePt t="8518" x="5153025" y="1768475"/>
          <p14:tracePt t="8580" x="5322888" y="1751013"/>
          <p14:tracePt t="8613" x="5456238" y="1741488"/>
          <p14:tracePt t="8660" x="5732463" y="1697038"/>
          <p14:tracePt t="8721" x="5867400" y="1679575"/>
          <p14:tracePt t="8752" x="5884863" y="1679575"/>
          <p14:tracePt t="8782" x="5919788" y="1679575"/>
          <p14:tracePt t="8838" x="6089650" y="1660525"/>
          <p14:tracePt t="8892" x="6232525" y="1643063"/>
          <p14:tracePt t="8897" x="6251575" y="1643063"/>
          <p14:tracePt t="8951" x="6384925" y="1643063"/>
          <p14:tracePt t="9007" x="6500813" y="1633538"/>
          <p14:tracePt t="9062" x="6518275" y="1633538"/>
          <p14:tracePt t="9546" x="6626225" y="1652588"/>
          <p14:tracePt t="9612" x="6823075" y="1687513"/>
          <p14:tracePt t="9668" x="6902450" y="1687513"/>
          <p14:tracePt t="9692" x="6911975" y="1687513"/>
          <p14:tracePt t="9750" x="6938963" y="1687513"/>
          <p14:tracePt t="9805" x="6983413" y="1687513"/>
          <p14:tracePt t="9860" x="7099300" y="1687513"/>
          <p14:tracePt t="9888" x="7153275" y="1687513"/>
          <p14:tracePt t="9946" x="7205663" y="1697038"/>
          <p14:tracePt t="10001" x="7232650" y="1704975"/>
          <p14:tracePt t="10050" x="7259638" y="1704975"/>
          <p14:tracePt t="10072" x="7269163" y="1704975"/>
          <p14:tracePt t="10130" x="7296150" y="1704975"/>
          <p14:tracePt t="10210" x="7313613" y="1704975"/>
          <p14:tracePt t="10263" x="7323138" y="1704975"/>
          <p14:tracePt t="14858" x="6973888" y="1803400"/>
          <p14:tracePt t="14886" x="6848475" y="1822450"/>
          <p14:tracePt t="14920" x="6581775" y="1866900"/>
          <p14:tracePt t="14944" x="6205538" y="1938338"/>
          <p14:tracePt t="15004" x="4214813" y="2224088"/>
          <p14:tracePt t="15035" x="3303588" y="2268538"/>
          <p14:tracePt t="15065" x="2438400" y="2312988"/>
          <p14:tracePt t="15120" x="1785938" y="2366963"/>
          <p14:tracePt t="15174" x="1768475" y="2366963"/>
          <p14:tracePt t="15449" x="1751013" y="2366963"/>
          <p14:tracePt t="15478" x="1687513" y="2374900"/>
          <p14:tracePt t="15536" x="1473200" y="2419350"/>
          <p14:tracePt t="15596" x="1393825" y="2446338"/>
          <p14:tracePt t="15655" x="1339850" y="2465388"/>
          <p14:tracePt t="15715" x="1214438" y="2500313"/>
          <p14:tracePt t="15772" x="1179513" y="2500313"/>
          <p14:tracePt t="15801" x="1169988" y="2509838"/>
          <p14:tracePt t="15966" x="1169988" y="2517775"/>
          <p14:tracePt t="16022" x="1214438" y="2536825"/>
          <p14:tracePt t="16078" x="1347788" y="2554288"/>
          <p14:tracePt t="16134" x="1544638" y="2554288"/>
          <p14:tracePt t="16188" x="1751013" y="2554288"/>
          <p14:tracePt t="16243" x="1847850" y="2554288"/>
          <p14:tracePt t="16308" x="1938338" y="2554288"/>
          <p14:tracePt t="16383" x="1955800" y="2554288"/>
          <p14:tracePt t="17665" x="2125663" y="2643188"/>
          <p14:tracePt t="17719" x="2490788" y="2786063"/>
          <p14:tracePt t="17779" x="2562225" y="2813050"/>
          <p14:tracePt t="17832" x="2581275" y="2813050"/>
          <p14:tracePt t="17866" x="2589213" y="2813050"/>
          <p14:tracePt t="17972" x="2625725" y="2830513"/>
          <p14:tracePt t="18003" x="2633663" y="2830513"/>
          <p14:tracePt t="18056" x="2670175" y="2830513"/>
          <p14:tracePt t="18114" x="2697163" y="2830513"/>
          <p14:tracePt t="18145" x="2714625" y="2830513"/>
          <p14:tracePt t="18168" x="2724150" y="2830513"/>
          <p14:tracePt t="18224" x="2751138" y="2830513"/>
          <p14:tracePt t="18255" x="2768600" y="2830513"/>
          <p14:tracePt t="18285" x="2786063" y="2830513"/>
          <p14:tracePt t="18342" x="2813050" y="2830513"/>
          <p14:tracePt t="18379" x="2822575" y="2830513"/>
          <p14:tracePt t="18565" x="2813050" y="2830513"/>
          <p14:tracePt t="18600" x="2795588" y="2830513"/>
          <p14:tracePt t="18632" x="2768600" y="2830513"/>
          <p14:tracePt t="18663" x="2679700" y="2830513"/>
          <p14:tracePt t="18692" x="2473325" y="2830513"/>
          <p14:tracePt t="18745" x="2017713" y="2830513"/>
          <p14:tracePt t="18786" x="1785938" y="2830513"/>
          <p14:tracePt t="18810" x="1741488" y="2830513"/>
          <p14:tracePt t="18867" x="1687513" y="2830513"/>
          <p14:tracePt t="18890" x="1679575" y="2830513"/>
          <p14:tracePt t="18925" x="1616075" y="2830513"/>
          <p14:tracePt t="18958" x="1482725" y="2830513"/>
          <p14:tracePt t="18981" x="1384300" y="2830513"/>
          <p14:tracePt t="19039" x="1214438" y="2830513"/>
          <p14:tracePt t="19068" x="1204913" y="2830513"/>
          <p14:tracePt t="19098" x="1187450" y="2830513"/>
          <p14:tracePt t="19272" x="1196975" y="2830513"/>
          <p14:tracePt t="19300" x="1204913" y="2830513"/>
          <p14:tracePt t="19332" x="1241425" y="2840038"/>
          <p14:tracePt t="19355" x="1322388" y="2847975"/>
          <p14:tracePt t="19416" x="1776413" y="2901950"/>
          <p14:tracePt t="19484" x="2160588" y="2928938"/>
          <p14:tracePt t="19544" x="2232025" y="2938463"/>
          <p14:tracePt t="19606" x="2268538" y="2938463"/>
          <p14:tracePt t="19660" x="2322513" y="2938463"/>
          <p14:tracePt t="19693" x="2401888" y="2938463"/>
          <p14:tracePt t="19717" x="2490788" y="2938463"/>
          <p14:tracePt t="19750" x="2652713" y="2938463"/>
          <p14:tracePt t="19786" x="2697163" y="2928938"/>
          <p14:tracePt t="19834" x="2724150" y="2928938"/>
          <p14:tracePt t="19868" x="2732088" y="2928938"/>
          <p14:tracePt t="19894" x="2741613" y="2928938"/>
          <p14:tracePt t="20093" x="2741613" y="2919413"/>
          <p14:tracePt t="20149" x="2751138" y="2901950"/>
          <p14:tracePt t="20179" x="2759075" y="2894013"/>
          <p14:tracePt t="20209" x="2768600" y="2874963"/>
          <p14:tracePt t="20239" x="2776538" y="2874963"/>
          <p14:tracePt t="20291" x="2795588" y="2857500"/>
          <p14:tracePt t="20633" x="2751138" y="2857500"/>
          <p14:tracePt t="20656" x="2705100" y="2857500"/>
          <p14:tracePt t="20713" x="2374900" y="2840038"/>
          <p14:tracePt t="20737" x="2224088" y="2830513"/>
          <p14:tracePt t="20793" x="1741488" y="2803525"/>
          <p14:tracePt t="20817" x="1608138" y="2795588"/>
          <p14:tracePt t="20886" x="1428750" y="2786063"/>
          <p14:tracePt t="20913" x="1411288" y="2786063"/>
          <p14:tracePt t="20969" x="1393825" y="2786063"/>
          <p14:tracePt t="21023" x="1384300" y="2786063"/>
          <p14:tracePt t="21052" x="1374775" y="2786063"/>
          <p14:tracePt t="21132" x="1366838" y="2786063"/>
          <p14:tracePt t="32484" x="1054100" y="2911475"/>
          <p14:tracePt t="32539" x="982663" y="2946400"/>
          <p14:tracePt t="32574" x="965200" y="2955925"/>
          <p14:tracePt t="32637" x="938213" y="2973388"/>
          <p14:tracePt t="32697" x="911225" y="3000375"/>
          <p14:tracePt t="32730" x="893763" y="3009900"/>
          <p14:tracePt t="32752" x="884238" y="3009900"/>
          <p14:tracePt t="32809" x="857250" y="3027363"/>
          <p14:tracePt t="32840" x="847725" y="3027363"/>
          <p14:tracePt t="32916" x="839788" y="3027363"/>
          <p14:tracePt t="33095" x="795338" y="3044825"/>
          <p14:tracePt t="33119" x="758825" y="3054350"/>
          <p14:tracePt t="33188" x="679450" y="3071813"/>
          <p14:tracePt t="33244" x="652463" y="3071813"/>
          <p14:tracePt t="34249" x="795338" y="3071813"/>
          <p14:tracePt t="34273" x="866775" y="3071813"/>
          <p14:tracePt t="34330" x="1044575" y="3098800"/>
          <p14:tracePt t="34385" x="1160463" y="3116263"/>
          <p14:tracePt t="34432" x="1223963" y="3133725"/>
          <p14:tracePt t="34456" x="1285875" y="3143250"/>
          <p14:tracePt t="34516" x="1562100" y="3160713"/>
          <p14:tracePt t="34540" x="1643063" y="3170238"/>
          <p14:tracePt t="34582" x="1803400" y="3187700"/>
          <p14:tracePt t="34615" x="1982788" y="3205163"/>
          <p14:tracePt t="34677" x="2295525" y="3251200"/>
          <p14:tracePt t="34747" x="2928938" y="3375025"/>
          <p14:tracePt t="34801" x="3465513" y="3455988"/>
          <p14:tracePt t="34828" x="3633788" y="3473450"/>
          <p14:tracePt t="34887" x="4010025" y="3527425"/>
          <p14:tracePt t="34893" x="4054475" y="3536950"/>
          <p14:tracePt t="34945" x="4152900" y="3536950"/>
          <p14:tracePt t="35341" x="4357688" y="3473450"/>
          <p14:tracePt t="35371" x="4616450" y="3367088"/>
          <p14:tracePt t="35395" x="4741863" y="3322638"/>
          <p14:tracePt t="35427" x="4840288" y="3286125"/>
          <p14:tracePt t="35484" x="4867275" y="3276600"/>
          <p14:tracePt t="35565" x="4884738" y="3276600"/>
          <p14:tracePt t="35658" x="4911725" y="3276600"/>
          <p14:tracePt t="35718" x="4946650" y="3276600"/>
          <p14:tracePt t="35778" x="5108575" y="3276600"/>
          <p14:tracePt t="35831" x="5322888" y="3276600"/>
          <p14:tracePt t="35886" x="5500688" y="3276600"/>
          <p14:tracePt t="35946" x="5697538" y="3286125"/>
          <p14:tracePt t="36000" x="5857875" y="3295650"/>
          <p14:tracePt t="36054" x="5938838" y="3295650"/>
          <p14:tracePt t="36107" x="5965825" y="3295650"/>
          <p14:tracePt t="36137" x="5973763" y="3295650"/>
          <p14:tracePt t="36188" x="5983288" y="3295650"/>
          <p14:tracePt t="36582" x="5795963" y="3303588"/>
          <p14:tracePt t="36607" x="5643563" y="3303588"/>
          <p14:tracePt t="36670" x="5446713" y="3303588"/>
          <p14:tracePt t="36727" x="5303838" y="3303588"/>
          <p14:tracePt t="36791" x="5170488" y="3295650"/>
          <p14:tracePt t="36849" x="5143500" y="3295650"/>
          <p14:tracePt t="36902" x="5133975" y="3295650"/>
          <p14:tracePt t="36934" x="5126038" y="3295650"/>
          <p14:tracePt t="37112" x="5099050" y="3276600"/>
          <p14:tracePt t="37168" x="5062538" y="3259138"/>
          <p14:tracePt t="37200" x="5054600" y="3251200"/>
          <p14:tracePt t="37232" x="5037138" y="3232150"/>
          <p14:tracePt t="37258" x="5027613" y="3232150"/>
          <p14:tracePt t="37315" x="5018088" y="3232150"/>
          <p14:tracePt t="37553" x="5099050" y="3232150"/>
          <p14:tracePt t="37592" x="5214938" y="3232150"/>
          <p14:tracePt t="37619" x="5313363" y="3232150"/>
          <p14:tracePt t="37681" x="5562600" y="3232150"/>
          <p14:tracePt t="37738" x="5643563" y="3232150"/>
          <p14:tracePt t="37763" x="5653088" y="3232150"/>
          <p14:tracePt t="37824" x="5680075" y="3232150"/>
          <p14:tracePt t="37858" x="5705475" y="3232150"/>
          <p14:tracePt t="37882" x="5715000" y="3232150"/>
          <p14:tracePt t="37933" x="5741988" y="3232150"/>
          <p14:tracePt t="37955" x="5786438" y="3232150"/>
          <p14:tracePt t="38012" x="5848350" y="3224213"/>
          <p14:tracePt t="38089" x="5867400" y="3224213"/>
          <p14:tracePt t="38304" x="5776913" y="3205163"/>
          <p14:tracePt t="38329" x="5670550" y="3197225"/>
          <p14:tracePt t="38388" x="5357813" y="3179763"/>
          <p14:tracePt t="38419" x="5214938" y="3170238"/>
          <p14:tracePt t="38478" x="4973638" y="3152775"/>
          <p14:tracePt t="38535" x="4894263" y="3143250"/>
          <p14:tracePt t="38603" x="4867275" y="3143250"/>
          <p14:tracePt t="38699" x="4857750" y="3143250"/>
          <p14:tracePt t="38882" x="5045075" y="3143250"/>
          <p14:tracePt t="38941" x="5446713" y="3143250"/>
          <p14:tracePt t="38965" x="5518150" y="3143250"/>
          <p14:tracePt t="39016" x="5608638" y="3143250"/>
          <p14:tracePt t="39041" x="5626100" y="3143250"/>
          <p14:tracePt t="39097" x="5643563" y="3143250"/>
          <p14:tracePt t="39151" x="5670550" y="3143250"/>
          <p14:tracePt t="39205" x="5741988" y="3143250"/>
          <p14:tracePt t="39259" x="5848350" y="3143250"/>
          <p14:tracePt t="39295" x="5857875" y="3143250"/>
          <p14:tracePt t="39326" x="5875338" y="3143250"/>
          <p14:tracePt t="39379" x="5884863" y="3143250"/>
          <p14:tracePt t="40681" x="5768975" y="3241675"/>
          <p14:tracePt t="40739" x="5500688" y="3313113"/>
          <p14:tracePt t="40792" x="5062538" y="3419475"/>
          <p14:tracePt t="40847" x="4500563" y="3589338"/>
          <p14:tracePt t="40870" x="4303713" y="3652838"/>
          <p14:tracePt t="40938" x="3768725" y="3741738"/>
          <p14:tracePt t="40967" x="3544888" y="3822700"/>
          <p14:tracePt t="40999" x="3384550" y="3867150"/>
          <p14:tracePt t="41053" x="3232150" y="3911600"/>
          <p14:tracePt t="41076" x="3214688" y="3919538"/>
          <p14:tracePt t="41132" x="3205163" y="3929063"/>
          <p14:tracePt t="41398" x="3179763" y="3990975"/>
          <p14:tracePt t="41402" x="3152775" y="4044950"/>
          <p14:tracePt t="41456" x="3000375" y="4402138"/>
          <p14:tracePt t="41510" x="2938463" y="4714875"/>
          <p14:tracePt t="41566" x="2901950" y="5108575"/>
          <p14:tracePt t="41636" x="2901950" y="5303838"/>
          <p14:tracePt t="41691" x="2901950" y="5340350"/>
          <p14:tracePt t="41749" x="2901950" y="5357813"/>
          <p14:tracePt t="41780" x="2901950" y="5367338"/>
          <p14:tracePt t="41860" x="2928938" y="5527675"/>
          <p14:tracePt t="41887" x="2982913" y="5732463"/>
          <p14:tracePt t="41932" x="3062288" y="5911850"/>
          <p14:tracePt t="41960" x="3116263" y="5973763"/>
          <p14:tracePt t="42021" x="3143250" y="6010275"/>
          <p14:tracePt t="42297" x="3438525" y="6062663"/>
          <p14:tracePt t="42327" x="3795713" y="6153150"/>
          <p14:tracePt t="42350" x="3919538" y="6188075"/>
          <p14:tracePt t="42387" x="4010025" y="6215063"/>
          <p14:tracePt t="42421" x="4037013" y="6224588"/>
          <p14:tracePt t="42451" x="4054475" y="6224588"/>
          <p14:tracePt t="42505" x="4062413" y="6224588"/>
          <p14:tracePt t="42565" x="4143375" y="6224588"/>
          <p14:tracePt t="42610" x="4419600" y="6224588"/>
          <p14:tracePt t="42643" x="4537075" y="6215063"/>
          <p14:tracePt t="42699" x="4589463" y="6215063"/>
          <p14:tracePt t="42723" x="4598988" y="6215063"/>
          <p14:tracePt t="42780" x="4608513" y="6215063"/>
          <p14:tracePt t="42860" x="4581525" y="6205538"/>
          <p14:tracePt t="42889" x="4572000" y="6205538"/>
          <p14:tracePt t="42921" x="4562475" y="6205538"/>
          <p14:tracePt t="42981" x="4537075" y="6205538"/>
          <p14:tracePt t="43035" x="4340225" y="6224588"/>
          <p14:tracePt t="43090" x="4232275" y="6242050"/>
          <p14:tracePt t="43144" x="4214813" y="6242050"/>
          <p14:tracePt t="43322" x="4259263" y="6259513"/>
          <p14:tracePt t="43377" x="4491038" y="6259513"/>
          <p14:tracePt t="43447" x="4660900" y="6259513"/>
          <p14:tracePt t="43504" x="4786313" y="6259513"/>
          <p14:tracePt t="43528" x="4857750" y="6259513"/>
          <p14:tracePt t="43582" x="5027613" y="6259513"/>
          <p14:tracePt t="43606" x="5081588" y="6259513"/>
          <p14:tracePt t="43649" x="5099050" y="6259513"/>
          <p14:tracePt t="43702" x="5116513" y="6259513"/>
          <p14:tracePt t="43733" x="5126038" y="6259513"/>
          <p14:tracePt t="43786" x="5143500" y="6259513"/>
          <p14:tracePt t="43864" x="5153025" y="6259513"/>
          <p14:tracePt t="43986" x="5187950" y="6259513"/>
          <p14:tracePt t="44044" x="5214938" y="6259513"/>
          <p14:tracePt t="44097" x="5241925" y="6259513"/>
          <p14:tracePt t="44157" x="5251450" y="6259513"/>
          <p14:tracePt t="44509" x="5232400" y="6259513"/>
          <p14:tracePt t="44565" x="5197475" y="6259513"/>
          <p14:tracePt t="44590" x="5187950" y="6259513"/>
          <p14:tracePt t="44654" x="4894263" y="6259513"/>
          <p14:tracePt t="44688" x="4751388" y="6259513"/>
          <p14:tracePt t="44713" x="4714875" y="6251575"/>
          <p14:tracePt t="44756" x="4687888" y="6251575"/>
          <p14:tracePt t="44814" x="4643438" y="6251575"/>
          <p14:tracePt t="44844" x="4625975" y="6251575"/>
          <p14:tracePt t="44868" x="4616450" y="6251575"/>
          <p14:tracePt t="44916" x="4537075" y="6232525"/>
          <p14:tracePt t="44972" x="4259263" y="6188075"/>
          <p14:tracePt t="44997" x="4214813" y="6180138"/>
          <p14:tracePt t="45057" x="4143375" y="6153150"/>
          <p14:tracePt t="45111" x="4054475" y="6089650"/>
          <p14:tracePt t="45137" x="4037013" y="6081713"/>
          <p14:tracePt t="45194" x="3956050" y="6045200"/>
          <p14:tracePt t="45219" x="3911600" y="6027738"/>
          <p14:tracePt t="45277" x="3830638" y="6000750"/>
          <p14:tracePt t="45333" x="3803650" y="5983288"/>
          <p14:tracePt t="45389" x="3768725" y="5956300"/>
          <p14:tracePt t="45423" x="3759200" y="5946775"/>
          <p14:tracePt t="45448" x="3751263" y="5938838"/>
          <p14:tracePt t="45507" x="3732213" y="5929313"/>
          <p14:tracePt t="45560" x="3714750" y="5919788"/>
          <p14:tracePt t="45584" x="3705225" y="5902325"/>
          <p14:tracePt t="45632" x="3679825" y="5894388"/>
          <p14:tracePt t="45655" x="3679825" y="5884863"/>
          <p14:tracePt t="45719" x="3660775" y="5884863"/>
          <p14:tracePt t="45822" x="3660775" y="5875338"/>
          <p14:tracePt t="45898" x="3660775" y="5867400"/>
          <p14:tracePt t="46146" x="3660775" y="5857875"/>
          <p14:tracePt t="49458" x="3741738" y="5813425"/>
          <p14:tracePt t="49481" x="3776663" y="5795963"/>
          <p14:tracePt t="49532" x="3822700" y="5759450"/>
          <p14:tracePt t="49554" x="3830638" y="5751513"/>
          <p14:tracePt t="49616" x="3867150" y="5715000"/>
          <p14:tracePt t="49686" x="3902075" y="5680075"/>
          <p14:tracePt t="49741" x="3929063" y="5653088"/>
          <p14:tracePt t="49799" x="3956050" y="5616575"/>
          <p14:tracePt t="49828" x="3973513" y="5608638"/>
          <p14:tracePt t="49851" x="3983038" y="5599113"/>
          <p14:tracePt t="49885" x="4000500" y="5581650"/>
          <p14:tracePt t="49921" x="4017963" y="5572125"/>
          <p14:tracePt t="49976" x="4054475" y="5537200"/>
          <p14:tracePt t="50000" x="4071938" y="5527675"/>
          <p14:tracePt t="50048" x="4170363" y="5491163"/>
          <p14:tracePt t="50070" x="4205288" y="5483225"/>
          <p14:tracePt t="50134" x="4241800" y="5465763"/>
          <p14:tracePt t="50554" x="4268788" y="5394325"/>
          <p14:tracePt t="50612" x="4303713" y="5313363"/>
          <p14:tracePt t="50686" x="4330700" y="5276850"/>
          <p14:tracePt t="50746" x="4367213" y="5251450"/>
          <p14:tracePt t="50802" x="4446588" y="5205413"/>
          <p14:tracePt t="50856" x="4554538" y="5133975"/>
          <p14:tracePt t="50882" x="4608513" y="5099050"/>
          <p14:tracePt t="50939" x="4652963" y="5062538"/>
          <p14:tracePt t="50970" x="4660900" y="5054600"/>
          <p14:tracePt t="51022" x="4724400" y="5018088"/>
          <p14:tracePt t="51076" x="4751388" y="5010150"/>
          <p14:tracePt t="51145" x="4776788" y="4991100"/>
          <p14:tracePt t="51174" x="4795838" y="4983163"/>
          <p14:tracePt t="51204" x="4813300" y="4965700"/>
          <p14:tracePt t="51235" x="4822825" y="4946650"/>
          <p14:tracePt t="51259" x="4840288" y="4938713"/>
          <p14:tracePt t="51319" x="4929188" y="4902200"/>
          <p14:tracePt t="51371" x="5027613" y="4857750"/>
          <p14:tracePt t="51427" x="5143500" y="4803775"/>
          <p14:tracePt t="51450" x="5187950" y="4776788"/>
          <p14:tracePt t="51507" x="5367338" y="4660900"/>
          <p14:tracePt t="51571" x="5562600" y="4545013"/>
          <p14:tracePt t="51598" x="5626100" y="4518025"/>
          <p14:tracePt t="51666" x="5697538" y="4483100"/>
          <p14:tracePt t="51755" x="5715000" y="4473575"/>
          <p14:tracePt t="51988" x="5688013" y="4473575"/>
          <p14:tracePt t="52012" x="5661025" y="4456113"/>
          <p14:tracePt t="52068" x="5581650" y="4402138"/>
          <p14:tracePt t="52123" x="5483225" y="4322763"/>
          <p14:tracePt t="52185" x="5456238" y="4295775"/>
          <p14:tracePt t="52241" x="5429250" y="4259263"/>
          <p14:tracePt t="52315" x="5429250" y="4251325"/>
          <p14:tracePt t="52344" x="5429250" y="4232275"/>
          <p14:tracePt t="52450" x="5419725" y="4224338"/>
          <p14:tracePt t="52530" x="5411788" y="4205288"/>
          <p14:tracePt t="52597" x="5394325" y="4179888"/>
          <p14:tracePt t="52699" x="5384800" y="4152900"/>
          <p14:tracePt t="52785" x="5375275" y="4133850"/>
          <p14:tracePt t="52816" x="5375275" y="4125913"/>
          <p14:tracePt t="52846" x="5375275" y="4116388"/>
          <p14:tracePt t="53082" x="5367338" y="4133850"/>
          <p14:tracePt t="53107" x="5367338" y="4143375"/>
          <p14:tracePt t="53166" x="5367338" y="4170363"/>
          <p14:tracePt t="53243" x="5367338" y="4214813"/>
          <p14:tracePt t="53271" x="5367338" y="4224338"/>
          <p14:tracePt t="53334" x="5367338" y="4259263"/>
          <p14:tracePt t="53387" x="5367338" y="4276725"/>
          <p14:tracePt t="53444" x="5367338" y="4286250"/>
          <p14:tracePt t="53497" x="5367338" y="4295775"/>
          <p14:tracePt t="53550" x="5367338" y="4322763"/>
          <p14:tracePt t="53652" x="5375275" y="4357688"/>
          <p14:tracePt t="53690" x="5384800" y="4375150"/>
          <p14:tracePt t="53716" x="5384800" y="4384675"/>
          <p14:tracePt t="53754" x="5384800" y="4402138"/>
          <p14:tracePt t="53784" x="5384800" y="4411663"/>
          <p14:tracePt t="53815" x="5384800" y="4419600"/>
          <p14:tracePt t="54264" x="5375275" y="4384675"/>
          <p14:tracePt t="54288" x="5375275" y="4375150"/>
          <p14:tracePt t="54321" x="5367338" y="4357688"/>
          <p14:tracePt t="54351" x="5357813" y="4340225"/>
          <p14:tracePt t="54406" x="5357813" y="4322763"/>
          <p14:tracePt t="54460" x="5348288" y="4295775"/>
          <p14:tracePt t="54515" x="5313363" y="4205288"/>
          <p14:tracePt t="54538" x="5313363" y="4197350"/>
          <p14:tracePt t="54582" x="5303838" y="4179888"/>
          <p14:tracePt t="54641" x="5303838" y="4170363"/>
          <p14:tracePt t="54915" x="5303838" y="4160838"/>
          <p14:tracePt t="54944" x="5303838" y="4152900"/>
          <p14:tracePt t="55121" x="5295900" y="4152900"/>
          <p14:tracePt t="55150" x="5295900" y="4170363"/>
          <p14:tracePt t="55181" x="5295900" y="4214813"/>
          <p14:tracePt t="55232" x="5295900" y="4303713"/>
          <p14:tracePt t="55258" x="5303838" y="4340225"/>
          <p14:tracePt t="55290" x="5313363" y="4348163"/>
          <p14:tracePt t="55343" x="5322888" y="4375150"/>
          <p14:tracePt t="55399" x="5340350" y="4411663"/>
          <p14:tracePt t="55431" x="5348288" y="4429125"/>
          <p14:tracePt t="55462" x="5348288" y="4446588"/>
          <p14:tracePt t="55492" x="5357813" y="4456113"/>
          <p14:tracePt t="55547" x="5357813" y="4473575"/>
          <p14:tracePt t="55656" x="5375275" y="4500563"/>
          <p14:tracePt t="55687" x="5375275" y="4518025"/>
          <p14:tracePt t="55732" x="5384800" y="4537075"/>
          <p14:tracePt t="55791" x="5384800" y="4545013"/>
          <p14:tracePt t="56145" x="5357813" y="4545013"/>
          <p14:tracePt t="56199" x="5197475" y="4562475"/>
          <p14:tracePt t="56223" x="5116513" y="4581525"/>
          <p14:tracePt t="56265" x="4946650" y="4616450"/>
          <p14:tracePt t="56292" x="4795838" y="4643438"/>
          <p14:tracePt t="56349" x="4483100" y="4697413"/>
          <p14:tracePt t="56405" x="4259263" y="4741863"/>
          <p14:tracePt t="56461" x="4071938" y="4786313"/>
          <p14:tracePt t="56493" x="4027488" y="4803775"/>
          <p14:tracePt t="56547" x="3990975" y="4830763"/>
          <p14:tracePt t="56571" x="3983038" y="4840288"/>
          <p14:tracePt t="56634" x="3956050" y="4848225"/>
          <p14:tracePt t="56659" x="3938588" y="4848225"/>
          <p14:tracePt t="56736" x="3919538" y="4857750"/>
          <p14:tracePt t="56799" x="3902075" y="4884738"/>
          <p14:tracePt t="56854" x="3867150" y="4965700"/>
          <p14:tracePt t="56885" x="3857625" y="4973638"/>
          <p14:tracePt t="56942" x="3848100" y="4983163"/>
          <p14:tracePt t="56966" x="3840163" y="5000625"/>
          <p14:tracePt t="57024" x="3813175" y="5027613"/>
          <p14:tracePt t="57056" x="3803650" y="5045075"/>
          <p14:tracePt t="57235" x="3911600" y="5000625"/>
          <p14:tracePt t="57260" x="4000500" y="4946650"/>
          <p14:tracePt t="57334" x="4429125" y="4768850"/>
          <p14:tracePt t="57387" x="4537075" y="4724400"/>
          <p14:tracePt t="57444" x="4660900" y="4652963"/>
          <p14:tracePt t="57500" x="4857750" y="4554538"/>
          <p14:tracePt t="57558" x="5232400" y="4384675"/>
          <p14:tracePt t="57591" x="5411788" y="4276725"/>
          <p14:tracePt t="57615" x="5491163" y="4232275"/>
          <p14:tracePt t="57665" x="5680075" y="4108450"/>
          <p14:tracePt t="57687" x="5741988" y="4062413"/>
          <p14:tracePt t="57748" x="5884863" y="3919538"/>
          <p14:tracePt t="57773" x="5929313" y="3884613"/>
          <p14:tracePt t="57815" x="6000750" y="3822700"/>
          <p14:tracePt t="57839" x="6010275" y="3803650"/>
          <p14:tracePt t="57896" x="6027738" y="3786188"/>
          <p14:tracePt t="57901" x="6037263" y="3786188"/>
          <p14:tracePt t="57980" x="6037263" y="3776663"/>
          <p14:tracePt t="58155" x="6037263" y="3795713"/>
          <p14:tracePt t="58210" x="5938838" y="3867150"/>
          <p14:tracePt t="58265" x="5419725" y="4276725"/>
          <p14:tracePt t="58289" x="5143500" y="4510088"/>
          <p14:tracePt t="58353" x="4232275" y="5054600"/>
          <p14:tracePt t="58378" x="3919538" y="5214938"/>
          <p14:tracePt t="58436" x="3581400" y="5384800"/>
          <p14:tracePt t="58461" x="3517900" y="5429250"/>
          <p14:tracePt t="58515" x="3429000" y="5473700"/>
          <p14:tracePt t="58538" x="3419475" y="5483225"/>
          <p14:tracePt t="58570" x="3402013" y="5500688"/>
          <p14:tracePt t="58626" x="3303588" y="5608638"/>
          <p14:tracePt t="58650" x="3286125" y="5634038"/>
          <p14:tracePt t="58716" x="3268663" y="5661025"/>
          <p14:tracePt t="58899" x="3276600" y="5661025"/>
          <p14:tracePt t="58954" x="3286125" y="5670550"/>
          <p14:tracePt t="59031" x="3303588" y="5670550"/>
          <p14:tracePt t="59084" x="3322638" y="5680075"/>
          <p14:tracePt t="59164" x="3357563" y="5697538"/>
          <p14:tracePt t="59216" x="3375025" y="5715000"/>
          <p14:tracePt t="59376" x="3394075" y="5715000"/>
          <p14:tracePt t="59404" x="3402013" y="5715000"/>
          <p14:tracePt t="59464" x="3544888" y="5688013"/>
          <p14:tracePt t="59496" x="3679825" y="5643563"/>
          <p14:tracePt t="59520" x="3714750" y="5626100"/>
          <p14:tracePt t="59584" x="3840163" y="5581650"/>
          <p14:tracePt t="59641" x="3956050" y="5510213"/>
          <p14:tracePt t="59700" x="4152900" y="5419725"/>
          <p14:tracePt t="59761" x="4276725" y="5348288"/>
          <p14:tracePt t="59792" x="4340225" y="5322888"/>
          <p14:tracePt t="59848" x="4446588" y="5276850"/>
          <p14:tracePt t="59870" x="4483100" y="5259388"/>
          <p14:tracePt t="59916" x="4562475" y="5214938"/>
          <p14:tracePt t="59947" x="4625975" y="5180013"/>
          <p14:tracePt t="59970" x="4679950" y="5133975"/>
          <p14:tracePt t="60048" x="4946650" y="4919663"/>
          <p14:tracePt t="60059" x="4973638" y="4911725"/>
          <p14:tracePt t="60092" x="5037138" y="4857750"/>
          <p14:tracePt t="60104" x="5045075" y="4848225"/>
          <p14:tracePt t="60136" x="5099050" y="4803775"/>
          <p14:tracePt t="60167" x="5160963" y="4768850"/>
          <p14:tracePt t="60226" x="5295900" y="4679950"/>
          <p14:tracePt t="60282" x="5537200" y="4491038"/>
          <p14:tracePt t="60306" x="5616575" y="4419600"/>
          <p14:tracePt t="60373" x="5786438" y="4224338"/>
          <p14:tracePt t="60397" x="5830888" y="4197350"/>
          <p14:tracePt t="60448" x="5884863" y="4160838"/>
          <p14:tracePt t="60471" x="5902325" y="4160838"/>
          <p14:tracePt t="60527" x="5911850" y="4152900"/>
          <p14:tracePt t="60681" x="4572000" y="4751388"/>
          <p14:tracePt t="60742" x="3133725" y="5537200"/>
          <p14:tracePt t="60806" x="2152650" y="5973763"/>
          <p14:tracePt t="60842" x="1982788" y="6054725"/>
          <p14:tracePt t="60871" x="1857375" y="6108700"/>
          <p14:tracePt t="60899" x="1741488" y="6143625"/>
          <p14:tracePt t="60949" x="1598613" y="6170613"/>
          <p14:tracePt t="60971" x="1581150" y="6170613"/>
          <p14:tracePt t="61031" x="1554163" y="6170613"/>
          <p14:tracePt t="61112" x="1527175" y="6180138"/>
          <p14:tracePt t="61165" x="1500188" y="6188075"/>
          <p14:tracePt t="61299" x="1598613" y="6188075"/>
          <p14:tracePt t="61369" x="2081213" y="6134100"/>
          <p14:tracePt t="61396" x="2205038" y="6126163"/>
          <p14:tracePt t="61453" x="2374900" y="6108700"/>
          <p14:tracePt t="61477" x="2419350" y="6089650"/>
          <p14:tracePt t="61531" x="2473325" y="6062663"/>
          <p14:tracePt t="61554" x="2500313" y="6045200"/>
          <p14:tracePt t="61598" x="2536825" y="6000750"/>
          <p14:tracePt t="61654" x="2598738" y="5830888"/>
          <p14:tracePt t="61711" x="2660650" y="5518150"/>
          <p14:tracePt t="61751" x="2670175" y="5322888"/>
          <p14:tracePt t="61776" x="2679700" y="5259388"/>
          <p14:tracePt t="61833" x="2679700" y="5133975"/>
          <p14:tracePt t="61856" x="2670175" y="5089525"/>
          <p14:tracePt t="61898" x="2625725" y="5010150"/>
          <p14:tracePt t="61921" x="2598738" y="4938713"/>
          <p14:tracePt t="61980" x="2571750" y="4867275"/>
          <p14:tracePt t="62709" x="2554288" y="4946650"/>
          <p14:tracePt t="62767" x="2554288" y="5054600"/>
          <p14:tracePt t="62824" x="2554288" y="5108575"/>
          <p14:tracePt t="62881" x="2554288" y="5133975"/>
          <p14:tracePt t="62938" x="2554288" y="5160963"/>
          <p14:tracePt t="62992" x="2554288" y="5197475"/>
          <p14:tracePt t="63048" x="2554288" y="5205413"/>
          <p14:tracePt t="63104" x="2554288" y="5241925"/>
          <p14:tracePt t="63149" x="2554288" y="5295900"/>
          <p14:tracePt t="63152" x="2554288" y="5303838"/>
          <p14:tracePt t="63205" x="2554288" y="5330825"/>
          <p14:tracePt t="63261" x="2554288" y="5357813"/>
          <p14:tracePt t="63316" x="2554288" y="5367338"/>
          <p14:tracePt t="63514" x="2544763" y="5232400"/>
          <p14:tracePt t="63575" x="2544763" y="4919663"/>
          <p14:tracePt t="63633" x="2536825" y="4768850"/>
          <p14:tracePt t="63714" x="2509838" y="4589463"/>
          <p14:tracePt t="63738" x="2500313" y="4491038"/>
          <p14:tracePt t="63799" x="2490788" y="4251325"/>
          <p14:tracePt t="63857" x="2482850" y="4133850"/>
          <p14:tracePt t="63882" x="2482850" y="4081463"/>
          <p14:tracePt t="63921" x="2482850" y="4017963"/>
          <p14:tracePt t="63978" x="2482850" y="3983038"/>
          <p14:tracePt t="64001" x="2482850" y="3973513"/>
          <p14:tracePt t="64064" x="2490788" y="3938588"/>
          <p14:tracePt t="64087" x="2490788" y="3929063"/>
          <p14:tracePt t="64131" x="2490788" y="3919538"/>
          <p14:tracePt t="64391" x="2490788" y="3946525"/>
          <p14:tracePt t="64396" x="2490788" y="3956050"/>
          <p14:tracePt t="64469" x="2517775" y="4160838"/>
          <p14:tracePt t="64495" x="2536825" y="4375150"/>
          <p14:tracePt t="64548" x="2554288" y="4598988"/>
          <p14:tracePt t="64571" x="2554288" y="4660900"/>
          <p14:tracePt t="64627" x="2554288" y="4803775"/>
          <p14:tracePt t="64697" x="2589213" y="5054600"/>
          <p14:tracePt t="64772" x="2616200" y="5224463"/>
          <p14:tracePt t="64846" x="2616200" y="5286375"/>
          <p14:tracePt t="64902" x="2643188" y="5394325"/>
          <p14:tracePt t="64968" x="2660650" y="5473700"/>
          <p14:tracePt t="64992" x="2660650" y="5483225"/>
          <p14:tracePt t="65050" x="2660650" y="5500688"/>
          <p14:tracePt t="65114" x="2660650" y="5510213"/>
          <p14:tracePt t="65171" x="2660650" y="5527675"/>
          <p14:tracePt t="65195" x="2660650" y="5537200"/>
          <p14:tracePt t="65252" x="2660650" y="5562600"/>
          <p14:tracePt t="65307" x="2660650" y="5589588"/>
          <p14:tracePt t="68292" x="2660650" y="5581650"/>
          <p14:tracePt t="68347" x="2660650" y="5473700"/>
          <p14:tracePt t="68371" x="2660650" y="5429250"/>
          <p14:tracePt t="68415" x="2652713" y="5357813"/>
          <p14:tracePt t="68467" x="2652713" y="5295900"/>
          <p14:tracePt t="68498" x="2652713" y="5241925"/>
          <p14:tracePt t="68562" x="2652713" y="5180013"/>
          <p14:tracePt t="68619" x="2652713" y="5153025"/>
          <p14:tracePt t="68674" x="2652713" y="5126038"/>
          <p14:tracePt t="68885" x="2652713" y="5108575"/>
          <p14:tracePt t="68911" x="2643188" y="5089525"/>
          <p14:tracePt t="68977" x="2633663" y="5081588"/>
          <p14:tracePt t="69252" x="2643188" y="5099050"/>
          <p14:tracePt t="69309" x="2652713" y="5133975"/>
          <p14:tracePt t="69366" x="2660650" y="5160963"/>
          <p14:tracePt t="69390" x="2660650" y="5197475"/>
          <p14:tracePt t="69449" x="2660650" y="5268913"/>
          <p14:tracePt t="69504" x="2660650" y="5348288"/>
          <p14:tracePt t="69573" x="2660650" y="5438775"/>
          <p14:tracePt t="69605" x="2660650" y="5483225"/>
          <p14:tracePt t="69628" x="2652713" y="5518150"/>
          <p14:tracePt t="69715" x="2643188" y="5589588"/>
          <p14:tracePt t="69779" x="2643188" y="5608638"/>
          <p14:tracePt t="69859" x="2633663" y="5626100"/>
          <p14:tracePt t="69886" x="2633663" y="5634038"/>
          <p14:tracePt t="70201" x="2625725" y="5626100"/>
          <p14:tracePt t="70258" x="2625725" y="5572125"/>
          <p14:tracePt t="70294" x="2608263" y="5456238"/>
          <p14:tracePt t="70347" x="2608263" y="5224463"/>
          <p14:tracePt t="70373" x="2608263" y="5116513"/>
          <p14:tracePt t="70414" x="2608263" y="5072063"/>
          <p14:tracePt t="70469" x="2608263" y="5045075"/>
          <p14:tracePt t="70546" x="2608263" y="5037138"/>
          <p14:tracePt t="70652" x="2608263" y="5027613"/>
          <p14:tracePt t="70707" x="2608263" y="5018088"/>
          <p14:tracePt t="75564" x="2608263" y="5062538"/>
          <p14:tracePt t="75594" x="2608263" y="5126038"/>
          <p14:tracePt t="75653" x="2589213" y="5241925"/>
          <p14:tracePt t="75734" x="2571750" y="5357813"/>
          <p14:tracePt t="75766" x="2562225" y="5384800"/>
          <p14:tracePt t="75796" x="2562225" y="5394325"/>
          <p14:tracePt t="75827" x="2562225" y="5411788"/>
          <p14:tracePt t="75850" x="2562225" y="5429250"/>
          <p14:tracePt t="75906" x="2554288" y="5473700"/>
          <p14:tracePt t="75966" x="2527300" y="5589588"/>
          <p14:tracePt t="75998" x="2527300" y="5608638"/>
          <p14:tracePt t="76021" x="2527300" y="5616575"/>
          <p14:tracePt t="76078" x="2527300" y="5634038"/>
          <p14:tracePt t="76780" x="2527300" y="5643563"/>
          <p14:tracePt t="76863" x="2527300" y="5661025"/>
          <p14:tracePt t="76889" x="2527300" y="5670550"/>
          <p14:tracePt t="76930" x="2536825" y="5688013"/>
          <p14:tracePt t="77032" x="2544763" y="5688013"/>
          <p14:tracePt t="77307" x="2554288" y="5688013"/>
          <p14:tracePt t="77387" x="2562225" y="5670550"/>
          <p14:tracePt t="77443" x="2571750" y="5562600"/>
          <p14:tracePt t="77499" x="2589213" y="5429250"/>
          <p14:tracePt t="77521" x="2589213" y="5394325"/>
          <p14:tracePt t="77564" x="2589213" y="5348288"/>
          <p14:tracePt t="77621" x="2589213" y="5276850"/>
          <p14:tracePt t="77675" x="2589213" y="5197475"/>
          <p14:tracePt t="77705" x="2589213" y="5187950"/>
          <p14:tracePt t="77781" x="2589213" y="5153025"/>
          <p14:tracePt t="78016" x="2589213" y="5180013"/>
          <p14:tracePt t="78048" x="2589213" y="5205413"/>
          <p14:tracePt t="78078" x="2589213" y="5251450"/>
          <p14:tracePt t="78109" x="2598738" y="5313363"/>
          <p14:tracePt t="78139" x="2598738" y="5367338"/>
          <p14:tracePt t="78164" x="2598738" y="5394325"/>
          <p14:tracePt t="78221" x="2598738" y="5419725"/>
          <p14:tracePt t="78276" x="2598738" y="5446713"/>
          <p14:tracePt t="78330" x="2598738" y="5465763"/>
          <p14:tracePt t="78385" x="2608263" y="5491163"/>
          <p14:tracePt t="78442" x="2608263" y="5518150"/>
          <p14:tracePt t="78496" x="2616200" y="5537200"/>
          <p14:tracePt t="78549" x="2616200" y="5545138"/>
          <p14:tracePt t="79192" x="2643188" y="5589588"/>
          <p14:tracePt t="79248" x="2714625" y="5643563"/>
          <p14:tracePt t="79300" x="2741613" y="5670550"/>
          <p14:tracePt t="79356" x="2759075" y="5680075"/>
          <p14:tracePt t="79410" x="2776538" y="5680075"/>
          <p14:tracePt t="79465" x="2795588" y="5680075"/>
          <p14:tracePt t="79546" x="2813050" y="5626100"/>
          <p14:tracePt t="79578" x="2830513" y="5518150"/>
          <p14:tracePt t="79608" x="2840038" y="5303838"/>
          <p14:tracePt t="79664" x="2857500" y="4965700"/>
          <p14:tracePt t="79734" x="2857500" y="4795838"/>
          <p14:tracePt t="79782" x="2857500" y="4679950"/>
          <p14:tracePt t="79818" x="2857500" y="4562475"/>
          <p14:tracePt t="79894" x="2857500" y="4322763"/>
          <p14:tracePt t="79953" x="2857500" y="4179888"/>
          <p14:tracePt t="79983" x="2857500" y="4152900"/>
          <p14:tracePt t="80031" x="2857500" y="4081463"/>
          <p14:tracePt t="80061" x="2847975" y="4017963"/>
          <p14:tracePt t="80086" x="2847975" y="3990975"/>
          <p14:tracePt t="80120" x="2830513" y="3929063"/>
          <p14:tracePt t="80176" x="2795588" y="3776663"/>
          <p14:tracePt t="80209" x="2786063" y="3759200"/>
          <p14:tracePt t="80266" x="2786063" y="3751263"/>
          <p14:tracePt t="80413" x="2776538" y="3768725"/>
          <p14:tracePt t="80417" x="2776538" y="3776663"/>
          <p14:tracePt t="80472" x="2751138" y="3894138"/>
          <p14:tracePt t="80526" x="2679700" y="4411663"/>
          <p14:tracePt t="80589" x="2652713" y="4741863"/>
          <p14:tracePt t="80648" x="2652713" y="5037138"/>
          <p14:tracePt t="80704" x="2679700" y="5241925"/>
          <p14:tracePt t="80732" x="2687638" y="5268913"/>
          <p14:tracePt t="80781" x="2687638" y="5286375"/>
          <p14:tracePt t="80809" x="2687638" y="5303838"/>
          <p14:tracePt t="80864" x="2705100" y="5330825"/>
          <p14:tracePt t="80887" x="2705100" y="5340350"/>
          <p14:tracePt t="80930" x="2714625" y="5357813"/>
          <p14:tracePt t="80983" x="2724150" y="5367338"/>
          <p14:tracePt t="81037" x="2724150" y="5375275"/>
          <p14:tracePt t="81093" x="2732088" y="5411788"/>
          <p14:tracePt t="81125" x="2732088" y="5438775"/>
          <p14:tracePt t="81179" x="2732088" y="5473700"/>
          <p14:tracePt t="81269" x="2732088" y="5483225"/>
          <p14:tracePt t="81522" x="2741613" y="5483225"/>
          <p14:tracePt t="83130" x="2803525" y="5527675"/>
          <p14:tracePt t="83153" x="2867025" y="5562600"/>
          <p14:tracePt t="83212" x="3009900" y="5626100"/>
          <p14:tracePt t="83271" x="3089275" y="5661025"/>
          <p14:tracePt t="83337" x="3125788" y="5670550"/>
          <p14:tracePt t="83393" x="3205163" y="5670550"/>
          <p14:tracePt t="83448" x="3286125" y="5670550"/>
          <p14:tracePt t="83503" x="3330575" y="5670550"/>
          <p14:tracePt t="83556" x="3357563" y="5670550"/>
          <p14:tracePt t="83612" x="3394075" y="5670550"/>
          <p14:tracePt t="83636" x="3402013" y="5661025"/>
          <p14:tracePt t="83695" x="3455988" y="5643563"/>
          <p14:tracePt t="83747" x="3687763" y="5599113"/>
          <p14:tracePt t="83772" x="3759200" y="5589588"/>
          <p14:tracePt t="83804" x="3776663" y="5589588"/>
          <p14:tracePt t="83838" x="3786188" y="5589588"/>
          <p14:tracePt t="83894" x="3795713" y="5581650"/>
          <p14:tracePt t="85080" x="3848100" y="5537200"/>
          <p14:tracePt t="85103" x="3911600" y="5500688"/>
          <p14:tracePt t="85147" x="3983038" y="5438775"/>
          <p14:tracePt t="85171" x="4000500" y="5419725"/>
          <p14:tracePt t="85204" x="4017963" y="5411788"/>
          <p14:tracePt t="85260" x="4044950" y="5394325"/>
          <p14:tracePt t="85285" x="4062413" y="5375275"/>
          <p14:tracePt t="85353" x="4098925" y="5340350"/>
          <p14:tracePt t="85405" x="4160838" y="5286375"/>
          <p14:tracePt t="85461" x="4214813" y="5241925"/>
          <p14:tracePt t="85495" x="4232275" y="5232400"/>
          <p14:tracePt t="85549" x="4251325" y="5224463"/>
          <p14:tracePt t="85605" x="4276725" y="5197475"/>
          <p14:tracePt t="85636" x="4295775" y="5187950"/>
          <p14:tracePt t="85690" x="4348163" y="5153025"/>
          <p14:tracePt t="85751" x="4465638" y="5089525"/>
          <p14:tracePt t="85807" x="4491038" y="5072063"/>
          <p14:tracePt t="85872" x="4500563" y="5072063"/>
          <p14:tracePt t="86014" x="4518025" y="5062538"/>
          <p14:tracePt t="86068" x="4537075" y="5054600"/>
          <p14:tracePt t="86127" x="4572000" y="5027613"/>
          <p14:tracePt t="86150" x="4581525" y="5027613"/>
          <p14:tracePt t="86197" x="4598988" y="5010150"/>
          <p14:tracePt t="86277" x="4598988" y="5000625"/>
          <p14:tracePt t="86748" x="4633913" y="4946650"/>
          <p14:tracePt t="86771" x="4660900" y="4911725"/>
          <p14:tracePt t="86837" x="4776788" y="4803775"/>
          <p14:tracePt t="86863" x="4813300" y="4786313"/>
          <p14:tracePt t="86913" x="4911725" y="4759325"/>
          <p14:tracePt t="86970" x="5037138" y="4714875"/>
          <p14:tracePt t="87007" x="5108575" y="4687888"/>
          <p14:tracePt t="87066" x="5187950" y="4652963"/>
          <p14:tracePt t="87090" x="5205413" y="4643438"/>
          <p14:tracePt t="87130" x="5224463" y="4625975"/>
          <p14:tracePt t="87153" x="5232400" y="4616450"/>
          <p14:tracePt t="87212" x="5259388" y="4589463"/>
          <p14:tracePt t="87268" x="5348288" y="4554538"/>
          <p14:tracePt t="87327" x="5411788" y="4527550"/>
          <p14:tracePt t="87351" x="5419725" y="4527550"/>
          <p14:tracePt t="87408" x="5446713" y="4500563"/>
          <p14:tracePt t="87466" x="5483225" y="4473575"/>
          <p14:tracePt t="87497" x="5491163" y="4465638"/>
          <p14:tracePt t="87550" x="5518150" y="4438650"/>
          <p14:tracePt t="87605" x="5554663" y="4411663"/>
          <p14:tracePt t="87637" x="5562600" y="4402138"/>
          <p14:tracePt t="87668" x="5581650" y="4384675"/>
          <p14:tracePt t="87698" x="5599113" y="4367213"/>
          <p14:tracePt t="87747" x="5626100" y="4348163"/>
          <p14:tracePt t="87771" x="5653088" y="4322763"/>
          <p14:tracePt t="87833" x="5715000" y="4276725"/>
          <p14:tracePt t="87897" x="5741988" y="4251325"/>
          <p14:tracePt t="87903" x="5751513" y="4251325"/>
          <p14:tracePt t="87960" x="5776913" y="4224338"/>
          <p14:tracePt t="88029" x="5813425" y="4197350"/>
          <p14:tracePt t="88085" x="5840413" y="4170363"/>
          <p14:tracePt t="88140" x="5857875" y="4160838"/>
          <p14:tracePt t="88194" x="5875338" y="4143375"/>
          <p14:tracePt t="88250" x="5902325" y="4125913"/>
          <p14:tracePt t="88304" x="5911850" y="4116388"/>
          <p14:tracePt t="88358" x="5919788" y="4116388"/>
          <p14:tracePt t="88478" x="5938838" y="4108450"/>
          <p14:tracePt t="88501" x="5946775" y="4098925"/>
          <p14:tracePt t="88558" x="5965825" y="4089400"/>
          <p14:tracePt t="88613" x="5983288" y="4081463"/>
          <p14:tracePt t="88704" x="6000750" y="4062413"/>
          <p14:tracePt t="88763" x="6018213" y="4054475"/>
          <p14:tracePt t="89275" x="6000750" y="4081463"/>
          <p14:tracePt t="89329" x="5857875" y="4152900"/>
          <p14:tracePt t="89353" x="5786438" y="4187825"/>
          <p14:tracePt t="89398" x="5680075" y="4251325"/>
          <p14:tracePt t="89435" x="5616575" y="4276725"/>
          <p14:tracePt t="89466" x="5554663" y="4295775"/>
          <p14:tracePt t="89489" x="5545138" y="4303713"/>
          <p14:tracePt t="89546" x="5510213" y="4322763"/>
          <p14:tracePt t="89570" x="5500688" y="4330700"/>
          <p14:tracePt t="89629" x="5473700" y="4348163"/>
          <p14:tracePt t="89686" x="5429250" y="4367213"/>
          <p14:tracePt t="89711" x="5394325" y="4375150"/>
          <p14:tracePt t="89770" x="5232400" y="4429125"/>
          <p14:tracePt t="89826" x="4983163" y="4500563"/>
          <p14:tracePt t="89887" x="4705350" y="4589463"/>
          <p14:tracePt t="89947" x="4429125" y="4670425"/>
          <p14:tracePt t="90002" x="4268788" y="4705350"/>
          <p14:tracePt t="90026" x="4232275" y="4724400"/>
          <p14:tracePt t="90080" x="4143375" y="4768850"/>
          <p14:tracePt t="90103" x="4089400" y="4786313"/>
          <p14:tracePt t="90164" x="3973513" y="4830763"/>
          <p14:tracePt t="90220" x="3919538" y="4857750"/>
          <p14:tracePt t="90277" x="3813175" y="4902200"/>
          <p14:tracePt t="90330" x="3786188" y="4911725"/>
          <p14:tracePt t="90430" x="3786188" y="4938713"/>
          <p14:tracePt t="90464" x="3786188" y="4973638"/>
          <p14:tracePt t="90519" x="3759200" y="5062538"/>
          <p14:tracePt t="90545" x="3751263" y="5072063"/>
          <p14:tracePt t="90596" x="3732213" y="5089525"/>
          <p14:tracePt t="90701" x="3724275" y="5099050"/>
          <p14:tracePt t="90758" x="3724275" y="5108575"/>
          <p14:tracePt t="90813" x="3705225" y="5133975"/>
          <p14:tracePt t="90877" x="3697288" y="5143500"/>
          <p14:tracePt t="91080" x="3795713" y="5099050"/>
          <p14:tracePt t="91134" x="4089400" y="4929188"/>
          <p14:tracePt t="91191" x="4295775" y="4795838"/>
          <p14:tracePt t="91247" x="4411663" y="4697413"/>
          <p14:tracePt t="91303" x="4537075" y="4652963"/>
          <p14:tracePt t="91361" x="4643438" y="4608513"/>
          <p14:tracePt t="91384" x="4679950" y="4598988"/>
          <p14:tracePt t="91430" x="4759325" y="4562475"/>
          <p14:tracePt t="91457" x="4822825" y="4537075"/>
          <p14:tracePt t="91515" x="4938713" y="4473575"/>
          <p14:tracePt t="91572" x="5054600" y="4419600"/>
          <p14:tracePt t="91627" x="5180013" y="4330700"/>
          <p14:tracePt t="91684" x="5286375" y="4259263"/>
          <p14:tracePt t="91720" x="5313363" y="4241800"/>
          <p14:tracePt t="91750" x="5348288" y="4205288"/>
          <p14:tracePt t="91830" x="5456238" y="4116388"/>
          <p14:tracePt t="91884" x="5483225" y="4089400"/>
          <p14:tracePt t="91911" x="5510213" y="4062413"/>
          <p14:tracePt t="91969" x="5581650" y="4000500"/>
          <p14:tracePt t="91993" x="5589588" y="3990975"/>
          <p14:tracePt t="92050" x="5643563" y="3938588"/>
          <p14:tracePt t="92112" x="5759450" y="3822700"/>
          <p14:tracePt t="92166" x="5803900" y="3776663"/>
          <p14:tracePt t="92219" x="5857875" y="3751263"/>
          <p14:tracePt t="92250" x="5875338" y="3732213"/>
          <p14:tracePt t="92275" x="5894388" y="3724275"/>
          <p14:tracePt t="92333" x="5911850" y="3705225"/>
          <p14:tracePt t="92388" x="5946775" y="3679825"/>
          <p14:tracePt t="92420" x="5965825" y="3670300"/>
          <p14:tracePt t="92450" x="5973763" y="3660775"/>
          <p14:tracePt t="92514" x="6000750" y="3652838"/>
          <p14:tracePt t="92544" x="6010275" y="3652838"/>
          <p14:tracePt t="92576" x="6010275" y="3633788"/>
          <p14:tracePt t="92600" x="6018213" y="3633788"/>
          <p14:tracePt t="92655" x="6037263" y="3633788"/>
          <p14:tracePt t="93044" x="6037263" y="3652838"/>
          <p14:tracePt t="93097" x="6027738" y="3751263"/>
          <p14:tracePt t="93138" x="5991225" y="3946525"/>
          <p14:tracePt t="93161" x="5973763" y="4027488"/>
          <p14:tracePt t="93219" x="5946775" y="4108450"/>
          <p14:tracePt t="93251" x="5946775" y="4125913"/>
          <p14:tracePt t="93305" x="5946775" y="4133850"/>
          <p14:tracePt t="93599" x="5983288" y="4133850"/>
          <p14:tracePt t="93623" x="5991225" y="4125913"/>
          <p14:tracePt t="93681" x="6018213" y="4098925"/>
          <p14:tracePt t="93739" x="6037263" y="4071938"/>
          <p14:tracePt t="93801" x="6037263" y="4062413"/>
          <p14:tracePt t="93866" x="5938838" y="4054475"/>
          <p14:tracePt t="93893" x="5867400" y="4054475"/>
          <p14:tracePt t="93950" x="5688013" y="4071938"/>
          <p14:tracePt t="94005" x="5456238" y="4125913"/>
          <p14:tracePt t="94029" x="5411788" y="4133850"/>
          <p14:tracePt t="94079" x="5313363" y="4170363"/>
          <p14:tracePt t="94103" x="5205413" y="4214813"/>
          <p14:tracePt t="94146" x="5099050" y="4268788"/>
          <p14:tracePt t="94203" x="4991100" y="4303713"/>
          <p14:tracePt t="94260" x="4830763" y="4402138"/>
          <p14:tracePt t="94298" x="4705350" y="4465638"/>
          <p14:tracePt t="94327" x="4633913" y="4491038"/>
          <p14:tracePt t="94359" x="4608513" y="4510088"/>
          <p14:tracePt t="94382" x="4581525" y="4545013"/>
          <p14:tracePt t="94443" x="4491038" y="4643438"/>
          <p14:tracePt t="94496" x="4419600" y="4724400"/>
          <p14:tracePt t="94520" x="4357688" y="4795838"/>
          <p14:tracePt t="94580" x="4214813" y="4938713"/>
          <p14:tracePt t="94603" x="4187825" y="4956175"/>
          <p14:tracePt t="94646" x="4116388" y="5027613"/>
          <p14:tracePt t="94669" x="4081463" y="5062538"/>
          <p14:tracePt t="94702" x="4010025" y="5143500"/>
          <p14:tracePt t="94734" x="3973513" y="5214938"/>
          <p14:tracePt t="94765" x="3956050" y="5259388"/>
          <p14:tracePt t="94792" x="3929063" y="5276850"/>
          <p14:tracePt t="94851" x="3786188" y="5411788"/>
          <p14:tracePt t="94907" x="3670300" y="5491163"/>
          <p14:tracePt t="94965" x="3581400" y="5554663"/>
          <p14:tracePt t="95019" x="3562350" y="5562600"/>
          <p14:tracePt t="95076" x="3554413" y="5581650"/>
          <p14:tracePt t="95129" x="3536950" y="5608638"/>
          <p14:tracePt t="95186" x="3517900" y="5634038"/>
          <p14:tracePt t="95244" x="3509963" y="5661025"/>
          <p14:tracePt t="95302" x="3509963" y="5688013"/>
          <p14:tracePt t="95457" x="3517900" y="5688013"/>
          <p14:tracePt t="95512" x="3536950" y="5688013"/>
          <p14:tracePt t="95596" x="3571875" y="5688013"/>
          <p14:tracePt t="95620" x="3616325" y="5688013"/>
          <p14:tracePt t="95677" x="3830638" y="5653088"/>
          <p14:tracePt t="95700" x="3884613" y="5643563"/>
          <p14:tracePt t="95763" x="4010025" y="5599113"/>
          <p14:tracePt t="95786" x="4054475" y="5589588"/>
          <p14:tracePt t="95833" x="4179888" y="5537200"/>
          <p14:tracePt t="95888" x="4429125" y="5411788"/>
          <p14:tracePt t="95921" x="4545013" y="5357813"/>
          <p14:tracePt t="95952" x="4670425" y="5286375"/>
          <p14:tracePt t="96005" x="4919663" y="5133975"/>
          <p14:tracePt t="96030" x="5010150" y="5081588"/>
          <p14:tracePt t="96090" x="5241925" y="4902200"/>
          <p14:tracePt t="96145" x="5483225" y="4741863"/>
          <p14:tracePt t="96169" x="5562600" y="4687888"/>
          <p14:tracePt t="96237" x="5759450" y="4572000"/>
          <p14:tracePt t="96291" x="5830888" y="4527550"/>
          <p14:tracePt t="96316" x="5884863" y="4491038"/>
          <p14:tracePt t="96376" x="5983288" y="4411663"/>
          <p14:tracePt t="96400" x="6027738" y="4384675"/>
          <p14:tracePt t="96409" x="6037263" y="4375150"/>
          <p14:tracePt t="96466" x="6108700" y="4340225"/>
          <p14:tracePt t="96519" x="6153150" y="4313238"/>
          <p14:tracePt t="96585" x="6188075" y="4276725"/>
          <p14:tracePt t="96642" x="6224588" y="4214813"/>
          <p14:tracePt t="96666" x="6232525" y="4205288"/>
          <p14:tracePt t="96728" x="6242050" y="4179888"/>
          <p14:tracePt t="96754" x="6251575" y="4160838"/>
          <p14:tracePt t="96824" x="6251575" y="4125913"/>
          <p14:tracePt t="96879" x="6251575" y="4062413"/>
          <p14:tracePt t="96903" x="6251575" y="4027488"/>
          <p14:tracePt t="96938" x="6251575" y="4010025"/>
          <p14:tracePt t="96968" x="6251575" y="3990975"/>
          <p14:tracePt t="96998" x="6251575" y="3973513"/>
          <p14:tracePt t="97079" x="6251575" y="3956050"/>
          <p14:tracePt t="97109" x="6242050" y="3946525"/>
          <p14:tracePt t="97134" x="6242050" y="3938588"/>
          <p14:tracePt t="97164" x="6224588" y="3938588"/>
          <p14:tracePt t="97219" x="6188075" y="3938588"/>
          <p14:tracePt t="97252" x="6180138" y="3938588"/>
          <p14:tracePt t="97312" x="6027738" y="3973513"/>
          <p14:tracePt t="97342" x="5911850" y="3990975"/>
          <p14:tracePt t="97395" x="5803900" y="4027488"/>
          <p14:tracePt t="97452" x="5759450" y="4062413"/>
          <p14:tracePt t="97482" x="5741988" y="4071938"/>
          <p14:tracePt t="97535" x="5705475" y="4108450"/>
          <p14:tracePt t="97559" x="5688013" y="4125913"/>
          <p14:tracePt t="97613" x="5661025" y="4152900"/>
          <p14:tracePt t="97667" x="5643563" y="4152900"/>
          <p14:tracePt t="97721" x="5616575" y="4152900"/>
          <p14:tracePt t="97745" x="5537200" y="4152900"/>
          <p14:tracePt t="97798" x="5268913" y="4143375"/>
          <p14:tracePt t="97864" x="5081588" y="4125913"/>
          <p14:tracePt t="97897" x="5054600" y="4116388"/>
          <p14:tracePt t="97934" x="5037138" y="4116388"/>
          <p14:tracePt t="97967" x="5010150" y="4116388"/>
          <p14:tracePt t="98020" x="4894263" y="4098925"/>
          <p14:tracePt t="98043" x="4830763" y="4089400"/>
          <p14:tracePt t="98096" x="4633913" y="4081463"/>
          <p14:tracePt t="98120" x="4581525" y="4081463"/>
          <p14:tracePt t="98178" x="4465638" y="4081463"/>
          <p14:tracePt t="98201" x="4456113" y="4081463"/>
          <p14:tracePt t="98247" x="4429125" y="4081463"/>
          <p14:tracePt t="98270" x="4419600" y="4081463"/>
          <p14:tracePt t="98331" x="4394200" y="4081463"/>
          <p14:tracePt t="98387" x="4375150" y="4089400"/>
          <p14:tracePt t="98516" x="4375150" y="4108450"/>
          <p14:tracePt t="98598" x="4394200" y="4133850"/>
          <p14:tracePt t="98622" x="4402138" y="4133850"/>
          <p14:tracePt t="98669" x="4446588" y="4160838"/>
          <p14:tracePt t="98692" x="4491038" y="4179888"/>
          <p14:tracePt t="98756" x="4598988" y="4197350"/>
          <p14:tracePt t="98820" x="4670425" y="4197350"/>
          <p14:tracePt t="98878" x="4776788" y="4205288"/>
          <p14:tracePt t="98906" x="4840288" y="4205288"/>
          <p14:tracePt t="98966" x="5045075" y="4205288"/>
          <p14:tracePt t="99021" x="5187950" y="4179888"/>
          <p14:tracePt t="99076" x="5303838" y="4133850"/>
          <p14:tracePt t="99108" x="5340350" y="4116388"/>
          <p14:tracePt t="99163" x="5375275" y="4089400"/>
          <p14:tracePt t="99187" x="5384800" y="4081463"/>
          <p14:tracePt t="99220" x="5429250" y="4054475"/>
          <p14:tracePt t="99245" x="5456238" y="4044950"/>
          <p14:tracePt t="99305" x="5572125" y="4000500"/>
          <p14:tracePt t="99361" x="5661025" y="3965575"/>
          <p14:tracePt t="99387" x="5680075" y="3956050"/>
          <p14:tracePt t="99429" x="5724525" y="3929063"/>
          <p14:tracePt t="99452" x="5732463" y="3919538"/>
          <p14:tracePt t="99498" x="5759450" y="3902075"/>
          <p14:tracePt t="99521" x="5768975" y="3894138"/>
          <p14:tracePt t="99582" x="5840413" y="3857625"/>
          <p14:tracePt t="99638" x="5938838" y="3795713"/>
          <p14:tracePt t="99696" x="5965825" y="3776663"/>
          <p14:tracePt t="99903" x="5902325" y="3795713"/>
          <p14:tracePt t="99909" x="5875338" y="3803650"/>
          <p14:tracePt t="99963" x="5697538" y="3894138"/>
          <p14:tracePt t="99987" x="5572125" y="3965575"/>
          <p14:tracePt t="100045" x="5367338" y="4071938"/>
          <p14:tracePt t="100078" x="5276850" y="4116388"/>
          <p14:tracePt t="100101" x="5241925" y="4133850"/>
          <p14:tracePt t="100134" x="5160963" y="4170363"/>
          <p14:tracePt t="100191" x="5054600" y="4251325"/>
          <p14:tracePt t="100248" x="4929188" y="4313238"/>
          <p14:tracePt t="100303" x="4813300" y="4367213"/>
          <p14:tracePt t="100330" x="4776788" y="4375150"/>
          <p14:tracePt t="100389" x="4679950" y="4411663"/>
          <p14:tracePt t="100394" x="4660900" y="4419600"/>
          <p14:tracePt t="100447" x="4598988" y="4446588"/>
          <p14:tracePt t="100504" x="4527550" y="4491038"/>
          <p14:tracePt t="100557" x="4419600" y="4562475"/>
          <p14:tracePt t="100614" x="4322763" y="4625975"/>
          <p14:tracePt t="100666" x="4241800" y="4670425"/>
          <p14:tracePt t="100704" x="4170363" y="4741863"/>
          <p14:tracePt t="100727" x="4143375" y="4776788"/>
          <p14:tracePt t="100765" x="4108450" y="4830763"/>
          <p14:tracePt t="100798" x="4089400" y="4857750"/>
          <p14:tracePt t="100826" x="4071938" y="4875213"/>
          <p14:tracePt t="100890" x="3983038" y="4965700"/>
          <p14:tracePt t="100923" x="3938588" y="5010150"/>
          <p14:tracePt t="100953" x="3884613" y="5062538"/>
          <p14:tracePt t="100984" x="3830638" y="5108575"/>
          <p14:tracePt t="101015" x="3786188" y="5133975"/>
          <p14:tracePt t="101038" x="3759200" y="5153025"/>
          <p14:tracePt t="101097" x="3687763" y="5214938"/>
          <p14:tracePt t="101122" x="3679825" y="5224463"/>
          <p14:tracePt t="101178" x="3652838" y="5259388"/>
          <p14:tracePt t="101232" x="3625850" y="5276850"/>
          <p14:tracePt t="101286" x="3616325" y="5286375"/>
          <p14:tracePt t="101350" x="3608388" y="5286375"/>
          <p14:tracePt t="101632" x="3643313" y="5259388"/>
          <p14:tracePt t="101655" x="3670300" y="5251450"/>
          <p14:tracePt t="101697" x="3768725" y="5187950"/>
          <p14:tracePt t="101726" x="3894138" y="5116513"/>
          <p14:tracePt t="101779" x="4081463" y="5010150"/>
          <p14:tracePt t="101802" x="4143375" y="4991100"/>
          <p14:tracePt t="101866" x="4241800" y="4946650"/>
          <p14:tracePt t="101894" x="4259263" y="4929188"/>
          <p14:tracePt t="101954" x="4357688" y="4884738"/>
          <p14:tracePt t="102013" x="4473575" y="4813300"/>
          <p14:tracePt t="102069" x="4589463" y="4759325"/>
          <p14:tracePt t="102092" x="4652963" y="4714875"/>
          <p14:tracePt t="102146" x="4786313" y="4625975"/>
          <p14:tracePt t="102170" x="4840288" y="4581525"/>
          <p14:tracePt t="102213" x="4919663" y="4518025"/>
          <p14:tracePt t="102236" x="4956175" y="4491038"/>
          <p14:tracePt t="102295" x="4983163" y="4465638"/>
          <p14:tracePt t="102318" x="5010150" y="4429125"/>
          <p14:tracePt t="102386" x="5054600" y="4375150"/>
          <p14:tracePt t="102443" x="5099050" y="4303713"/>
          <p14:tracePt t="102499" x="5160963" y="4224338"/>
          <p14:tracePt t="102553" x="5187950" y="4197350"/>
          <p14:tracePt t="102611" x="5214938" y="4160838"/>
          <p14:tracePt t="102640" x="5232400" y="4152900"/>
          <p14:tracePt t="102694" x="5286375" y="4098925"/>
          <p14:tracePt t="102728" x="5348288" y="4037013"/>
          <p14:tracePt t="102795" x="5483225" y="3938588"/>
          <p14:tracePt t="102853" x="5554663" y="3902075"/>
          <p14:tracePt t="102907" x="5589588" y="3875088"/>
          <p14:tracePt t="102935" x="5634038" y="3857625"/>
          <p14:tracePt t="102991" x="5759450" y="3786188"/>
          <p14:tracePt t="103015" x="5795963" y="3759200"/>
          <p14:tracePt t="103063" x="5884863" y="3714750"/>
          <p14:tracePt t="103086" x="5894388" y="3705225"/>
          <p14:tracePt t="103144" x="5929313" y="3670300"/>
          <p14:tracePt t="103174" x="5946775" y="3670300"/>
          <p14:tracePt t="103203" x="5946775" y="3660775"/>
          <p14:tracePt t="103255" x="5956300" y="3660775"/>
          <p14:tracePt t="103334" x="5965825" y="3652838"/>
          <p14:tracePt t="103414" x="5983288" y="3633788"/>
          <p14:tracePt t="103470" x="5991225" y="3625850"/>
          <p14:tracePt t="103623" x="6000750" y="3616325"/>
          <p14:tracePt t="103700" x="6010275" y="3608388"/>
          <p14:tracePt t="110990" x="5965825" y="3751263"/>
          <p14:tracePt t="111014" x="5875338" y="3902075"/>
          <p14:tracePt t="111063" x="5643563" y="4232275"/>
          <p14:tracePt t="111087" x="5491163" y="4429125"/>
          <p14:tracePt t="111145" x="5205413" y="4894263"/>
          <p14:tracePt t="111170" x="5108575" y="5018088"/>
          <p14:tracePt t="111229" x="4724400" y="5653088"/>
          <p14:tracePt t="111285" x="4224338" y="6330950"/>
          <p14:tracePt t="111343" x="4098925" y="6384925"/>
          <p14:tracePt t="111366" x="4000500" y="6384925"/>
          <p14:tracePt t="111412" x="3848100" y="6384925"/>
          <p14:tracePt t="111437" x="3795713" y="6384925"/>
          <p14:tracePt t="111493" x="3687763" y="6357938"/>
          <p14:tracePt t="111516" x="3643313" y="6357938"/>
          <p14:tracePt t="111563" x="3562350" y="6357938"/>
          <p14:tracePt t="111587" x="3500438" y="6357938"/>
          <p14:tracePt t="111645" x="3224213" y="6348413"/>
          <p14:tracePt t="111700" x="3062288" y="6323013"/>
          <p14:tracePt t="111758" x="3036888" y="6303963"/>
          <p14:tracePt t="111822" x="3036888" y="6269038"/>
          <p14:tracePt t="111882" x="3036888" y="6242050"/>
          <p14:tracePt t="111910" x="3036888" y="6232525"/>
          <p14:tracePt t="111997" x="3054350" y="6215063"/>
          <p14:tracePt t="112051" x="3081338" y="6197600"/>
          <p14:tracePt t="112075" x="3089275" y="6197600"/>
          <p14:tracePt t="112106" x="3108325" y="6197600"/>
          <p14:tracePt t="112130" x="3133725" y="6197600"/>
          <p14:tracePt t="112188" x="3286125" y="6188075"/>
          <p14:tracePt t="112221" x="3375025" y="6180138"/>
          <p14:tracePt t="112244" x="3419475" y="6170613"/>
          <p14:tracePt t="112277" x="3482975" y="6170613"/>
          <p14:tracePt t="112336" x="3517900" y="6161088"/>
          <p14:tracePt t="112359" x="3527425" y="6161088"/>
          <p14:tracePt t="112416" x="3608388" y="6153150"/>
          <p14:tracePt t="112472" x="3786188" y="6116638"/>
          <p14:tracePt t="112502" x="3946525" y="6099175"/>
          <p14:tracePt t="112533" x="4224338" y="6062663"/>
          <p14:tracePt t="112556" x="4330700" y="6054725"/>
          <p14:tracePt t="112623" x="4483100" y="6054725"/>
          <p14:tracePt t="112679" x="4581525" y="6027738"/>
          <p14:tracePt t="112738" x="4687888" y="6010275"/>
          <p14:tracePt t="112768" x="4724400" y="6010275"/>
          <p14:tracePt t="112799" x="4768850" y="6010275"/>
          <p14:tracePt t="112858" x="4919663" y="6000750"/>
          <p14:tracePt t="112913" x="5108575" y="6000750"/>
          <p14:tracePt t="112979" x="5259388" y="5991225"/>
          <p14:tracePt t="113035" x="5394325" y="5983288"/>
          <p14:tracePt t="113065" x="5473700" y="5973763"/>
          <p14:tracePt t="113119" x="5608638" y="5956300"/>
          <p14:tracePt t="113143" x="5643563" y="5946775"/>
          <p14:tracePt t="113195" x="5724525" y="5929313"/>
          <p14:tracePt t="113219" x="5751513" y="5919788"/>
          <p14:tracePt t="113275" x="5929313" y="5902325"/>
          <p14:tracePt t="113331" x="6269038" y="5884863"/>
          <p14:tracePt t="113362" x="6375400" y="5884863"/>
          <p14:tracePt t="113393" x="6500813" y="5884863"/>
          <p14:tracePt t="113424" x="6616700" y="5884863"/>
          <p14:tracePt t="113479" x="6688138" y="5884863"/>
          <p14:tracePt t="113532" x="6705600" y="5884863"/>
          <p14:tracePt t="113586" x="6715125" y="5884863"/>
          <p14:tracePt t="113654" x="6724650" y="5884863"/>
          <p14:tracePt t="113879" x="6688138" y="5894388"/>
          <p14:tracePt t="113907" x="6527800" y="5894388"/>
          <p14:tracePt t="113963" x="6170613" y="5875338"/>
          <p14:tracePt t="113986" x="6072188" y="5857875"/>
          <p14:tracePt t="114029" x="5875338" y="5840413"/>
          <p14:tracePt t="114053" x="5724525" y="5822950"/>
          <p14:tracePt t="114085" x="5599113" y="5803900"/>
          <p14:tracePt t="114109" x="5473700" y="5786438"/>
          <p14:tracePt t="114143" x="5116513" y="5751513"/>
          <p14:tracePt t="114165" x="4991100" y="5732463"/>
          <p14:tracePt t="114226" x="4633913" y="5680075"/>
          <p14:tracePt t="114283" x="4295775" y="5634038"/>
          <p14:tracePt t="114315" x="4251325" y="5634038"/>
          <p14:tracePt t="114367" x="4133850" y="5634038"/>
          <p14:tracePt t="114393" x="4054475" y="5634038"/>
          <p14:tracePt t="114445" x="4017963" y="5634038"/>
          <p14:tracePt t="114469" x="4000500" y="5634038"/>
          <p14:tracePt t="114526" x="3983038" y="5634038"/>
          <p14:tracePt t="114603" x="3965575" y="5634038"/>
          <p14:tracePt t="114679" x="3875088" y="5616575"/>
          <p14:tracePt t="114702" x="3857625" y="5616575"/>
          <p14:tracePt t="114761" x="3840163" y="5616575"/>
          <p14:tracePt t="115346" x="3884613" y="5554663"/>
          <p14:tracePt t="115400" x="3973513" y="5456238"/>
          <p14:tracePt t="115456" x="4098925" y="5384800"/>
          <p14:tracePt t="115510" x="4179888" y="5357813"/>
          <p14:tracePt t="115567" x="4259263" y="5322888"/>
          <p14:tracePt t="115598" x="4286250" y="5303838"/>
          <p14:tracePt t="115630" x="4357688" y="5259388"/>
          <p14:tracePt t="115654" x="4394200" y="5241925"/>
          <p14:tracePt t="115713" x="4510088" y="5187950"/>
          <p14:tracePt t="115741" x="4572000" y="5170488"/>
          <p14:tracePt t="115801" x="4687888" y="5133975"/>
          <p14:tracePt t="115841" x="4759325" y="5099050"/>
          <p14:tracePt t="115903" x="4830763" y="5054600"/>
          <p14:tracePt t="115961" x="4911725" y="5000625"/>
          <p14:tracePt t="116015" x="4965700" y="4973638"/>
          <p14:tracePt t="116072" x="5027613" y="4938713"/>
          <p14:tracePt t="116128" x="5116513" y="4902200"/>
          <p14:tracePt t="116183" x="5160963" y="4875213"/>
          <p14:tracePt t="116240" x="5187950" y="4848225"/>
          <p14:tracePt t="116270" x="5205413" y="4840288"/>
          <p14:tracePt t="116301" x="5224463" y="4822825"/>
          <p14:tracePt t="116332" x="5232400" y="4813300"/>
          <p14:tracePt t="116362" x="5241925" y="4803775"/>
          <p14:tracePt t="116413" x="5259388" y="4795838"/>
          <p14:tracePt t="116529" x="5268913" y="4795838"/>
          <p14:tracePt t="117012" x="5251450" y="4714875"/>
          <p14:tracePt t="117050" x="5214938" y="4554538"/>
          <p14:tracePt t="117110" x="5180013" y="4483100"/>
          <p14:tracePt t="117166" x="5170488" y="4456113"/>
          <p14:tracePt t="117221" x="5160963" y="4438650"/>
          <p14:tracePt t="117274" x="5160963" y="4429125"/>
          <p14:tracePt t="117328" x="5153025" y="4394200"/>
          <p14:tracePt t="117384" x="5153025" y="4375150"/>
          <p14:tracePt t="117409" x="5153025" y="4367213"/>
          <p14:tracePt t="117612" x="5153025" y="4303713"/>
          <p14:tracePt t="117668" x="5153025" y="4241800"/>
          <p14:tracePt t="117723" x="5153025" y="4232275"/>
          <p14:tracePt t="117912" x="5153025" y="4251325"/>
          <p14:tracePt t="117968" x="5153025" y="4276725"/>
          <p14:tracePt t="118023" x="5153025" y="4313238"/>
          <p14:tracePt t="118049" x="5153025" y="4322763"/>
          <p14:tracePt t="118095" x="5153025" y="4340225"/>
          <p14:tracePt t="118118" x="5153025" y="4348163"/>
          <p14:tracePt t="118178" x="5160963" y="4384675"/>
          <p14:tracePt t="118208" x="5170488" y="4394200"/>
          <p14:tracePt t="118239" x="5170488" y="4411663"/>
          <p14:tracePt t="118263" x="5170488" y="4419600"/>
          <p14:tracePt t="118321" x="5170488" y="4438650"/>
          <p14:tracePt t="118375" x="5170488" y="4456113"/>
          <p14:tracePt t="118402" x="5170488" y="4473575"/>
          <p14:tracePt t="118462" x="5170488" y="4562475"/>
          <p14:tracePt t="118515" x="5170488" y="4589463"/>
          <p14:tracePt t="119366" x="5224463" y="4465638"/>
          <p14:tracePt t="119397" x="5375275" y="4143375"/>
          <p14:tracePt t="119429" x="5491163" y="3857625"/>
          <p14:tracePt t="119485" x="5545138" y="3633788"/>
          <p14:tracePt t="119537" x="5554663" y="3562350"/>
          <p14:tracePt t="119567" x="5554663" y="3544888"/>
          <p14:tracePt t="119599" x="5545138" y="3455988"/>
          <p14:tracePt t="119622" x="5537200" y="3419475"/>
          <p14:tracePt t="119678" x="5500688" y="3375025"/>
          <p14:tracePt t="119701" x="5491163" y="3340100"/>
          <p14:tracePt t="119761" x="5456238" y="3276600"/>
          <p14:tracePt t="119785" x="5446713" y="3268663"/>
          <p14:tracePt t="119853" x="5419725" y="3268663"/>
          <p14:tracePt t="119908" x="5394325" y="3268663"/>
          <p14:tracePt t="119965" x="5295900" y="3268663"/>
          <p14:tracePt t="119991" x="5116513" y="3268663"/>
          <p14:tracePt t="120061" x="4919663" y="3259138"/>
          <p14:tracePt t="120100" x="4902200" y="3259138"/>
          <p14:tracePt t="120136" x="4894263" y="3259138"/>
          <p14:tracePt t="120314" x="4956175" y="3259138"/>
          <p14:tracePt t="120370" x="5510213" y="3241675"/>
          <p14:tracePt t="120395" x="5848350" y="3232150"/>
          <p14:tracePt t="120445" x="6062663" y="3232150"/>
          <p14:tracePt t="120468" x="6089650" y="3232150"/>
          <p14:tracePt t="120525" x="6116638" y="3232150"/>
          <p14:tracePt t="120602" x="6126163" y="3232150"/>
        </p14:tracePtLst>
      </p14:laserTraceLst>
    </p:ext>
    <p:ext uri="{E180D4A7-C9FB-4DFB-919C-405C955672EB}">
      <p14:showEvtLst xmlns:p14="http://schemas.microsoft.com/office/powerpoint/2010/main">
        <p14:playEvt time="182" objId="7"/>
        <p14:playEvt time="147930" objId="7"/>
        <p14:stopEvt time="147978" objId="7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16</a:t>
            </a:r>
          </a:p>
        </p:txBody>
      </p:sp>
      <p:sp>
        <p:nvSpPr>
          <p:cNvPr id="3277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908417-0A29-47A8-9342-FB3DF6BCEF60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32773" name="Espaço Reservado para Conteúdo 1"/>
          <p:cNvSpPr>
            <a:spLocks noGrp="1"/>
          </p:cNvSpPr>
          <p:nvPr>
            <p:ph idx="1"/>
          </p:nvPr>
        </p:nvSpPr>
        <p:spPr>
          <a:xfrm>
            <a:off x="214739" y="1639341"/>
            <a:ext cx="8964488" cy="5462067"/>
          </a:xfrm>
        </p:spPr>
        <p:txBody>
          <a:bodyPr/>
          <a:lstStyle/>
          <a:p>
            <a:pPr marL="57150" indent="0">
              <a:buNone/>
            </a:pPr>
            <a:r>
              <a:rPr lang="pt-BR" altLang="pt-BR" sz="2000" dirty="0"/>
              <a:t>2</a:t>
            </a:r>
            <a:r>
              <a:rPr lang="pt-BR" altLang="pt-BR" sz="2000" dirty="0" smtClean="0"/>
              <a:t>. Modelo com interação: (</a:t>
            </a:r>
            <a:r>
              <a:rPr lang="pt-BR" altLang="pt-BR" sz="2000" dirty="0" err="1" smtClean="0"/>
              <a:t>Idade+HRT+idade</a:t>
            </a:r>
            <a:r>
              <a:rPr lang="pt-BR" altLang="pt-BR" sz="2000" dirty="0" smtClean="0"/>
              <a:t>*HRT)</a:t>
            </a:r>
            <a:endParaRPr lang="pt-BR" altLang="pt-BR" sz="2000" dirty="0"/>
          </a:p>
          <a:p>
            <a:pPr marL="57150" indent="0">
              <a:buNone/>
            </a:pPr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  <a:p>
            <a:pPr lvl="1"/>
            <a:endParaRPr lang="pt-BR" altLang="pt-BR" sz="1800" dirty="0" smtClean="0"/>
          </a:p>
        </p:txBody>
      </p:sp>
      <p:sp>
        <p:nvSpPr>
          <p:cNvPr id="32774" name="Título 2"/>
          <p:cNvSpPr>
            <a:spLocks noGrp="1"/>
          </p:cNvSpPr>
          <p:nvPr>
            <p:ph type="title"/>
          </p:nvPr>
        </p:nvSpPr>
        <p:spPr>
          <a:xfrm>
            <a:off x="539750" y="-171450"/>
            <a:ext cx="8424863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1800" b="1" smtClean="0"/>
              <a:t>5. Verificando pressupostos em modelos de regressão (Cap 12)</a:t>
            </a:r>
          </a:p>
        </p:txBody>
      </p:sp>
      <p:sp>
        <p:nvSpPr>
          <p:cNvPr id="32775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3600" b="1" dirty="0" err="1"/>
              <a:t>Aditividade</a:t>
            </a:r>
            <a:endParaRPr lang="en-US" altLang="pt-BR" sz="36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348880"/>
            <a:ext cx="4968552" cy="338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6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2931" x="6251575" y="3803650"/>
          <p14:tracePt t="2988" x="6259513" y="3875088"/>
          <p14:tracePt t="3036" x="6276975" y="3973513"/>
          <p14:tracePt t="3083" x="6303963" y="4071938"/>
          <p14:tracePt t="3113" x="6313488" y="4089400"/>
          <p14:tracePt t="3166" x="6313488" y="4108450"/>
          <p14:tracePt t="3194" x="6313488" y="4116388"/>
          <p14:tracePt t="3264" x="6330950" y="4133850"/>
          <p14:tracePt t="3311" x="6357938" y="4143375"/>
          <p14:tracePt t="3360" x="6384925" y="4143375"/>
          <p14:tracePt t="3408" x="6483350" y="4133850"/>
          <p14:tracePt t="3457" x="6581775" y="4081463"/>
          <p14:tracePt t="3506" x="6661150" y="4027488"/>
          <p14:tracePt t="3555" x="6769100" y="3803650"/>
          <p14:tracePt t="3587" x="6894513" y="3402013"/>
          <p14:tracePt t="3652" x="6938963" y="2965450"/>
          <p14:tracePt t="3701" x="6724650" y="2465388"/>
          <p14:tracePt t="3749" x="6429375" y="2036763"/>
          <p14:tracePt t="3803" x="6126163" y="1751013"/>
          <p14:tracePt t="3850" x="5867400" y="1536700"/>
          <p14:tracePt t="3899" x="5813425" y="1517650"/>
          <p14:tracePt t="3926" x="5768975" y="1517650"/>
          <p14:tracePt t="3985" x="5268913" y="1500188"/>
          <p14:tracePt t="4037" x="4759325" y="1465263"/>
          <p14:tracePt t="4086" x="4197350" y="1446213"/>
          <p14:tracePt t="4135" x="3973513" y="1446213"/>
          <p14:tracePt t="4177" x="3946525" y="1446213"/>
          <p14:tracePt t="4309" x="3946525" y="1455738"/>
          <p14:tracePt t="4708" x="3857625" y="1500188"/>
          <p14:tracePt t="4757" x="3643313" y="1589088"/>
          <p14:tracePt t="4780" x="3598863" y="1608138"/>
          <p14:tracePt t="4832" x="3562350" y="1625600"/>
          <p14:tracePt t="4881" x="3544888" y="1643063"/>
          <p14:tracePt t="4928" x="3465513" y="1670050"/>
          <p14:tracePt t="4958" x="3411538" y="1687513"/>
          <p14:tracePt t="5006" x="3330575" y="1724025"/>
          <p14:tracePt t="5055" x="3303588" y="1731963"/>
          <p14:tracePt t="5083" x="3286125" y="1751013"/>
          <p14:tracePt t="5131" x="3241675" y="1776413"/>
          <p14:tracePt t="5188" x="3232150" y="1803400"/>
          <p14:tracePt t="5235" x="3232150" y="1822450"/>
          <p14:tracePt t="5326" x="3232150" y="1830388"/>
          <p14:tracePt t="5396" x="3224213" y="1847850"/>
          <p14:tracePt t="5421" x="3224213" y="1857375"/>
          <p14:tracePt t="5469" x="3214688" y="1884363"/>
          <p14:tracePt t="5516" x="3214688" y="1893888"/>
          <p14:tracePt t="5593" x="3214688" y="1901825"/>
          <p14:tracePt t="6072" x="3214688" y="1911350"/>
          <p14:tracePt t="6188" x="3224213" y="1911350"/>
          <p14:tracePt t="6237" x="3232150" y="1911350"/>
          <p14:tracePt t="6327" x="3251200" y="1919288"/>
          <p14:tracePt t="6374" x="3268663" y="1938338"/>
          <p14:tracePt t="6422" x="3286125" y="1965325"/>
          <p14:tracePt t="6495" x="3313113" y="1982788"/>
          <p14:tracePt t="6522" x="3322638" y="1990725"/>
          <p14:tracePt t="6570" x="3348038" y="2000250"/>
          <p14:tracePt t="6636" x="3375025" y="2009775"/>
          <p14:tracePt t="6664" x="3384550" y="2009775"/>
          <p14:tracePt t="6734" x="3394075" y="2009775"/>
          <p14:tracePt t="6782" x="3402013" y="2009775"/>
          <p14:tracePt t="6834" x="3429000" y="2009775"/>
          <p14:tracePt t="6882" x="3455988" y="2000250"/>
          <p14:tracePt t="6933" x="3473450" y="1982788"/>
          <p14:tracePt t="6983" x="3500438" y="1973263"/>
          <p14:tracePt t="7032" x="3527425" y="1946275"/>
          <p14:tracePt t="7081" x="3581400" y="1919288"/>
          <p14:tracePt t="7130" x="3616325" y="1893888"/>
          <p14:tracePt t="7178" x="3625850" y="1874838"/>
          <p14:tracePt t="7227" x="3625850" y="1847850"/>
          <p14:tracePt t="7280" x="3625850" y="1822450"/>
          <p14:tracePt t="7328" x="3625850" y="1795463"/>
          <p14:tracePt t="7375" x="3616325" y="1776413"/>
          <p14:tracePt t="7423" x="3581400" y="1741488"/>
          <p14:tracePt t="7475" x="3536950" y="1714500"/>
          <p14:tracePt t="7522" x="3509963" y="1697038"/>
          <p14:tracePt t="7570" x="3482975" y="1697038"/>
          <p14:tracePt t="7619" x="3419475" y="1724025"/>
          <p14:tracePt t="7652" x="3357563" y="1751013"/>
          <p14:tracePt t="7681" x="3322638" y="1768475"/>
          <p14:tracePt t="7710" x="3303588" y="1776413"/>
          <p14:tracePt t="7761" x="3303588" y="1803400"/>
          <p14:tracePt t="7788" x="3303588" y="1812925"/>
          <p14:tracePt t="7837" x="3286125" y="1893888"/>
          <p14:tracePt t="7886" x="3251200" y="2044700"/>
          <p14:tracePt t="7913" x="3251200" y="2081213"/>
          <p14:tracePt t="7945" x="3251200" y="2098675"/>
          <p14:tracePt t="7993" x="3251200" y="2108200"/>
          <p14:tracePt t="8539" x="3322638" y="2160588"/>
          <p14:tracePt t="8563" x="3348038" y="2179638"/>
          <p14:tracePt t="8614" x="3394075" y="2197100"/>
          <p14:tracePt t="8665" x="3465513" y="2214563"/>
          <p14:tracePt t="8695" x="3544888" y="2232025"/>
          <p14:tracePt t="8747" x="3660775" y="2259013"/>
          <p14:tracePt t="8770" x="3705225" y="2259013"/>
          <p14:tracePt t="8821" x="3732213" y="2268538"/>
          <p14:tracePt t="8871" x="3759200" y="2268538"/>
          <p14:tracePt t="8923" x="3776663" y="2268538"/>
          <p14:tracePt t="8971" x="3822700" y="2268538"/>
          <p14:tracePt t="9018" x="3867150" y="2241550"/>
          <p14:tracePt t="9067" x="3894138" y="2214563"/>
          <p14:tracePt t="9141" x="3911600" y="2197100"/>
          <p14:tracePt t="9189" x="3938588" y="2170113"/>
          <p14:tracePt t="9237" x="3965575" y="2152650"/>
          <p14:tracePt t="9292" x="3990975" y="2125663"/>
          <p14:tracePt t="9319" x="4000500" y="2116138"/>
          <p14:tracePt t="9366" x="4017963" y="2089150"/>
          <p14:tracePt t="9415" x="4054475" y="2036763"/>
          <p14:tracePt t="9444" x="4071938" y="2017713"/>
          <p14:tracePt t="9468" x="4081463" y="2009775"/>
          <p14:tracePt t="9515" x="4098925" y="1982788"/>
          <p14:tracePt t="9563" x="4108450" y="1955800"/>
          <p14:tracePt t="9619" x="4108450" y="1911350"/>
          <p14:tracePt t="9646" x="4108450" y="1857375"/>
          <p14:tracePt t="9677" x="4108450" y="1803400"/>
          <p14:tracePt t="9732" x="4108450" y="1776413"/>
          <p14:tracePt t="9780" x="4098925" y="1751013"/>
          <p14:tracePt t="9806" x="4089400" y="1741488"/>
          <p14:tracePt t="9853" x="4062413" y="1724025"/>
          <p14:tracePt t="9901" x="4037013" y="1714500"/>
          <p14:tracePt t="9927" x="4027488" y="1714500"/>
          <p14:tracePt t="9953" x="4010025" y="1714500"/>
          <p14:tracePt t="10001" x="4000500" y="1731963"/>
          <p14:tracePt t="10049" x="4000500" y="1758950"/>
          <p14:tracePt t="10099" x="4000500" y="1785938"/>
          <p14:tracePt t="10148" x="4000500" y="1812925"/>
          <p14:tracePt t="10197" x="4000500" y="1830388"/>
          <p14:tracePt t="10244" x="4010025" y="1839913"/>
          <p14:tracePt t="10284" x="4027488" y="1847850"/>
          <p14:tracePt t="10372" x="4037013" y="1847850"/>
          <p14:tracePt t="10443" x="4037013" y="1866900"/>
          <p14:tracePt t="10491" x="4054475" y="1884363"/>
          <p14:tracePt t="10539" x="4062413" y="1911350"/>
          <p14:tracePt t="11323" x="4143375" y="1911350"/>
          <p14:tracePt t="11371" x="4268788" y="1928813"/>
          <p14:tracePt t="11419" x="4348163" y="1928813"/>
          <p14:tracePt t="11447" x="4357688" y="1928813"/>
          <p14:tracePt t="11497" x="4384675" y="1928813"/>
          <p14:tracePt t="11544" x="4411663" y="1938338"/>
          <p14:tracePt t="11592" x="4429125" y="1946275"/>
          <p14:tracePt t="11644" x="4456113" y="1946275"/>
          <p14:tracePt t="11696" x="4465638" y="1946275"/>
          <p14:tracePt t="12478" x="4545013" y="1946275"/>
          <p14:tracePt t="12501" x="4633913" y="1938338"/>
          <p14:tracePt t="12550" x="4776788" y="1919288"/>
          <p14:tracePt t="12604" x="4822825" y="1919288"/>
          <p14:tracePt t="12653" x="4884738" y="1919288"/>
          <p14:tracePt t="12708" x="5010150" y="1919288"/>
          <p14:tracePt t="12759" x="5116513" y="1919288"/>
          <p14:tracePt t="12809" x="5153025" y="1919288"/>
          <p14:tracePt t="12857" x="5170488" y="1919288"/>
          <p14:tracePt t="12994" x="5197475" y="1919288"/>
          <p14:tracePt t="13018" x="5214938" y="1919288"/>
          <p14:tracePt t="13065" x="5251450" y="1919288"/>
          <p14:tracePt t="13123" x="5276850" y="1919288"/>
          <p14:tracePt t="13150" x="5286375" y="1919288"/>
          <p14:tracePt t="13203" x="5322888" y="1919288"/>
          <p14:tracePt t="13258" x="5367338" y="1928813"/>
          <p14:tracePt t="13313" x="5402263" y="1928813"/>
          <p14:tracePt t="13367" x="5419725" y="1928813"/>
          <p14:tracePt t="13625" x="5456238" y="1938338"/>
          <p14:tracePt t="13682" x="5500688" y="1965325"/>
          <p14:tracePt t="13733" x="5510213" y="1965325"/>
          <p14:tracePt t="13889" x="5491163" y="1965325"/>
          <p14:tracePt t="13918" x="5473700" y="1965325"/>
          <p14:tracePt t="13949" x="5438775" y="1965325"/>
          <p14:tracePt t="13999" x="5251450" y="1955800"/>
          <p14:tracePt t="14028" x="5143500" y="1946275"/>
          <p14:tracePt t="14058" x="5089525" y="1938338"/>
          <p14:tracePt t="14083" x="5054600" y="1938338"/>
          <p14:tracePt t="14112" x="4973638" y="1938338"/>
          <p14:tracePt t="14161" x="4795838" y="1938338"/>
          <p14:tracePt t="14211" x="4741863" y="1938338"/>
          <p14:tracePt t="14262" x="4714875" y="1938338"/>
          <p14:tracePt t="14333" x="4705350" y="1938338"/>
          <p14:tracePt t="14384" x="4679950" y="1938338"/>
          <p14:tracePt t="14417" x="4625975" y="1938338"/>
          <p14:tracePt t="14469" x="4554538" y="1938338"/>
          <p14:tracePt t="14521" x="4537075" y="1938338"/>
          <p14:tracePt t="14571" x="4537075" y="1928813"/>
          <p14:tracePt t="14817" x="4572000" y="1928813"/>
          <p14:tracePt t="14871" x="4732338" y="1928813"/>
          <p14:tracePt t="14924" x="4983163" y="1955800"/>
          <p14:tracePt t="14979" x="5214938" y="1965325"/>
          <p14:tracePt t="15031" x="5384800" y="1965325"/>
          <p14:tracePt t="15085" x="5438775" y="1965325"/>
          <p14:tracePt t="15155" x="5456238" y="1965325"/>
          <p14:tracePt t="18429" x="5446713" y="1982788"/>
          <p14:tracePt t="18453" x="5429250" y="1990725"/>
          <p14:tracePt t="18506" x="5402263" y="2000250"/>
          <p14:tracePt t="18560" x="5375275" y="2000250"/>
          <p14:tracePt t="18613" x="5330825" y="2000250"/>
          <p14:tracePt t="18668" x="5214938" y="2000250"/>
          <p14:tracePt t="18699" x="5187950" y="2000250"/>
          <p14:tracePt t="18756" x="5160963" y="2000250"/>
          <p14:tracePt t="19041" x="5160963" y="2009775"/>
          <p14:tracePt t="19114" x="5160963" y="2017713"/>
          <p14:tracePt t="19209" x="5160963" y="2027238"/>
          <p14:tracePt t="19284" x="5153025" y="2036763"/>
          <p14:tracePt t="20106" x="5153025" y="2054225"/>
          <p14:tracePt t="20130" x="5143500" y="2062163"/>
          <p14:tracePt t="20181" x="5099050" y="2197100"/>
          <p14:tracePt t="20234" x="4983163" y="2490788"/>
          <p14:tracePt t="20262" x="4875213" y="2803525"/>
          <p14:tracePt t="20313" x="4589463" y="3509963"/>
          <p14:tracePt t="20342" x="4465638" y="3786188"/>
          <p14:tracePt t="20394" x="4340225" y="4081463"/>
          <p14:tracePt t="20417" x="4330700" y="4116388"/>
          <p14:tracePt t="20471" x="4313238" y="4143375"/>
          <p14:tracePt t="20533" x="4286250" y="4160838"/>
          <p14:tracePt t="20585" x="4214813" y="4295775"/>
          <p14:tracePt t="20621" x="4152900" y="4394200"/>
          <p14:tracePt t="20673" x="4125913" y="4419600"/>
          <p14:tracePt t="21632" x="4054475" y="4483100"/>
          <p14:tracePt t="21689" x="3965575" y="4537075"/>
          <p14:tracePt t="21743" x="3848100" y="4598988"/>
          <p14:tracePt t="21798" x="3741738" y="4643438"/>
          <p14:tracePt t="21827" x="3714750" y="4652963"/>
          <p14:tracePt t="21855" x="3705225" y="4670425"/>
          <p14:tracePt t="21905" x="3652838" y="4732338"/>
          <p14:tracePt t="21933" x="3625850" y="4751388"/>
          <p14:tracePt t="21986" x="3608388" y="4776788"/>
          <p14:tracePt t="22044" x="3608388" y="4786313"/>
          <p14:tracePt t="22206" x="3616325" y="4803775"/>
          <p14:tracePt t="22256" x="3625850" y="4813300"/>
          <p14:tracePt t="22327" x="3633788" y="4840288"/>
          <p14:tracePt t="22355" x="3633788" y="4857750"/>
          <p14:tracePt t="22405" x="3633788" y="4884738"/>
          <p14:tracePt t="22431" x="3633788" y="4902200"/>
          <p14:tracePt t="22483" x="3608388" y="4983163"/>
          <p14:tracePt t="22536" x="3598863" y="5018088"/>
          <p14:tracePt t="22571" x="3589338" y="5027613"/>
          <p14:tracePt t="23114" x="3598863" y="5126038"/>
          <p14:tracePt t="23163" x="3652838" y="5384800"/>
          <p14:tracePt t="23215" x="3697288" y="5545138"/>
          <p14:tracePt t="23265" x="3705225" y="5581650"/>
          <p14:tracePt t="23313" x="3705225" y="5589588"/>
          <p14:tracePt t="23586" x="3633788" y="5537200"/>
          <p14:tracePt t="23638" x="3276600" y="5153025"/>
          <p14:tracePt t="23670" x="2803525" y="4697413"/>
          <p14:tracePt t="23721" x="2670175" y="4562475"/>
          <p14:tracePt t="23774" x="2643188" y="4545013"/>
          <p14:tracePt t="23824" x="2625725" y="4545013"/>
          <p14:tracePt t="23872" x="2608263" y="4518025"/>
          <p14:tracePt t="23922" x="2562225" y="4473575"/>
          <p14:tracePt t="23950" x="2401888" y="4348163"/>
          <p14:tracePt t="24000" x="2125663" y="4179888"/>
          <p14:tracePt t="24029" x="2098675" y="4170363"/>
          <p14:tracePt t="24089" x="2098675" y="4160838"/>
          <p14:tracePt t="24249" x="2098675" y="4187825"/>
          <p14:tracePt t="24298" x="2108200" y="4205288"/>
          <p14:tracePt t="24326" x="2116138" y="4224338"/>
          <p14:tracePt t="24375" x="2125663" y="4232275"/>
          <p14:tracePt t="24424" x="2133600" y="4251325"/>
          <p14:tracePt t="24453" x="2133600" y="4259263"/>
          <p14:tracePt t="24501" x="2143125" y="4259263"/>
          <p14:tracePt t="24697" x="2152650" y="4268788"/>
          <p14:tracePt t="25244" x="2179638" y="4357688"/>
          <p14:tracePt t="25299" x="2401888" y="4608513"/>
          <p14:tracePt t="25326" x="2581275" y="4776788"/>
          <p14:tracePt t="25379" x="2803525" y="4973638"/>
          <p14:tracePt t="25429" x="2874963" y="5037138"/>
          <p14:tracePt t="25480" x="2894013" y="5054600"/>
          <p14:tracePt t="25534" x="3009900" y="5081588"/>
          <p14:tracePt t="25558" x="3108325" y="5089525"/>
          <p14:tracePt t="25586" x="3241675" y="5099050"/>
          <p14:tracePt t="25646" x="3384550" y="5099050"/>
          <p14:tracePt t="25685" x="3438525" y="5099050"/>
          <p14:tracePt t="25742" x="3465513" y="5099050"/>
          <p14:tracePt t="25796" x="3473450" y="5099050"/>
          <p14:tracePt t="25938" x="3482975" y="5099050"/>
          <p14:tracePt t="25990" x="3490913" y="5099050"/>
          <p14:tracePt t="26539" x="3500438" y="5099050"/>
          <p14:tracePt t="26612" x="3544888" y="5099050"/>
          <p14:tracePt t="26640" x="3660775" y="5062538"/>
          <p14:tracePt t="26669" x="3768725" y="5037138"/>
          <p14:tracePt t="26729" x="3929063" y="4983163"/>
          <p14:tracePt t="26787" x="4224338" y="4875213"/>
          <p14:tracePt t="26815" x="4340225" y="4822825"/>
          <p14:tracePt t="26866" x="4545013" y="4724400"/>
          <p14:tracePt t="26916" x="4795838" y="4598988"/>
          <p14:tracePt t="26944" x="4911725" y="4554538"/>
          <p14:tracePt t="26995" x="5089525" y="4446588"/>
          <p14:tracePt t="27048" x="5313363" y="4322763"/>
          <p14:tracePt t="27077" x="5456238" y="4241800"/>
          <p14:tracePt t="27142" x="5803900" y="4062413"/>
          <p14:tracePt t="27171" x="5911850" y="4000500"/>
          <p14:tracePt t="27202" x="5973763" y="3956050"/>
          <p14:tracePt t="27252" x="6072188" y="3919538"/>
          <p14:tracePt t="27280" x="6134100" y="3894138"/>
          <p14:tracePt t="27305" x="6170613" y="3884613"/>
          <p14:tracePt t="27333" x="6232525" y="3867150"/>
          <p14:tracePt t="27383" x="6269038" y="3840163"/>
          <p14:tracePt t="27433" x="6296025" y="3830638"/>
          <p14:tracePt t="27487" x="6313488" y="3813175"/>
          <p14:tracePt t="27560" x="6330950" y="3803650"/>
          <p14:tracePt t="27611" x="6357938" y="3786188"/>
          <p14:tracePt t="27640" x="6367463" y="3776663"/>
          <p14:tracePt t="27671" x="6375400" y="3776663"/>
          <p14:tracePt t="27929" x="6323013" y="3795713"/>
          <p14:tracePt t="27982" x="5938838" y="3956050"/>
          <p14:tracePt t="28034" x="5411788" y="4170363"/>
          <p14:tracePt t="28084" x="4884738" y="4357688"/>
          <p14:tracePt t="28134" x="4500563" y="4510088"/>
          <p14:tracePt t="28187" x="4340225" y="4572000"/>
          <p14:tracePt t="28217" x="4313238" y="4581525"/>
          <p14:tracePt t="28265" x="4286250" y="4598988"/>
          <p14:tracePt t="28315" x="4197350" y="4625975"/>
          <p14:tracePt t="28343" x="4125913" y="4652963"/>
          <p14:tracePt t="28396" x="3894138" y="4697413"/>
          <p14:tracePt t="28423" x="3813175" y="4714875"/>
          <p14:tracePt t="28474" x="3776663" y="4724400"/>
          <p14:tracePt t="28524" x="3759200" y="4724400"/>
          <p14:tracePt t="28811" x="3759200" y="4732338"/>
          <p14:tracePt t="28843" x="3759200" y="4741863"/>
          <p14:tracePt t="28893" x="3759200" y="4751388"/>
          <p14:tracePt t="28920" x="3759200" y="4768850"/>
          <p14:tracePt t="28951" x="3759200" y="4786313"/>
          <p14:tracePt t="29001" x="3759200" y="4813300"/>
          <p14:tracePt t="29030" x="3759200" y="4822825"/>
          <p14:tracePt t="29080" x="3759200" y="4830763"/>
          <p14:tracePt t="29109" x="3759200" y="4848225"/>
          <p14:tracePt t="29161" x="3741738" y="4875213"/>
          <p14:tracePt t="29221" x="3714750" y="4902200"/>
          <p14:tracePt t="29249" x="3705225" y="4919663"/>
          <p14:tracePt t="29321" x="3687763" y="4929188"/>
          <p14:tracePt t="29486" x="3670300" y="4956175"/>
          <p14:tracePt t="29514" x="3652838" y="4965700"/>
          <p14:tracePt t="29565" x="3625850" y="4991100"/>
          <p14:tracePt t="29594" x="3608388" y="4991100"/>
          <p14:tracePt t="29667" x="3598863" y="4991100"/>
          <p14:tracePt t="29718" x="3589338" y="4991100"/>
          <p14:tracePt t="29818" x="3581400" y="4991100"/>
          <p14:tracePt t="29986" x="3571875" y="4991100"/>
          <p14:tracePt t="30061" x="3554413" y="4991100"/>
          <p14:tracePt t="30115" x="3527425" y="4991100"/>
          <p14:tracePt t="30164" x="3509963" y="4991100"/>
          <p14:tracePt t="30781" x="3490913" y="5000625"/>
          <p14:tracePt t="30807" x="3482975" y="5000625"/>
          <p14:tracePt t="30836" x="3429000" y="5018088"/>
          <p14:tracePt t="30887" x="3375025" y="5037138"/>
          <p14:tracePt t="30938" x="3357563" y="5037138"/>
          <p14:tracePt t="31224" x="3367088" y="5037138"/>
          <p14:tracePt t="31277" x="3384550" y="5037138"/>
          <p14:tracePt t="31327" x="3402013" y="5037138"/>
          <p14:tracePt t="31377" x="3429000" y="5010150"/>
          <p14:tracePt t="31406" x="3446463" y="5000625"/>
          <p14:tracePt t="31430" x="3455988" y="4991100"/>
          <p14:tracePt t="31482" x="3482975" y="4973638"/>
          <p14:tracePt t="31532" x="3509963" y="4965700"/>
          <p14:tracePt t="31582" x="3527425" y="4946650"/>
          <p14:tracePt t="31610" x="3536950" y="4946650"/>
          <p14:tracePt t="31684" x="3571875" y="4929188"/>
          <p14:tracePt t="31738" x="3589338" y="4911725"/>
          <p14:tracePt t="31793" x="3643313" y="4857750"/>
          <p14:tracePt t="31854" x="3929063" y="4608513"/>
          <p14:tracePt t="31906" x="4259263" y="4340225"/>
          <p14:tracePt t="31935" x="4429125" y="4179888"/>
          <p14:tracePt t="31986" x="4643438" y="3965575"/>
          <p14:tracePt t="32015" x="4776788" y="3830638"/>
          <p14:tracePt t="32066" x="4946650" y="3643313"/>
          <p14:tracePt t="32116" x="5027613" y="3554413"/>
          <p14:tracePt t="32167" x="5126038" y="3446463"/>
          <p14:tracePt t="32221" x="5276850" y="3241675"/>
          <p14:tracePt t="32255" x="5411788" y="3089275"/>
          <p14:tracePt t="32312" x="5670550" y="2786063"/>
          <p14:tracePt t="32361" x="5732463" y="2687638"/>
          <p14:tracePt t="32411" x="5759450" y="2660650"/>
          <p14:tracePt t="32438" x="5759450" y="2652713"/>
          <p14:tracePt t="32488" x="5768975" y="2652713"/>
          <p14:tracePt t="32606" x="5768975" y="2643188"/>
          <p14:tracePt t="32756" x="5768975" y="2670175"/>
          <p14:tracePt t="32810" x="5751513" y="2714625"/>
          <p14:tracePt t="32865" x="5653088" y="2830513"/>
          <p14:tracePt t="32890" x="5572125" y="2911475"/>
          <p14:tracePt t="32941" x="5276850" y="3205163"/>
          <p14:tracePt t="32968" x="5160963" y="3340100"/>
          <p14:tracePt t="33018" x="5000625" y="3517900"/>
          <p14:tracePt t="33046" x="4867275" y="3679825"/>
          <p14:tracePt t="33097" x="4643438" y="3911600"/>
          <p14:tracePt t="33125" x="4562475" y="3973513"/>
          <p14:tracePt t="33175" x="4438650" y="4089400"/>
          <p14:tracePt t="33204" x="4394200" y="4143375"/>
          <p14:tracePt t="33256" x="4367213" y="4160838"/>
          <p14:tracePt t="33308" x="4348163" y="4179888"/>
          <p14:tracePt t="33361" x="4322763" y="4205288"/>
          <p14:tracePt t="33410" x="4322763" y="4214813"/>
          <p14:tracePt t="33437" x="4313238" y="4214813"/>
          <p14:tracePt t="33898" x="4322763" y="4205288"/>
          <p14:tracePt t="33928" x="4330700" y="4205288"/>
          <p14:tracePt t="33980" x="4348163" y="4187825"/>
          <p14:tracePt t="34056" x="4357688" y="4170363"/>
          <p14:tracePt t="34109" x="4384675" y="4170363"/>
          <p14:tracePt t="34140" x="4394200" y="4160838"/>
          <p14:tracePt t="34193" x="4419600" y="4152900"/>
          <p14:tracePt t="34250" x="4438650" y="4133850"/>
          <p14:tracePt t="34282" x="4446588" y="4133850"/>
          <p14:tracePt t="34528" x="4456113" y="4133850"/>
          <p14:tracePt t="34859" x="4473575" y="4133850"/>
          <p14:tracePt t="34928" x="4483100" y="4133850"/>
          <p14:tracePt t="35543" x="4438650" y="4133850"/>
          <p14:tracePt t="35603" x="4268788" y="4133850"/>
          <p14:tracePt t="35655" x="4017963" y="4160838"/>
          <p14:tracePt t="35726" x="3867150" y="4197350"/>
          <p14:tracePt t="35784" x="3840163" y="4224338"/>
          <p14:tracePt t="35817" x="3822700" y="4241800"/>
          <p14:tracePt t="35871" x="3813175" y="4251325"/>
          <p14:tracePt t="35940" x="3786188" y="4286250"/>
          <p14:tracePt t="35997" x="3776663" y="4313238"/>
          <p14:tracePt t="36051" x="3741738" y="4340225"/>
          <p14:tracePt t="36104" x="3732213" y="4357688"/>
          <p14:tracePt t="36159" x="3714750" y="4384675"/>
          <p14:tracePt t="36208" x="3687763" y="4402138"/>
          <p14:tracePt t="36236" x="3679825" y="4419600"/>
          <p14:tracePt t="36269" x="3670300" y="4429125"/>
          <p14:tracePt t="36299" x="3660775" y="4446588"/>
          <p14:tracePt t="36323" x="3643313" y="4456113"/>
          <p14:tracePt t="36396" x="3616325" y="4500563"/>
          <p14:tracePt t="36429" x="3598863" y="4510088"/>
          <p14:tracePt t="36480" x="3571875" y="4537075"/>
          <p14:tracePt t="36532" x="3554413" y="4554538"/>
          <p14:tracePt t="36582" x="3544888" y="4572000"/>
          <p14:tracePt t="36702" x="3517900" y="4589463"/>
          <p14:tracePt t="36729" x="3473450" y="4608513"/>
          <p14:tracePt t="36764" x="3419475" y="4633913"/>
          <p14:tracePt t="36816" x="3394075" y="4643438"/>
          <p14:tracePt t="36890" x="3384550" y="4643438"/>
          <p14:tracePt t="36956" x="3375025" y="4643438"/>
          <p14:tracePt t="37282" x="3357563" y="4660900"/>
          <p14:tracePt t="37339" x="3330575" y="4679950"/>
          <p14:tracePt t="38473" x="3394075" y="4625975"/>
          <p14:tracePt t="38525" x="3509963" y="4554538"/>
          <p14:tracePt t="38574" x="3608388" y="4518025"/>
          <p14:tracePt t="38626" x="3705225" y="4491038"/>
          <p14:tracePt t="38687" x="3786188" y="4456113"/>
          <p14:tracePt t="38745" x="3902075" y="4419600"/>
          <p14:tracePt t="38799" x="3946525" y="4402138"/>
          <p14:tracePt t="38849" x="3965575" y="4394200"/>
          <p14:tracePt t="38877" x="3973513" y="4394200"/>
          <p14:tracePt t="38928" x="3983038" y="4394200"/>
          <p14:tracePt t="38982" x="4010025" y="4384675"/>
          <p14:tracePt t="39032" x="4037013" y="4375150"/>
          <p14:tracePt t="39083" x="4062413" y="4367213"/>
          <p14:tracePt t="39155" x="4081463" y="4367213"/>
          <p14:tracePt t="39205" x="4098925" y="4348163"/>
          <p14:tracePt t="39256" x="4116388" y="4340225"/>
          <p14:tracePt t="39285" x="4125913" y="4330700"/>
          <p14:tracePt t="39357" x="4133850" y="4330700"/>
          <p14:tracePt t="40090" x="4214813" y="4276725"/>
          <p14:tracePt t="40141" x="4241800" y="4259263"/>
          <p14:tracePt t="40193" x="4295775" y="4232275"/>
          <p14:tracePt t="40221" x="4348163" y="4205288"/>
          <p14:tracePt t="40273" x="4384675" y="4187825"/>
          <p14:tracePt t="40326" x="4510088" y="4152900"/>
          <p14:tracePt t="40376" x="4616450" y="4116388"/>
          <p14:tracePt t="40429" x="4714875" y="4081463"/>
          <p14:tracePt t="40470" x="4795838" y="4054475"/>
          <p14:tracePt t="40521" x="4894263" y="4027488"/>
          <p14:tracePt t="40549" x="4946650" y="4000500"/>
          <p14:tracePt t="40599" x="4983163" y="3983038"/>
          <p14:tracePt t="40627" x="5027613" y="3965575"/>
          <p14:tracePt t="40679" x="5116513" y="3929063"/>
          <p14:tracePt t="40729" x="5197475" y="3902075"/>
          <p14:tracePt t="40789" x="5313363" y="3857625"/>
          <p14:tracePt t="40849" x="5429250" y="3822700"/>
          <p14:tracePt t="40899" x="5527675" y="3776663"/>
          <p14:tracePt t="40928" x="5589588" y="3751263"/>
          <p14:tracePt t="40979" x="5705475" y="3697288"/>
          <p14:tracePt t="41013" x="5768975" y="3652838"/>
          <p14:tracePt t="41066" x="5857875" y="3598863"/>
          <p14:tracePt t="41094" x="5884863" y="3571875"/>
          <p14:tracePt t="41146" x="5902325" y="3562350"/>
          <p14:tracePt t="41195" x="5919788" y="3544888"/>
          <p14:tracePt t="41244" x="5956300" y="3517900"/>
          <p14:tracePt t="41294" x="5983288" y="3500438"/>
          <p14:tracePt t="41345" x="6010275" y="3482975"/>
          <p14:tracePt t="41374" x="6018213" y="3482975"/>
          <p14:tracePt t="41501" x="5919788" y="3509963"/>
          <p14:tracePt t="41552" x="5857875" y="3527425"/>
          <p14:tracePt t="41579" x="5759450" y="3536950"/>
          <p14:tracePt t="41628" x="5599113" y="3554413"/>
          <p14:tracePt t="41660" x="5545138" y="3571875"/>
          <p14:tracePt t="41716" x="5438775" y="3608388"/>
          <p14:tracePt t="41766" x="5394325" y="3633788"/>
          <p14:tracePt t="41824" x="5384800" y="3660775"/>
          <p14:tracePt t="41876" x="5384800" y="3697288"/>
          <p14:tracePt t="41926" x="5384800" y="3786188"/>
          <p14:tracePt t="41982" x="5402263" y="3830638"/>
          <p14:tracePt t="42037" x="5429250" y="3857625"/>
          <p14:tracePt t="42096" x="5661025" y="3902075"/>
          <p14:tracePt t="42145" x="5894388" y="3929063"/>
          <p14:tracePt t="42174" x="6037263" y="3929063"/>
          <p14:tracePt t="42204" x="6180138" y="3929063"/>
          <p14:tracePt t="42254" x="6313488" y="3929063"/>
          <p14:tracePt t="42282" x="6394450" y="3929063"/>
          <p14:tracePt t="42334" x="6616700" y="3929063"/>
          <p14:tracePt t="42385" x="6777038" y="3911600"/>
          <p14:tracePt t="42437" x="6804025" y="3902075"/>
          <p14:tracePt t="42463" x="6823075" y="3894138"/>
          <p14:tracePt t="42514" x="6848475" y="3875088"/>
          <p14:tracePt t="42580" x="6867525" y="3840163"/>
          <p14:tracePt t="42610" x="6875463" y="3822700"/>
          <p14:tracePt t="42661" x="6875463" y="3795713"/>
          <p14:tracePt t="42721" x="6867525" y="3768725"/>
          <p14:tracePt t="42750" x="6823075" y="3732213"/>
          <p14:tracePt t="42782" x="6724650" y="3687763"/>
          <p14:tracePt t="42814" x="6581775" y="3643313"/>
          <p14:tracePt t="42866" x="6411913" y="3598863"/>
          <p14:tracePt t="42917" x="6330950" y="3589338"/>
          <p14:tracePt t="42945" x="6224588" y="3581400"/>
          <p14:tracePt t="42996" x="6134100" y="3581400"/>
          <p14:tracePt t="43053" x="6027738" y="3571875"/>
          <p14:tracePt t="43079" x="6018213" y="3571875"/>
          <p14:tracePt t="43131" x="5991225" y="3571875"/>
          <p14:tracePt t="43180" x="5983288" y="3571875"/>
          <p14:tracePt t="43277" x="5956300" y="3571875"/>
          <p14:tracePt t="43327" x="5938838" y="3571875"/>
          <p14:tracePt t="43379" x="5857875" y="3581400"/>
          <p14:tracePt t="43407" x="5822950" y="3598863"/>
          <p14:tracePt t="43433" x="5803900" y="3598863"/>
          <p14:tracePt t="43484" x="5786438" y="3608388"/>
          <p14:tracePt t="44086" x="5776913" y="3608388"/>
          <p14:tracePt t="44159" x="5759450" y="3608388"/>
          <p14:tracePt t="44231" x="5697538" y="3608388"/>
          <p14:tracePt t="44283" x="5545138" y="3608388"/>
          <p14:tracePt t="44337" x="5518150" y="3608388"/>
          <p14:tracePt t="44390" x="5500688" y="3608388"/>
          <p14:tracePt t="44442" x="5456238" y="3608388"/>
          <p14:tracePt t="44494" x="5357813" y="3633788"/>
          <p14:tracePt t="44552" x="5276850" y="3660775"/>
          <p14:tracePt t="44607" x="5259388" y="3679825"/>
          <p14:tracePt t="44661" x="5214938" y="3697288"/>
          <p14:tracePt t="44693" x="5197475" y="3714750"/>
          <p14:tracePt t="44747" x="5160963" y="3741738"/>
          <p14:tracePt t="44802" x="5108575" y="3768725"/>
          <p14:tracePt t="44854" x="5045075" y="3803650"/>
          <p14:tracePt t="44905" x="4991100" y="3830638"/>
          <p14:tracePt t="44932" x="4983163" y="3840163"/>
          <p14:tracePt t="44984" x="4965700" y="3848100"/>
          <p14:tracePt t="45033" x="4929188" y="3867150"/>
          <p14:tracePt t="45084" x="4840288" y="3902075"/>
          <p14:tracePt t="45143" x="4768850" y="3938588"/>
          <p14:tracePt t="45172" x="4732338" y="3956050"/>
          <p14:tracePt t="45221" x="4697413" y="3983038"/>
          <p14:tracePt t="45273" x="4679950" y="3990975"/>
          <p14:tracePt t="45325" x="4633913" y="4017963"/>
          <p14:tracePt t="45375" x="4537075" y="4044950"/>
          <p14:tracePt t="45425" x="4473575" y="4062413"/>
          <p14:tracePt t="45455" x="4456113" y="4062413"/>
          <p14:tracePt t="45528" x="4446588" y="4062413"/>
          <p14:tracePt t="45844" x="4446588" y="4071938"/>
          <p14:tracePt t="45915" x="4446588" y="4081463"/>
          <p14:tracePt t="45969" x="4446588" y="4089400"/>
          <p14:tracePt t="46206" x="4456113" y="4089400"/>
          <p14:tracePt t="46413" x="4456113" y="4098925"/>
          <p14:tracePt t="46533" x="4465638" y="4108450"/>
          <p14:tracePt t="47147" x="4473575" y="4133850"/>
          <p14:tracePt t="47202" x="4491038" y="4205288"/>
          <p14:tracePt t="47251" x="4491038" y="4232275"/>
          <p14:tracePt t="47324" x="4491038" y="4241800"/>
          <p14:tracePt t="47375" x="4491038" y="4268788"/>
          <p14:tracePt t="47433" x="4491038" y="4518025"/>
          <p14:tracePt t="47488" x="4491038" y="4679950"/>
          <p14:tracePt t="47514" x="4491038" y="4687888"/>
          <p14:tracePt t="47568" x="4491038" y="4732338"/>
          <p14:tracePt t="47611" x="4491038" y="4813300"/>
          <p14:tracePt t="47662" x="4465638" y="4911725"/>
          <p14:tracePt t="47721" x="4456113" y="5027613"/>
          <p14:tracePt t="47753" x="4456113" y="5037138"/>
          <p14:tracePt t="47786" x="4456113" y="5054600"/>
          <p14:tracePt t="48160" x="4456113" y="5062538"/>
          <p14:tracePt t="48219" x="4456113" y="5072063"/>
          <p14:tracePt t="48323" x="4446588" y="5072063"/>
          <p14:tracePt t="48378" x="4438650" y="5045075"/>
          <p14:tracePt t="48432" x="4438650" y="4965700"/>
          <p14:tracePt t="48493" x="4438650" y="4857750"/>
          <p14:tracePt t="48558" x="4438650" y="4589463"/>
          <p14:tracePt t="48617" x="4438650" y="4276725"/>
          <p14:tracePt t="48677" x="4438650" y="4160838"/>
          <p14:tracePt t="48737" x="4446588" y="4116388"/>
          <p14:tracePt t="48822" x="4446588" y="4108450"/>
          <p14:tracePt t="48890" x="4483100" y="3983038"/>
          <p14:tracePt t="48941" x="4491038" y="3956050"/>
          <p14:tracePt t="48972" x="4491038" y="3946525"/>
          <p14:tracePt t="49122" x="4491038" y="3973513"/>
          <p14:tracePt t="49173" x="4491038" y="4000500"/>
          <p14:tracePt t="49208" x="4491038" y="4037013"/>
          <p14:tracePt t="49238" x="4491038" y="4054475"/>
          <p14:tracePt t="49275" x="4491038" y="4062413"/>
          <p14:tracePt t="49328" x="4491038" y="4089400"/>
          <p14:tracePt t="49379" x="4491038" y="4108450"/>
          <p14:tracePt t="49430" x="4491038" y="4116388"/>
          <p14:tracePt t="51010" x="4510088" y="4108450"/>
          <p14:tracePt t="51065" x="4545013" y="4054475"/>
          <p14:tracePt t="51115" x="4562475" y="4027488"/>
          <p14:tracePt t="51166" x="4589463" y="4010025"/>
          <p14:tracePt t="51216" x="4608513" y="3990975"/>
          <p14:tracePt t="51258" x="4616450" y="3983038"/>
          <p14:tracePt t="51311" x="4643438" y="3965575"/>
          <p14:tracePt t="51366" x="4660900" y="3956050"/>
          <p14:tracePt t="51419" x="4679950" y="3938588"/>
          <p14:tracePt t="51474" x="4705350" y="3929063"/>
          <p14:tracePt t="51525" x="4724400" y="3911600"/>
          <p14:tracePt t="51582" x="4751388" y="3894138"/>
          <p14:tracePt t="51611" x="4759325" y="3875088"/>
          <p14:tracePt t="51636" x="4776788" y="3875088"/>
          <p14:tracePt t="51664" x="4786313" y="3857625"/>
          <p14:tracePt t="51719" x="4822825" y="3840163"/>
          <p14:tracePt t="51784" x="4848225" y="3813175"/>
          <p14:tracePt t="51817" x="4857750" y="3803650"/>
          <p14:tracePt t="51848" x="4867275" y="3786188"/>
          <p14:tracePt t="51884" x="4884738" y="3776663"/>
          <p14:tracePt t="51937" x="4911725" y="3741738"/>
          <p14:tracePt t="51971" x="4929188" y="3732213"/>
          <p14:tracePt t="52023" x="4956175" y="3705225"/>
          <p14:tracePt t="52078" x="4983163" y="3687763"/>
          <p14:tracePt t="52130" x="5000625" y="3670300"/>
          <p14:tracePt t="52184" x="5010150" y="3652838"/>
          <p14:tracePt t="52235" x="5027613" y="3633788"/>
          <p14:tracePt t="52297" x="5054600" y="3608388"/>
          <p14:tracePt t="52348" x="5081588" y="3581400"/>
          <p14:tracePt t="52377" x="5089525" y="3571875"/>
          <p14:tracePt t="52407" x="5108575" y="3562350"/>
          <p14:tracePt t="52434" x="5116513" y="3554413"/>
          <p14:tracePt t="52485" x="5133975" y="3544888"/>
          <p14:tracePt t="52538" x="5153025" y="3517900"/>
          <p14:tracePt t="52566" x="5160963" y="3509963"/>
          <p14:tracePt t="52595" x="5180013" y="3490913"/>
          <p14:tracePt t="52648" x="5205413" y="3465513"/>
          <p14:tracePt t="52699" x="5224463" y="3446463"/>
          <p14:tracePt t="52738" x="5232400" y="3438525"/>
          <p14:tracePt t="52766" x="5241925" y="3419475"/>
          <p14:tracePt t="52801" x="5268913" y="3402013"/>
          <p14:tracePt t="52826" x="5276850" y="3394075"/>
          <p14:tracePt t="52891" x="5313363" y="3357563"/>
          <p14:tracePt t="52942" x="5340350" y="3330575"/>
          <p14:tracePt t="52995" x="5357813" y="3303588"/>
          <p14:tracePt t="53044" x="5384800" y="3286125"/>
          <p14:tracePt t="53100" x="5446713" y="3205163"/>
          <p14:tracePt t="53166" x="5483225" y="3170238"/>
          <p14:tracePt t="53191" x="5500688" y="3152775"/>
          <p14:tracePt t="53246" x="5518150" y="3133725"/>
          <p14:tracePt t="53321" x="5562600" y="3089275"/>
          <p14:tracePt t="53362" x="5581650" y="3071813"/>
          <p14:tracePt t="53418" x="5616575" y="3036888"/>
          <p14:tracePt t="53453" x="5626100" y="3027363"/>
          <p14:tracePt t="53511" x="5653088" y="3000375"/>
          <p14:tracePt t="53548" x="5653088" y="2990850"/>
          <p14:tracePt t="53629" x="5661025" y="2990850"/>
          <p14:tracePt t="53705" x="5661025" y="2973388"/>
          <p14:tracePt t="53739" x="5680075" y="2955925"/>
          <p14:tracePt t="53793" x="5705475" y="2928938"/>
          <p14:tracePt t="53832" x="5724525" y="2919413"/>
          <p14:tracePt t="53877" x="5724525" y="2901950"/>
          <p14:tracePt t="53945" x="5732463" y="2894013"/>
          <p14:tracePt t="53996" x="5759450" y="2874963"/>
          <p14:tracePt t="54051" x="5776913" y="2857500"/>
          <p14:tracePt t="54080" x="5795963" y="2847975"/>
          <p14:tracePt t="54130" x="5803900" y="2840038"/>
          <p14:tracePt t="54159" x="5813425" y="2822575"/>
          <p14:tracePt t="54210" x="5830888" y="2813050"/>
          <p14:tracePt t="54264" x="5848350" y="2803525"/>
          <p14:tracePt t="54353" x="5867400" y="2786063"/>
          <p14:tracePt t="54405" x="5875338" y="2786063"/>
          <p14:tracePt t="54482" x="5884863" y="2776538"/>
          <p14:tracePt t="54536" x="5911850" y="2759075"/>
          <p14:tracePt t="54565" x="5911850" y="2751138"/>
          <p14:tracePt t="54595" x="5919788" y="2751138"/>
          <p14:tracePt t="54646" x="5938838" y="2741613"/>
          <p14:tracePt t="54674" x="5946775" y="2732088"/>
          <p14:tracePt t="54726" x="5956300" y="2732088"/>
          <p14:tracePt t="55705" x="5956300" y="2751138"/>
          <p14:tracePt t="55754" x="5946775" y="2768600"/>
          <p14:tracePt t="55793" x="5919788" y="2776538"/>
          <p14:tracePt t="55861" x="5884863" y="2795588"/>
          <p14:tracePt t="55923" x="5875338" y="2813050"/>
          <p14:tracePt t="55990" x="5857875" y="2822575"/>
          <p14:tracePt t="56019" x="5848350" y="2830513"/>
          <p14:tracePt t="56069" x="5830888" y="2840038"/>
          <p14:tracePt t="56120" x="5768975" y="2884488"/>
          <p14:tracePt t="56173" x="5562600" y="3009900"/>
          <p14:tracePt t="56227" x="5313363" y="3179763"/>
          <p14:tracePt t="56253" x="5232400" y="3224213"/>
          <p14:tracePt t="56308" x="5099050" y="3330575"/>
          <p14:tracePt t="56360" x="5010150" y="3429000"/>
          <p14:tracePt t="56423" x="4875213" y="3581400"/>
          <p14:tracePt t="56455" x="4813300" y="3652838"/>
          <p14:tracePt t="56480" x="4795838" y="3687763"/>
          <p14:tracePt t="56533" x="4759325" y="3751263"/>
          <p14:tracePt t="56565" x="4732338" y="3786188"/>
          <p14:tracePt t="56590" x="4714875" y="3803650"/>
          <p14:tracePt t="56642" x="4687888" y="3840163"/>
          <p14:tracePt t="56693" x="4679950" y="3848100"/>
          <p14:tracePt t="56844" x="4679950" y="3840163"/>
          <p14:tracePt t="56907" x="4679950" y="3822700"/>
          <p14:tracePt t="56940" x="4679950" y="3813175"/>
          <p14:tracePt t="56992" x="4679950" y="3795713"/>
          <p14:tracePt t="57037" x="4697413" y="3732213"/>
          <p14:tracePt t="57067" x="4724400" y="3679825"/>
          <p14:tracePt t="57103" x="4732338" y="3598863"/>
          <p14:tracePt t="57134" x="4741863" y="3490913"/>
          <p14:tracePt t="57186" x="4741863" y="3367088"/>
          <p14:tracePt t="57237" x="4741863" y="3330575"/>
          <p14:tracePt t="57267" x="4724400" y="3313113"/>
          <p14:tracePt t="57317" x="4687888" y="3295650"/>
          <p14:tracePt t="57367" x="4554538" y="3276600"/>
          <p14:tracePt t="57435" x="4357688" y="3276600"/>
          <p14:tracePt t="57487" x="4340225" y="3276600"/>
          <p14:tracePt t="57536" x="4340225" y="3303588"/>
          <p14:tracePt t="57587" x="4340225" y="3330575"/>
          <p14:tracePt t="57612" x="4340225" y="3340100"/>
          <p14:tracePt t="57665" x="4357688" y="3375025"/>
          <p14:tracePt t="57718" x="4438650" y="3438525"/>
          <p14:tracePt t="57768" x="4608513" y="3473450"/>
          <p14:tracePt t="57800" x="4759325" y="3500438"/>
          <p14:tracePt t="57867" x="4965700" y="3517900"/>
          <p14:tracePt t="57902" x="5027613" y="3517900"/>
          <p14:tracePt t="57930" x="5089525" y="3517900"/>
          <p14:tracePt t="57984" x="5232400" y="3490913"/>
          <p14:tracePt t="58011" x="5276850" y="3482975"/>
          <p14:tracePt t="58069" x="5367338" y="3446463"/>
          <p14:tracePt t="58124" x="5394325" y="3411538"/>
          <p14:tracePt t="58181" x="5394325" y="3384550"/>
          <p14:tracePt t="58214" x="5394325" y="3348038"/>
          <p14:tracePt t="58243" x="5384800" y="3268663"/>
          <p14:tracePt t="58305" x="5303838" y="3089275"/>
          <p14:tracePt t="58362" x="5259388" y="3044825"/>
          <p14:tracePt t="58391" x="5251450" y="3036888"/>
          <p14:tracePt t="58426" x="5197475" y="3017838"/>
          <p14:tracePt t="58483" x="5116513" y="2990850"/>
          <p14:tracePt t="58536" x="5018088" y="2990850"/>
          <p14:tracePt t="58592" x="4884738" y="2990850"/>
          <p14:tracePt t="58644" x="4660900" y="3009900"/>
          <p14:tracePt t="58674" x="4537075" y="3036888"/>
          <p14:tracePt t="58725" x="4402138" y="3071813"/>
          <p14:tracePt t="58789" x="4251325" y="3116263"/>
          <p14:tracePt t="58823" x="4241800" y="3125788"/>
          <p14:tracePt t="58906" x="4214813" y="3160713"/>
          <p14:tracePt t="58944" x="4205288" y="3170238"/>
          <p14:tracePt t="59009" x="4197350" y="3205163"/>
          <p14:tracePt t="59041" x="4197350" y="3259138"/>
          <p14:tracePt t="59100" x="4197350" y="3384550"/>
          <p14:tracePt t="59161" x="4197350" y="3429000"/>
          <p14:tracePt t="59212" x="4259263" y="3527425"/>
          <p14:tracePt t="59268" x="4394200" y="3589338"/>
          <p14:tracePt t="59323" x="4589463" y="3608388"/>
          <p14:tracePt t="59376" x="4786313" y="3608388"/>
          <p14:tracePt t="59442" x="4929188" y="3571875"/>
          <p14:tracePt t="59446" x="4946650" y="3571875"/>
          <p14:tracePt t="59499" x="5062538" y="3536950"/>
          <p14:tracePt t="59551" x="5170488" y="3500438"/>
          <p14:tracePt t="59607" x="5197475" y="3482975"/>
          <p14:tracePt t="59657" x="5205413" y="3473450"/>
          <p14:tracePt t="59720" x="5205413" y="3465513"/>
          <p14:tracePt t="59783" x="5205413" y="3446463"/>
          <p14:tracePt t="59823" x="5205413" y="3438525"/>
          <p14:tracePt t="59921" x="5160963" y="3473450"/>
          <p14:tracePt t="59985" x="5037138" y="3554413"/>
          <p14:tracePt t="60043" x="4956175" y="3589338"/>
          <p14:tracePt t="60088" x="4919663" y="3616325"/>
          <p14:tracePt t="60133" x="4894263" y="3643313"/>
          <p14:tracePt t="60171" x="4867275" y="3670300"/>
          <p14:tracePt t="60223" x="4813300" y="3724275"/>
          <p14:tracePt t="60282" x="4795838" y="3751263"/>
          <p14:tracePt t="60336" x="4776788" y="3786188"/>
          <p14:tracePt t="60369" x="4751388" y="3822700"/>
          <p14:tracePt t="60401" x="4732338" y="3857625"/>
          <p14:tracePt t="60428" x="4714875" y="3894138"/>
          <p14:tracePt t="60502" x="4687888" y="3929063"/>
          <p14:tracePt t="60557" x="4660900" y="3956050"/>
          <p14:tracePt t="60582" x="4652963" y="3965575"/>
          <p14:tracePt t="60616" x="4625975" y="3983038"/>
          <p14:tracePt t="60669" x="4589463" y="4010025"/>
          <p14:tracePt t="60700" x="4581525" y="4017963"/>
          <p14:tracePt t="60737" x="4554538" y="4027488"/>
          <p14:tracePt t="60778" x="4537075" y="4037013"/>
          <p14:tracePt t="60807" x="4518025" y="4044950"/>
          <p14:tracePt t="60862" x="4510088" y="4054475"/>
          <p14:tracePt t="60912" x="4510088" y="4062413"/>
          <p14:tracePt t="60950" x="4510088" y="4071938"/>
          <p14:tracePt t="61049" x="4510088" y="4081463"/>
          <p14:tracePt t="61103" x="4500563" y="4089400"/>
          <p14:tracePt t="61183" x="4491038" y="4108450"/>
          <p14:tracePt t="61213" x="4483100" y="4116388"/>
          <p14:tracePt t="62187" x="4500563" y="4081463"/>
          <p14:tracePt t="62248" x="4518025" y="4054475"/>
          <p14:tracePt t="62306" x="4545013" y="4017963"/>
          <p14:tracePt t="62358" x="4572000" y="3990975"/>
          <p14:tracePt t="62386" x="4589463" y="3983038"/>
          <p14:tracePt t="62417" x="4608513" y="3965575"/>
          <p14:tracePt t="62449" x="4616450" y="3946525"/>
          <p14:tracePt t="62519" x="4643438" y="3938588"/>
          <p14:tracePt t="62596" x="4652963" y="3938588"/>
          <p14:tracePt t="62697" x="4652963" y="3956050"/>
          <p14:tracePt t="62750" x="4652963" y="3983038"/>
          <p14:tracePt t="62815" x="4633913" y="4017963"/>
          <p14:tracePt t="62868" x="4608513" y="4027488"/>
          <p14:tracePt t="62925" x="4581525" y="4054475"/>
          <p14:tracePt t="62953" x="4554538" y="4071938"/>
          <p14:tracePt t="63009" x="4510088" y="4098925"/>
          <p14:tracePt t="63061" x="4491038" y="4108450"/>
          <p14:tracePt t="63634" x="4491038" y="4089400"/>
          <p14:tracePt t="63663" x="4491038" y="4081463"/>
          <p14:tracePt t="63716" x="4500563" y="4071938"/>
          <p14:tracePt t="63768" x="4518025" y="4054475"/>
          <p14:tracePt t="63838" x="4527550" y="4044950"/>
          <p14:tracePt t="63870" x="4537075" y="4037013"/>
          <p14:tracePt t="63938" x="4554538" y="4017963"/>
          <p14:tracePt t="63943" x="4562475" y="4010025"/>
          <p14:tracePt t="64021" x="4589463" y="4000500"/>
          <p14:tracePt t="64059" x="4608513" y="3990975"/>
          <p14:tracePt t="64122" x="4643438" y="3973513"/>
          <p14:tracePt t="64179" x="4660900" y="3965575"/>
          <p14:tracePt t="64237" x="4687888" y="3946525"/>
          <p14:tracePt t="64297" x="4714875" y="3929063"/>
          <p14:tracePt t="64352" x="4741863" y="3919538"/>
          <p14:tracePt t="64405" x="4759325" y="3902075"/>
          <p14:tracePt t="64508" x="4786313" y="3875088"/>
          <p14:tracePt t="64583" x="4813300" y="3857625"/>
          <p14:tracePt t="64637" x="4840288" y="3830638"/>
          <p14:tracePt t="64691" x="4848225" y="3813175"/>
          <p14:tracePt t="64745" x="4867275" y="3795713"/>
          <p14:tracePt t="64808" x="4884738" y="3768725"/>
          <p14:tracePt t="64849" x="4902200" y="3751263"/>
          <p14:tracePt t="64882" x="4919663" y="3732213"/>
          <p14:tracePt t="64914" x="4938713" y="3714750"/>
          <p14:tracePt t="64946" x="4956175" y="3697288"/>
          <p14:tracePt t="65000" x="4983163" y="3670300"/>
          <p14:tracePt t="65038" x="4991100" y="3652838"/>
          <p14:tracePt t="65069" x="5000625" y="3633788"/>
          <p14:tracePt t="65099" x="5010150" y="3625850"/>
          <p14:tracePt t="65154" x="5027613" y="3616325"/>
          <p14:tracePt t="65206" x="5037138" y="3608388"/>
          <p14:tracePt t="65255" x="5062538" y="3581400"/>
          <p14:tracePt t="65306" x="5089525" y="3554413"/>
          <p14:tracePt t="65334" x="5099050" y="3536950"/>
          <p14:tracePt t="65367" x="5116513" y="3527425"/>
          <p14:tracePt t="65395" x="5126038" y="3509963"/>
          <p14:tracePt t="65446" x="5143500" y="3490913"/>
          <p14:tracePt t="65475" x="5160963" y="3482975"/>
          <p14:tracePt t="65526" x="5180013" y="3455988"/>
          <p14:tracePt t="65579" x="5205413" y="3419475"/>
          <p14:tracePt t="65636" x="5232400" y="3402013"/>
          <p14:tracePt t="65687" x="5251450" y="3375025"/>
          <p14:tracePt t="65741" x="5268913" y="3348038"/>
          <p14:tracePt t="65787" x="5286375" y="3330575"/>
          <p14:tracePt t="65848" x="5313363" y="3303588"/>
          <p14:tracePt t="65881" x="5330825" y="3268663"/>
          <p14:tracePt t="65915" x="5375275" y="3224213"/>
          <p14:tracePt t="65942" x="5384800" y="3214688"/>
          <p14:tracePt t="65976" x="5402263" y="3187700"/>
          <p14:tracePt t="66005" x="5429250" y="3152775"/>
          <p14:tracePt t="66030" x="5446713" y="3125788"/>
          <p14:tracePt t="66097" x="5491163" y="3071813"/>
          <p14:tracePt t="66150" x="5527675" y="3027363"/>
          <p14:tracePt t="66204" x="5554663" y="2990850"/>
          <p14:tracePt t="66255" x="5572125" y="2982913"/>
          <p14:tracePt t="66306" x="5599113" y="2965450"/>
          <p14:tracePt t="66360" x="5626100" y="2946400"/>
          <p14:tracePt t="66419" x="5705475" y="2911475"/>
          <p14:tracePt t="66445" x="5751513" y="2894013"/>
          <p14:tracePt t="66501" x="5786438" y="2867025"/>
          <p14:tracePt t="66528" x="5795963" y="2857500"/>
          <p14:tracePt t="66582" x="5813425" y="2847975"/>
          <p14:tracePt t="66682" x="5830888" y="2822575"/>
          <p14:tracePt t="66734" x="5857875" y="2795588"/>
          <p14:tracePt t="66788" x="5884863" y="2768600"/>
          <p14:tracePt t="66822" x="5902325" y="2751138"/>
          <p14:tracePt t="66879" x="5911850" y="2751138"/>
          <p14:tracePt t="67287" x="5884863" y="2776538"/>
          <p14:tracePt t="67339" x="5840413" y="2813050"/>
          <p14:tracePt t="67395" x="5670550" y="2973388"/>
          <p14:tracePt t="67447" x="5438775" y="3160713"/>
          <p14:tracePt t="67504" x="5187950" y="3340100"/>
          <p14:tracePt t="67554" x="5054600" y="3482975"/>
          <p14:tracePt t="67604" x="4983163" y="3554413"/>
          <p14:tracePt t="67670" x="4830763" y="3679825"/>
          <p14:tracePt t="67732" x="4652963" y="3830638"/>
          <p14:tracePt t="67801" x="4537075" y="3983038"/>
          <p14:tracePt t="67870" x="4510088" y="4010025"/>
          <p14:tracePt t="67932" x="4500563" y="4017963"/>
          <p14:tracePt t="68061" x="4500563" y="4037013"/>
          <p14:tracePt t="68120" x="4483100" y="4054475"/>
          <p14:tracePt t="68380" x="4500563" y="4054475"/>
          <p14:tracePt t="68432" x="4510088" y="4062413"/>
          <p14:tracePt t="68460" x="4527550" y="4081463"/>
          <p14:tracePt t="68510" x="4537075" y="4098925"/>
          <p14:tracePt t="68538" x="4537075" y="4116388"/>
          <p14:tracePt t="68568" x="4537075" y="4133850"/>
          <p14:tracePt t="68619" x="4537075" y="4152900"/>
          <p14:tracePt t="68935" x="4537075" y="4143375"/>
          <p14:tracePt t="69076" x="4537075" y="4133850"/>
          <p14:tracePt t="69265" x="4537075" y="4116388"/>
          <p14:tracePt t="69317" x="4545013" y="4098925"/>
          <p14:tracePt t="69367" x="4572000" y="4071938"/>
          <p14:tracePt t="69418" x="4625975" y="4044950"/>
          <p14:tracePt t="69443" x="4660900" y="4027488"/>
          <p14:tracePt t="69495" x="4714875" y="4010025"/>
          <p14:tracePt t="69550" x="4768850" y="3973513"/>
          <p14:tracePt t="69605" x="4867275" y="3938588"/>
          <p14:tracePt t="69658" x="4983163" y="3902075"/>
          <p14:tracePt t="69719" x="5099050" y="3867150"/>
          <p14:tracePt t="69773" x="5187950" y="3840163"/>
          <p14:tracePt t="69828" x="5232400" y="3813175"/>
          <p14:tracePt t="69890" x="5348288" y="3741738"/>
          <p14:tracePt t="69947" x="5438775" y="3697288"/>
          <p14:tracePt t="70000" x="5545138" y="3633788"/>
          <p14:tracePt t="70050" x="5634038" y="3589338"/>
          <p14:tracePt t="70103" x="5688013" y="3554413"/>
          <p14:tracePt t="70164" x="5776913" y="3517900"/>
          <p14:tracePt t="70214" x="5803900" y="3490913"/>
          <p14:tracePt t="70266" x="5830888" y="3473450"/>
          <p14:tracePt t="70318" x="5848350" y="3455988"/>
          <p14:tracePt t="70370" x="5857875" y="3455988"/>
          <p14:tracePt t="70423" x="5867400" y="3446463"/>
          <p14:tracePt t="70499" x="5875338" y="3446463"/>
          <p14:tracePt t="70642" x="5884863" y="3438525"/>
          <p14:tracePt t="70708" x="5902325" y="3429000"/>
          <p14:tracePt t="70761" x="5902325" y="3419475"/>
          <p14:tracePt t="70823" x="5938838" y="3394075"/>
          <p14:tracePt t="70887" x="5973763" y="3367088"/>
          <p14:tracePt t="70942" x="6000750" y="3340100"/>
          <p14:tracePt t="70996" x="6018213" y="3330575"/>
          <p14:tracePt t="71048" x="6037263" y="3322638"/>
          <p14:tracePt t="71100" x="6054725" y="3322638"/>
          <p14:tracePt t="71162" x="6089650" y="3295650"/>
          <p14:tracePt t="71211" x="6116638" y="3286125"/>
          <p14:tracePt t="71262" x="6134100" y="3286125"/>
          <p14:tracePt t="71640" x="6116638" y="3295650"/>
          <p14:tracePt t="71664" x="6108700" y="3295650"/>
          <p14:tracePt t="71721" x="6054725" y="3322638"/>
          <p14:tracePt t="71774" x="5919788" y="3367088"/>
          <p14:tracePt t="71803" x="5857875" y="3384550"/>
          <p14:tracePt t="71858" x="5634038" y="3429000"/>
          <p14:tracePt t="71911" x="5491163" y="3465513"/>
          <p14:tracePt t="71943" x="5419725" y="3490913"/>
          <p14:tracePt t="71976" x="5268913" y="3544888"/>
          <p14:tracePt t="72000" x="5214938" y="3562350"/>
          <p14:tracePt t="72053" x="5160963" y="3598863"/>
          <p14:tracePt t="72104" x="5099050" y="3633788"/>
          <p14:tracePt t="72134" x="5037138" y="3679825"/>
          <p14:tracePt t="72197" x="4973638" y="3714750"/>
          <p14:tracePt t="72227" x="4929188" y="3732213"/>
          <p14:tracePt t="72257" x="4894263" y="3751263"/>
          <p14:tracePt t="72306" x="4867275" y="3768725"/>
          <p14:tracePt t="72335" x="4848225" y="3786188"/>
          <p14:tracePt t="72360" x="4822825" y="3795713"/>
          <p14:tracePt t="72392" x="4768850" y="3830638"/>
          <p14:tracePt t="72444" x="4724400" y="3857625"/>
          <p14:tracePt t="72495" x="4705350" y="3875088"/>
          <p14:tracePt t="72546" x="4679950" y="3902075"/>
          <p14:tracePt t="72598" x="4660900" y="3929063"/>
          <p14:tracePt t="72651" x="4625975" y="3946525"/>
          <p14:tracePt t="72674" x="4616450" y="3965575"/>
          <p14:tracePt t="72726" x="4589463" y="3990975"/>
          <p14:tracePt t="72776" x="4572000" y="4017963"/>
          <p14:tracePt t="72828" x="4554538" y="4037013"/>
          <p14:tracePt t="72933" x="4554538" y="4044950"/>
          <p14:tracePt t="72991" x="4518025" y="4089400"/>
          <p14:tracePt t="73041" x="4491038" y="4133850"/>
          <p14:tracePt t="73071" x="4473575" y="4143375"/>
          <p14:tracePt t="73354" x="4483100" y="4143375"/>
          <p14:tracePt t="73382" x="4491038" y="4143375"/>
          <p14:tracePt t="73481" x="4500563" y="4143375"/>
          <p14:tracePt t="73920" x="4500563" y="4133850"/>
          <p14:tracePt t="73948" x="4500563" y="4125913"/>
          <p14:tracePt t="74047" x="4500563" y="4116388"/>
          <p14:tracePt t="74122" x="4500563" y="4108450"/>
          <p14:tracePt t="74174" x="4500563" y="4089400"/>
          <p14:tracePt t="74235" x="4500563" y="4071938"/>
          <p14:tracePt t="74286" x="4500563" y="4054475"/>
          <p14:tracePt t="74432" x="4510088" y="4044950"/>
          <p14:tracePt t="74461" x="4527550" y="4037013"/>
          <p14:tracePt t="74512" x="4598988" y="3965575"/>
          <p14:tracePt t="74563" x="4705350" y="3894138"/>
          <p14:tracePt t="74612" x="4759325" y="3857625"/>
          <p14:tracePt t="74664" x="4830763" y="3795713"/>
          <p14:tracePt t="74713" x="4894263" y="3741738"/>
          <p14:tracePt t="74741" x="4929188" y="3705225"/>
          <p14:tracePt t="74772" x="4991100" y="3643313"/>
          <p14:tracePt t="74825" x="5116513" y="3536950"/>
          <p14:tracePt t="74883" x="5205413" y="3429000"/>
          <p14:tracePt t="74945" x="5259388" y="3340100"/>
          <p14:tracePt t="74976" x="5286375" y="3276600"/>
          <p14:tracePt t="75027" x="5330825" y="3187700"/>
          <p14:tracePt t="75056" x="5348288" y="3152775"/>
          <p14:tracePt t="75086" x="5367338" y="3133725"/>
          <p14:tracePt t="75138" x="5394325" y="3108325"/>
          <p14:tracePt t="75188" x="5411788" y="3089275"/>
          <p14:tracePt t="75243" x="5446713" y="3044825"/>
          <p14:tracePt t="75293" x="5510213" y="2973388"/>
          <p14:tracePt t="75322" x="5545138" y="2928938"/>
          <p14:tracePt t="75346" x="5572125" y="2911475"/>
          <p14:tracePt t="75398" x="5608638" y="2884488"/>
          <p14:tracePt t="75423" x="5626100" y="2874963"/>
          <p14:tracePt t="75456" x="5643563" y="2867025"/>
          <p14:tracePt t="75506" x="5680075" y="2840038"/>
          <p14:tracePt t="75559" x="5715000" y="2822575"/>
          <p14:tracePt t="75588" x="5732463" y="2813050"/>
          <p14:tracePt t="75664" x="5751513" y="2813050"/>
          <p14:tracePt t="75716" x="5768975" y="2813050"/>
          <p14:tracePt t="75792" x="5776913" y="2813050"/>
          <p14:tracePt t="75840" x="5795963" y="2795588"/>
          <p14:tracePt t="75917" x="5803900" y="2795588"/>
          <p14:tracePt t="76197" x="5803900" y="2803525"/>
          <p14:tracePt t="76226" x="5795963" y="2830513"/>
          <p14:tracePt t="76278" x="5732463" y="2928938"/>
          <p14:tracePt t="76328" x="5562600" y="3116263"/>
          <p14:tracePt t="76378" x="5375275" y="3322638"/>
          <p14:tracePt t="76431" x="5259388" y="3455988"/>
          <p14:tracePt t="76464" x="5187950" y="3571875"/>
          <p14:tracePt t="76492" x="5116513" y="3679825"/>
          <p14:tracePt t="76542" x="5081588" y="3759200"/>
          <p14:tracePt t="76572" x="5045075" y="3848100"/>
          <p14:tracePt t="76601" x="5018088" y="3938588"/>
          <p14:tracePt t="76654" x="5000625" y="3973513"/>
          <p14:tracePt t="76704" x="4991100" y="3990975"/>
          <p14:tracePt t="77096" x="4973638" y="3965575"/>
          <p14:tracePt t="77150" x="4973638" y="3938588"/>
          <p14:tracePt t="77201" x="4973638" y="3911600"/>
          <p14:tracePt t="77255" x="4946650" y="3786188"/>
          <p14:tracePt t="77310" x="4911725" y="3633788"/>
          <p14:tracePt t="77361" x="4894263" y="3562350"/>
          <p14:tracePt t="77413" x="4884738" y="3536950"/>
          <p14:tracePt t="77440" x="4884738" y="3527425"/>
          <p14:tracePt t="77517" x="4884738" y="3500438"/>
          <p14:tracePt t="77566" x="4867275" y="3384550"/>
          <p14:tracePt t="77616" x="4857750" y="3357563"/>
          <p14:tracePt t="77667" x="4857750" y="3348038"/>
          <p14:tracePt t="77943" x="4857750" y="3357563"/>
          <p14:tracePt t="77999" x="4857750" y="3384550"/>
          <p14:tracePt t="78049" x="4857750" y="3411538"/>
          <p14:tracePt t="78102" x="4875213" y="3438525"/>
          <p14:tracePt t="78153" x="4884738" y="3500438"/>
          <p14:tracePt t="78182" x="4894263" y="3554413"/>
          <p14:tracePt t="78211" x="4911725" y="3616325"/>
          <p14:tracePt t="78261" x="4919663" y="3697288"/>
          <p14:tracePt t="78315" x="4929188" y="3741738"/>
          <p14:tracePt t="78366" x="4938713" y="3768725"/>
          <p14:tracePt t="78441" x="4938713" y="3786188"/>
          <p14:tracePt t="78581" x="4938713" y="3803650"/>
          <p14:tracePt t="78928" x="4938713" y="3768725"/>
          <p14:tracePt t="78958" x="4938713" y="3714750"/>
          <p14:tracePt t="78985" x="4929188" y="3679825"/>
          <p14:tracePt t="79036" x="4929188" y="3652838"/>
          <p14:tracePt t="79087" x="4911725" y="3625850"/>
          <p14:tracePt t="79139" x="4902200" y="3589338"/>
          <p14:tracePt t="79164" x="4902200" y="3562350"/>
          <p14:tracePt t="79214" x="4884738" y="3517900"/>
          <p14:tracePt t="79244" x="4884738" y="3509963"/>
          <p14:tracePt t="79295" x="4884738" y="3490913"/>
          <p14:tracePt t="79337" x="4875213" y="3473450"/>
          <p14:tracePt t="79360" x="4867275" y="3455988"/>
          <p14:tracePt t="79411" x="4867275" y="3429000"/>
          <p14:tracePt t="79438" x="4867275" y="3411538"/>
          <p14:tracePt t="79489" x="4867275" y="3402013"/>
          <p14:tracePt t="79629" x="4857750" y="3411538"/>
          <p14:tracePt t="79680" x="4857750" y="3473450"/>
          <p14:tracePt t="79734" x="4867275" y="3562350"/>
          <p14:tracePt t="79784" x="4867275" y="3660775"/>
          <p14:tracePt t="79843" x="4867275" y="3759200"/>
          <p14:tracePt t="79873" x="4867275" y="3768725"/>
          <p14:tracePt t="79941" x="4867275" y="3795713"/>
          <p14:tracePt t="79995" x="4867275" y="3803650"/>
          <p14:tracePt t="80024" x="4867275" y="3813175"/>
          <p14:tracePt t="80075" x="4867275" y="3840163"/>
          <p14:tracePt t="80103" x="4867275" y="3875088"/>
          <p14:tracePt t="80158" x="4867275" y="3894138"/>
          <p14:tracePt t="80207" x="4867275" y="3902075"/>
          <p14:tracePt t="80440" x="4867275" y="3894138"/>
          <p14:tracePt t="80759" x="4867275" y="3884613"/>
          <p14:tracePt t="80809" x="4867275" y="3857625"/>
          <p14:tracePt t="80871" x="4857750" y="3830638"/>
          <p14:tracePt t="80935" x="4857750" y="3795713"/>
          <p14:tracePt t="80977" x="4848225" y="3759200"/>
          <p14:tracePt t="81029" x="4830763" y="3633788"/>
          <p14:tracePt t="81079" x="4813300" y="3571875"/>
          <p14:tracePt t="81127" x="4803775" y="3562350"/>
          <p14:tracePt t="81246" x="4803775" y="3589338"/>
          <p14:tracePt t="81275" x="4803775" y="3598863"/>
          <p14:tracePt t="81325" x="4803775" y="3625850"/>
          <p14:tracePt t="81357" x="4803775" y="3643313"/>
          <p14:tracePt t="81412" x="4803775" y="3660775"/>
          <p14:tracePt t="81438" x="4803775" y="3670300"/>
          <p14:tracePt t="81490" x="4803775" y="3714750"/>
          <p14:tracePt t="81540" x="4830763" y="3803650"/>
          <p14:tracePt t="81591" x="4830763" y="3830638"/>
          <p14:tracePt t="81619" x="4830763" y="3840163"/>
          <p14:tracePt t="81734" x="4830763" y="3848100"/>
          <p14:tracePt t="81929" x="4830763" y="3857625"/>
          <p14:tracePt t="82174" x="4830763" y="3813175"/>
          <p14:tracePt t="82197" x="4830763" y="3776663"/>
          <p14:tracePt t="82225" x="4822825" y="3714750"/>
          <p14:tracePt t="82275" x="4813300" y="3633788"/>
          <p14:tracePt t="82327" x="4803775" y="3500438"/>
          <p14:tracePt t="82375" x="4786313" y="3429000"/>
          <p14:tracePt t="82449" x="4786313" y="3419475"/>
          <p14:tracePt t="83254" x="4751388" y="3419475"/>
          <p14:tracePt t="83277" x="4714875" y="3438525"/>
          <p14:tracePt t="83328" x="4537075" y="3473450"/>
          <p14:tracePt t="83379" x="4268788" y="3527425"/>
          <p14:tracePt t="83446" x="4062413" y="3571875"/>
          <p14:tracePt t="83499" x="3990975" y="3598863"/>
          <p14:tracePt t="83550" x="3830638" y="3633788"/>
          <p14:tracePt t="83599" x="3625850" y="3679825"/>
          <p14:tracePt t="83650" x="3509963" y="3705225"/>
          <p14:tracePt t="83701" x="3482975" y="3714750"/>
          <p14:tracePt t="83728" x="3482975" y="3724275"/>
          <p14:tracePt t="83778" x="3473450" y="3724275"/>
          <p14:tracePt t="83806" x="3465513" y="3732213"/>
          <p14:tracePt t="83836" x="3446463" y="3741738"/>
          <p14:tracePt t="83890" x="3348038" y="3786188"/>
          <p14:tracePt t="83917" x="3340100" y="3786188"/>
          <p14:tracePt t="83951" x="3322638" y="3786188"/>
          <p14:tracePt t="84185" x="3375025" y="3786188"/>
          <p14:tracePt t="84235" x="3544888" y="3759200"/>
          <p14:tracePt t="84284" x="3938588" y="3670300"/>
          <p14:tracePt t="84332" x="4268788" y="3598863"/>
          <p14:tracePt t="84383" x="4545013" y="3527425"/>
          <p14:tracePt t="84433" x="4803775" y="3455988"/>
          <p14:tracePt t="84464" x="4956175" y="3429000"/>
          <p14:tracePt t="84492" x="5010150" y="3411538"/>
          <p14:tracePt t="84545" x="5143500" y="3375025"/>
          <p14:tracePt t="84595" x="5241925" y="3340100"/>
          <p14:tracePt t="84647" x="5348288" y="3303588"/>
          <p14:tracePt t="84696" x="5429250" y="3276600"/>
          <p14:tracePt t="84746" x="5500688" y="3259138"/>
          <p14:tracePt t="84776" x="5518150" y="3241675"/>
          <p14:tracePt t="84805" x="5537200" y="3241675"/>
          <p14:tracePt t="84838" x="5554663" y="3224213"/>
          <p14:tracePt t="84868" x="5589588" y="3205163"/>
          <p14:tracePt t="84921" x="5616575" y="3179763"/>
          <p14:tracePt t="84951" x="5643563" y="3170238"/>
          <p14:tracePt t="85007" x="5724525" y="3133725"/>
          <p14:tracePt t="85061" x="5822950" y="3098800"/>
          <p14:tracePt t="85087" x="5840413" y="3081338"/>
          <p14:tracePt t="85138" x="5867400" y="3071813"/>
          <p14:tracePt t="85166" x="5875338" y="3062288"/>
          <p14:tracePt t="85263" x="5894388" y="3054350"/>
          <p14:tracePt t="85292" x="5911850" y="3036888"/>
          <p14:tracePt t="85321" x="5929313" y="3027363"/>
          <p14:tracePt t="85372" x="5956300" y="3009900"/>
          <p14:tracePt t="85401" x="5965825" y="3000375"/>
          <p14:tracePt t="85457" x="5991225" y="2990850"/>
          <p14:tracePt t="85510" x="6010275" y="2982913"/>
          <p14:tracePt t="85559" x="6027738" y="2965450"/>
          <p14:tracePt t="85586" x="6037263" y="2965450"/>
          <p14:tracePt t="85947" x="6037263" y="2955925"/>
          <p14:tracePt t="86004" x="6037263" y="2938463"/>
          <p14:tracePt t="86054" x="6037263" y="2928938"/>
          <p14:tracePt t="86090" x="6027738" y="2911475"/>
          <p14:tracePt t="86115" x="6018213" y="2911475"/>
          <p14:tracePt t="86166" x="6000750" y="2884488"/>
          <p14:tracePt t="86217" x="5991225" y="2874963"/>
          <p14:tracePt t="86244" x="5983288" y="2874963"/>
          <p14:tracePt t="86320" x="5973763" y="2874963"/>
          <p14:tracePt t="87427" x="5929313" y="2795588"/>
          <p14:tracePt t="87453" x="5894388" y="2724150"/>
          <p14:tracePt t="87505" x="5867400" y="2679700"/>
          <p14:tracePt t="87557" x="5840413" y="2670175"/>
          <p14:tracePt t="87651" x="5830888" y="2670175"/>
          <p14:tracePt t="87701" x="5813425" y="2670175"/>
          <p14:tracePt t="87730" x="5803900" y="2687638"/>
          <p14:tracePt t="87780" x="5795963" y="2697163"/>
          <p14:tracePt t="87808" x="5786438" y="2705100"/>
          <p14:tracePt t="87839" x="5786438" y="2724150"/>
          <p14:tracePt t="87890" x="5786438" y="2751138"/>
          <p14:tracePt t="87948" x="5741988" y="2840038"/>
          <p14:tracePt t="88006" x="5653088" y="2955925"/>
          <p14:tracePt t="88058" x="5527675" y="3089275"/>
          <p14:tracePt t="88118" x="5375275" y="3214688"/>
          <p14:tracePt t="88169" x="5153025" y="3402013"/>
          <p14:tracePt t="88197" x="4965700" y="3554413"/>
          <p14:tracePt t="88227" x="4848225" y="3652838"/>
          <p14:tracePt t="88277" x="4741863" y="3751263"/>
          <p14:tracePt t="88327" x="4660900" y="3830638"/>
          <p14:tracePt t="88377" x="4643438" y="3857625"/>
          <p14:tracePt t="88427" x="4616450" y="3867150"/>
          <p14:tracePt t="88453" x="4608513" y="3875088"/>
          <p14:tracePt t="88493" x="4598988" y="3884613"/>
          <p14:tracePt t="88610" x="4598988" y="3894138"/>
          <p14:tracePt t="88685" x="4598988" y="3911600"/>
          <p14:tracePt t="88717" x="4572000" y="3973513"/>
          <p14:tracePt t="88742" x="4572000" y="3990975"/>
          <p14:tracePt t="88792" x="4572000" y="4010025"/>
          <p14:tracePt t="88841" x="4572000" y="4017963"/>
          <p14:tracePt t="90407" x="4572000" y="4000500"/>
          <p14:tracePt t="90483" x="4598988" y="3973513"/>
          <p14:tracePt t="90515" x="4616450" y="3965575"/>
          <p14:tracePt t="90571" x="4625975" y="3946525"/>
          <p14:tracePt t="90595" x="4633913" y="3938588"/>
          <p14:tracePt t="90645" x="4652963" y="3929063"/>
          <p14:tracePt t="90696" x="4670425" y="3911600"/>
          <p14:tracePt t="90746" x="4705350" y="3884613"/>
          <p14:tracePt t="90775" x="4724400" y="3867150"/>
          <p14:tracePt t="90827" x="4751388" y="3840163"/>
          <p14:tracePt t="90855" x="4768850" y="3830638"/>
          <p14:tracePt t="90909" x="4857750" y="3768725"/>
          <p14:tracePt t="90939" x="4875213" y="3751263"/>
          <p14:tracePt t="90995" x="4911725" y="3714750"/>
          <p14:tracePt t="91046" x="5010150" y="3652838"/>
          <p14:tracePt t="91098" x="5072063" y="3616325"/>
          <p14:tracePt t="91148" x="5089525" y="3598863"/>
          <p14:tracePt t="91208" x="5126038" y="3571875"/>
          <p14:tracePt t="91259" x="5143500" y="3544888"/>
          <p14:tracePt t="91308" x="5214938" y="3482975"/>
          <p14:tracePt t="91359" x="5268913" y="3419475"/>
          <p14:tracePt t="91387" x="5286375" y="3411538"/>
          <p14:tracePt t="91417" x="5295900" y="3394075"/>
          <p14:tracePt t="91442" x="5313363" y="3367088"/>
          <p14:tracePt t="91471" x="5330825" y="3330575"/>
          <p14:tracePt t="91520" x="5357813" y="3303588"/>
          <p14:tracePt t="91557" x="5384800" y="3251200"/>
          <p14:tracePt t="91607" x="5419725" y="3214688"/>
          <p14:tracePt t="91635" x="5438775" y="3197225"/>
          <p14:tracePt t="91687" x="5456238" y="3170238"/>
          <p14:tracePt t="91715" x="5473700" y="3152775"/>
          <p14:tracePt t="91744" x="5518150" y="3098800"/>
          <p14:tracePt t="91793" x="5572125" y="3036888"/>
          <p14:tracePt t="91843" x="5599113" y="3009900"/>
          <p14:tracePt t="91873" x="5634038" y="2982913"/>
          <p14:tracePt t="91929" x="5680075" y="2928938"/>
          <p14:tracePt t="91944" x="5688013" y="2919413"/>
          <p14:tracePt t="92000" x="5732463" y="2874963"/>
          <p14:tracePt t="92055" x="5768975" y="2847975"/>
          <p14:tracePt t="92106" x="5795963" y="2822575"/>
          <p14:tracePt t="92135" x="5813425" y="2803525"/>
          <p14:tracePt t="92185" x="5822950" y="2795588"/>
          <p14:tracePt t="92287" x="5840413" y="2786063"/>
          <p14:tracePt t="92339" x="5857875" y="2759075"/>
          <p14:tracePt t="93739" x="5848350" y="2776538"/>
          <p14:tracePt t="93791" x="5830888" y="2795588"/>
          <p14:tracePt t="93842" x="5803900" y="2822575"/>
          <p14:tracePt t="93870" x="5768975" y="2867025"/>
          <p14:tracePt t="93903" x="5634038" y="3009900"/>
          <p14:tracePt t="93929" x="5483225" y="3170238"/>
          <p14:tracePt t="93968" x="5357813" y="3295650"/>
          <p14:tracePt t="93998" x="5241925" y="3394075"/>
          <p14:tracePt t="94029" x="5099050" y="3527425"/>
          <p14:tracePt t="94059" x="5018088" y="3608388"/>
          <p14:tracePt t="94108" x="4894263" y="3697288"/>
          <p14:tracePt t="94137" x="4786313" y="3776663"/>
          <p14:tracePt t="94167" x="4714875" y="3840163"/>
          <p14:tracePt t="94218" x="4633913" y="3911600"/>
          <p14:tracePt t="94247" x="4608513" y="3938588"/>
          <p14:tracePt t="94278" x="4554538" y="3973513"/>
          <p14:tracePt t="94328" x="4483100" y="4044950"/>
          <p14:tracePt t="94380" x="4446588" y="4089400"/>
          <p14:tracePt t="94405" x="4438650" y="4089400"/>
          <p14:tracePt t="94434" x="4438650" y="4098925"/>
          <p14:tracePt t="94484" x="4429125" y="4098925"/>
          <p14:tracePt t="94659" x="4429125" y="4116388"/>
          <p14:tracePt t="94710" x="4429125" y="4133850"/>
          <p14:tracePt t="94762" x="4429125" y="4160838"/>
          <p14:tracePt t="94811" x="4429125" y="4170363"/>
          <p14:tracePt t="94840" x="4429125" y="4179888"/>
          <p14:tracePt t="94916" x="4429125" y="4214813"/>
          <p14:tracePt t="94946" x="4411663" y="4259263"/>
          <p14:tracePt t="95005" x="4375150" y="4348163"/>
          <p14:tracePt t="95057" x="4340225" y="4429125"/>
          <p14:tracePt t="95108" x="4313238" y="4465638"/>
          <p14:tracePt t="95136" x="4303713" y="4473575"/>
          <p14:tracePt t="95187" x="4295775" y="4491038"/>
          <p14:tracePt t="95216" x="4286250" y="4510088"/>
          <p14:tracePt t="95266" x="4268788" y="4545013"/>
          <p14:tracePt t="95327" x="4232275" y="4670425"/>
          <p14:tracePt t="95355" x="4160838" y="4776788"/>
          <p14:tracePt t="95406" x="4037013" y="4991100"/>
          <p14:tracePt t="95434" x="3973513" y="5072063"/>
          <p14:tracePt t="95465" x="3919538" y="5133975"/>
          <p14:tracePt t="95515" x="3840163" y="5214938"/>
          <p14:tracePt t="95567" x="3813175" y="5259388"/>
          <p14:tracePt t="95616" x="3759200" y="5286375"/>
          <p14:tracePt t="95684" x="3625850" y="5330825"/>
          <p14:tracePt t="95735" x="3536950" y="5348288"/>
          <p14:tracePt t="95785" x="3490913" y="5348288"/>
          <p14:tracePt t="95835" x="3473450" y="5348288"/>
          <p14:tracePt t="95900" x="3438525" y="5330825"/>
          <p14:tracePt t="95953" x="3411538" y="5303838"/>
          <p14:tracePt t="95987" x="3384550" y="5259388"/>
          <p14:tracePt t="96040" x="3357563" y="5180013"/>
          <p14:tracePt t="96091" x="3330575" y="5081588"/>
          <p14:tracePt t="96143" x="3330575" y="5018088"/>
          <p14:tracePt t="96195" x="3330575" y="4991100"/>
          <p14:tracePt t="96246" x="3340100" y="4956175"/>
          <p14:tracePt t="96297" x="3394075" y="4875213"/>
          <p14:tracePt t="96350" x="3429000" y="4830763"/>
          <p14:tracePt t="96403" x="3455988" y="4803775"/>
          <p14:tracePt t="96455" x="3482975" y="4776788"/>
          <p14:tracePt t="96506" x="3554413" y="4741863"/>
          <p14:tracePt t="96557" x="3652838" y="4679950"/>
          <p14:tracePt t="96609" x="3751263" y="4616450"/>
          <p14:tracePt t="96638" x="3813175" y="4589463"/>
          <p14:tracePt t="96669" x="3848100" y="4572000"/>
          <p14:tracePt t="96705" x="3867150" y="4554538"/>
          <p14:tracePt t="96760" x="3894138" y="4537075"/>
          <p14:tracePt t="96794" x="3911600" y="4518025"/>
          <p14:tracePt t="96824" x="3929063" y="4500563"/>
          <p14:tracePt t="96875" x="4027488" y="4419600"/>
          <p14:tracePt t="96907" x="4089400" y="4375150"/>
          <p14:tracePt t="96935" x="4125913" y="4348163"/>
          <p14:tracePt t="96989" x="4152900" y="4330700"/>
          <p14:tracePt t="97061" x="4160838" y="4330700"/>
          <p14:tracePt t="97134" x="4187825" y="4322763"/>
          <p14:tracePt t="97183" x="4214813" y="4313238"/>
          <p14:tracePt t="97236" x="4251325" y="4295775"/>
          <p14:tracePt t="97288" x="4268788" y="4286250"/>
          <p14:tracePt t="97354" x="4286250" y="4286250"/>
          <p14:tracePt t="97438" x="4295775" y="4286250"/>
          <p14:tracePt t="97492" x="4322763" y="4286250"/>
          <p14:tracePt t="97751" x="4322763" y="4303713"/>
          <p14:tracePt t="97828" x="4322763" y="4313238"/>
          <p14:tracePt t="97909" x="4330700" y="4330700"/>
          <p14:tracePt t="97943" x="4330700" y="4340225"/>
          <p14:tracePt t="98001" x="4340225" y="4340225"/>
          <p14:tracePt t="98030" x="4340225" y="4348163"/>
          <p14:tracePt t="98104" x="4348163" y="4357688"/>
          <p14:tracePt t="98155" x="4348163" y="4367213"/>
          <p14:tracePt t="98227" x="4348163" y="4375150"/>
          <p14:tracePt t="98300" x="4348163" y="4384675"/>
          <p14:tracePt t="98377" x="4348163" y="4402138"/>
          <p14:tracePt t="98451" x="4348163" y="4419600"/>
          <p14:tracePt t="98481" x="4348163" y="4438650"/>
          <p14:tracePt t="98532" x="4348163" y="4456113"/>
          <p14:tracePt t="98584" x="4348163" y="4483100"/>
          <p14:tracePt t="98709" x="4348163" y="4500563"/>
          <p14:tracePt t="98760" x="4348163" y="4581525"/>
          <p14:tracePt t="98811" x="4330700" y="4616450"/>
          <p14:tracePt t="98840" x="4330700" y="4633913"/>
          <p14:tracePt t="98897" x="4330700" y="4652963"/>
          <p14:tracePt t="98956" x="4322763" y="4670425"/>
          <p14:tracePt t="99011" x="4303713" y="4697413"/>
          <p14:tracePt t="99063" x="4286250" y="4724400"/>
          <p14:tracePt t="99114" x="4268788" y="4751388"/>
          <p14:tracePt t="99167" x="4241800" y="4776788"/>
          <p14:tracePt t="99219" x="4197350" y="4803775"/>
          <p14:tracePt t="99244" x="4160838" y="4822825"/>
          <p14:tracePt t="99295" x="4062413" y="4894263"/>
          <p14:tracePt t="99345" x="3965575" y="4929188"/>
          <p14:tracePt t="99402" x="3848100" y="4973638"/>
          <p14:tracePt t="99453" x="3724275" y="5027613"/>
          <p14:tracePt t="99482" x="3687763" y="5045075"/>
          <p14:tracePt t="99533" x="3660775" y="5072063"/>
          <p14:tracePt t="99583" x="3527425" y="5099050"/>
          <p14:tracePt t="99633" x="3429000" y="5126038"/>
          <p14:tracePt t="99683" x="3411538" y="5126038"/>
          <p14:tracePt t="99747" x="3375025" y="5126038"/>
          <p14:tracePt t="99798" x="3357563" y="5126038"/>
          <p14:tracePt t="99852" x="3348038" y="5108575"/>
          <p14:tracePt t="99916" x="3340100" y="5072063"/>
          <p14:tracePt t="99950" x="3340100" y="5054600"/>
          <p14:tracePt t="100004" x="3340100" y="5027613"/>
          <p14:tracePt t="100061" x="3348038" y="5000625"/>
          <p14:tracePt t="100086" x="3367088" y="4991100"/>
          <p14:tracePt t="100142" x="3465513" y="4884738"/>
          <p14:tracePt t="100201" x="3544888" y="4803775"/>
          <p14:tracePt t="100253" x="3608388" y="4759325"/>
          <p14:tracePt t="100307" x="3643313" y="4732338"/>
          <p14:tracePt t="100357" x="3697288" y="4705350"/>
          <p14:tracePt t="100392" x="3795713" y="4643438"/>
          <p14:tracePt t="100421" x="3857625" y="4616450"/>
          <p14:tracePt t="100449" x="3902075" y="4598988"/>
          <p14:tracePt t="100506" x="3983038" y="4572000"/>
          <p14:tracePt t="100558" x="4054475" y="4537075"/>
          <p14:tracePt t="100608" x="4089400" y="4510088"/>
          <p14:tracePt t="100658" x="4125913" y="4483100"/>
          <p14:tracePt t="100686" x="4143375" y="4473575"/>
          <p14:tracePt t="100711" x="4143375" y="4456113"/>
          <p14:tracePt t="100744" x="4160838" y="4456113"/>
          <p14:tracePt t="100796" x="4187825" y="4419600"/>
          <p14:tracePt t="100826" x="4205288" y="4411663"/>
          <p14:tracePt t="100877" x="4224338" y="4402138"/>
          <p14:tracePt t="100935" x="4259263" y="4375150"/>
          <p14:tracePt t="100967" x="4276725" y="4367213"/>
          <p14:tracePt t="100998" x="4286250" y="4357688"/>
          <p14:tracePt t="101049" x="4313238" y="4340225"/>
          <p14:tracePt t="101077" x="4330700" y="4340225"/>
          <p14:tracePt t="101128" x="4348163" y="4340225"/>
          <p14:tracePt t="101177" x="4357688" y="4340225"/>
          <p14:tracePt t="101386" x="4357688" y="4357688"/>
          <p14:tracePt t="101439" x="4357688" y="4375150"/>
          <p14:tracePt t="101495" x="4357688" y="4394200"/>
          <p14:tracePt t="101548" x="4367213" y="4473575"/>
          <p14:tracePt t="101573" x="4375150" y="4518025"/>
          <p14:tracePt t="101627" x="4375150" y="4616450"/>
          <p14:tracePt t="101678" x="4348163" y="4732338"/>
          <p14:tracePt t="101730" x="4286250" y="4840288"/>
          <p14:tracePt t="101782" x="4170363" y="4991100"/>
          <p14:tracePt t="101811" x="4116388" y="5018088"/>
          <p14:tracePt t="101840" x="4037013" y="5054600"/>
          <p14:tracePt t="101896" x="3768725" y="5205413"/>
          <p14:tracePt t="101950" x="3625850" y="5241925"/>
          <p14:tracePt t="101988" x="3455988" y="5268913"/>
          <p14:tracePt t="102039" x="3367088" y="5276850"/>
          <p14:tracePt t="102091" x="3348038" y="5276850"/>
          <p14:tracePt t="102164" x="3340100" y="5251450"/>
          <p14:tracePt t="102214" x="3340100" y="5232400"/>
          <p14:tracePt t="102266" x="3340100" y="5205413"/>
          <p14:tracePt t="102295" x="3340100" y="5187950"/>
          <p14:tracePt t="102321" x="3340100" y="5153025"/>
          <p14:tracePt t="102348" x="3340100" y="5027613"/>
          <p14:tracePt t="102400" x="3340100" y="4857750"/>
          <p14:tracePt t="102441" x="3367088" y="4759325"/>
          <p14:tracePt t="102497" x="3384550" y="4714875"/>
          <p14:tracePt t="102548" x="3411538" y="4697413"/>
          <p14:tracePt t="102601" x="3509963" y="4652963"/>
          <p14:tracePt t="102625" x="3554413" y="4643438"/>
          <p14:tracePt t="102676" x="3687763" y="4562475"/>
          <p14:tracePt t="102726" x="3786188" y="4518025"/>
          <p14:tracePt t="102781" x="3803650" y="4500563"/>
          <p14:tracePt t="102835" x="3813175" y="4500563"/>
          <p14:tracePt t="103303" x="3840163" y="4483100"/>
          <p14:tracePt t="103355" x="3875088" y="4456113"/>
          <p14:tracePt t="103427" x="3884613" y="4456113"/>
          <p14:tracePt t="103501" x="3884613" y="4446588"/>
          <p14:tracePt t="103575" x="3919538" y="4438650"/>
          <p14:tracePt t="103625" x="3956050" y="4429125"/>
          <p14:tracePt t="103654" x="3965575" y="4419600"/>
          <p14:tracePt t="103703" x="3983038" y="4419600"/>
          <p14:tracePt t="103778" x="4000500" y="4411663"/>
          <p14:tracePt t="103836" x="4044950" y="4394200"/>
          <p14:tracePt t="103891" x="4125913" y="4357688"/>
          <p14:tracePt t="103918" x="4133850" y="4357688"/>
          <p14:tracePt t="103954" x="4152900" y="4357688"/>
          <p14:tracePt t="104005" x="4160838" y="4357688"/>
          <p14:tracePt t="104104" x="4179888" y="4357688"/>
          <p14:tracePt t="104138" x="4197350" y="4357688"/>
          <p14:tracePt t="104173" x="4205288" y="4357688"/>
          <p14:tracePt t="104236" x="4214813" y="4357688"/>
          <p14:tracePt t="104655" x="4214813" y="4367213"/>
          <p14:tracePt t="104845" x="4232275" y="4367213"/>
          <p14:tracePt t="104897" x="4322763" y="4357688"/>
          <p14:tracePt t="104957" x="4429125" y="4348163"/>
          <p14:tracePt t="105015" x="4456113" y="4348163"/>
          <p14:tracePt t="105134" x="4456113" y="4367213"/>
          <p14:tracePt t="105186" x="4465638" y="4394200"/>
          <p14:tracePt t="105238" x="4330700" y="4510088"/>
          <p14:tracePt t="105288" x="3965575" y="4751388"/>
          <p14:tracePt t="105340" x="3724275" y="4894263"/>
          <p14:tracePt t="105390" x="3509963" y="4983163"/>
          <p14:tracePt t="105439" x="3402013" y="5018088"/>
          <p14:tracePt t="105493" x="3276600" y="5045075"/>
          <p14:tracePt t="105548" x="3152775" y="5054600"/>
          <p14:tracePt t="105577" x="3133725" y="5054600"/>
          <p14:tracePt t="105602" x="3125788" y="5054600"/>
          <p14:tracePt t="105699" x="3125788" y="5037138"/>
          <p14:tracePt t="105749" x="3133725" y="4991100"/>
          <p14:tracePt t="105799" x="3251200" y="4894263"/>
          <p14:tracePt t="105847" x="3357563" y="4857750"/>
          <p14:tracePt t="105898" x="3571875" y="4786313"/>
          <p14:tracePt t="105952" x="3813175" y="4724400"/>
          <p14:tracePt t="105983" x="3911600" y="4697413"/>
          <p14:tracePt t="106014" x="4010025" y="4670425"/>
          <p14:tracePt t="106064" x="4179888" y="4625975"/>
          <p14:tracePt t="106115" x="4232275" y="4608513"/>
          <p14:tracePt t="106165" x="4259263" y="4589463"/>
          <p14:tracePt t="106218" x="4276725" y="4589463"/>
          <p14:tracePt t="106268" x="4295775" y="4581525"/>
          <p14:tracePt t="106318" x="4313238" y="4572000"/>
          <p14:tracePt t="106367" x="4322763" y="4562475"/>
          <p14:tracePt t="106562" x="4348163" y="4545013"/>
          <p14:tracePt t="106592" x="4367213" y="4527550"/>
          <p14:tracePt t="106643" x="4384675" y="4510088"/>
          <p14:tracePt t="106693" x="4402138" y="4483100"/>
          <p14:tracePt t="106743" x="4411663" y="4465638"/>
          <p14:tracePt t="106795" x="4419600" y="4446588"/>
          <p14:tracePt t="106850" x="4456113" y="4411663"/>
          <p14:tracePt t="106906" x="4473575" y="4394200"/>
          <p14:tracePt t="106961" x="4473575" y="4375150"/>
          <p14:tracePt t="107037" x="4456113" y="4322763"/>
          <p14:tracePt t="107091" x="4375150" y="4251325"/>
          <p14:tracePt t="107144" x="4340225" y="4241800"/>
          <p14:tracePt t="107195" x="4313238" y="4232275"/>
          <p14:tracePt t="107220" x="4295775" y="4232275"/>
          <p14:tracePt t="107273" x="4214813" y="4268788"/>
          <p14:tracePt t="107298" x="4187825" y="4276725"/>
          <p14:tracePt t="107349" x="4089400" y="4330700"/>
          <p14:tracePt t="107398" x="3946525" y="4438650"/>
          <p14:tracePt t="107450" x="3848100" y="4527550"/>
          <p14:tracePt t="107476" x="3751263" y="4589463"/>
          <p14:tracePt t="107531" x="3562350" y="4697413"/>
          <p14:tracePt t="107562" x="3490913" y="4741863"/>
          <p14:tracePt t="107590" x="3473450" y="4759325"/>
          <p14:tracePt t="107642" x="3455988" y="4795838"/>
          <p14:tracePt t="107671" x="3438525" y="4813300"/>
          <p14:tracePt t="107696" x="3438525" y="4822825"/>
          <p14:tracePt t="107748" x="3438525" y="4848225"/>
          <p14:tracePt t="107798" x="3438525" y="4867275"/>
          <p14:tracePt t="107827" x="3438525" y="4884738"/>
          <p14:tracePt t="107883" x="3438525" y="4902200"/>
          <p14:tracePt t="107916" x="3438525" y="4919663"/>
          <p14:tracePt t="107944" x="3446463" y="4983163"/>
          <p14:tracePt t="108001" x="3465513" y="5027613"/>
          <p14:tracePt t="108030" x="3465513" y="5037138"/>
          <p14:tracePt t="108081" x="3473450" y="5045075"/>
          <p14:tracePt t="108133" x="3500438" y="5054600"/>
          <p14:tracePt t="108184" x="3589338" y="5072063"/>
          <p14:tracePt t="108237" x="3705225" y="5072063"/>
          <p14:tracePt t="108261" x="3751263" y="5072063"/>
          <p14:tracePt t="108311" x="3776663" y="5072063"/>
          <p14:tracePt t="108362" x="3848100" y="5054600"/>
          <p14:tracePt t="108390" x="3919538" y="5037138"/>
          <p14:tracePt t="108420" x="4010025" y="4983163"/>
          <p14:tracePt t="108447" x="4133850" y="4911725"/>
          <p14:tracePt t="108498" x="4276725" y="4822825"/>
          <p14:tracePt t="108548" x="4340225" y="4768850"/>
          <p14:tracePt t="108610" x="4375150" y="4687888"/>
          <p14:tracePt t="108638" x="4394200" y="4625975"/>
          <p14:tracePt t="108689" x="4419600" y="4554538"/>
          <p14:tracePt t="108717" x="4419600" y="4527550"/>
          <p14:tracePt t="108748" x="4438650" y="4456113"/>
          <p14:tracePt t="108798" x="4465638" y="4303713"/>
          <p14:tracePt t="108828" x="4473575" y="4268788"/>
          <p14:tracePt t="108857" x="4473575" y="4259263"/>
          <p14:tracePt t="108926" x="4473575" y="4232275"/>
          <p14:tracePt t="108956" x="4456113" y="4232275"/>
          <p14:tracePt t="109015" x="4429125" y="4224338"/>
          <p14:tracePt t="109067" x="4402138" y="4224338"/>
          <p14:tracePt t="109119" x="4322763" y="4232275"/>
          <p14:tracePt t="109144" x="4313238" y="4232275"/>
          <p14:tracePt t="109194" x="4276725" y="4251325"/>
          <p14:tracePt t="109244" x="4197350" y="4286250"/>
          <p14:tracePt t="109295" x="4160838" y="4295775"/>
          <p14:tracePt t="109346" x="4143375" y="4313238"/>
          <p14:tracePt t="109370" x="4125913" y="4322763"/>
          <p14:tracePt t="109421" x="4108450" y="4340225"/>
          <p14:tracePt t="109447" x="4098925" y="4348163"/>
          <p14:tracePt t="109498" x="4081463" y="4357688"/>
          <p14:tracePt t="109550" x="4054475" y="4384675"/>
          <p14:tracePt t="109588" x="4027488" y="4402138"/>
          <p14:tracePt t="109614" x="4000500" y="4411663"/>
          <p14:tracePt t="109666" x="3946525" y="4446588"/>
          <p14:tracePt t="109719" x="3875088" y="4473575"/>
          <p14:tracePt t="109769" x="3813175" y="4510088"/>
          <p14:tracePt t="109821" x="3768725" y="4545013"/>
          <p14:tracePt t="109873" x="3724275" y="4589463"/>
          <p14:tracePt t="109939" x="3705225" y="4625975"/>
          <p14:tracePt t="109967" x="3697288" y="4643438"/>
          <p14:tracePt t="110023" x="3687763" y="4670425"/>
          <p14:tracePt t="110081" x="3687763" y="4697413"/>
          <p14:tracePt t="110223" x="3679825" y="4724400"/>
          <p14:tracePt t="110274" x="3670300" y="4759325"/>
          <p14:tracePt t="110324" x="3660775" y="4786313"/>
          <p14:tracePt t="110375" x="3643313" y="4803775"/>
          <p14:tracePt t="110428" x="3643313" y="4822825"/>
          <p14:tracePt t="110571" x="3643313" y="4840288"/>
          <p14:tracePt t="110610" x="3643313" y="4857750"/>
          <p14:tracePt t="110640" x="3643313" y="4875213"/>
          <p14:tracePt t="111001" x="3643313" y="4894263"/>
          <p14:tracePt t="111157" x="3652838" y="4894263"/>
          <p14:tracePt t="111227" x="3660775" y="4894263"/>
          <p14:tracePt t="111282" x="3679825" y="4894263"/>
          <p14:tracePt t="111331" x="3705225" y="4894263"/>
          <p14:tracePt t="111382" x="3732213" y="4894263"/>
          <p14:tracePt t="111436" x="3786188" y="4894263"/>
          <p14:tracePt t="111488" x="3919538" y="4875213"/>
          <p14:tracePt t="111512" x="3965575" y="4867275"/>
          <p14:tracePt t="111562" x="4071938" y="4840288"/>
          <p14:tracePt t="111619" x="4125913" y="4813300"/>
          <p14:tracePt t="111659" x="4160838" y="4795838"/>
          <p14:tracePt t="111709" x="4197350" y="4776788"/>
          <p14:tracePt t="111761" x="4224338" y="4751388"/>
          <p14:tracePt t="111817" x="4251325" y="4724400"/>
          <p14:tracePt t="111871" x="4259263" y="4705350"/>
          <p14:tracePt t="111923" x="4286250" y="4652963"/>
          <p14:tracePt t="111952" x="4295775" y="4625975"/>
          <p14:tracePt t="111981" x="4303713" y="4608513"/>
          <p14:tracePt t="112032" x="4322763" y="4537075"/>
          <p14:tracePt t="112061" x="4322763" y="4473575"/>
          <p14:tracePt t="112115" x="4322763" y="4438650"/>
          <p14:tracePt t="112167" x="4322763" y="4411663"/>
          <p14:tracePt t="112217" x="4303713" y="4384675"/>
          <p14:tracePt t="112267" x="4276725" y="4375150"/>
          <p14:tracePt t="112339" x="4259263" y="4375150"/>
          <p14:tracePt t="112391" x="4232275" y="4375150"/>
          <p14:tracePt t="112442" x="4205288" y="4375150"/>
          <p14:tracePt t="112493" x="4133850" y="4384675"/>
          <p14:tracePt t="112545" x="4116388" y="4394200"/>
          <p14:tracePt t="112597" x="4037013" y="4411663"/>
          <p14:tracePt t="112625" x="3973513" y="4419600"/>
          <p14:tracePt t="112683" x="3884613" y="4446588"/>
          <p14:tracePt t="112733" x="3857625" y="4473575"/>
          <p14:tracePt t="112785" x="3813175" y="4500563"/>
          <p14:tracePt t="112838" x="3751263" y="4589463"/>
          <p14:tracePt t="112863" x="3741738" y="4616450"/>
          <p14:tracePt t="112914" x="3697288" y="4714875"/>
          <p14:tracePt t="112948" x="3660775" y="4776788"/>
          <p14:tracePt t="113005" x="3643313" y="4813300"/>
          <p14:tracePt t="113058" x="3625850" y="4848225"/>
          <p14:tracePt t="113116" x="3571875" y="4938713"/>
          <p14:tracePt t="113144" x="3554413" y="4983163"/>
          <p14:tracePt t="113196" x="3527425" y="5027613"/>
          <p14:tracePt t="113248" x="3527425" y="5037138"/>
          <p14:tracePt t="113449" x="3554413" y="5037138"/>
          <p14:tracePt t="113503" x="3670300" y="5037138"/>
          <p14:tracePt t="113534" x="3724275" y="5027613"/>
          <p14:tracePt t="113565" x="3786188" y="5010150"/>
          <p14:tracePt t="113594" x="3848100" y="4991100"/>
          <p14:tracePt t="113645" x="3946525" y="4956175"/>
          <p14:tracePt t="113708" x="4062413" y="4919663"/>
          <p14:tracePt t="113758" x="4133850" y="4884738"/>
          <p14:tracePt t="113808" x="4232275" y="4857750"/>
          <p14:tracePt t="113861" x="4303713" y="4822825"/>
          <p14:tracePt t="113910" x="4330700" y="4795838"/>
          <p14:tracePt t="113939" x="4348163" y="4776788"/>
          <p14:tracePt t="114001" x="4367213" y="4751388"/>
          <p14:tracePt t="114031" x="4375150" y="4697413"/>
          <p14:tracePt t="114093" x="4394200" y="4491038"/>
          <p14:tracePt t="114142" x="4402138" y="4394200"/>
          <p14:tracePt t="114171" x="4402138" y="4384675"/>
          <p14:tracePt t="114224" x="4402138" y="4367213"/>
          <p14:tracePt t="114275" x="4402138" y="4357688"/>
          <p14:tracePt t="114328" x="4384675" y="4340225"/>
          <p14:tracePt t="114404" x="4348163" y="4322763"/>
          <p14:tracePt t="114457" x="4330700" y="4322763"/>
          <p14:tracePt t="114509" x="4303713" y="4322763"/>
          <p14:tracePt t="114560" x="4276725" y="4322763"/>
          <p14:tracePt t="114612" x="4214813" y="4322763"/>
          <p14:tracePt t="114636" x="4170363" y="4330700"/>
          <p14:tracePt t="114688" x="4081463" y="4357688"/>
          <p14:tracePt t="114719" x="4027488" y="4375150"/>
          <p14:tracePt t="114771" x="3919538" y="4411663"/>
          <p14:tracePt t="114796" x="3902075" y="4429125"/>
          <p14:tracePt t="114851" x="3848100" y="4465638"/>
          <p14:tracePt t="114876" x="3813175" y="4483100"/>
          <p14:tracePt t="114930" x="3741738" y="4537075"/>
          <p14:tracePt t="114957" x="3732213" y="4554538"/>
          <p14:tracePt t="115009" x="3714750" y="4581525"/>
          <p14:tracePt t="115035" x="3714750" y="4589463"/>
          <p14:tracePt t="115102" x="3705225" y="4625975"/>
          <p14:tracePt t="115133" x="3697288" y="4652963"/>
          <p14:tracePt t="115163" x="3697288" y="4705350"/>
          <p14:tracePt t="115193" x="3687763" y="4751388"/>
          <p14:tracePt t="115226" x="3687763" y="4776788"/>
          <p14:tracePt t="115257" x="3687763" y="4795838"/>
          <p14:tracePt t="115321" x="3687763" y="4857750"/>
          <p14:tracePt t="115383" x="3687763" y="4938713"/>
          <p14:tracePt t="115414" x="3687763" y="4956175"/>
          <p14:tracePt t="115440" x="3687763" y="4965700"/>
          <p14:tracePt t="115496" x="3687763" y="4973638"/>
          <p14:tracePt t="115684" x="3705225" y="4965700"/>
          <p14:tracePt t="115716" x="3741738" y="4946650"/>
          <p14:tracePt t="115753" x="3894138" y="4803775"/>
          <p14:tracePt t="115807" x="4259263" y="4446588"/>
          <p14:tracePt t="115857" x="4491038" y="4214813"/>
          <p14:tracePt t="115886" x="4554538" y="4152900"/>
          <p14:tracePt t="115943" x="4608513" y="4081463"/>
          <p14:tracePt t="116000" x="4625975" y="4062413"/>
          <p14:tracePt t="116082" x="4633913" y="4044950"/>
          <p14:tracePt t="116147" x="4643438" y="4017963"/>
          <p14:tracePt t="116201" x="4697413" y="3902075"/>
          <p14:tracePt t="116229" x="4714875" y="3875088"/>
          <p14:tracePt t="116304" x="4714875" y="3857625"/>
          <p14:tracePt t="116449" x="4714875" y="3875088"/>
          <p14:tracePt t="116498" x="4697413" y="3902075"/>
          <p14:tracePt t="116528" x="4687888" y="3919538"/>
          <p14:tracePt t="116578" x="4670425" y="3938588"/>
          <p14:tracePt t="116606" x="4660900" y="3946525"/>
          <p14:tracePt t="116658" x="4643438" y="3965575"/>
          <p14:tracePt t="116707" x="4633913" y="3973513"/>
          <p14:tracePt t="116760" x="4633913" y="3983038"/>
          <p14:tracePt t="116859" x="4625975" y="4010025"/>
          <p14:tracePt t="116888" x="4608513" y="4027488"/>
          <p14:tracePt t="116916" x="4589463" y="4044950"/>
          <p14:tracePt t="116949" x="4581525" y="4044950"/>
          <p14:tracePt t="116978" x="4581525" y="4054475"/>
          <p14:tracePt t="117054" x="4572000" y="4054475"/>
          <p14:tracePt t="117311" x="4581525" y="4027488"/>
          <p14:tracePt t="117340" x="4608513" y="3990975"/>
          <p14:tracePt t="117364" x="4652963" y="3946525"/>
          <p14:tracePt t="117415" x="4857750" y="3741738"/>
          <p14:tracePt t="117441" x="4983163" y="3625850"/>
          <p14:tracePt t="117495" x="5062538" y="3527425"/>
          <p14:tracePt t="117548" x="5180013" y="3419475"/>
          <p14:tracePt t="117574" x="5224463" y="3402013"/>
          <p14:tracePt t="117626" x="5313363" y="3357563"/>
          <p14:tracePt t="117650" x="5330825" y="3340100"/>
          <p14:tracePt t="117681" x="5375275" y="3313113"/>
          <p14:tracePt t="117731" x="5473700" y="3241675"/>
          <p14:tracePt t="117760" x="5518150" y="3205163"/>
          <p14:tracePt t="117794" x="5581650" y="3133725"/>
          <p14:tracePt t="117819" x="5626100" y="3098800"/>
          <p14:tracePt t="117870" x="5697538" y="3036888"/>
          <p14:tracePt t="117921" x="5724525" y="3009900"/>
          <p14:tracePt t="117949" x="5741988" y="2990850"/>
          <p14:tracePt t="117982" x="5751513" y="2973388"/>
          <p14:tracePt t="118010" x="5759450" y="2973388"/>
          <p14:tracePt t="118042" x="5776913" y="2955925"/>
          <p14:tracePt t="118074" x="5813425" y="2901950"/>
          <p14:tracePt t="118126" x="5830888" y="2874963"/>
          <p14:tracePt t="118182" x="5840413" y="2867025"/>
          <p14:tracePt t="118526" x="5830888" y="2894013"/>
          <p14:tracePt t="118577" x="5732463" y="2973388"/>
          <p14:tracePt t="118605" x="5634038" y="3062288"/>
          <p14:tracePt t="118656" x="5419725" y="3232150"/>
          <p14:tracePt t="118684" x="5295900" y="3348038"/>
          <p14:tracePt t="118714" x="5160963" y="3455988"/>
          <p14:tracePt t="118765" x="5018088" y="3571875"/>
          <p14:tracePt t="118801" x="4929188" y="3670300"/>
          <p14:tracePt t="118832" x="4840288" y="3768725"/>
          <p14:tracePt t="118861" x="4759325" y="3857625"/>
          <p14:tracePt t="118914" x="4670425" y="3946525"/>
          <p14:tracePt t="118949" x="4598988" y="4017963"/>
          <p14:tracePt t="119000" x="4537075" y="4071938"/>
          <p14:tracePt t="119029" x="4527550" y="4081463"/>
          <p14:tracePt t="119057" x="4510088" y="4089400"/>
          <p14:tracePt t="119109" x="4483100" y="4116388"/>
          <p14:tracePt t="119138" x="4473575" y="4125913"/>
          <p14:tracePt t="119190" x="4465638" y="4133850"/>
          <p14:tracePt t="119626" x="4473575" y="4125913"/>
          <p14:tracePt t="119675" x="4483100" y="4098925"/>
          <p14:tracePt t="119726" x="4500563" y="4081463"/>
          <p14:tracePt t="119751" x="4518025" y="4062413"/>
          <p14:tracePt t="119803" x="4545013" y="4017963"/>
          <p14:tracePt t="119866" x="4572000" y="3990975"/>
          <p14:tracePt t="119918" x="4589463" y="3973513"/>
          <p14:tracePt t="119947" x="4608513" y="3965575"/>
          <p14:tracePt t="120002" x="4670425" y="3894138"/>
          <p14:tracePt t="120057" x="4795838" y="3776663"/>
          <p14:tracePt t="120111" x="4867275" y="3705225"/>
          <p14:tracePt t="120161" x="4929188" y="3643313"/>
          <p14:tracePt t="120221" x="4965700" y="3608388"/>
          <p14:tracePt t="120275" x="5045075" y="3517900"/>
          <p14:tracePt t="120324" x="5160963" y="3384550"/>
          <p14:tracePt t="120375" x="5241925" y="3286125"/>
          <p14:tracePt t="120426" x="5348288" y="3187700"/>
          <p14:tracePt t="120452" x="5394325" y="3143250"/>
          <p14:tracePt t="120483" x="5419725" y="3116263"/>
          <p14:tracePt t="120536" x="5446713" y="3089275"/>
          <p14:tracePt t="120586" x="5473700" y="3054350"/>
          <p14:tracePt t="120637" x="5491163" y="3027363"/>
          <p14:tracePt t="120688" x="5518150" y="3000375"/>
          <p14:tracePt t="120739" x="5537200" y="2982913"/>
          <p14:tracePt t="120791" x="5554663" y="2955925"/>
          <p14:tracePt t="120856" x="5581650" y="2928938"/>
          <p14:tracePt t="120907" x="5599113" y="2919413"/>
          <p14:tracePt t="120935" x="5608638" y="2911475"/>
          <p14:tracePt t="121014" x="5616575" y="2901950"/>
          <p14:tracePt t="121045" x="5626100" y="2894013"/>
          <p14:tracePt t="121078" x="5653088" y="2884488"/>
          <p14:tracePt t="121107" x="5661025" y="2874963"/>
          <p14:tracePt t="121133" x="5670550" y="2874963"/>
          <p14:tracePt t="121161" x="5688013" y="2857500"/>
          <p14:tracePt t="121211" x="5705475" y="2847975"/>
          <p14:tracePt t="121272" x="5724525" y="2847975"/>
          <p14:tracePt t="121367" x="5741988" y="2840038"/>
          <p14:tracePt t="121418" x="5768975" y="2822575"/>
          <p14:tracePt t="121444" x="5776913" y="2822575"/>
          <p14:tracePt t="121495" x="5795963" y="2813050"/>
          <p14:tracePt t="121544" x="5803900" y="2813050"/>
          <p14:tracePt t="121708" x="5813425" y="2803525"/>
          <p14:tracePt t="121758" x="5822950" y="2803525"/>
          <p14:tracePt t="123490" x="5776913" y="2840038"/>
          <p14:tracePt t="123546" x="5688013" y="2919413"/>
          <p14:tracePt t="123575" x="5653088" y="2938463"/>
          <p14:tracePt t="123599" x="5643563" y="2946400"/>
          <p14:tracePt t="123651" x="5616575" y="2973388"/>
          <p14:tracePt t="123701" x="5581650" y="3000375"/>
          <p14:tracePt t="123751" x="5500688" y="3071813"/>
          <p14:tracePt t="123779" x="5438775" y="3116263"/>
          <p14:tracePt t="123832" x="5384800" y="3160713"/>
          <p14:tracePt t="123857" x="5375275" y="3170238"/>
          <p14:tracePt t="123897" x="5313363" y="3205163"/>
          <p14:tracePt t="123948" x="5259388" y="3251200"/>
          <p14:tracePt t="123976" x="5232400" y="3276600"/>
          <p14:tracePt t="124033" x="5153025" y="3367088"/>
          <p14:tracePt t="124092" x="5108575" y="3419475"/>
          <p14:tracePt t="124142" x="5081588" y="3446463"/>
          <p14:tracePt t="124171" x="5072063" y="3455988"/>
          <p14:tracePt t="124200" x="5062538" y="3473450"/>
          <p14:tracePt t="124225" x="5054600" y="3482975"/>
          <p14:tracePt t="124283" x="5037138" y="3500438"/>
          <p14:tracePt t="124337" x="5027613" y="3527425"/>
          <p14:tracePt t="124339" x="5027613" y="3536950"/>
          <p14:tracePt t="124389" x="5010150" y="3554413"/>
          <p14:tracePt t="124439" x="4991100" y="3571875"/>
          <p14:tracePt t="124491" x="4973638" y="3598863"/>
          <p14:tracePt t="124542" x="4956175" y="3608388"/>
          <p14:tracePt t="124592" x="4946650" y="3625850"/>
          <p14:tracePt t="124641" x="4929188" y="3643313"/>
          <p14:tracePt t="124692" x="4919663" y="3660775"/>
          <p14:tracePt t="124744" x="4894263" y="3687763"/>
          <p14:tracePt t="124797" x="4884738" y="3714750"/>
          <p14:tracePt t="124826" x="4875213" y="3714750"/>
          <p14:tracePt t="124876" x="4857750" y="3741738"/>
          <p14:tracePt t="124935" x="4848225" y="3751263"/>
          <p14:tracePt t="124967" x="4840288" y="3759200"/>
          <p14:tracePt t="125000" x="4830763" y="3776663"/>
          <p14:tracePt t="125029" x="4822825" y="3786188"/>
          <p14:tracePt t="125079" x="4822825" y="3795713"/>
          <p14:tracePt t="125199" x="4822825" y="3803650"/>
          <p14:tracePt t="125298" x="4813300" y="3813175"/>
          <p14:tracePt t="125351" x="4786313" y="3848100"/>
          <p14:tracePt t="125401" x="4759325" y="3884613"/>
          <p14:tracePt t="125453" x="4751388" y="3902075"/>
          <p14:tracePt t="125576" x="4751388" y="3822700"/>
          <p14:tracePt t="125628" x="4894263" y="3322638"/>
          <p14:tracePt t="125680" x="5045075" y="2786063"/>
          <p14:tracePt t="125731" x="5170488" y="2347913"/>
          <p14:tracePt t="125782" x="5197475" y="2160588"/>
          <p14:tracePt t="125812" x="5205413" y="2125663"/>
          <p14:tracePt t="125840" x="5205413" y="2098675"/>
          <p14:tracePt t="125892" x="5241925" y="2017713"/>
          <p14:tracePt t="125921" x="5322888" y="1911350"/>
          <p14:tracePt t="125950" x="5438775" y="1812925"/>
          <p14:tracePt t="126004" x="5510213" y="1785938"/>
          <p14:tracePt t="126057" x="5537200" y="1785938"/>
          <p14:tracePt t="126094" x="5599113" y="1803400"/>
          <p14:tracePt t="126146" x="5608638" y="1830388"/>
          <p14:tracePt t="126197" x="5599113" y="1857375"/>
          <p14:tracePt t="126248" x="5491163" y="1893888"/>
          <p14:tracePt t="126300" x="5394325" y="1901825"/>
          <p14:tracePt t="126361" x="5348288" y="1901825"/>
          <p14:tracePt t="126386" x="5340350" y="1901825"/>
          <p14:tracePt t="126442" x="5322888" y="1874838"/>
          <p14:tracePt t="126483" x="5303838" y="1857375"/>
          <p14:tracePt t="126517" x="5295900" y="1839913"/>
          <p14:tracePt t="126572" x="5286375" y="1812925"/>
          <p14:tracePt t="126624" x="5286375" y="1795463"/>
          <p14:tracePt t="126673" x="5295900" y="1785938"/>
          <p14:tracePt t="126702" x="5322888" y="1776413"/>
          <p14:tracePt t="126732" x="5330825" y="1776413"/>
          <p14:tracePt t="126785" x="5375275" y="1803400"/>
          <p14:tracePt t="126844" x="5411788" y="1884363"/>
          <p14:tracePt t="126894" x="5429250" y="1911350"/>
          <p14:tracePt t="126948" x="5438775" y="2027238"/>
          <p14:tracePt t="126983" x="5394325" y="2116138"/>
          <p14:tracePt t="127013" x="5259388" y="2330450"/>
          <p14:tracePt t="127071" x="4929188" y="2919413"/>
          <p14:tracePt t="127125" x="4670425" y="3536950"/>
          <p14:tracePt t="127156" x="4633913" y="3660775"/>
          <p14:tracePt t="127186" x="4625975" y="3687763"/>
          <p14:tracePt t="127237" x="4625975" y="3714750"/>
          <p14:tracePt t="127311" x="4625975" y="3724275"/>
          <p14:tracePt t="127364" x="4608513" y="3751263"/>
          <p14:tracePt t="127416" x="4598988" y="3848100"/>
          <p14:tracePt t="127443" x="4589463" y="3884613"/>
          <p14:tracePt t="127493" x="4589463" y="3902075"/>
          <p14:tracePt t="127543" x="4589463" y="3919538"/>
          <p14:tracePt t="127615" x="4581525" y="3956050"/>
          <p14:tracePt t="127665" x="4562475" y="4044950"/>
          <p14:tracePt t="127716" x="4554538" y="4071938"/>
          <p14:tracePt t="127882" x="4545013" y="4071938"/>
          <p14:tracePt t="128024" x="4537075" y="4071938"/>
          <p14:tracePt t="128077" x="4518025" y="4089400"/>
          <p14:tracePt t="128150" x="4510088" y="4089400"/>
          <p14:tracePt t="128201" x="4500563" y="4098925"/>
          <p14:tracePt t="129119" x="4518025" y="4037013"/>
          <p14:tracePt t="129175" x="4598988" y="3946525"/>
          <p14:tracePt t="129227" x="4697413" y="3840163"/>
          <p14:tracePt t="129278" x="4724400" y="3813175"/>
          <p14:tracePt t="129330" x="4751388" y="3786188"/>
          <p14:tracePt t="129358" x="4768850" y="3776663"/>
          <p14:tracePt t="129389" x="4786313" y="3759200"/>
          <p14:tracePt t="129420" x="4803775" y="3724275"/>
          <p14:tracePt t="129447" x="4840288" y="3697288"/>
          <p14:tracePt t="129497" x="4884738" y="3633788"/>
          <p14:tracePt t="129549" x="4973638" y="3536950"/>
          <p14:tracePt t="129578" x="5072063" y="3465513"/>
          <p14:tracePt t="129626" x="5160963" y="3402013"/>
          <p14:tracePt t="129655" x="5187950" y="3384550"/>
          <p14:tracePt t="129706" x="5214938" y="3357563"/>
          <p14:tracePt t="129734" x="5232400" y="3348038"/>
          <p14:tracePt t="129785" x="5251450" y="3340100"/>
          <p14:tracePt t="129842" x="5367338" y="3276600"/>
          <p14:tracePt t="129893" x="5429250" y="3232150"/>
          <p14:tracePt t="129922" x="5473700" y="3187700"/>
          <p14:tracePt t="129946" x="5510213" y="3143250"/>
          <p14:tracePt t="129955" x="5537200" y="3133725"/>
          <p14:tracePt t="129984" x="5581650" y="3098800"/>
          <p14:tracePt t="130040" x="5616575" y="3062288"/>
          <p14:tracePt t="130077" x="5634038" y="3044825"/>
          <p14:tracePt t="130107" x="5643563" y="3036888"/>
          <p14:tracePt t="130157" x="5688013" y="3000375"/>
          <p14:tracePt t="130186" x="5741988" y="2973388"/>
          <p14:tracePt t="130239" x="5795963" y="2938463"/>
          <p14:tracePt t="130290" x="5813425" y="2911475"/>
          <p14:tracePt t="130343" x="5830888" y="2901950"/>
          <p14:tracePt t="130419" x="5840413" y="2901950"/>
          <p14:tracePt t="130518" x="5840413" y="2884488"/>
          <p14:tracePt t="130546" x="5848350" y="2874963"/>
          <p14:tracePt t="130596" x="5857875" y="2857500"/>
          <p14:tracePt t="130625" x="5857875" y="2847975"/>
          <p14:tracePt t="130676" x="5884863" y="2822575"/>
          <p14:tracePt t="130729" x="5884863" y="2803525"/>
          <p14:tracePt t="130780" x="5894388" y="2776538"/>
          <p14:tracePt t="130833" x="5911850" y="2751138"/>
          <p14:tracePt t="130884" x="5919788" y="2732088"/>
          <p14:tracePt t="130935" x="5919788" y="2724150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16</a:t>
            </a:r>
          </a:p>
        </p:txBody>
      </p:sp>
      <p:sp>
        <p:nvSpPr>
          <p:cNvPr id="3277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908417-0A29-47A8-9342-FB3DF6BCEF60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32773" name="Espaço Reservado para Conteúdo 1"/>
          <p:cNvSpPr>
            <a:spLocks noGrp="1"/>
          </p:cNvSpPr>
          <p:nvPr>
            <p:ph idx="1"/>
          </p:nvPr>
        </p:nvSpPr>
        <p:spPr>
          <a:xfrm>
            <a:off x="214739" y="1639341"/>
            <a:ext cx="8964488" cy="5462067"/>
          </a:xfrm>
        </p:spPr>
        <p:txBody>
          <a:bodyPr/>
          <a:lstStyle/>
          <a:p>
            <a:pPr marL="57150" indent="0">
              <a:buNone/>
            </a:pPr>
            <a:r>
              <a:rPr lang="pt-BR" altLang="pt-BR" sz="2000" dirty="0"/>
              <a:t>3</a:t>
            </a:r>
            <a:r>
              <a:rPr lang="pt-BR" altLang="pt-BR" sz="2000" dirty="0" smtClean="0"/>
              <a:t>. Modelo com interação: (</a:t>
            </a:r>
            <a:r>
              <a:rPr lang="pt-BR" altLang="pt-BR" sz="2000" dirty="0" err="1" smtClean="0"/>
              <a:t>Idade+HRT</a:t>
            </a:r>
            <a:r>
              <a:rPr lang="pt-BR" altLang="pt-BR" sz="2000" dirty="0" smtClean="0"/>
              <a:t>+[idade&gt;55]*HRT)</a:t>
            </a:r>
            <a:endParaRPr lang="pt-BR" altLang="pt-BR" sz="2000" dirty="0"/>
          </a:p>
          <a:p>
            <a:pPr marL="57150" indent="0">
              <a:buNone/>
            </a:pPr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  <a:p>
            <a:pPr lvl="1"/>
            <a:endParaRPr lang="pt-BR" altLang="pt-BR" sz="1800" dirty="0" smtClean="0"/>
          </a:p>
        </p:txBody>
      </p:sp>
      <p:sp>
        <p:nvSpPr>
          <p:cNvPr id="32774" name="Título 2"/>
          <p:cNvSpPr>
            <a:spLocks noGrp="1"/>
          </p:cNvSpPr>
          <p:nvPr>
            <p:ph type="title"/>
          </p:nvPr>
        </p:nvSpPr>
        <p:spPr>
          <a:xfrm>
            <a:off x="539750" y="-171450"/>
            <a:ext cx="8424863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1800" b="1" smtClean="0"/>
              <a:t>5. Verificando pressupostos em modelos de regressão (Cap 12)</a:t>
            </a:r>
          </a:p>
        </p:txBody>
      </p:sp>
      <p:sp>
        <p:nvSpPr>
          <p:cNvPr id="32775" name="Título 2"/>
          <p:cNvSpPr txBox="1">
            <a:spLocks/>
          </p:cNvSpPr>
          <p:nvPr/>
        </p:nvSpPr>
        <p:spPr bwMode="auto">
          <a:xfrm>
            <a:off x="652773" y="702246"/>
            <a:ext cx="7838454" cy="78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3600" b="1" dirty="0" err="1"/>
              <a:t>Aditividade</a:t>
            </a:r>
            <a:endParaRPr lang="en-US" altLang="pt-BR" sz="36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2258567"/>
            <a:ext cx="4896544" cy="333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26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2080" x="5911850" y="2813050"/>
          <p14:tracePt t="2113" x="5884863" y="2847975"/>
          <p14:tracePt t="2165" x="5795963" y="2884488"/>
          <p14:tracePt t="2222" x="5465763" y="3009900"/>
          <p14:tracePt t="2295" x="5116513" y="3071813"/>
          <p14:tracePt t="2348" x="5054600" y="3071813"/>
          <p14:tracePt t="2419" x="5037138" y="3062288"/>
          <p14:tracePt t="2476" x="5000625" y="3000375"/>
          <p14:tracePt t="2532" x="4946650" y="2786063"/>
          <p14:tracePt t="2588" x="4894263" y="2517775"/>
          <p14:tracePt t="2627" x="4894263" y="2438400"/>
          <p14:tracePt t="2688" x="4894263" y="2401888"/>
          <p14:tracePt t="2759" x="4911725" y="2330450"/>
          <p14:tracePt t="2848" x="4965700" y="2224088"/>
          <p14:tracePt t="2925" x="5268913" y="2054225"/>
          <p14:tracePt t="2933" x="5303838" y="2036763"/>
          <p14:tracePt t="2974" x="5429250" y="2009775"/>
          <p14:tracePt t="3039" x="5510213" y="2000250"/>
          <p14:tracePt t="3092" x="5537200" y="2009775"/>
          <p14:tracePt t="3156" x="5545138" y="2036763"/>
          <p14:tracePt t="3213" x="5518150" y="2054225"/>
          <p14:tracePt t="3251" x="5375275" y="2062163"/>
          <p14:tracePt t="3292" x="5126038" y="2071688"/>
          <p14:tracePt t="3359" x="4938713" y="2071688"/>
          <p14:tracePt t="4345" x="5000625" y="2098675"/>
          <p14:tracePt t="4398" x="5081588" y="2133600"/>
          <p14:tracePt t="4450" x="5108575" y="2143125"/>
          <p14:tracePt t="4505" x="5108575" y="2152650"/>
          <p14:tracePt t="4555" x="5072063" y="2152650"/>
          <p14:tracePt t="4583" x="4983163" y="2160588"/>
          <p14:tracePt t="4635" x="4795838" y="2187575"/>
          <p14:tracePt t="4663" x="4687888" y="2187575"/>
          <p14:tracePt t="4696" x="4473575" y="2187575"/>
          <p14:tracePt t="4753" x="3973513" y="2152650"/>
          <p14:tracePt t="4828" x="3813175" y="2125663"/>
          <p14:tracePt t="4867" x="3714750" y="2108200"/>
          <p14:tracePt t="4918" x="3581400" y="2081213"/>
          <p14:tracePt t="4980" x="3170238" y="2027238"/>
          <p14:tracePt t="5030" x="3062288" y="2009775"/>
          <p14:tracePt t="5080" x="3036888" y="2009775"/>
          <p14:tracePt t="5336" x="3054350" y="2017713"/>
          <p14:tracePt t="5389" x="3081338" y="2036763"/>
          <p14:tracePt t="5439" x="3232150" y="2044700"/>
          <p14:tracePt t="5492" x="3340100" y="2054225"/>
          <p14:tracePt t="5542" x="3357563" y="2054225"/>
          <p14:tracePt t="9179" x="3384550" y="2089150"/>
          <p14:tracePt t="9233" x="3419475" y="2116138"/>
          <p14:tracePt t="9307" x="3438525" y="2116138"/>
          <p14:tracePt t="9382" x="3482975" y="2108200"/>
          <p14:tracePt t="9433" x="3562350" y="2071688"/>
          <p14:tracePt t="9488" x="3608388" y="2044700"/>
          <p14:tracePt t="9540" x="3616325" y="2009775"/>
          <p14:tracePt t="9565" x="3616325" y="1982788"/>
          <p14:tracePt t="9597" x="3616325" y="1901825"/>
          <p14:tracePt t="9626" x="3625850" y="1795463"/>
          <p14:tracePt t="9676" x="3625850" y="1687513"/>
          <p14:tracePt t="9728" x="3581400" y="1598613"/>
          <p14:tracePt t="9780" x="3536950" y="1554163"/>
          <p14:tracePt t="9812" x="3527425" y="1544638"/>
          <p14:tracePt t="9870" x="3490913" y="1544638"/>
          <p14:tracePt t="9920" x="3465513" y="1544638"/>
          <p14:tracePt t="9972" x="3446463" y="1544638"/>
          <p14:tracePt t="10001" x="3438525" y="1554163"/>
          <p14:tracePt t="10057" x="3429000" y="1571625"/>
          <p14:tracePt t="10083" x="3419475" y="1571625"/>
          <p14:tracePt t="10133" x="3419475" y="1598613"/>
          <p14:tracePt t="10183" x="3419475" y="1616075"/>
          <p14:tracePt t="10232" x="3419475" y="1643063"/>
          <p14:tracePt t="10283" x="3402013" y="1697038"/>
          <p14:tracePt t="10312" x="3384550" y="1741488"/>
          <p14:tracePt t="10363" x="3367088" y="1768475"/>
          <p14:tracePt t="10387" x="3367088" y="1785938"/>
          <p14:tracePt t="10438" x="3367088" y="1803400"/>
          <p14:tracePt t="10499" x="3357563" y="1884363"/>
          <p14:tracePt t="10548" x="3357563" y="1928813"/>
          <p14:tracePt t="10577" x="3357563" y="1946275"/>
          <p14:tracePt t="10608" x="3357563" y="1965325"/>
          <p14:tracePt t="10658" x="3357563" y="1982788"/>
          <p14:tracePt t="10707" x="3357563" y="1990725"/>
          <p14:tracePt t="10839" x="3367088" y="2009775"/>
          <p14:tracePt t="10891" x="3394075" y="2036763"/>
          <p14:tracePt t="10941" x="3402013" y="2054225"/>
          <p14:tracePt t="10969" x="3411538" y="2054225"/>
          <p14:tracePt t="11086" x="3419475" y="2054225"/>
          <p14:tracePt t="11183" x="3438525" y="2054225"/>
          <p14:tracePt t="11238" x="3455988" y="2054225"/>
          <p14:tracePt t="11311" x="3482975" y="2054225"/>
          <p14:tracePt t="11362" x="3500438" y="2054225"/>
          <p14:tracePt t="11390" x="3509963" y="2054225"/>
          <p14:tracePt t="12281" x="3527425" y="2062163"/>
          <p14:tracePt t="12334" x="3724275" y="2170113"/>
          <p14:tracePt t="12385" x="3902075" y="2232025"/>
          <p14:tracePt t="12434" x="3983038" y="2232025"/>
          <p14:tracePt t="12486" x="4000500" y="2232025"/>
          <p14:tracePt t="12537" x="4017963" y="2232025"/>
          <p14:tracePt t="12590" x="4027488" y="2232025"/>
          <p14:tracePt t="12666" x="4044950" y="2197100"/>
          <p14:tracePt t="12692" x="4071938" y="2170113"/>
          <p14:tracePt t="12743" x="4108450" y="2125663"/>
          <p14:tracePt t="12800" x="4125913" y="2089150"/>
          <p14:tracePt t="12830" x="4125913" y="2062163"/>
          <p14:tracePt t="12862" x="4133850" y="1982788"/>
          <p14:tracePt t="12916" x="4133850" y="1822450"/>
          <p14:tracePt t="12965" x="4133850" y="1785938"/>
          <p14:tracePt t="13039" x="4133850" y="1768475"/>
          <p14:tracePt t="13137" x="4125913" y="1758950"/>
          <p14:tracePt t="13187" x="4108450" y="1741488"/>
          <p14:tracePt t="13237" x="4081463" y="1714500"/>
          <p14:tracePt t="13286" x="4054475" y="1704975"/>
          <p14:tracePt t="13314" x="4044950" y="1704975"/>
          <p14:tracePt t="13364" x="4017963" y="1704975"/>
          <p14:tracePt t="13393" x="4010025" y="1704975"/>
          <p14:tracePt t="13444" x="3983038" y="1704975"/>
          <p14:tracePt t="13497" x="3965575" y="1731963"/>
          <p14:tracePt t="13533" x="3956050" y="1751013"/>
          <p14:tracePt t="13562" x="3946525" y="1768475"/>
          <p14:tracePt t="13589" x="3938588" y="1776413"/>
          <p14:tracePt t="13641" x="3929063" y="1803400"/>
          <p14:tracePt t="13693" x="3929063" y="1830388"/>
          <p14:tracePt t="13720" x="3929063" y="1847850"/>
          <p14:tracePt t="13750" x="3929063" y="1866900"/>
          <p14:tracePt t="13801" x="3929063" y="1884363"/>
          <p14:tracePt t="13875" x="3929063" y="1901825"/>
          <p14:tracePt t="13951" x="3946525" y="1946275"/>
          <p14:tracePt t="14003" x="3965575" y="2027238"/>
          <p14:tracePt t="14031" x="3973513" y="2036763"/>
          <p14:tracePt t="14082" x="3983038" y="2054225"/>
          <p14:tracePt t="14132" x="3990975" y="2054225"/>
          <p14:tracePt t="14186" x="4000500" y="2054225"/>
          <p14:tracePt t="14237" x="4010025" y="2054225"/>
          <p14:tracePt t="14266" x="4027488" y="2054225"/>
          <p14:tracePt t="14338" x="4044950" y="2054225"/>
          <p14:tracePt t="14394" x="4071938" y="2054225"/>
          <p14:tracePt t="14464" x="4108450" y="2054225"/>
          <p14:tracePt t="14520" x="4133850" y="2044700"/>
          <p14:tracePt t="14549" x="4143375" y="2044700"/>
          <p14:tracePt t="14601" x="4152900" y="2036763"/>
          <p14:tracePt t="14655" x="4179888" y="2009775"/>
          <p14:tracePt t="14706" x="4205288" y="1990725"/>
          <p14:tracePt t="14755" x="4224338" y="1973263"/>
          <p14:tracePt t="14813" x="4232275" y="1965325"/>
          <p14:tracePt t="14865" x="4241800" y="1938338"/>
          <p14:tracePt t="14919" x="4241800" y="1901825"/>
          <p14:tracePt t="14992" x="4241800" y="1893888"/>
          <p14:tracePt t="15042" x="4241800" y="1874838"/>
          <p14:tracePt t="15097" x="4241800" y="1830388"/>
          <p14:tracePt t="15150" x="4241800" y="1776413"/>
          <p14:tracePt t="15188" x="4241800" y="1768475"/>
          <p14:tracePt t="15220" x="4232275" y="1758950"/>
          <p14:tracePt t="15269" x="4224338" y="1751013"/>
          <p14:tracePt t="15298" x="4214813" y="1751013"/>
          <p14:tracePt t="15346" x="4197350" y="1751013"/>
          <p14:tracePt t="15418" x="4179888" y="1751013"/>
          <p14:tracePt t="15471" x="4152900" y="1751013"/>
          <p14:tracePt t="15523" x="4125913" y="1751013"/>
          <p14:tracePt t="15575" x="4089400" y="1768475"/>
          <p14:tracePt t="15608" x="4081463" y="1785938"/>
          <p14:tracePt t="15658" x="4062413" y="1803400"/>
          <p14:tracePt t="15710" x="4044950" y="1857375"/>
          <p14:tracePt t="15759" x="4017963" y="1955800"/>
          <p14:tracePt t="15800" x="4010025" y="2000250"/>
          <p14:tracePt t="15828" x="4010025" y="2009775"/>
          <p14:tracePt t="15880" x="4010025" y="2036763"/>
          <p14:tracePt t="15908" x="4010025" y="2044700"/>
          <p14:tracePt t="16968" x="4054475" y="2044700"/>
          <p14:tracePt t="17018" x="4232275" y="2044700"/>
          <p14:tracePt t="17068" x="4340225" y="2044700"/>
          <p14:tracePt t="17095" x="4375150" y="2044700"/>
          <p14:tracePt t="17146" x="4402138" y="2044700"/>
          <p14:tracePt t="17174" x="4411663" y="2044700"/>
          <p14:tracePt t="17255" x="4438650" y="2044700"/>
          <p14:tracePt t="17283" x="4456113" y="2044700"/>
          <p14:tracePt t="17334" x="4483100" y="2044700"/>
          <p14:tracePt t="17406" x="4491038" y="2044700"/>
          <p14:tracePt t="17930" x="4589463" y="2036763"/>
          <p14:tracePt t="17979" x="4724400" y="2027238"/>
          <p14:tracePt t="18031" x="4822825" y="2027238"/>
          <p14:tracePt t="18081" x="4919663" y="2027238"/>
          <p14:tracePt t="18135" x="4965700" y="2027238"/>
          <p14:tracePt t="18187" x="4991100" y="2027238"/>
          <p14:tracePt t="18238" x="5010150" y="2027238"/>
          <p14:tracePt t="18268" x="5027613" y="2027238"/>
          <p14:tracePt t="18318" x="5037138" y="2027238"/>
          <p14:tracePt t="18346" x="5045075" y="2027238"/>
          <p14:tracePt t="18396" x="5062538" y="2027238"/>
          <p14:tracePt t="18425" x="5081588" y="2027238"/>
          <p14:tracePt t="18477" x="5108575" y="2027238"/>
          <p14:tracePt t="18549" x="5116513" y="2027238"/>
          <p14:tracePt t="19653" x="5205413" y="2054225"/>
          <p14:tracePt t="19686" x="5394325" y="2081213"/>
          <p14:tracePt t="19737" x="5537200" y="2089150"/>
          <p14:tracePt t="19767" x="5554663" y="2089150"/>
          <p14:tracePt t="19833" x="5562600" y="2036763"/>
          <p14:tracePt t="19872" x="5518150" y="1919288"/>
          <p14:tracePt t="19897" x="5465763" y="1830388"/>
          <p14:tracePt t="19948" x="5348288" y="1660525"/>
          <p14:tracePt t="20000" x="5232400" y="1562100"/>
          <p14:tracePt t="20052" x="5170488" y="1536700"/>
          <p14:tracePt t="20081" x="5153025" y="1536700"/>
          <p14:tracePt t="20112" x="5116513" y="1527175"/>
          <p14:tracePt t="20163" x="5037138" y="1527175"/>
          <p14:tracePt t="20191" x="5027613" y="1527175"/>
          <p14:tracePt t="20242" x="5000625" y="1562100"/>
          <p14:tracePt t="20293" x="4965700" y="1625600"/>
          <p14:tracePt t="20330" x="4965700" y="1643063"/>
          <p14:tracePt t="20381" x="4946650" y="1704975"/>
          <p14:tracePt t="20411" x="4929188" y="1758950"/>
          <p14:tracePt t="20439" x="4911725" y="1795463"/>
          <p14:tracePt t="20491" x="4911725" y="1812925"/>
          <p14:tracePt t="20542" x="4919663" y="1839913"/>
          <p14:tracePt t="20592" x="4946650" y="1866900"/>
          <p14:tracePt t="20646" x="4973638" y="1893888"/>
          <p14:tracePt t="20675" x="4991100" y="1911350"/>
          <p14:tracePt t="20706" x="5010150" y="1928813"/>
          <p14:tracePt t="20757" x="5037138" y="1946275"/>
          <p14:tracePt t="20834" x="5054600" y="1946275"/>
          <p14:tracePt t="20912" x="5062538" y="1946275"/>
          <p14:tracePt t="21262" x="5187950" y="1946275"/>
          <p14:tracePt t="21286" x="5259388" y="1955800"/>
          <p14:tracePt t="21314" x="5313363" y="1965325"/>
          <p14:tracePt t="21371" x="5348288" y="1965325"/>
          <p14:tracePt t="21422" x="5367338" y="1965325"/>
          <p14:tracePt t="21474" x="5411788" y="1965325"/>
          <p14:tracePt t="21502" x="5510213" y="1965325"/>
          <p14:tracePt t="21552" x="5643563" y="1938338"/>
          <p14:tracePt t="21581" x="5680075" y="1928813"/>
          <p14:tracePt t="21612" x="5688013" y="1919288"/>
          <p14:tracePt t="21664" x="5715000" y="1911350"/>
          <p14:tracePt t="21692" x="5732463" y="1901825"/>
          <p14:tracePt t="21722" x="5751513" y="1893888"/>
          <p14:tracePt t="21784" x="5776913" y="1893888"/>
          <p14:tracePt t="21838" x="5795963" y="1893888"/>
          <p14:tracePt t="21918" x="5813425" y="1893888"/>
          <p14:tracePt t="21968" x="5822950" y="1884363"/>
          <p14:tracePt t="22019" x="5830888" y="1874838"/>
          <p14:tracePt t="22069" x="5830888" y="1847850"/>
          <p14:tracePt t="22095" x="5830888" y="1839913"/>
          <p14:tracePt t="22146" x="5803900" y="1830388"/>
          <p14:tracePt t="22175" x="5803900" y="1822450"/>
          <p14:tracePt t="22224" x="5795963" y="1822450"/>
          <p14:tracePt t="22254" x="5795963" y="1830388"/>
          <p14:tracePt t="22304" x="5795963" y="1847850"/>
          <p14:tracePt t="22333" x="5795963" y="1866900"/>
          <p14:tracePt t="22373" x="5795963" y="1884363"/>
          <p14:tracePt t="22451" x="5795963" y="1901825"/>
          <p14:tracePt t="22503" x="5795963" y="1911350"/>
          <p14:tracePt t="22577" x="5776913" y="1911350"/>
          <p14:tracePt t="22605" x="5732463" y="1911350"/>
          <p14:tracePt t="22657" x="5491163" y="1919288"/>
          <p14:tracePt t="22711" x="4991100" y="1955800"/>
          <p14:tracePt t="22774" x="4795838" y="1965325"/>
          <p14:tracePt t="22848" x="4679950" y="1965325"/>
          <p14:tracePt t="22883" x="4598988" y="1965325"/>
          <p14:tracePt t="22934" x="4500563" y="1973263"/>
          <p14:tracePt t="22984" x="4446588" y="1973263"/>
          <p14:tracePt t="23035" x="4438650" y="1973263"/>
          <p14:tracePt t="23221" x="4456113" y="1946275"/>
          <p14:tracePt t="23294" x="4483100" y="1919288"/>
          <p14:tracePt t="23346" x="4510088" y="1911350"/>
          <p14:tracePt t="23382" x="4518025" y="1901825"/>
          <p14:tracePt t="23436" x="4545013" y="1884363"/>
          <p14:tracePt t="23487" x="4572000" y="1866900"/>
          <p14:tracePt t="23536" x="4670425" y="1839913"/>
          <p14:tracePt t="23566" x="4724400" y="1812925"/>
          <p14:tracePt t="23595" x="4803775" y="1795463"/>
          <p14:tracePt t="23645" x="5000625" y="1768475"/>
          <p14:tracePt t="23696" x="5062538" y="1758950"/>
          <p14:tracePt t="23750" x="5089525" y="1768475"/>
          <p14:tracePt t="23806" x="5205413" y="1857375"/>
          <p14:tracePt t="23870" x="5483225" y="2009775"/>
          <p14:tracePt t="23873" x="5518150" y="2027238"/>
          <p14:tracePt t="23927" x="5572125" y="2062163"/>
          <p14:tracePt t="23976" x="5589588" y="2081213"/>
          <p14:tracePt t="24004" x="5589588" y="2089150"/>
          <p14:tracePt t="24054" x="5589588" y="2116138"/>
          <p14:tracePt t="24083" x="5581650" y="2125663"/>
          <p14:tracePt t="24113" x="5537200" y="2125663"/>
          <p14:tracePt t="24163" x="5303838" y="2152650"/>
          <p14:tracePt t="24191" x="5081588" y="2170113"/>
          <p14:tracePt t="24215" x="4946650" y="2179638"/>
          <p14:tracePt t="24265" x="4732338" y="2179638"/>
          <p14:tracePt t="24316" x="4537075" y="2143125"/>
          <p14:tracePt t="24365" x="4367213" y="2054225"/>
          <p14:tracePt t="24394" x="4330700" y="2027238"/>
          <p14:tracePt t="24450" x="4322763" y="2000250"/>
          <p14:tracePt t="24501" x="4322763" y="1973263"/>
          <p14:tracePt t="24551" x="4340225" y="1955800"/>
          <p14:tracePt t="24602" x="4367213" y="1938338"/>
          <p14:tracePt t="24655" x="4419600" y="1919288"/>
          <p14:tracePt t="24706" x="4608513" y="1884363"/>
          <p14:tracePt t="24731" x="4652963" y="1884363"/>
          <p14:tracePt t="24795" x="4776788" y="1857375"/>
          <p14:tracePt t="24857" x="4894263" y="1857375"/>
          <p14:tracePt t="24913" x="4929188" y="1857375"/>
          <p14:tracePt t="24940" x="4946650" y="1857375"/>
          <p14:tracePt t="24992" x="4965700" y="1857375"/>
          <p14:tracePt t="25043" x="4991100" y="1857375"/>
          <p14:tracePt t="25093" x="5018088" y="1857375"/>
          <p14:tracePt t="25146" x="5037138" y="1857375"/>
          <p14:tracePt t="25196" x="5081588" y="1847850"/>
          <p14:tracePt t="25246" x="5108575" y="1847850"/>
          <p14:tracePt t="25295" x="5133975" y="1847850"/>
          <p14:tracePt t="25345" x="5153025" y="1847850"/>
          <p14:tracePt t="25394" x="5170488" y="1847850"/>
          <p14:tracePt t="25451" x="5197475" y="1847850"/>
          <p14:tracePt t="25503" x="5224463" y="1847850"/>
          <p14:tracePt t="25588" x="5232400" y="1847850"/>
          <p14:tracePt t="25693" x="5251450" y="1857375"/>
          <p14:tracePt t="25743" x="5259388" y="1874838"/>
          <p14:tracePt t="25779" x="5268913" y="1893888"/>
          <p14:tracePt t="25875" x="5295900" y="1938338"/>
          <p14:tracePt t="25928" x="5303838" y="1965325"/>
          <p14:tracePt t="25957" x="5303838" y="1982788"/>
          <p14:tracePt t="25982" x="5303838" y="1990725"/>
          <p14:tracePt t="26033" x="5303838" y="2009775"/>
          <p14:tracePt t="26082" x="5303838" y="2027238"/>
          <p14:tracePt t="26133" x="5276850" y="2027238"/>
          <p14:tracePt t="26186" x="5224463" y="2027238"/>
          <p14:tracePt t="26237" x="5081588" y="2009775"/>
          <p14:tracePt t="26287" x="4946650" y="1973263"/>
          <p14:tracePt t="26337" x="4867275" y="1946275"/>
          <p14:tracePt t="26387" x="4768850" y="1911350"/>
          <p14:tracePt t="26449" x="4687888" y="1874838"/>
          <p14:tracePt t="26499" x="4670425" y="1847850"/>
          <p14:tracePt t="26550" x="4660900" y="1839913"/>
          <p14:tracePt t="26599" x="4660900" y="1830388"/>
          <p14:tracePt t="26625" x="4660900" y="1822450"/>
          <p14:tracePt t="26677" x="4705350" y="1822450"/>
          <p14:tracePt t="26728" x="4867275" y="1785938"/>
          <p14:tracePt t="26779" x="5010150" y="1776413"/>
          <p14:tracePt t="26841" x="5081588" y="1768475"/>
          <p14:tracePt t="26879" x="5099050" y="1768475"/>
          <p14:tracePt t="26903" x="5116513" y="1768475"/>
          <p14:tracePt t="26960" x="5160963" y="1768475"/>
          <p14:tracePt t="26988" x="5170488" y="1768475"/>
          <p14:tracePt t="27039" x="5197475" y="1768475"/>
          <p14:tracePt t="27067" x="5205413" y="1768475"/>
          <p14:tracePt t="27092" x="5224463" y="1776413"/>
          <p14:tracePt t="27144" x="5232400" y="1785938"/>
          <p14:tracePt t="27195" x="5232400" y="1803400"/>
          <p14:tracePt t="27248" x="5241925" y="1822450"/>
          <p14:tracePt t="27321" x="5241925" y="1847850"/>
          <p14:tracePt t="27371" x="5241925" y="1866900"/>
          <p14:tracePt t="27444" x="5232400" y="1884363"/>
          <p14:tracePt t="27497" x="5224463" y="1884363"/>
          <p14:tracePt t="27904" x="5214938" y="1946275"/>
          <p14:tracePt t="27936" x="5187950" y="2170113"/>
          <p14:tracePt t="27992" x="5116513" y="2874963"/>
          <p14:tracePt t="28017" x="5099050" y="3054350"/>
          <p14:tracePt t="28069" x="5054600" y="3348038"/>
          <p14:tracePt t="28095" x="5037138" y="3500438"/>
          <p14:tracePt t="28147" x="5000625" y="3759200"/>
          <p14:tracePt t="28175" x="4973638" y="3919538"/>
          <p14:tracePt t="28228" x="4929188" y="4170363"/>
          <p14:tracePt t="28281" x="4875213" y="4473575"/>
          <p14:tracePt t="28333" x="4848225" y="4589463"/>
          <p14:tracePt t="28381" x="4840288" y="4608513"/>
          <p14:tracePt t="28411" x="4822825" y="4608513"/>
          <p14:tracePt t="28486" x="4803775" y="4589463"/>
          <p14:tracePt t="28519" x="4786313" y="4537075"/>
          <p14:tracePt t="28570" x="4697413" y="4330700"/>
          <p14:tracePt t="28598" x="4625975" y="4187825"/>
          <p14:tracePt t="28627" x="4598988" y="4133850"/>
          <p14:tracePt t="28677" x="4572000" y="4125913"/>
          <p14:tracePt t="28706" x="4572000" y="4116388"/>
          <p14:tracePt t="29085" x="4572000" y="4098925"/>
          <p14:tracePt t="29136" x="4572000" y="4071938"/>
          <p14:tracePt t="29185" x="4572000" y="4054475"/>
          <p14:tracePt t="29238" x="4572000" y="4027488"/>
          <p14:tracePt t="29288" x="4572000" y="4010025"/>
          <p14:tracePt t="29317" x="4572000" y="3990975"/>
          <p14:tracePt t="29388" x="4572000" y="3983038"/>
          <p14:tracePt t="29487" x="4589463" y="3983038"/>
          <p14:tracePt t="29567" x="4608513" y="3983038"/>
          <p14:tracePt t="29594" x="4616450" y="3973513"/>
          <p14:tracePt t="29646" x="4670425" y="3902075"/>
          <p14:tracePt t="29674" x="4759325" y="3786188"/>
          <p14:tracePt t="29725" x="4946650" y="3554413"/>
          <p14:tracePt t="29755" x="5089525" y="3384550"/>
          <p14:tracePt t="29816" x="5286375" y="3170238"/>
          <p14:tracePt t="29871" x="5367338" y="3081338"/>
          <p14:tracePt t="29930" x="5456238" y="3000375"/>
          <p14:tracePt t="29988" x="5608638" y="2874963"/>
          <p14:tracePt t="30039" x="5741988" y="2751138"/>
          <p14:tracePt t="30068" x="5803900" y="2714625"/>
          <p14:tracePt t="30096" x="5840413" y="2687638"/>
          <p14:tracePt t="30147" x="5875338" y="2660650"/>
          <p14:tracePt t="30174" x="5884863" y="2652713"/>
          <p14:tracePt t="30226" x="5911850" y="2633663"/>
          <p14:tracePt t="30278" x="5938838" y="2616200"/>
          <p14:tracePt t="30327" x="5956300" y="2616200"/>
          <p14:tracePt t="30377" x="5973763" y="2616200"/>
          <p14:tracePt t="30427" x="5991225" y="2616200"/>
          <p14:tracePt t="30649" x="5991225" y="2625725"/>
          <p14:tracePt t="30698" x="5991225" y="2643188"/>
          <p14:tracePt t="30749" x="5991225" y="2670175"/>
          <p14:tracePt t="30802" x="5965825" y="2705100"/>
          <p14:tracePt t="30827" x="5929313" y="2732088"/>
          <p14:tracePt t="30855" x="5830888" y="2830513"/>
          <p14:tracePt t="30914" x="5599113" y="3027363"/>
          <p14:tracePt t="30941" x="5483225" y="3098800"/>
          <p14:tracePt t="30992" x="5276850" y="3224213"/>
          <p14:tracePt t="31042" x="5160963" y="3330575"/>
          <p14:tracePt t="31091" x="5018088" y="3482975"/>
          <p14:tracePt t="31145" x="4848225" y="3643313"/>
          <p14:tracePt t="31198" x="4759325" y="3732213"/>
          <p14:tracePt t="31251" x="4724400" y="3786188"/>
          <p14:tracePt t="31301" x="4697413" y="3830638"/>
          <p14:tracePt t="31352" x="4670425" y="3857625"/>
          <p14:tracePt t="31380" x="4660900" y="3894138"/>
          <p14:tracePt t="31409" x="4633913" y="3929063"/>
          <p14:tracePt t="31459" x="4616450" y="3956050"/>
          <p14:tracePt t="31487" x="4616450" y="3965575"/>
          <p14:tracePt t="31536" x="4598988" y="3973513"/>
          <p14:tracePt t="31684" x="4598988" y="3983038"/>
          <p14:tracePt t="31756" x="4589463" y="4000500"/>
          <p14:tracePt t="31835" x="4589463" y="4010025"/>
          <p14:tracePt t="31959" x="4589463" y="4017963"/>
          <p14:tracePt t="32284" x="4589463" y="3990975"/>
          <p14:tracePt t="32333" x="4616450" y="3965575"/>
          <p14:tracePt t="32383" x="4643438" y="3938588"/>
          <p14:tracePt t="32412" x="4652963" y="3902075"/>
          <p14:tracePt t="32441" x="4697413" y="3848100"/>
          <p14:tracePt t="32491" x="4813300" y="3687763"/>
          <p14:tracePt t="32520" x="4884738" y="3589338"/>
          <p14:tracePt t="32570" x="4983163" y="3490913"/>
          <p14:tracePt t="32598" x="5045075" y="3429000"/>
          <p14:tracePt t="32663" x="5116513" y="3322638"/>
          <p14:tracePt t="32692" x="5133975" y="3313113"/>
          <p14:tracePt t="32740" x="5143500" y="3295650"/>
        </p14:tracePtLst>
      </p14:laserTraceLst>
    </p:ext>
  </p:extLs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3518</TotalTime>
  <Words>592</Words>
  <Application>Microsoft Office PowerPoint</Application>
  <PresentationFormat>Apresentação na tela (4:3)</PresentationFormat>
  <Paragraphs>154</Paragraphs>
  <Slides>15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 Math</vt:lpstr>
      <vt:lpstr>Tema do Office</vt:lpstr>
      <vt:lpstr>Regression and Clinical prediction models</vt:lpstr>
      <vt:lpstr>Estrutura</vt:lpstr>
      <vt:lpstr>5. Verificando pressupostos em modelos de regressão (Cap 12)</vt:lpstr>
      <vt:lpstr>5. Verificando pressupostos em modelos de regressão (Cap 12)</vt:lpstr>
      <vt:lpstr>5. Verificando pressupostos em modelos de regressão (Cap 12)</vt:lpstr>
      <vt:lpstr>5. Verificando pressupostos em modelos de regressão (Cap 12)</vt:lpstr>
      <vt:lpstr>5. Verificando pressupostos em modelos de regressão (Cap 12)</vt:lpstr>
      <vt:lpstr>5. Verificando pressupostos em modelos de regressão (Cap 12)</vt:lpstr>
      <vt:lpstr>5. Verificando pressupostos em modelos de regressão (Cap 12)</vt:lpstr>
      <vt:lpstr>5. Verificando pressupostos em modelos de regressão (Cap 12)</vt:lpstr>
      <vt:lpstr>5. Verificando pressupostos em modelos de regressão (Cap 12)</vt:lpstr>
      <vt:lpstr>5. Verificando pressupostos em modelos de regressão (Cap 12)</vt:lpstr>
      <vt:lpstr>5. Verificando pressupostos em modelos de regressão (Cap 12)</vt:lpstr>
      <vt:lpstr>5. Verificando pressupostos em modelos de regressão (Cap 12)</vt:lpstr>
      <vt:lpstr>fim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Vinicius Kunz Carneiro de Souza</dc:creator>
  <cp:lastModifiedBy>Pedro Brasil</cp:lastModifiedBy>
  <cp:revision>221</cp:revision>
  <dcterms:created xsi:type="dcterms:W3CDTF">2013-12-06T17:33:37Z</dcterms:created>
  <dcterms:modified xsi:type="dcterms:W3CDTF">2019-11-19T20:03:13Z</dcterms:modified>
</cp:coreProperties>
</file>