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03" r:id="rId2"/>
    <p:sldId id="259" r:id="rId3"/>
    <p:sldId id="266" r:id="rId4"/>
    <p:sldId id="267" r:id="rId5"/>
    <p:sldId id="275" r:id="rId6"/>
    <p:sldId id="292" r:id="rId7"/>
    <p:sldId id="276" r:id="rId8"/>
    <p:sldId id="293" r:id="rId9"/>
    <p:sldId id="304" r:id="rId10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6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091C132-A26A-4E4A-9FC0-0029AE183C2C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0AC44E3-9B80-42D4-82B4-D8E80D38FB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85248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t-BR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73C457-3A55-4C12-937D-41CDC1CA7A50}" type="slidenum">
              <a:rPr lang="en-US" altLang="pt-BR" smtClean="0"/>
              <a:pPr/>
              <a:t>1</a:t>
            </a:fld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3334078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pt-BR" smtClean="0"/>
          </a:p>
        </p:txBody>
      </p:sp>
      <p:sp>
        <p:nvSpPr>
          <p:cNvPr id="410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73C457-3A55-4C12-937D-41CDC1CA7A50}" type="slidenum">
              <a:rPr lang="en-US" altLang="pt-BR" smtClean="0"/>
              <a:pPr/>
              <a:t>9</a:t>
            </a:fld>
            <a:endParaRPr lang="en-US" altLang="pt-BR" smtClean="0"/>
          </a:p>
        </p:txBody>
      </p:sp>
    </p:spTree>
    <p:extLst>
      <p:ext uri="{BB962C8B-B14F-4D97-AF65-F5344CB8AC3E}">
        <p14:creationId xmlns:p14="http://schemas.microsoft.com/office/powerpoint/2010/main" val="1756205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EF17E-6367-44F3-BFFD-CEE0AF1C5458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E9BF1-DDBB-4FA8-92B4-597BCC76283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1144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CD244-6DCE-41AC-9699-0A9C8BEFC531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57C7B-235A-4BDD-BF58-B33DB231830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3285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FAF6-3FA9-40CE-9D3C-DBD5E06216D1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50F10-E88E-495D-9B83-6F5764DC652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3443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93660-B47A-43FC-969C-5C51D8007049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206A3-71E9-4DC9-974E-8DDC958B32E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28659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0A82F-3B9A-4FEA-A3C4-4C249170B7E5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74A7-6288-498A-AFFF-93F627BD2F3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05161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65599-8F35-4C16-968C-E5C1A5DDA057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C1B04-93E6-4C5F-8155-3DB9DEF198E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830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16A3D-CF2C-4327-B653-3903F96D4BDF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3B333-C332-4189-BAE9-2714B772270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99580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B414E-83CF-41A3-A780-EDD72C498181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4FF2AD-68C4-4376-8C02-2E38180DB43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6962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6E495-3919-406C-91B4-108A265E35B1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B9228-7B9D-4FBE-9D3B-F746EF13F48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19619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60A1E-F591-4FB4-9E42-20403EDBE6A2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7DA49-E4C9-4F68-A6DF-B41480D7529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72271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4781-01FF-4BB4-BC94-8BE81FDD82EA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5B0ED-C548-475E-9C28-86B0EF95C5C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59160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380C37F-C97F-4787-B5C5-B7D3F6C1BE82}" type="datetimeFigureOut">
              <a:rPr lang="pt-BR"/>
              <a:pPr>
                <a:defRPr/>
              </a:pPr>
              <a:t>19/11/2019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ED9525D-5F21-445F-AB27-E22CC7519DB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28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dirty="0" err="1" smtClean="0"/>
              <a:t>Regression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and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Clinical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prediction</a:t>
            </a:r>
            <a:r>
              <a:rPr lang="pt-BR" altLang="pt-BR" dirty="0" smtClean="0"/>
              <a:t> </a:t>
            </a:r>
            <a:r>
              <a:rPr lang="pt-BR" altLang="pt-BR" dirty="0" err="1" smtClean="0"/>
              <a:t>models</a:t>
            </a:r>
            <a:endParaRPr lang="en-US" altLang="en-US" dirty="0" smtClean="0"/>
          </a:p>
        </p:txBody>
      </p:sp>
      <p:sp>
        <p:nvSpPr>
          <p:cNvPr id="5" name="Subtítulo 2"/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Seção 15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Especificação e Estimação – Parte 3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 de Souza Borges Quintana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marcel.Quintana@ini.fiocruz.br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2019</a:t>
            </a: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8022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ítulo 1"/>
          <p:cNvSpPr>
            <a:spLocks noGrp="1"/>
          </p:cNvSpPr>
          <p:nvPr>
            <p:ph type="title"/>
          </p:nvPr>
        </p:nvSpPr>
        <p:spPr>
          <a:xfrm>
            <a:off x="303213" y="-161925"/>
            <a:ext cx="8229600" cy="1143000"/>
          </a:xfrm>
        </p:spPr>
        <p:txBody>
          <a:bodyPr/>
          <a:lstStyle/>
          <a:p>
            <a:r>
              <a:rPr lang="en-US" altLang="pt-BR" smtClean="0"/>
              <a:t>Estrutura</a:t>
            </a:r>
          </a:p>
        </p:txBody>
      </p:sp>
      <p:sp>
        <p:nvSpPr>
          <p:cNvPr id="512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92150"/>
            <a:ext cx="9155113" cy="6869113"/>
          </a:xfrm>
        </p:spPr>
        <p:txBody>
          <a:bodyPr/>
          <a:lstStyle/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Escolhendo</a:t>
            </a:r>
            <a:r>
              <a:rPr lang="en-US" altLang="pt-BR" sz="1800" b="1" dirty="0" smtClean="0"/>
              <a:t> entre </a:t>
            </a:r>
            <a:r>
              <a:rPr lang="en-US" altLang="pt-BR" sz="1800" b="1" dirty="0" err="1"/>
              <a:t>m</a:t>
            </a:r>
            <a:r>
              <a:rPr lang="en-US" altLang="pt-BR" sz="1800" b="1" dirty="0" err="1" smtClean="0"/>
              <a:t>odelos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alternativos</a:t>
            </a:r>
            <a:r>
              <a:rPr lang="en-US" altLang="pt-BR" sz="1800" b="1" dirty="0" smtClean="0"/>
              <a:t> (Cap 6)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Introdução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Sugestões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gerais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Tipos</a:t>
            </a:r>
            <a:r>
              <a:rPr lang="en-US" altLang="pt-BR" sz="1600" dirty="0" smtClean="0"/>
              <a:t> de </a:t>
            </a:r>
            <a:r>
              <a:rPr lang="en-US" altLang="pt-BR" sz="1600" dirty="0" err="1" smtClean="0"/>
              <a:t>modelos</a:t>
            </a:r>
            <a:r>
              <a:rPr lang="en-US" altLang="pt-BR" sz="1600" dirty="0" smtClean="0"/>
              <a:t> e </a:t>
            </a:r>
            <a:r>
              <a:rPr lang="en-US" altLang="pt-BR" sz="1600" dirty="0" err="1" smtClean="0"/>
              <a:t>alternativas</a:t>
            </a:r>
            <a:endParaRPr lang="en-US" altLang="pt-BR" sz="1600" dirty="0" smtClean="0"/>
          </a:p>
          <a:p>
            <a:pPr marL="1314450" lvl="2" indent="-514350">
              <a:lnSpc>
                <a:spcPct val="90000"/>
              </a:lnSpc>
              <a:defRPr/>
            </a:pPr>
            <a:r>
              <a:rPr lang="en-US" altLang="pt-BR" sz="1400" dirty="0" err="1" smtClean="0"/>
              <a:t>Variável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resposta</a:t>
            </a:r>
            <a:r>
              <a:rPr lang="en-US" altLang="pt-BR" sz="1400" dirty="0" smtClean="0"/>
              <a:t> continua</a:t>
            </a:r>
          </a:p>
          <a:p>
            <a:pPr marL="1314450" lvl="2" indent="-514350">
              <a:lnSpc>
                <a:spcPct val="90000"/>
              </a:lnSpc>
              <a:defRPr/>
            </a:pPr>
            <a:r>
              <a:rPr lang="en-US" altLang="pt-BR" sz="1400" dirty="0" err="1" smtClean="0"/>
              <a:t>Variável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resposta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dicotômica</a:t>
            </a:r>
            <a:r>
              <a:rPr lang="en-US" altLang="pt-BR" sz="1400" dirty="0" smtClean="0"/>
              <a:t> </a:t>
            </a:r>
          </a:p>
          <a:p>
            <a:pPr marL="1314450" lvl="2" indent="-514350">
              <a:lnSpc>
                <a:spcPct val="90000"/>
              </a:lnSpc>
              <a:defRPr/>
            </a:pPr>
            <a:r>
              <a:rPr lang="en-US" altLang="pt-BR" sz="1400" dirty="0" err="1" smtClean="0"/>
              <a:t>Variável</a:t>
            </a:r>
            <a:r>
              <a:rPr lang="en-US" altLang="pt-BR" sz="1400" dirty="0" smtClean="0"/>
              <a:t> </a:t>
            </a:r>
            <a:r>
              <a:rPr lang="en-US" altLang="pt-BR" sz="1400" dirty="0" err="1" smtClean="0"/>
              <a:t>resposta</a:t>
            </a:r>
            <a:r>
              <a:rPr lang="en-US" altLang="pt-BR" sz="1400" dirty="0" smtClean="0"/>
              <a:t>  de tempo (com </a:t>
            </a:r>
            <a:r>
              <a:rPr lang="en-US" altLang="pt-BR" sz="1400" dirty="0" err="1" smtClean="0"/>
              <a:t>censuras</a:t>
            </a:r>
            <a:r>
              <a:rPr lang="en-US" altLang="pt-BR" sz="1400" dirty="0" smtClean="0"/>
              <a:t>)</a:t>
            </a:r>
            <a:endParaRPr lang="en-US" altLang="pt-BR" sz="16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Codificação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preditores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categóricos</a:t>
            </a:r>
            <a:r>
              <a:rPr lang="en-US" altLang="pt-BR" sz="1800" b="1" dirty="0" smtClean="0"/>
              <a:t> e </a:t>
            </a:r>
            <a:r>
              <a:rPr lang="en-US" altLang="pt-BR" sz="1800" b="1" dirty="0" err="1" smtClean="0"/>
              <a:t>contínuos</a:t>
            </a:r>
            <a:r>
              <a:rPr lang="en-US" altLang="pt-BR" sz="1800" b="1" dirty="0" smtClean="0"/>
              <a:t> (Cap 9)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Categóricos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Contínuos</a:t>
            </a:r>
            <a:endParaRPr lang="en-US" altLang="pt-BR" sz="1600" dirty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Restrições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em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candidatos</a:t>
            </a:r>
            <a:r>
              <a:rPr lang="en-US" altLang="pt-BR" sz="1800" b="1" dirty="0" smtClean="0"/>
              <a:t> a </a:t>
            </a:r>
            <a:r>
              <a:rPr lang="en-US" altLang="pt-BR" sz="1800" b="1" dirty="0" err="1" smtClean="0"/>
              <a:t>preditores</a:t>
            </a:r>
            <a:r>
              <a:rPr lang="en-US" altLang="pt-BR" sz="1800" b="1" dirty="0" smtClean="0"/>
              <a:t> (Cap 10)</a:t>
            </a:r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Introdução</a:t>
            </a:r>
            <a:r>
              <a:rPr lang="en-US" altLang="pt-BR" sz="1600" dirty="0" smtClean="0"/>
              <a:t> de </a:t>
            </a:r>
            <a:r>
              <a:rPr lang="en-US" altLang="pt-BR" sz="1600" dirty="0" err="1" smtClean="0"/>
              <a:t>Modelos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Multivariados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Restrição</a:t>
            </a:r>
            <a:r>
              <a:rPr lang="en-US" altLang="pt-BR" sz="1600" dirty="0" smtClean="0"/>
              <a:t> para </a:t>
            </a:r>
            <a:r>
              <a:rPr lang="en-US" altLang="pt-BR" sz="1600" dirty="0" err="1" smtClean="0"/>
              <a:t>número</a:t>
            </a:r>
            <a:r>
              <a:rPr lang="en-US" altLang="pt-BR" sz="1600" dirty="0" smtClean="0"/>
              <a:t> de </a:t>
            </a:r>
            <a:r>
              <a:rPr lang="en-US" altLang="pt-BR" sz="1600" dirty="0" err="1" smtClean="0"/>
              <a:t>preditores</a:t>
            </a:r>
            <a:endParaRPr lang="en-US" altLang="pt-BR" sz="1600" dirty="0" smtClean="0"/>
          </a:p>
          <a:p>
            <a:pPr marL="914400" lvl="1" indent="-514350">
              <a:lnSpc>
                <a:spcPct val="90000"/>
              </a:lnSpc>
              <a:defRPr/>
            </a:pPr>
            <a:r>
              <a:rPr lang="en-US" altLang="pt-BR" sz="1600" dirty="0" err="1" smtClean="0"/>
              <a:t>Combinando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variáveis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similares</a:t>
            </a:r>
            <a:endParaRPr lang="en-US" altLang="pt-BR" sz="16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Seleção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efeitos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principais</a:t>
            </a:r>
            <a:r>
              <a:rPr lang="en-US" altLang="pt-BR" sz="1800" b="1" dirty="0" smtClean="0"/>
              <a:t> (Cap 11)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Introdução</a:t>
            </a:r>
            <a:endParaRPr lang="en-US" altLang="pt-BR" sz="1600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Seleção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por</a:t>
            </a:r>
            <a:r>
              <a:rPr lang="en-US" altLang="pt-BR" sz="1600" dirty="0" smtClean="0"/>
              <a:t> Stepwise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/>
              <a:t> </a:t>
            </a:r>
            <a:r>
              <a:rPr lang="en-US" altLang="pt-BR" sz="1600" dirty="0" err="1" smtClean="0"/>
              <a:t>Análise</a:t>
            </a:r>
            <a:r>
              <a:rPr lang="en-US" altLang="pt-BR" sz="1600" dirty="0" smtClean="0"/>
              <a:t> </a:t>
            </a:r>
            <a:r>
              <a:rPr lang="en-US" altLang="pt-BR" sz="1600" dirty="0" err="1" smtClean="0"/>
              <a:t>univariada</a:t>
            </a:r>
            <a:r>
              <a:rPr lang="en-US" altLang="pt-BR" sz="1600" dirty="0" smtClean="0"/>
              <a:t> e </a:t>
            </a:r>
            <a:r>
              <a:rPr lang="en-US" altLang="pt-BR" sz="1600" dirty="0" err="1" smtClean="0"/>
              <a:t>especificação</a:t>
            </a:r>
            <a:r>
              <a:rPr lang="en-US" altLang="pt-BR" sz="1600" dirty="0" smtClean="0"/>
              <a:t> do </a:t>
            </a:r>
            <a:r>
              <a:rPr lang="en-US" altLang="pt-BR" sz="1600" dirty="0" err="1" smtClean="0"/>
              <a:t>modelo</a:t>
            </a:r>
            <a:endParaRPr lang="en-US" altLang="pt-BR" sz="1600" dirty="0" smtClean="0"/>
          </a:p>
          <a:p>
            <a:pPr marL="514350" indent="-514350">
              <a:lnSpc>
                <a:spcPct val="90000"/>
              </a:lnSpc>
              <a:buFont typeface="+mj-lt"/>
              <a:buAutoNum type="arabicPeriod"/>
              <a:defRPr/>
            </a:pPr>
            <a:r>
              <a:rPr lang="en-US" altLang="pt-BR" sz="1800" b="1" dirty="0" err="1" smtClean="0"/>
              <a:t>Verificando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pressupostos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em</a:t>
            </a:r>
            <a:r>
              <a:rPr lang="en-US" altLang="pt-BR" sz="1800" b="1" dirty="0" smtClean="0"/>
              <a:t> </a:t>
            </a:r>
            <a:r>
              <a:rPr lang="en-US" altLang="pt-BR" sz="1800" b="1" dirty="0" err="1" smtClean="0"/>
              <a:t>modelos</a:t>
            </a:r>
            <a:r>
              <a:rPr lang="en-US" altLang="pt-BR" sz="1800" b="1" dirty="0" smtClean="0"/>
              <a:t> de </a:t>
            </a:r>
            <a:r>
              <a:rPr lang="en-US" altLang="pt-BR" sz="1800" b="1" dirty="0" err="1" smtClean="0"/>
              <a:t>regressão</a:t>
            </a:r>
            <a:r>
              <a:rPr lang="en-US" altLang="pt-BR" sz="1800" b="1" dirty="0" smtClean="0"/>
              <a:t> (Cap 12)</a:t>
            </a:r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Aditividade</a:t>
            </a:r>
            <a:endParaRPr lang="en-US" altLang="pt-BR" sz="1600" dirty="0" smtClean="0"/>
          </a:p>
          <a:p>
            <a:pPr lvl="2">
              <a:lnSpc>
                <a:spcPct val="90000"/>
              </a:lnSpc>
              <a:defRPr/>
            </a:pPr>
            <a:r>
              <a:rPr lang="en-US" altLang="pt-BR" sz="1400" dirty="0" err="1" smtClean="0"/>
              <a:t>Interações</a:t>
            </a:r>
            <a:endParaRPr lang="en-US" altLang="pt-BR" sz="1400" dirty="0" smtClean="0"/>
          </a:p>
          <a:p>
            <a:pPr lvl="1">
              <a:lnSpc>
                <a:spcPct val="90000"/>
              </a:lnSpc>
              <a:defRPr/>
            </a:pPr>
            <a:r>
              <a:rPr lang="en-US" altLang="pt-BR" sz="1600" dirty="0" err="1" smtClean="0"/>
              <a:t>Não</a:t>
            </a:r>
            <a:r>
              <a:rPr lang="en-US" altLang="pt-BR" sz="1600" dirty="0" err="1"/>
              <a:t>-</a:t>
            </a:r>
            <a:r>
              <a:rPr lang="en-US" altLang="pt-BR" sz="1600" dirty="0" err="1" smtClean="0"/>
              <a:t>lineariedade</a:t>
            </a:r>
            <a:endParaRPr lang="en-US" altLang="pt-BR" sz="1600" dirty="0" smtClean="0"/>
          </a:p>
          <a:p>
            <a:pPr lvl="1">
              <a:lnSpc>
                <a:spcPct val="90000"/>
              </a:lnSpc>
              <a:defRPr/>
            </a:pPr>
            <a:endParaRPr lang="en-US" altLang="pt-BR" sz="14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  <a:p>
            <a:pPr marL="514350" indent="-514350">
              <a:buFont typeface="+mj-lt"/>
              <a:buAutoNum type="arabicPeriod"/>
              <a:defRPr/>
            </a:pPr>
            <a:endParaRPr lang="en-US" altLang="pt-BR" sz="1800" dirty="0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512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34C9764-3C75-4BD6-AE20-754FEFC2720E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92547" y="714851"/>
            <a:ext cx="7941195" cy="3722261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447415" y="5589240"/>
            <a:ext cx="8696585" cy="1268760"/>
          </a:xfrm>
          <a:prstGeom prst="rect">
            <a:avLst/>
          </a:prstGeom>
          <a:solidFill>
            <a:schemeClr val="bg1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>
            <a:spLocks noGrp="1"/>
          </p:cNvSpPr>
          <p:nvPr>
            <p:ph type="title"/>
          </p:nvPr>
        </p:nvSpPr>
        <p:spPr>
          <a:xfrm>
            <a:off x="457200" y="3141663"/>
            <a:ext cx="82296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3600" b="1" smtClean="0"/>
              <a:t>4. Seleção de efeitos principais (Cap 11)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pt-BR" dirty="0" smtClean="0"/>
              <a:t>Seção 15</a:t>
            </a:r>
            <a:endParaRPr lang="pt-BR" dirty="0"/>
          </a:p>
        </p:txBody>
      </p:sp>
      <p:sp>
        <p:nvSpPr>
          <p:cNvPr id="27653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F2E0FC-BBD9-46DD-850E-73DD8CAA6BB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2867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1A4584F-BF37-440B-B1BE-05E65E2B4933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28677" name="Espaço Reservado para Conteúdo 1"/>
          <p:cNvSpPr>
            <a:spLocks noGrp="1"/>
          </p:cNvSpPr>
          <p:nvPr>
            <p:ph idx="1"/>
          </p:nvPr>
        </p:nvSpPr>
        <p:spPr>
          <a:xfrm>
            <a:off x="457200" y="2287413"/>
            <a:ext cx="8229600" cy="4525963"/>
          </a:xfrm>
        </p:spPr>
        <p:txBody>
          <a:bodyPr/>
          <a:lstStyle/>
          <a:p>
            <a:r>
              <a:rPr lang="pt-BR" altLang="pt-BR" sz="2800" dirty="0" smtClean="0"/>
              <a:t>Além dos critérios de seleção de variáveis anteriores (antes da modelagem) existem métodos de seleção com base em significância estatística:</a:t>
            </a:r>
          </a:p>
          <a:p>
            <a:pPr marL="971550" lvl="1" indent="-514350">
              <a:buFont typeface="+mj-lt"/>
              <a:buAutoNum type="arabicPeriod"/>
            </a:pPr>
            <a:r>
              <a:rPr lang="pt-BR" altLang="pt-BR" sz="2400" dirty="0" smtClean="0"/>
              <a:t>Seleção por </a:t>
            </a:r>
            <a:r>
              <a:rPr lang="pt-BR" altLang="pt-BR" sz="2400" dirty="0" err="1" smtClean="0"/>
              <a:t>Stepwise</a:t>
            </a:r>
            <a:endParaRPr lang="pt-BR" altLang="pt-BR" sz="24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pt-BR" altLang="pt-BR" sz="2400" dirty="0" smtClean="0"/>
              <a:t>Seleção por Modelos </a:t>
            </a:r>
            <a:r>
              <a:rPr lang="pt-BR" altLang="pt-BR" sz="2400" dirty="0" err="1" smtClean="0"/>
              <a:t>Univariados</a:t>
            </a:r>
            <a:endParaRPr lang="pt-BR" altLang="pt-BR" sz="2400" dirty="0" smtClean="0"/>
          </a:p>
          <a:p>
            <a:pPr marL="971550" lvl="1" indent="-514350">
              <a:buFont typeface="+mj-lt"/>
              <a:buAutoNum type="arabicPeriod"/>
            </a:pPr>
            <a:r>
              <a:rPr lang="pt-BR" altLang="pt-BR" sz="2400" dirty="0" smtClean="0"/>
              <a:t>Seleção por </a:t>
            </a:r>
            <a:r>
              <a:rPr lang="pt-BR" altLang="pt-BR" sz="2400" dirty="0" err="1" smtClean="0"/>
              <a:t>Bootstrap</a:t>
            </a:r>
            <a:r>
              <a:rPr lang="pt-BR" altLang="pt-BR" sz="2400" dirty="0" smtClean="0"/>
              <a:t> (não comentaremos)</a:t>
            </a:r>
          </a:p>
        </p:txBody>
      </p:sp>
      <p:sp>
        <p:nvSpPr>
          <p:cNvPr id="28678" name="Título 2"/>
          <p:cNvSpPr>
            <a:spLocks noGrp="1"/>
          </p:cNvSpPr>
          <p:nvPr>
            <p:ph type="title"/>
          </p:nvPr>
        </p:nvSpPr>
        <p:spPr>
          <a:xfrm>
            <a:off x="395288" y="-171450"/>
            <a:ext cx="8435975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2400" b="1" smtClean="0"/>
              <a:t>4. Seleção de efeitos principais (Cap 11)</a:t>
            </a:r>
          </a:p>
        </p:txBody>
      </p:sp>
      <p:sp>
        <p:nvSpPr>
          <p:cNvPr id="28679" name="CaixaDeTexto 5"/>
          <p:cNvSpPr txBox="1">
            <a:spLocks noChangeArrowheads="1"/>
          </p:cNvSpPr>
          <p:nvPr/>
        </p:nvSpPr>
        <p:spPr bwMode="auto">
          <a:xfrm>
            <a:off x="2051050" y="785813"/>
            <a:ext cx="4465638" cy="131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4200" dirty="0" err="1">
                <a:latin typeface="Arial" panose="020B0604020202020204" pitchFamily="34" charset="0"/>
              </a:rPr>
              <a:t>Introdução</a:t>
            </a:r>
            <a:endParaRPr lang="en-US" altLang="pt-BR" sz="4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4200" dirty="0">
              <a:latin typeface="Arial" panose="020B0604020202020204" pitchFamily="34" charset="0"/>
            </a:endParaRPr>
          </a:p>
        </p:txBody>
      </p:sp>
      <p:sp>
        <p:nvSpPr>
          <p:cNvPr id="8" name="Espaço Reservado para Data 3"/>
          <p:cNvSpPr txBox="1">
            <a:spLocks/>
          </p:cNvSpPr>
          <p:nvPr/>
        </p:nvSpPr>
        <p:spPr>
          <a:xfrm>
            <a:off x="539552" y="6453336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9" name="Espaço Reservado para Rodapé 4"/>
          <p:cNvSpPr txBox="1">
            <a:spLocks/>
          </p:cNvSpPr>
          <p:nvPr/>
        </p:nvSpPr>
        <p:spPr>
          <a:xfrm>
            <a:off x="3206552" y="6453336"/>
            <a:ext cx="2895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dirty="0" smtClean="0"/>
              <a:t>Seção 15</a:t>
            </a:r>
            <a:endParaRPr lang="pt-B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2970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46A8AE-16DE-4A50-AFB1-D80F3DA757F2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29701" name="Espaço Reservado para Conteúdo 1"/>
          <p:cNvSpPr>
            <a:spLocks noGrp="1"/>
          </p:cNvSpPr>
          <p:nvPr>
            <p:ph idx="1"/>
          </p:nvPr>
        </p:nvSpPr>
        <p:spPr>
          <a:xfrm>
            <a:off x="179512" y="1459806"/>
            <a:ext cx="8964488" cy="4896544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pt-BR" altLang="pt-BR" sz="2400" dirty="0" smtClean="0"/>
              <a:t>Escolhe-se um dos critérios de seleção de variáveis </a:t>
            </a:r>
          </a:p>
          <a:p>
            <a:pPr marL="1200150" lvl="2" indent="-342900"/>
            <a:r>
              <a:rPr lang="pt-BR" altLang="pt-BR" sz="1800" dirty="0" smtClean="0"/>
              <a:t>P-valor&lt;0.05 ou 0.10 ou 0.15</a:t>
            </a:r>
          </a:p>
          <a:p>
            <a:pPr marL="1200150" lvl="2" indent="-342900"/>
            <a:r>
              <a:rPr lang="pt-BR" altLang="pt-BR" sz="1800" dirty="0" smtClean="0"/>
              <a:t>Menor AIC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400" dirty="0" smtClean="0"/>
              <a:t>Aplica-se o seguinte algoritmo:</a:t>
            </a:r>
            <a:endParaRPr lang="pt-BR" altLang="pt-BR" sz="2400" dirty="0"/>
          </a:p>
          <a:p>
            <a:pPr marL="800100" lvl="1" indent="-342900">
              <a:buFont typeface="+mj-lt"/>
              <a:buAutoNum type="arabicPeriod"/>
            </a:pPr>
            <a:endParaRPr lang="pt-BR" altLang="pt-BR" sz="2000" dirty="0" smtClean="0"/>
          </a:p>
          <a:p>
            <a:pPr lvl="1"/>
            <a:endParaRPr lang="pt-BR" altLang="pt-BR" sz="2400" dirty="0" smtClean="0"/>
          </a:p>
        </p:txBody>
      </p:sp>
      <p:sp>
        <p:nvSpPr>
          <p:cNvPr id="29702" name="Título 2"/>
          <p:cNvSpPr>
            <a:spLocks noGrp="1"/>
          </p:cNvSpPr>
          <p:nvPr>
            <p:ph type="title"/>
          </p:nvPr>
        </p:nvSpPr>
        <p:spPr>
          <a:xfrm>
            <a:off x="395288" y="-171450"/>
            <a:ext cx="8435975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2400" b="1" smtClean="0"/>
              <a:t>4. Seleção de efeitos principais (Cap 11)</a:t>
            </a:r>
          </a:p>
        </p:txBody>
      </p:sp>
      <p:sp>
        <p:nvSpPr>
          <p:cNvPr id="29703" name="CaixaDeTexto 5"/>
          <p:cNvSpPr txBox="1">
            <a:spLocks noChangeArrowheads="1"/>
          </p:cNvSpPr>
          <p:nvPr/>
        </p:nvSpPr>
        <p:spPr bwMode="auto">
          <a:xfrm>
            <a:off x="1980009" y="805700"/>
            <a:ext cx="5184279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3200" dirty="0" err="1">
                <a:latin typeface="Arial" panose="020B0604020202020204" pitchFamily="34" charset="0"/>
              </a:rPr>
              <a:t>Seleção</a:t>
            </a:r>
            <a:r>
              <a:rPr lang="en-US" altLang="pt-BR" sz="3200" dirty="0">
                <a:latin typeface="Arial" panose="020B0604020202020204" pitchFamily="34" charset="0"/>
              </a:rPr>
              <a:t> </a:t>
            </a:r>
            <a:r>
              <a:rPr lang="en-US" altLang="pt-BR" sz="3200" dirty="0" err="1">
                <a:latin typeface="Arial" panose="020B0604020202020204" pitchFamily="34" charset="0"/>
              </a:rPr>
              <a:t>por</a:t>
            </a:r>
            <a:r>
              <a:rPr lang="en-US" altLang="pt-BR" sz="3200" dirty="0">
                <a:latin typeface="Arial" panose="020B0604020202020204" pitchFamily="34" charset="0"/>
              </a:rPr>
              <a:t> </a:t>
            </a:r>
            <a:r>
              <a:rPr lang="en-US" altLang="pt-BR" sz="3200" dirty="0" smtClean="0">
                <a:latin typeface="Arial" panose="020B0604020202020204" pitchFamily="34" charset="0"/>
              </a:rPr>
              <a:t>Stepwise</a:t>
            </a:r>
            <a:endParaRPr lang="en-US" altLang="pt-BR" sz="3200" dirty="0">
              <a:latin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04546" y="2941618"/>
            <a:ext cx="5059742" cy="3309966"/>
          </a:xfrm>
          <a:prstGeom prst="rect">
            <a:avLst/>
          </a:prstGeom>
        </p:spPr>
      </p:pic>
      <p:sp>
        <p:nvSpPr>
          <p:cNvPr id="9" name="Espaço Reservado para Data 3"/>
          <p:cNvSpPr txBox="1">
            <a:spLocks/>
          </p:cNvSpPr>
          <p:nvPr/>
        </p:nvSpPr>
        <p:spPr>
          <a:xfrm>
            <a:off x="539552" y="6453336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10" name="Espaço Reservado para Rodapé 4"/>
          <p:cNvSpPr txBox="1">
            <a:spLocks/>
          </p:cNvSpPr>
          <p:nvPr/>
        </p:nvSpPr>
        <p:spPr>
          <a:xfrm>
            <a:off x="3206552" y="6453336"/>
            <a:ext cx="2895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dirty="0" smtClean="0"/>
              <a:t>Seção </a:t>
            </a:r>
            <a:r>
              <a:rPr lang="pt-BR" dirty="0"/>
              <a:t>15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4338" x="1285875" y="5054600"/>
          <p14:tracePt t="5294" x="1276350" y="5072063"/>
          <p14:tracePt t="5311" x="1268413" y="5099050"/>
          <p14:tracePt t="5326" x="1258888" y="5108575"/>
          <p14:tracePt t="5341" x="1250950" y="5116513"/>
          <p14:tracePt t="5358" x="1241425" y="5126038"/>
          <p14:tracePt t="5375" x="1231900" y="5126038"/>
          <p14:tracePt t="5392" x="1223963" y="5143500"/>
          <p14:tracePt t="5408" x="1214438" y="5143500"/>
          <p14:tracePt t="5424" x="1204913" y="5143500"/>
          <p14:tracePt t="5441" x="1160463" y="5160963"/>
          <p14:tracePt t="5457" x="1133475" y="5160963"/>
          <p14:tracePt t="5473" x="1125538" y="5160963"/>
          <p14:tracePt t="5489" x="1108075" y="5160963"/>
          <p14:tracePt t="5507" x="1098550" y="5160963"/>
          <p14:tracePt t="5524" x="1089025" y="5160963"/>
          <p14:tracePt t="5540" x="1081088" y="5160963"/>
          <p14:tracePt t="5572" x="1071563" y="5160963"/>
          <p14:tracePt t="5590" x="1062038" y="5160963"/>
          <p14:tracePt t="5606" x="1044575" y="5160963"/>
          <p14:tracePt t="5639" x="1036638" y="5160963"/>
          <p14:tracePt t="5656" x="1027113" y="5160963"/>
          <p14:tracePt t="5672" x="1017588" y="5160963"/>
          <p14:tracePt t="5689" x="1009650" y="5160963"/>
          <p14:tracePt t="5721" x="1000125" y="5160963"/>
          <p14:tracePt t="5754" x="982663" y="5160963"/>
          <p14:tracePt t="5787" x="965200" y="5160963"/>
          <p14:tracePt t="5804" x="955675" y="5160963"/>
          <p14:tracePt t="5820" x="946150" y="5160963"/>
          <p14:tracePt t="5836" x="938213" y="5153025"/>
          <p14:tracePt t="5851" x="928688" y="5143500"/>
          <p14:tracePt t="5869" x="919163" y="5143500"/>
          <p14:tracePt t="5888" x="911225" y="5133975"/>
          <p14:tracePt t="5903" x="901700" y="5126038"/>
          <p14:tracePt t="5919" x="893763" y="5126038"/>
          <p14:tracePt t="5936" x="884238" y="5116513"/>
          <p14:tracePt t="5952" x="874713" y="5108575"/>
          <p14:tracePt t="5968" x="866775" y="5108575"/>
          <p14:tracePt t="5985" x="866775" y="5099050"/>
          <p14:tracePt t="6001" x="857250" y="5099050"/>
          <p14:tracePt t="6033" x="857250" y="5089525"/>
          <p14:tracePt t="6692" x="857250" y="5054600"/>
          <p14:tracePt t="6709" x="857250" y="4991100"/>
          <p14:tracePt t="6726" x="874713" y="4938713"/>
          <p14:tracePt t="6742" x="874713" y="4911725"/>
          <p14:tracePt t="6757" x="893763" y="4867275"/>
          <p14:tracePt t="6774" x="901700" y="4830763"/>
          <p14:tracePt t="6792" x="911225" y="4822825"/>
          <p14:tracePt t="6808" x="919163" y="4813300"/>
          <p14:tracePt t="6825" x="919163" y="4795838"/>
          <p14:tracePt t="6839" x="928688" y="4795838"/>
          <p14:tracePt t="6857" x="928688" y="4786313"/>
          <p14:tracePt t="6923" x="928688" y="4776788"/>
          <p14:tracePt t="6973" x="946150" y="4759325"/>
          <p14:tracePt t="6987" x="955675" y="4751388"/>
          <p14:tracePt t="7005" x="965200" y="4732338"/>
          <p14:tracePt t="7022" x="973138" y="4724400"/>
          <p14:tracePt t="7037" x="982663" y="4724400"/>
          <p14:tracePt t="7055" x="982663" y="4714875"/>
          <p14:tracePt t="7072" x="990600" y="4705350"/>
          <p14:tracePt t="7088" x="990600" y="4697413"/>
          <p14:tracePt t="7105" x="1000125" y="4697413"/>
          <p14:tracePt t="7121" x="1000125" y="4687888"/>
          <p14:tracePt t="13805" x="1009650" y="4652963"/>
          <p14:tracePt t="13823" x="1062038" y="4562475"/>
          <p14:tracePt t="13840" x="1152525" y="4411663"/>
          <p14:tracePt t="13855" x="1204913" y="4330700"/>
          <p14:tracePt t="13873" x="1303338" y="4205288"/>
          <p14:tracePt t="13889" x="1384300" y="4108450"/>
          <p14:tracePt t="13906" x="1419225" y="4081463"/>
          <p14:tracePt t="13922" x="1482725" y="4037013"/>
          <p14:tracePt t="13939" x="1554163" y="3990975"/>
          <p14:tracePt t="13955" x="1589088" y="3983038"/>
          <p14:tracePt t="13971" x="1670050" y="3938588"/>
          <p14:tracePt t="13988" x="1776413" y="3902075"/>
          <p14:tracePt t="14004" x="1847850" y="3884613"/>
          <p14:tracePt t="14021" x="2000250" y="3830638"/>
          <p14:tracePt t="14037" x="2187575" y="3768725"/>
          <p14:tracePt t="14054" x="2268538" y="3741738"/>
          <p14:tracePt t="14070" x="2465388" y="3697288"/>
          <p14:tracePt t="14087" x="2660650" y="3660775"/>
          <p14:tracePt t="14103" x="2751138" y="3652838"/>
          <p14:tracePt t="14119" x="2946400" y="3633788"/>
          <p14:tracePt t="14136" x="3125788" y="3616325"/>
          <p14:tracePt t="14152" x="3224213" y="3608388"/>
          <p14:tracePt t="14168" x="3394075" y="3598863"/>
          <p14:tracePt t="14186" x="3544888" y="3589338"/>
          <p14:tracePt t="14202" x="3616325" y="3581400"/>
          <p14:tracePt t="14219" x="3751263" y="3562350"/>
          <p14:tracePt t="14235" x="3867150" y="3544888"/>
          <p14:tracePt t="14249" x="3929063" y="3536950"/>
          <p14:tracePt t="14267" x="4071938" y="3517900"/>
          <p14:tracePt t="14284" x="4143375" y="3509963"/>
          <p14:tracePt t="14301" x="4322763" y="3490913"/>
          <p14:tracePt t="14318" x="4483100" y="3473450"/>
          <p14:tracePt t="14333" x="4643438" y="3455988"/>
          <p14:tracePt t="14350" x="4697413" y="3446463"/>
          <p14:tracePt t="14367" x="4803775" y="3429000"/>
          <p14:tracePt t="14383" x="4867275" y="3419475"/>
          <p14:tracePt t="14397" x="5010150" y="3402013"/>
          <p14:tracePt t="14415" x="5133975" y="3384550"/>
          <p14:tracePt t="14433" x="5180013" y="3375025"/>
          <p14:tracePt t="14449" x="5259388" y="3357563"/>
          <p14:tracePt t="14466" x="5295900" y="3348038"/>
          <p14:tracePt t="14482" x="5330825" y="3348038"/>
          <p14:tracePt t="14515" x="5340350" y="3340100"/>
          <p14:tracePt t="14532" x="5357813" y="3340100"/>
          <p14:tracePt t="14564" x="5367338" y="3340100"/>
          <p14:tracePt t="14579" x="5375275" y="3340100"/>
          <p14:tracePt t="14596" x="5384800" y="3340100"/>
          <p14:tracePt t="14613" x="5411788" y="3330575"/>
          <p14:tracePt t="14631" x="5465763" y="3313113"/>
          <p14:tracePt t="14646" x="5491163" y="3313113"/>
          <p14:tracePt t="14664" x="5537200" y="3295650"/>
          <p14:tracePt t="14680" x="5572125" y="3286125"/>
          <p14:tracePt t="14696" x="5581650" y="3286125"/>
          <p14:tracePt t="14714" x="5589588" y="3276600"/>
          <p14:tracePt t="14730" x="5599113" y="3268663"/>
          <p14:tracePt t="14760" x="5608638" y="3268663"/>
          <p14:tracePt t="15171" x="5643563" y="3268663"/>
          <p14:tracePt t="15189" x="5697538" y="3259138"/>
          <p14:tracePt t="15206" x="5741988" y="3251200"/>
          <p14:tracePt t="15223" x="5759450" y="3251200"/>
          <p14:tracePt t="15239" x="5795963" y="3251200"/>
          <p14:tracePt t="15256" x="5830888" y="3241675"/>
          <p14:tracePt t="15291" x="5840413" y="3241675"/>
          <p14:tracePt t="15306" x="5857875" y="3241675"/>
          <p14:tracePt t="15339" x="5867400" y="3241675"/>
          <p14:tracePt t="15355" x="5875338" y="3241675"/>
          <p14:tracePt t="15371" x="5884863" y="3241675"/>
          <p14:tracePt t="15387" x="5902325" y="3241675"/>
          <p14:tracePt t="15403" x="5929313" y="3241675"/>
          <p14:tracePt t="15419" x="5965825" y="3241675"/>
          <p14:tracePt t="15438" x="6000750" y="3232150"/>
          <p14:tracePt t="15454" x="6037263" y="3232150"/>
          <p14:tracePt t="15470" x="6045200" y="3232150"/>
          <p14:tracePt t="15487" x="6062663" y="3224213"/>
          <p14:tracePt t="15503" x="6072188" y="3224213"/>
          <p14:tracePt t="15535" x="6089650" y="3224213"/>
          <p14:tracePt t="15568" x="6108700" y="3224213"/>
          <p14:tracePt t="15585" x="6126163" y="3224213"/>
          <p14:tracePt t="15618" x="6134100" y="3224213"/>
          <p14:tracePt t="15635" x="6153150" y="3224213"/>
          <p14:tracePt t="15650" x="6161088" y="3224213"/>
          <p14:tracePt t="15684" x="6180138" y="3214688"/>
          <p14:tracePt t="15701" x="6188075" y="3214688"/>
          <p14:tracePt t="15717" x="6197600" y="3214688"/>
          <p14:tracePt t="15733" x="6205538" y="3214688"/>
          <p14:tracePt t="15766" x="6224588" y="3214688"/>
          <p14:tracePt t="15783" x="6242050" y="3214688"/>
          <p14:tracePt t="15798" x="6251575" y="3214688"/>
          <p14:tracePt t="15816" x="6259513" y="3214688"/>
          <p14:tracePt t="15833" x="6276975" y="3214688"/>
          <p14:tracePt t="15865" x="6286500" y="3214688"/>
          <p14:tracePt t="15882" x="6296025" y="3214688"/>
          <p14:tracePt t="15898" x="6303963" y="3214688"/>
          <p14:tracePt t="15915" x="6313488" y="3214688"/>
          <p14:tracePt t="15932" x="6323013" y="3214688"/>
          <p14:tracePt t="15948" x="6330950" y="3214688"/>
          <p14:tracePt t="15964" x="6340475" y="3214688"/>
          <p14:tracePt t="15981" x="6348413" y="3214688"/>
          <p14:tracePt t="15996" x="6357938" y="3214688"/>
          <p14:tracePt t="16030" x="6384925" y="3214688"/>
          <p14:tracePt t="16063" x="6394450" y="3214688"/>
          <p14:tracePt t="16079" x="6411913" y="3214688"/>
          <p14:tracePt t="16095" x="6419850" y="3214688"/>
          <p14:tracePt t="16111" x="6429375" y="3214688"/>
          <p14:tracePt t="16129" x="6438900" y="3214688"/>
          <p14:tracePt t="16160" x="6456363" y="3214688"/>
          <p14:tracePt t="16178" x="6465888" y="3214688"/>
          <p14:tracePt t="16212" x="6473825" y="3224213"/>
          <p14:tracePt t="16228" x="6491288" y="3224213"/>
          <p14:tracePt t="16243" x="6491288" y="3232150"/>
          <p14:tracePt t="16260" x="6500813" y="3232150"/>
          <p14:tracePt t="16293" x="6510338" y="3232150"/>
          <p14:tracePt t="16392" x="6510338" y="3241675"/>
          <p14:tracePt t="16425" x="6500813" y="3241675"/>
          <p14:tracePt t="16442" x="6465888" y="3251200"/>
          <p14:tracePt t="16459" x="6429375" y="3259138"/>
          <p14:tracePt t="16475" x="6384925" y="3259138"/>
          <p14:tracePt t="16491" x="6357938" y="3259138"/>
          <p14:tracePt t="16509" x="6313488" y="3259138"/>
          <p14:tracePt t="16524" x="6286500" y="3259138"/>
          <p14:tracePt t="16541" x="6232525" y="3259138"/>
          <p14:tracePt t="16558" x="6170613" y="3268663"/>
          <p14:tracePt t="16571" x="6134100" y="3268663"/>
          <p14:tracePt t="16588" x="6072188" y="3268663"/>
          <p14:tracePt t="16607" x="6018213" y="3276600"/>
          <p14:tracePt t="16622" x="5983288" y="3276600"/>
          <p14:tracePt t="16639" x="5902325" y="3286125"/>
          <p14:tracePt t="16655" x="5840413" y="3286125"/>
          <p14:tracePt t="16671" x="5813425" y="3286125"/>
          <p14:tracePt t="16689" x="5741988" y="3286125"/>
          <p14:tracePt t="16705" x="5670550" y="3286125"/>
          <p14:tracePt t="16722" x="5599113" y="3286125"/>
          <p14:tracePt t="16738" x="5581650" y="3286125"/>
          <p14:tracePt t="16753" x="5527675" y="3286125"/>
          <p14:tracePt t="16771" x="5510213" y="3286125"/>
          <p14:tracePt t="16788" x="5456238" y="3286125"/>
          <p14:tracePt t="16805" x="5402263" y="3286125"/>
          <p14:tracePt t="16821" x="5375275" y="3286125"/>
          <p14:tracePt t="16837" x="5340350" y="3286125"/>
          <p14:tracePt t="16853" x="5303838" y="3286125"/>
          <p14:tracePt t="16869" x="5286375" y="3276600"/>
          <p14:tracePt t="16886" x="5241925" y="3276600"/>
          <p14:tracePt t="16902" x="5224463" y="3276600"/>
          <p14:tracePt t="16935" x="5214938" y="3276600"/>
          <p14:tracePt t="16952" x="5197475" y="3276600"/>
          <p14:tracePt t="17001" x="5187950" y="3268663"/>
          <p14:tracePt t="17018" x="5180013" y="3268663"/>
          <p14:tracePt t="17034" x="5170488" y="3268663"/>
          <p14:tracePt t="17051" x="5160963" y="3268663"/>
          <p14:tracePt t="17066" x="5153025" y="3259138"/>
          <p14:tracePt t="17083" x="5116513" y="3251200"/>
          <p14:tracePt t="17101" x="5099050" y="3251200"/>
          <p14:tracePt t="17134" x="5089525" y="3251200"/>
          <p14:tracePt t="17149" x="5072063" y="3251200"/>
          <p14:tracePt t="17413" x="5081588" y="3251200"/>
          <p14:tracePt t="17430" x="5089525" y="3251200"/>
          <p14:tracePt t="17446" x="5116513" y="3251200"/>
          <p14:tracePt t="17463" x="5133975" y="3251200"/>
          <p14:tracePt t="17479" x="5180013" y="3251200"/>
          <p14:tracePt t="17495" x="5214938" y="3251200"/>
          <p14:tracePt t="17512" x="5286375" y="3251200"/>
          <p14:tracePt t="17530" x="5367338" y="3251200"/>
          <p14:tracePt t="17545" x="5384800" y="3251200"/>
          <p14:tracePt t="17559" x="5419725" y="3251200"/>
          <p14:tracePt t="17577" x="5456238" y="3251200"/>
          <p14:tracePt t="17593" x="5473700" y="3251200"/>
          <p14:tracePt t="17609" x="5518150" y="3251200"/>
          <p14:tracePt t="17627" x="5545138" y="3251200"/>
          <p14:tracePt t="17643" x="5554663" y="3251200"/>
          <p14:tracePt t="17660" x="5572125" y="3251200"/>
          <p14:tracePt t="17677" x="5608638" y="3251200"/>
          <p14:tracePt t="17693" x="5626100" y="3251200"/>
          <p14:tracePt t="17710" x="5643563" y="3251200"/>
          <p14:tracePt t="17727" x="5670550" y="3251200"/>
          <p14:tracePt t="17742" x="5688013" y="3251200"/>
          <p14:tracePt t="17760" x="5724525" y="3251200"/>
          <p14:tracePt t="17777" x="5759450" y="3251200"/>
          <p14:tracePt t="17792" x="5786438" y="3251200"/>
          <p14:tracePt t="17808" x="5822950" y="3251200"/>
          <p14:tracePt t="17826" x="5857875" y="3251200"/>
          <p14:tracePt t="17841" x="5875338" y="3251200"/>
          <p14:tracePt t="17858" x="5919788" y="3251200"/>
          <p14:tracePt t="17875" x="5929313" y="3251200"/>
          <p14:tracePt t="17889" x="5946775" y="3251200"/>
          <p14:tracePt t="17907" x="5965825" y="3251200"/>
          <p14:tracePt t="17923" x="6000750" y="3251200"/>
          <p14:tracePt t="17939" x="6010275" y="3251200"/>
          <p14:tracePt t="17956" x="6027738" y="3251200"/>
          <p14:tracePt t="17972" x="6054725" y="3251200"/>
          <p14:tracePt t="17990" x="6072188" y="3251200"/>
          <p14:tracePt t="18005" x="6108700" y="3251200"/>
          <p14:tracePt t="18020" x="6134100" y="3251200"/>
          <p14:tracePt t="18037" x="6161088" y="3251200"/>
          <p14:tracePt t="18055" x="6170613" y="3251200"/>
          <p14:tracePt t="18072" x="6188075" y="3251200"/>
          <p14:tracePt t="18088" x="6197600" y="3251200"/>
          <p14:tracePt t="18104" x="6224588" y="3251200"/>
          <p14:tracePt t="18122" x="6242050" y="3251200"/>
          <p14:tracePt t="18137" x="6259513" y="3251200"/>
          <p14:tracePt t="18152" x="6269038" y="3251200"/>
          <p14:tracePt t="18169" x="6276975" y="3251200"/>
          <p14:tracePt t="18186" x="6286500" y="3251200"/>
          <p14:tracePt t="18204" x="6296025" y="3251200"/>
          <p14:tracePt t="18220" x="6303963" y="3251200"/>
          <p14:tracePt t="18237" x="6313488" y="3251200"/>
          <p14:tracePt t="18252" x="6323013" y="3251200"/>
          <p14:tracePt t="18270" x="6330950" y="3251200"/>
          <p14:tracePt t="18300" x="6340475" y="3251200"/>
          <p14:tracePt t="18335" x="6348413" y="3251200"/>
          <p14:tracePt t="18368" x="6357938" y="3251200"/>
          <p14:tracePt t="18384" x="6367463" y="3251200"/>
          <p14:tracePt t="18434" x="6375400" y="3251200"/>
          <p14:tracePt t="18467" x="6384925" y="3251200"/>
          <p14:tracePt t="18484" x="6394450" y="3251200"/>
          <p14:tracePt t="18501" x="6402388" y="3251200"/>
          <p14:tracePt t="18516" x="6411913" y="3251200"/>
          <p14:tracePt t="18533" x="6419850" y="3251200"/>
          <p14:tracePt t="18566" x="6429375" y="3251200"/>
          <p14:tracePt t="18583" x="6438900" y="3251200"/>
          <p14:tracePt t="18763" x="6446838" y="3251200"/>
          <p14:tracePt t="37223" x="6099175" y="3098800"/>
          <p14:tracePt t="37239" x="5946775" y="3017838"/>
          <p14:tracePt t="37255" x="5848350" y="2973388"/>
          <p14:tracePt t="37272" x="5795963" y="2938463"/>
          <p14:tracePt t="37289" x="5680075" y="2840038"/>
          <p14:tracePt t="37306" x="5527675" y="2724150"/>
          <p14:tracePt t="37323" x="5473700" y="2670175"/>
          <p14:tracePt t="37338" x="5375275" y="2562225"/>
          <p14:tracePt t="37356" x="5295900" y="2482850"/>
          <p14:tracePt t="37371" x="5276850" y="2465388"/>
          <p14:tracePt t="37389" x="5268913" y="2428875"/>
          <p14:tracePt t="37405" x="5251450" y="2419350"/>
          <p14:tracePt t="37783" x="5214938" y="2419350"/>
          <p14:tracePt t="37801" x="5099050" y="2401888"/>
          <p14:tracePt t="37816" x="5000625" y="2366963"/>
          <p14:tracePt t="37833" x="4786313" y="2312988"/>
          <p14:tracePt t="37850" x="4589463" y="2251075"/>
          <p14:tracePt t="37866" x="4500563" y="2232025"/>
          <p14:tracePt t="37882" x="4357688" y="2197100"/>
          <p14:tracePt t="37897" x="4276725" y="2179638"/>
          <p14:tracePt t="37914" x="4133850" y="2152650"/>
          <p14:tracePt t="37932" x="4017963" y="2125663"/>
          <p14:tracePt t="37949" x="3929063" y="2108200"/>
          <p14:tracePt t="37964" x="3894138" y="2098675"/>
          <p14:tracePt t="37981" x="3830638" y="2089150"/>
          <p14:tracePt t="37999" x="3795713" y="2089150"/>
          <p14:tracePt t="38013" x="3768725" y="2081213"/>
          <p14:tracePt t="38030" x="3732213" y="2062163"/>
          <p14:tracePt t="38047" x="3679825" y="2054225"/>
          <p14:tracePt t="38064" x="3633788" y="2044700"/>
          <p14:tracePt t="38080" x="3554413" y="2027238"/>
          <p14:tracePt t="38097" x="3446463" y="2000250"/>
          <p14:tracePt t="38112" x="3384550" y="1982788"/>
          <p14:tracePt t="38130" x="3251200" y="1928813"/>
          <p14:tracePt t="38146" x="3170238" y="1901825"/>
          <p14:tracePt t="38160" x="3017838" y="1847850"/>
          <p14:tracePt t="38177" x="2884488" y="1785938"/>
          <p14:tracePt t="38194" x="2830513" y="1758950"/>
          <p14:tracePt t="38212" x="2741613" y="1751013"/>
          <p14:tracePt t="38228" x="2687638" y="1731963"/>
          <p14:tracePt t="38243" x="2670175" y="1724025"/>
          <p14:tracePt t="38261" x="2652713" y="1724025"/>
          <p14:tracePt t="38279" x="2643188" y="1724025"/>
          <p14:tracePt t="38294" x="2633663" y="1724025"/>
          <p14:tracePt t="38311" x="2625725" y="1724025"/>
          <p14:tracePt t="38328" x="2616200" y="1724025"/>
          <p14:tracePt t="38343" x="2598738" y="1724025"/>
          <p14:tracePt t="38360" x="2589213" y="1724025"/>
          <p14:tracePt t="38377" x="2544763" y="1724025"/>
          <p14:tracePt t="38393" x="2473325" y="1724025"/>
          <p14:tracePt t="38409" x="2419350" y="1724025"/>
          <p14:tracePt t="38427" x="2322513" y="1724025"/>
          <p14:tracePt t="38442" x="2268538" y="1724025"/>
          <p14:tracePt t="38458" x="2133600" y="1724025"/>
          <p14:tracePt t="38474" x="1990725" y="1724025"/>
          <p14:tracePt t="38492" x="1928813" y="1724025"/>
          <p14:tracePt t="38508" x="1830388" y="1724025"/>
          <p14:tracePt t="38525" x="1768475" y="1724025"/>
          <p14:tracePt t="38541" x="1751013" y="1724025"/>
          <p14:tracePt t="38557" x="1724025" y="1724025"/>
          <p14:tracePt t="38590" x="1714500" y="1724025"/>
          <p14:tracePt t="38985" x="1758950" y="1731963"/>
          <p14:tracePt t="39003" x="1830388" y="1751013"/>
          <p14:tracePt t="39018" x="1938338" y="1758950"/>
          <p14:tracePt t="39035" x="1990725" y="1758950"/>
          <p14:tracePt t="39052" x="2116138" y="1768475"/>
          <p14:tracePt t="39068" x="2232025" y="1768475"/>
          <p14:tracePt t="39084" x="2295525" y="1768475"/>
          <p14:tracePt t="39101" x="2384425" y="1768475"/>
          <p14:tracePt t="39118" x="2446338" y="1768475"/>
          <p14:tracePt t="39134" x="2465388" y="1768475"/>
          <p14:tracePt t="39151" x="2500313" y="1776413"/>
          <p14:tracePt t="39165" x="2517775" y="1776413"/>
          <p14:tracePt t="39182" x="2571750" y="1785938"/>
          <p14:tracePt t="39201" x="2643188" y="1795463"/>
          <p14:tracePt t="39217" x="2714625" y="1803400"/>
          <p14:tracePt t="39232" x="2768600" y="1812925"/>
          <p14:tracePt t="39249" x="2840038" y="1822450"/>
          <p14:tracePt t="39266" x="2928938" y="1839913"/>
          <p14:tracePt t="39282" x="2973388" y="1847850"/>
          <p14:tracePt t="39299" x="3044825" y="1857375"/>
          <p14:tracePt t="39316" x="3133725" y="1866900"/>
          <p14:tracePt t="39331" x="3170238" y="1866900"/>
          <p14:tracePt t="39349" x="3251200" y="1874838"/>
          <p14:tracePt t="39365" x="3303588" y="1884363"/>
          <p14:tracePt t="39381" x="3330575" y="1893888"/>
          <p14:tracePt t="39398" x="3402013" y="1901825"/>
          <p14:tracePt t="39414" x="3500438" y="1919288"/>
          <p14:tracePt t="39430" x="3554413" y="1928813"/>
          <p14:tracePt t="39447" x="3652838" y="1928813"/>
          <p14:tracePt t="39463" x="3705225" y="1938338"/>
          <p14:tracePt t="39480" x="3803650" y="1946275"/>
          <p14:tracePt t="39498" x="3902075" y="1946275"/>
          <p14:tracePt t="39513" x="3990975" y="1946275"/>
          <p14:tracePt t="39528" x="4037013" y="1946275"/>
          <p14:tracePt t="39546" x="4108450" y="1946275"/>
          <p14:tracePt t="39563" x="4187825" y="1946275"/>
          <p14:tracePt t="39577" x="4232275" y="1946275"/>
          <p14:tracePt t="39594" x="4303713" y="1946275"/>
          <p14:tracePt t="39610" x="4340225" y="1946275"/>
          <p14:tracePt t="39628" x="4394200" y="1946275"/>
          <p14:tracePt t="39643" x="4438650" y="1946275"/>
          <p14:tracePt t="39661" x="4456113" y="1946275"/>
          <p14:tracePt t="39677" x="4491038" y="1946275"/>
          <p14:tracePt t="39693" x="4537075" y="1946275"/>
          <p14:tracePt t="39709" x="4554538" y="1946275"/>
          <p14:tracePt t="39726" x="4589463" y="1946275"/>
          <p14:tracePt t="39741" x="4625975" y="1946275"/>
          <p14:tracePt t="39758" x="4643438" y="1946275"/>
          <p14:tracePt t="39776" x="4687888" y="1946275"/>
          <p14:tracePt t="39793" x="4724400" y="1946275"/>
          <p14:tracePt t="39810" x="4768850" y="1946275"/>
          <p14:tracePt t="39826" x="4795838" y="1946275"/>
          <p14:tracePt t="39843" x="4848225" y="1946275"/>
          <p14:tracePt t="39858" x="4867275" y="1946275"/>
          <p14:tracePt t="39875" x="4911725" y="1946275"/>
          <p14:tracePt t="39892" x="4946650" y="1946275"/>
          <p14:tracePt t="39908" x="4965700" y="1946275"/>
          <p14:tracePt t="39923" x="5000625" y="1946275"/>
          <p14:tracePt t="39940" x="5037138" y="1946275"/>
          <p14:tracePt t="39957" x="5062538" y="1946275"/>
          <p14:tracePt t="39974" x="5099050" y="1946275"/>
          <p14:tracePt t="39990" x="5153025" y="1946275"/>
          <p14:tracePt t="40007" x="5170488" y="1946275"/>
          <p14:tracePt t="40023" x="5232400" y="1946275"/>
          <p14:tracePt t="40040" x="5313363" y="1946275"/>
          <p14:tracePt t="40056" x="5348288" y="1938338"/>
          <p14:tracePt t="40073" x="5411788" y="1928813"/>
          <p14:tracePt t="40089" x="5456238" y="1928813"/>
          <p14:tracePt t="40106" x="5473700" y="1928813"/>
          <p14:tracePt t="40122" x="5510213" y="1928813"/>
          <p14:tracePt t="40139" x="5518150" y="1928813"/>
          <p14:tracePt t="40154" x="5527675" y="1928813"/>
          <p14:tracePt t="40171" x="5537200" y="1928813"/>
          <p14:tracePt t="40188" x="5545138" y="1928813"/>
          <p14:tracePt t="40220" x="5562600" y="1928813"/>
          <p14:tracePt t="40237" x="5572125" y="1928813"/>
          <p14:tracePt t="40270" x="5581650" y="1928813"/>
          <p14:tracePt t="40287" x="5599113" y="1928813"/>
          <p14:tracePt t="40319" x="5608638" y="1928813"/>
          <p14:tracePt t="40336" x="5616575" y="1928813"/>
          <p14:tracePt t="40352" x="5626100" y="1928813"/>
          <p14:tracePt t="40369" x="5634038" y="1928813"/>
          <p14:tracePt t="40402" x="5643563" y="1928813"/>
          <p14:tracePt t="40599" x="5634038" y="1928813"/>
          <p14:tracePt t="40616" x="5616575" y="1928813"/>
          <p14:tracePt t="40633" x="5581650" y="1928813"/>
          <p14:tracePt t="40649" x="5545138" y="1928813"/>
          <p14:tracePt t="40666" x="5456238" y="1928813"/>
          <p14:tracePt t="40682" x="5357813" y="1928813"/>
          <p14:tracePt t="40698" x="5303838" y="1928813"/>
          <p14:tracePt t="40716" x="5160963" y="1928813"/>
          <p14:tracePt t="40731" x="5027613" y="1928813"/>
          <p14:tracePt t="40746" x="4965700" y="1919288"/>
          <p14:tracePt t="40765" x="4830763" y="1911350"/>
          <p14:tracePt t="40780" x="4724400" y="1901825"/>
          <p14:tracePt t="40797" x="4670425" y="1893888"/>
          <p14:tracePt t="40814" x="4572000" y="1884363"/>
          <p14:tracePt t="40830" x="4473575" y="1874838"/>
          <p14:tracePt t="40846" x="4438650" y="1866900"/>
          <p14:tracePt t="40864" x="4340225" y="1857375"/>
          <p14:tracePt t="40880" x="4232275" y="1847850"/>
          <p14:tracePt t="40896" x="4170363" y="1847850"/>
          <p14:tracePt t="40913" x="4044950" y="1839913"/>
          <p14:tracePt t="40929" x="3911600" y="1830388"/>
          <p14:tracePt t="40945" x="3848100" y="1822450"/>
          <p14:tracePt t="40963" x="3741738" y="1812925"/>
          <p14:tracePt t="40975" x="3697288" y="1812925"/>
          <p14:tracePt t="40992" x="3608388" y="1803400"/>
          <p14:tracePt t="41009" x="3517900" y="1795463"/>
          <p14:tracePt t="41026" x="3482975" y="1795463"/>
          <p14:tracePt t="41044" x="3411538" y="1785938"/>
          <p14:tracePt t="41062" x="3330575" y="1785938"/>
          <p14:tracePt t="41076" x="3295650" y="1785938"/>
          <p14:tracePt t="41092" x="3214688" y="1776413"/>
          <p14:tracePt t="41110" x="3170238" y="1776413"/>
          <p14:tracePt t="41125" x="3143250" y="1776413"/>
          <p14:tracePt t="41143" x="3098800" y="1776413"/>
          <p14:tracePt t="41157" x="3062288" y="1776413"/>
          <p14:tracePt t="41174" x="3044825" y="1776413"/>
          <p14:tracePt t="41192" x="3009900" y="1776413"/>
          <p14:tracePt t="41209" x="2965450" y="1768475"/>
          <p14:tracePt t="41225" x="2946400" y="1768475"/>
          <p14:tracePt t="41240" x="2901950" y="1768475"/>
          <p14:tracePt t="41257" x="2857500" y="1768475"/>
          <p14:tracePt t="41275" x="2830513" y="1768475"/>
          <p14:tracePt t="41291" x="2768600" y="1768475"/>
          <p14:tracePt t="41308" x="2705100" y="1768475"/>
          <p14:tracePt t="41324" x="2670175" y="1768475"/>
          <p14:tracePt t="41340" x="2608263" y="1768475"/>
          <p14:tracePt t="41357" x="2536825" y="1768475"/>
          <p14:tracePt t="41372" x="2509838" y="1768475"/>
          <p14:tracePt t="41387" x="2446338" y="1768475"/>
          <p14:tracePt t="41405" x="2366963" y="1768475"/>
          <p14:tracePt t="41421" x="2330450" y="1776413"/>
          <p14:tracePt t="41439" x="2276475" y="1776413"/>
          <p14:tracePt t="41455" x="2241550" y="1785938"/>
          <p14:tracePt t="41473" x="2214563" y="1785938"/>
          <p14:tracePt t="41488" x="2160588" y="1795463"/>
          <p14:tracePt t="41505" x="2089150" y="1812925"/>
          <p14:tracePt t="41520" x="2054225" y="1812925"/>
          <p14:tracePt t="41537" x="1973263" y="1812925"/>
          <p14:tracePt t="41555" x="1928813" y="1822450"/>
          <p14:tracePt t="41571" x="1911350" y="1830388"/>
          <p14:tracePt t="41576" x="1884363" y="1830388"/>
          <p14:tracePt t="41604" x="1822450" y="1839913"/>
          <p14:tracePt t="41621" x="1803400" y="1847850"/>
          <p14:tracePt t="41637" x="1768475" y="1857375"/>
          <p14:tracePt t="41653" x="1731963" y="1866900"/>
          <p14:tracePt t="41671" x="1704975" y="1866900"/>
          <p14:tracePt t="41686" x="1670050" y="1866900"/>
          <p14:tracePt t="41702" x="1643063" y="1874838"/>
          <p14:tracePt t="41719" x="1625600" y="1884363"/>
          <p14:tracePt t="41736" x="1608138" y="1884363"/>
          <p14:tracePt t="41751" x="1598613" y="1884363"/>
          <p14:tracePt t="41785" x="1589088" y="1893888"/>
          <p14:tracePt t="41802" x="1571625" y="1901825"/>
          <p14:tracePt t="41818" x="1562100" y="1901825"/>
          <p14:tracePt t="41834" x="1527175" y="1901825"/>
          <p14:tracePt t="41851" x="1482725" y="1919288"/>
          <p14:tracePt t="41867" x="1465263" y="1919288"/>
          <p14:tracePt t="41884" x="1438275" y="1938338"/>
          <p14:tracePt t="41901" x="1428750" y="1938338"/>
          <p14:tracePt t="41917" x="1419225" y="1946275"/>
          <p14:tracePt t="41934" x="1411288" y="1955800"/>
          <p14:tracePt t="41950" x="1401763" y="1955800"/>
          <p14:tracePt t="41983" x="1401763" y="1965325"/>
          <p14:tracePt t="42015" x="1401763" y="1973263"/>
          <p14:tracePt t="42065" x="1401763" y="1982788"/>
          <p14:tracePt t="42082" x="1401763" y="1990725"/>
          <p14:tracePt t="42147" x="1401763" y="2000250"/>
          <p14:tracePt t="42181" x="1401763" y="2009775"/>
          <p14:tracePt t="42197" x="1393825" y="2027238"/>
          <p14:tracePt t="42229" x="1384300" y="2036763"/>
          <p14:tracePt t="42244" x="1384300" y="2044700"/>
          <p14:tracePt t="42262" x="1374775" y="2054225"/>
          <p14:tracePt t="42279" x="1374775" y="2062163"/>
          <p14:tracePt t="42312" x="1374775" y="2071688"/>
          <p14:tracePt t="42477" x="1374775" y="2081213"/>
          <p14:tracePt t="42525" x="1384300" y="2089150"/>
          <p14:tracePt t="42543" x="1393825" y="2108200"/>
          <p14:tracePt t="42576" x="1401763" y="2116138"/>
          <p14:tracePt t="42592" x="1401763" y="2125663"/>
          <p14:tracePt t="42608" x="1411288" y="2125663"/>
          <p14:tracePt t="42625" x="1419225" y="2133600"/>
          <p14:tracePt t="42641" x="1419225" y="2143125"/>
          <p14:tracePt t="42658" x="1428750" y="2143125"/>
          <p14:tracePt t="42674" x="1438275" y="2152650"/>
          <p14:tracePt t="42691" x="1446213" y="2152650"/>
          <p14:tracePt t="42707" x="1455738" y="2160588"/>
          <p14:tracePt t="42724" x="1465263" y="2160588"/>
          <p14:tracePt t="42740" x="1473200" y="2160588"/>
          <p14:tracePt t="42756" x="1482725" y="2170113"/>
          <p14:tracePt t="42773" x="1490663" y="2179638"/>
          <p14:tracePt t="42787" x="1500188" y="2179638"/>
          <p14:tracePt t="42805" x="1509713" y="2179638"/>
          <p14:tracePt t="42823" x="1517650" y="2187575"/>
          <p14:tracePt t="42839" x="1527175" y="2187575"/>
          <p14:tracePt t="42856" x="1536700" y="2187575"/>
          <p14:tracePt t="42872" x="1544638" y="2187575"/>
          <p14:tracePt t="42905" x="1554163" y="2197100"/>
          <p14:tracePt t="42922" x="1571625" y="2197100"/>
          <p14:tracePt t="42954" x="1598613" y="2197100"/>
          <p14:tracePt t="42971" x="1616075" y="2205038"/>
          <p14:tracePt t="42987" x="1633538" y="2214563"/>
          <p14:tracePt t="43003" x="1652588" y="2214563"/>
          <p14:tracePt t="43035" x="1660525" y="2224088"/>
          <p14:tracePt t="43053" x="1670050" y="2232025"/>
          <p14:tracePt t="43068" x="1679575" y="2232025"/>
          <p14:tracePt t="43084" x="1687513" y="2241550"/>
          <p14:tracePt t="43101" x="1697038" y="2241550"/>
          <p14:tracePt t="43116" x="1704975" y="2241550"/>
          <p14:tracePt t="43133" x="1714500" y="2241550"/>
          <p14:tracePt t="43149" x="1731963" y="2251075"/>
          <p14:tracePt t="43166" x="1741488" y="2259013"/>
          <p14:tracePt t="43184" x="1776413" y="2259013"/>
          <p14:tracePt t="43202" x="1812925" y="2268538"/>
          <p14:tracePt t="43218" x="1830388" y="2268538"/>
          <p14:tracePt t="43233" x="1847850" y="2268538"/>
          <p14:tracePt t="43250" x="1866900" y="2276475"/>
          <p14:tracePt t="43267" x="1911350" y="2276475"/>
          <p14:tracePt t="43283" x="1928813" y="2286000"/>
          <p14:tracePt t="43300" x="1965325" y="2295525"/>
          <p14:tracePt t="43316" x="2000250" y="2295525"/>
          <p14:tracePt t="43332" x="2027238" y="2295525"/>
          <p14:tracePt t="43349" x="2062163" y="2295525"/>
          <p14:tracePt t="43364" x="2071688" y="2295525"/>
          <p14:tracePt t="43382" x="2098675" y="2295525"/>
          <p14:tracePt t="43398" x="2125663" y="2295525"/>
          <p14:tracePt t="43416" x="2160588" y="2295525"/>
          <p14:tracePt t="43432" x="2187575" y="2295525"/>
          <p14:tracePt t="43448" x="2224088" y="2295525"/>
          <p14:tracePt t="43465" x="2241550" y="2295525"/>
          <p14:tracePt t="43481" x="2276475" y="2295525"/>
          <p14:tracePt t="43499" x="2312988" y="2295525"/>
          <p14:tracePt t="43514" x="2357438" y="2295525"/>
          <p14:tracePt t="43531" x="2374900" y="2295525"/>
          <p14:tracePt t="43548" x="2411413" y="2295525"/>
          <p14:tracePt t="43564" x="2446338" y="2295525"/>
          <p14:tracePt t="43580" x="2473325" y="2295525"/>
          <p14:tracePt t="43597" x="2509838" y="2295525"/>
          <p14:tracePt t="43614" x="2544763" y="2295525"/>
          <p14:tracePt t="43629" x="2554288" y="2295525"/>
          <p14:tracePt t="43646" x="2571750" y="2295525"/>
          <p14:tracePt t="43663" x="2581275" y="2295525"/>
          <p14:tracePt t="43693" x="2589213" y="2295525"/>
          <p14:tracePt t="43710" x="2598738" y="2295525"/>
          <p14:tracePt t="43727" x="2608263" y="2295525"/>
          <p14:tracePt t="43744" x="2616200" y="2295525"/>
          <p14:tracePt t="43777" x="2625725" y="2295525"/>
          <p14:tracePt t="43811" x="2633663" y="2295525"/>
          <p14:tracePt t="43827" x="2643188" y="2295525"/>
          <p14:tracePt t="43844" x="2652713" y="2295525"/>
          <p14:tracePt t="43860" x="2660650" y="2295525"/>
          <p14:tracePt t="43876" x="2670175" y="2295525"/>
          <p14:tracePt t="43909" x="2687638" y="2295525"/>
          <p14:tracePt t="43924" x="2705100" y="2295525"/>
          <p14:tracePt t="43942" x="2724150" y="2295525"/>
          <p14:tracePt t="43959" x="2741613" y="2295525"/>
          <p14:tracePt t="43975" x="2759075" y="2295525"/>
          <p14:tracePt t="43993" x="2768600" y="2295525"/>
          <p14:tracePt t="44008" x="2786063" y="2295525"/>
          <p14:tracePt t="44023" x="2795588" y="2295525"/>
          <p14:tracePt t="44041" x="2803525" y="2295525"/>
          <p14:tracePt t="44057" x="2813050" y="2295525"/>
          <p14:tracePt t="44074" x="2822575" y="2295525"/>
          <p14:tracePt t="44107" x="2840038" y="2295525"/>
          <p14:tracePt t="44124" x="2847975" y="2295525"/>
          <p14:tracePt t="44154" x="2857500" y="2295525"/>
          <p14:tracePt t="44205" x="2867025" y="2295525"/>
          <p14:tracePt t="44469" x="2840038" y="2295525"/>
          <p14:tracePt t="44486" x="2776538" y="2295525"/>
          <p14:tracePt t="44502" x="2732088" y="2295525"/>
          <p14:tracePt t="44519" x="2633663" y="2295525"/>
          <p14:tracePt t="44535" x="2544763" y="2295525"/>
          <p14:tracePt t="44552" x="2517775" y="2295525"/>
          <p14:tracePt t="44567" x="2482850" y="2295525"/>
          <p14:tracePt t="44582" x="2465388" y="2295525"/>
          <p14:tracePt t="44600" x="2438400" y="2295525"/>
          <p14:tracePt t="44617" x="2419350" y="2295525"/>
          <p14:tracePt t="44634" x="2411413" y="2295525"/>
          <p14:tracePt t="44650" x="2401888" y="2295525"/>
          <p14:tracePt t="44667" x="2393950" y="2295525"/>
          <p14:tracePt t="44684" x="2384425" y="2295525"/>
          <p14:tracePt t="44700" x="2374900" y="2295525"/>
          <p14:tracePt t="44733" x="2339975" y="2295525"/>
          <p14:tracePt t="44749" x="2322513" y="2295525"/>
          <p14:tracePt t="44766" x="2276475" y="2295525"/>
          <p14:tracePt t="44783" x="2232025" y="2286000"/>
          <p14:tracePt t="44799" x="2205038" y="2286000"/>
          <p14:tracePt t="44816" x="2160588" y="2286000"/>
          <p14:tracePt t="44832" x="2125663" y="2276475"/>
          <p14:tracePt t="44848" x="2108200" y="2276475"/>
          <p14:tracePt t="44863" x="2062163" y="2276475"/>
          <p14:tracePt t="44880" x="2044700" y="2276475"/>
          <p14:tracePt t="44897" x="1990725" y="2276475"/>
          <p14:tracePt t="44915" x="1928813" y="2268538"/>
          <p14:tracePt t="44929" x="1893888" y="2268538"/>
          <p14:tracePt t="44946" x="1795463" y="2259013"/>
          <p14:tracePt t="44962" x="1697038" y="2251075"/>
          <p14:tracePt t="44980" x="1608138" y="2241550"/>
          <p14:tracePt t="44996" x="1571625" y="2241550"/>
          <p14:tracePt t="45014" x="1500188" y="2224088"/>
          <p14:tracePt t="45030" x="1473200" y="2214563"/>
          <p14:tracePt t="45046" x="1465263" y="2214563"/>
          <p14:tracePt t="45063" x="1455738" y="2214563"/>
          <p14:tracePt t="45095" x="1438275" y="2214563"/>
          <p14:tracePt t="45291" x="1446213" y="2214563"/>
          <p14:tracePt t="45310" x="1455738" y="2214563"/>
          <p14:tracePt t="45326" x="1465263" y="2224088"/>
          <p14:tracePt t="45342" x="1473200" y="2232025"/>
          <p14:tracePt t="45359" x="1500188" y="2232025"/>
          <p14:tracePt t="45375" x="1527175" y="2232025"/>
          <p14:tracePt t="45391" x="1562100" y="2232025"/>
          <p14:tracePt t="45408" x="1598613" y="2232025"/>
          <p14:tracePt t="45425" x="1616075" y="2232025"/>
          <p14:tracePt t="45441" x="1660525" y="2241550"/>
          <p14:tracePt t="45458" x="1704975" y="2241550"/>
          <p14:tracePt t="45474" x="1724025" y="2241550"/>
          <p14:tracePt t="45490" x="1758950" y="2241550"/>
          <p14:tracePt t="45507" x="1776413" y="2241550"/>
          <p14:tracePt t="45521" x="1785938" y="2241550"/>
          <p14:tracePt t="45538" x="1795463" y="2241550"/>
          <p14:tracePt t="45556" x="1803400" y="2241550"/>
          <p14:tracePt t="45586" x="1822450" y="2241550"/>
          <p14:tracePt t="45619" x="1830388" y="2241550"/>
          <p14:tracePt t="45653" x="1839913" y="2241550"/>
          <p14:tracePt t="47084" x="1847850" y="2241550"/>
          <p14:tracePt t="47101" x="1866900" y="2251075"/>
          <p14:tracePt t="47118" x="1893888" y="2251075"/>
          <p14:tracePt t="47135" x="1901825" y="2251075"/>
          <p14:tracePt t="47152" x="1919288" y="2251075"/>
          <p14:tracePt t="47170" x="1928813" y="2251075"/>
          <p14:tracePt t="47201" x="1938338" y="2251075"/>
          <p14:tracePt t="47219" x="1955800" y="2251075"/>
          <p14:tracePt t="47253" x="1973263" y="2251075"/>
          <p14:tracePt t="47269" x="2000250" y="2251075"/>
          <p14:tracePt t="47284" x="2027238" y="2251075"/>
          <p14:tracePt t="47301" x="2062163" y="2259013"/>
          <p14:tracePt t="47320" x="2098675" y="2259013"/>
          <p14:tracePt t="47335" x="2116138" y="2259013"/>
          <p14:tracePt t="47351" x="2152650" y="2259013"/>
          <p14:tracePt t="47368" x="2160588" y="2259013"/>
          <p14:tracePt t="47401" x="2179638" y="2259013"/>
          <p14:tracePt t="47432" x="2187575" y="2259013"/>
          <p14:tracePt t="47449" x="2197100" y="2259013"/>
          <p14:tracePt t="47465" x="2205038" y="2268538"/>
          <p14:tracePt t="47481" x="2214563" y="2268538"/>
          <p14:tracePt t="47498" x="2224088" y="2268538"/>
          <p14:tracePt t="47513" x="2232025" y="2268538"/>
          <p14:tracePt t="47530" x="2251075" y="2268538"/>
          <p14:tracePt t="47549" x="2259013" y="2268538"/>
          <p14:tracePt t="47566" x="2276475" y="2268538"/>
          <p14:tracePt t="47581" x="2286000" y="2268538"/>
          <p14:tracePt t="47614" x="2303463" y="2268538"/>
          <p14:tracePt t="47630" x="2312988" y="2268538"/>
          <p14:tracePt t="47648" x="2322513" y="2268538"/>
          <p14:tracePt t="47681" x="2330450" y="2268538"/>
          <p14:tracePt t="47697" x="2347913" y="2268538"/>
          <p14:tracePt t="47713" x="2357438" y="2268538"/>
          <p14:tracePt t="47745" x="2366963" y="2268538"/>
          <p14:tracePt t="47763" x="2374900" y="2268538"/>
          <p14:tracePt t="47779" x="2384425" y="2268538"/>
          <p14:tracePt t="47828" x="2393950" y="2268538"/>
          <p14:tracePt t="47862" x="2401888" y="2268538"/>
          <p14:tracePt t="47928" x="2411413" y="2268538"/>
          <p14:tracePt t="47944" x="2419350" y="2268538"/>
          <p14:tracePt t="47977" x="2428875" y="2268538"/>
          <p14:tracePt t="47993" x="2438400" y="2268538"/>
          <p14:tracePt t="48010" x="2455863" y="2268538"/>
          <p14:tracePt t="48042" x="2465388" y="2268538"/>
          <p14:tracePt t="48073" x="2473325" y="2268538"/>
          <p14:tracePt t="48306" x="2473325" y="2276475"/>
          <p14:tracePt t="49574" x="2490788" y="2276475"/>
          <p14:tracePt t="49591" x="2527300" y="2276475"/>
          <p14:tracePt t="49608" x="2571750" y="2276475"/>
          <p14:tracePt t="49623" x="2589213" y="2276475"/>
          <p14:tracePt t="49640" x="2608263" y="2276475"/>
          <p14:tracePt t="49657" x="2616200" y="2276475"/>
          <p14:tracePt t="49689" x="2633663" y="2276475"/>
          <p14:tracePt t="49707" x="2643188" y="2276475"/>
          <p14:tracePt t="49739" x="2652713" y="2276475"/>
          <p14:tracePt t="49756" x="2670175" y="2276475"/>
          <p14:tracePt t="49772" x="2679700" y="2276475"/>
          <p14:tracePt t="49789" x="2724150" y="2276475"/>
          <p14:tracePt t="49805" x="2759075" y="2276475"/>
          <p14:tracePt t="49821" x="2776538" y="2276475"/>
          <p14:tracePt t="49838" x="2813050" y="2276475"/>
          <p14:tracePt t="49853" x="2840038" y="2276475"/>
          <p14:tracePt t="49869" x="2867025" y="2276475"/>
          <p14:tracePt t="49886" x="2874963" y="2276475"/>
          <p14:tracePt t="49902" x="2884488" y="2276475"/>
          <p14:tracePt t="49919" x="2894013" y="2276475"/>
          <p14:tracePt t="49936" x="2911475" y="2276475"/>
          <p14:tracePt t="49953" x="2928938" y="2276475"/>
          <p14:tracePt t="49968" x="2938463" y="2276475"/>
          <p14:tracePt t="49986" x="2955925" y="2276475"/>
          <p14:tracePt t="50003" x="2965450" y="2276475"/>
          <p14:tracePt t="50035" x="2973388" y="2276475"/>
          <p14:tracePt t="50052" x="2982913" y="2276475"/>
          <p14:tracePt t="50068" x="2990850" y="2276475"/>
          <p14:tracePt t="50084" x="3009900" y="2276475"/>
          <p14:tracePt t="50100" x="3027363" y="2268538"/>
          <p14:tracePt t="50117" x="3036888" y="2268538"/>
          <p14:tracePt t="50135" x="3054350" y="2259013"/>
          <p14:tracePt t="50149" x="3081338" y="2259013"/>
          <p14:tracePt t="50166" x="3098800" y="2259013"/>
          <p14:tracePt t="50184" x="3133725" y="2251075"/>
          <p14:tracePt t="50200" x="3143250" y="2241550"/>
          <p14:tracePt t="50217" x="3152775" y="2241550"/>
          <p14:tracePt t="50232" x="3160713" y="2241550"/>
          <p14:tracePt t="50250" x="3170238" y="2241550"/>
          <p14:tracePt t="50299" x="3179763" y="2241550"/>
          <p14:tracePt t="50315" x="3187700" y="2241550"/>
          <p14:tracePt t="50349" x="3197225" y="2241550"/>
          <p14:tracePt t="50365" x="3205163" y="2241550"/>
          <p14:tracePt t="50397" x="3214688" y="2241550"/>
          <p14:tracePt t="50414" x="3224213" y="2241550"/>
          <p14:tracePt t="50430" x="3232150" y="2241550"/>
          <p14:tracePt t="52011" x="3251200" y="2241550"/>
          <p14:tracePt t="52028" x="3286125" y="2241550"/>
          <p14:tracePt t="52043" x="3330575" y="2251075"/>
          <p14:tracePt t="52061" x="3348038" y="2251075"/>
          <p14:tracePt t="52065" x="3357563" y="2251075"/>
          <p14:tracePt t="52078" x="3367088" y="2251075"/>
          <p14:tracePt t="52093" x="3375025" y="2251075"/>
          <p14:tracePt t="52109" x="3394075" y="2251075"/>
          <p14:tracePt t="52142" x="3411538" y="2251075"/>
          <p14:tracePt t="52175" x="3429000" y="2251075"/>
          <p14:tracePt t="52191" x="3446463" y="2251075"/>
          <p14:tracePt t="52208" x="3455988" y="2251075"/>
          <p14:tracePt t="52226" x="3473450" y="2251075"/>
          <p14:tracePt t="52242" x="3490913" y="2251075"/>
          <p14:tracePt t="52258" x="3500438" y="2251075"/>
          <p14:tracePt t="52275" x="3509963" y="2251075"/>
          <p14:tracePt t="52292" x="3527425" y="2251075"/>
          <p14:tracePt t="52325" x="3544888" y="2251075"/>
          <p14:tracePt t="52356" x="3571875" y="2251075"/>
          <p14:tracePt t="52374" x="3598863" y="2251075"/>
          <p14:tracePt t="52390" x="3608388" y="2251075"/>
          <p14:tracePt t="52406" x="3625850" y="2251075"/>
          <p14:tracePt t="52420" x="3643313" y="2259013"/>
          <p14:tracePt t="52437" x="3660775" y="2259013"/>
          <p14:tracePt t="52454" x="3697288" y="2259013"/>
          <p14:tracePt t="52472" x="3732213" y="2259013"/>
          <p14:tracePt t="52489" x="3768725" y="2259013"/>
          <p14:tracePt t="52506" x="3786188" y="2259013"/>
          <p14:tracePt t="52524" x="3830638" y="2259013"/>
          <p14:tracePt t="52538" x="3867150" y="2259013"/>
          <p14:tracePt t="52553" x="3875088" y="2259013"/>
          <p14:tracePt t="52572" x="3884613" y="2259013"/>
          <p14:tracePt t="52587" x="3894138" y="2259013"/>
          <p14:tracePt t="52604" x="3902075" y="2259013"/>
          <p14:tracePt t="52621" x="3911600" y="2259013"/>
          <p14:tracePt t="52637" x="3919538" y="2259013"/>
          <p14:tracePt t="52654" x="3929063" y="2259013"/>
          <p14:tracePt t="52671" x="3938588" y="2259013"/>
          <p14:tracePt t="52687" x="3946525" y="2259013"/>
          <p14:tracePt t="52703" x="3956050" y="2259013"/>
          <p14:tracePt t="52736" x="3965575" y="2259013"/>
          <p14:tracePt t="52769" x="3973513" y="2259013"/>
          <p14:tracePt t="55519" x="3973513" y="2268538"/>
          <p14:tracePt t="55552" x="3965575" y="2339975"/>
          <p14:tracePt t="55568" x="3946525" y="2366963"/>
          <p14:tracePt t="55585" x="3884613" y="2438400"/>
          <p14:tracePt t="55600" x="3822700" y="2465388"/>
          <p14:tracePt t="55617" x="3643313" y="2536825"/>
          <p14:tracePt t="55635" x="3367088" y="2589213"/>
          <p14:tracePt t="55651" x="3017838" y="2616200"/>
          <p14:tracePt t="55667" x="2847975" y="2616200"/>
          <p14:tracePt t="55685" x="2571750" y="2616200"/>
          <p14:tracePt t="55701" x="2339975" y="2616200"/>
          <p14:tracePt t="55717" x="2251075" y="2616200"/>
          <p14:tracePt t="55734" x="2125663" y="2616200"/>
          <p14:tracePt t="55750" x="2062163" y="2616200"/>
          <p14:tracePt t="55766" x="2044700" y="2616200"/>
          <p14:tracePt t="55783" x="2017713" y="2616200"/>
          <p14:tracePt t="55799" x="2000250" y="2616200"/>
          <p14:tracePt t="55833" x="1990725" y="2616200"/>
          <p14:tracePt t="55849" x="1982788" y="2616200"/>
          <p14:tracePt t="55864" x="1973263" y="2616200"/>
          <p14:tracePt t="55897" x="1955800" y="2616200"/>
          <p14:tracePt t="55914" x="1911350" y="2608263"/>
          <p14:tracePt t="55931" x="1822450" y="2589213"/>
          <p14:tracePt t="55947" x="1768475" y="2589213"/>
          <p14:tracePt t="55964" x="1670050" y="2581275"/>
          <p14:tracePt t="55981" x="1598613" y="2571750"/>
          <p14:tracePt t="55996" x="1554163" y="2562225"/>
          <p14:tracePt t="56013" x="1509713" y="2554288"/>
          <p14:tracePt t="56031" x="1482725" y="2544763"/>
          <p14:tracePt t="56044" x="1473200" y="2544763"/>
          <p14:tracePt t="56061" x="1465263" y="2544763"/>
          <p14:tracePt t="56079" x="1455738" y="2544763"/>
          <p14:tracePt t="56112" x="1446213" y="2544763"/>
          <p14:tracePt t="56309" x="1465263" y="2544763"/>
          <p14:tracePt t="56326" x="1509713" y="2544763"/>
          <p14:tracePt t="56343" x="1581150" y="2544763"/>
          <p14:tracePt t="56359" x="1616075" y="2554288"/>
          <p14:tracePt t="56374" x="1714500" y="2554288"/>
          <p14:tracePt t="56393" x="1751013" y="2554288"/>
          <p14:tracePt t="56408" x="1822450" y="2554288"/>
          <p14:tracePt t="56422" x="1847850" y="2554288"/>
          <p14:tracePt t="56438" x="1911350" y="2562225"/>
          <p14:tracePt t="56456" x="1946275" y="2571750"/>
          <p14:tracePt t="56473" x="1973263" y="2571750"/>
          <p14:tracePt t="56491" x="1982788" y="2571750"/>
          <p14:tracePt t="56508" x="1990725" y="2571750"/>
          <p14:tracePt t="56524" x="2000250" y="2571750"/>
          <p14:tracePt t="56538" x="2009775" y="2571750"/>
          <p14:tracePt t="56556" x="2017713" y="2571750"/>
          <p14:tracePt t="56572" x="2036763" y="2571750"/>
          <p14:tracePt t="56587" x="2044700" y="2571750"/>
          <p14:tracePt t="56604" x="2054225" y="2571750"/>
          <p14:tracePt t="56621" x="2062163" y="2571750"/>
          <p14:tracePt t="56639" x="2071688" y="2571750"/>
          <p14:tracePt t="56672" x="2081213" y="2571750"/>
          <p14:tracePt t="56736" x="2089150" y="2571750"/>
          <p14:tracePt t="56836" x="2108200" y="2571750"/>
          <p14:tracePt t="56854" x="2116138" y="2571750"/>
          <p14:tracePt t="56868" x="2133600" y="2571750"/>
          <p14:tracePt t="56885" x="2152650" y="2571750"/>
          <p14:tracePt t="56902" x="2170113" y="2571750"/>
          <p14:tracePt t="56919" x="2197100" y="2571750"/>
          <p14:tracePt t="56935" x="2205038" y="2571750"/>
          <p14:tracePt t="56952" x="2224088" y="2571750"/>
          <p14:tracePt t="56983" x="2232025" y="2571750"/>
          <p14:tracePt t="57001" x="2251075" y="2571750"/>
          <p14:tracePt t="57018" x="2259013" y="2571750"/>
          <p14:tracePt t="57051" x="2268538" y="2571750"/>
          <p14:tracePt t="57067" x="2286000" y="2571750"/>
          <p14:tracePt t="57098" x="2295525" y="2571750"/>
          <p14:tracePt t="57116" x="2303463" y="2571750"/>
          <p14:tracePt t="57133" x="2312988" y="2571750"/>
          <p14:tracePt t="57149" x="2322513" y="2571750"/>
          <p14:tracePt t="57181" x="2330450" y="2571750"/>
          <p14:tracePt t="57215" x="2347913" y="2571750"/>
          <p14:tracePt t="57230" x="2357438" y="2571750"/>
          <p14:tracePt t="57249" x="2366963" y="2571750"/>
          <p14:tracePt t="57280" x="2374900" y="2571750"/>
          <p14:tracePt t="57314" x="2384425" y="2571750"/>
          <p14:tracePt t="57347" x="2393950" y="2571750"/>
          <p14:tracePt t="57429" x="2401888" y="2571750"/>
          <p14:tracePt t="57610" x="2393950" y="2571750"/>
          <p14:tracePt t="57627" x="2384425" y="2571750"/>
          <p14:tracePt t="57642" x="2366963" y="2571750"/>
          <p14:tracePt t="57660" x="2347913" y="2571750"/>
          <p14:tracePt t="57676" x="2303463" y="2571750"/>
          <p14:tracePt t="57691" x="2268538" y="2571750"/>
          <p14:tracePt t="57708" x="2251075" y="2571750"/>
          <p14:tracePt t="57726" x="2214563" y="2571750"/>
          <p14:tracePt t="57742" x="2179638" y="2571750"/>
          <p14:tracePt t="57760" x="2170113" y="2571750"/>
          <p14:tracePt t="57775" x="2160588" y="2571750"/>
          <p14:tracePt t="57790" x="2152650" y="2571750"/>
          <p14:tracePt t="57805" x="2143125" y="2571750"/>
          <p14:tracePt t="57821" x="2133600" y="2571750"/>
          <p14:tracePt t="57854" x="2116138" y="2571750"/>
          <p14:tracePt t="57870" x="2081213" y="2562225"/>
          <p14:tracePt t="57887" x="2062163" y="2562225"/>
          <p14:tracePt t="57904" x="2009775" y="2562225"/>
          <p14:tracePt t="57921" x="1955800" y="2562225"/>
          <p14:tracePt t="57939" x="1919288" y="2554288"/>
          <p14:tracePt t="57956" x="1901825" y="2554288"/>
          <p14:tracePt t="57973" x="1857375" y="2554288"/>
          <p14:tracePt t="57990" x="1830388" y="2554288"/>
          <p14:tracePt t="58006" x="1822450" y="2554288"/>
          <p14:tracePt t="58022" x="1803400" y="2554288"/>
          <p14:tracePt t="58040" x="1795463" y="2554288"/>
          <p14:tracePt t="58055" x="1785938" y="2554288"/>
          <p14:tracePt t="58072" x="1776413" y="2554288"/>
          <p14:tracePt t="58104" x="1768475" y="2554288"/>
          <p14:tracePt t="58252" x="1758950" y="2554288"/>
          <p14:tracePt t="58270" x="1741488" y="2544763"/>
          <p14:tracePt t="58282" x="1724025" y="2536825"/>
          <p14:tracePt t="58299" x="1643063" y="2517775"/>
          <p14:tracePt t="58317" x="1581150" y="2509838"/>
          <p14:tracePt t="58334" x="1536700" y="2500313"/>
          <p14:tracePt t="58351" x="1527175" y="2500313"/>
          <p14:tracePt t="58369" x="1517650" y="2500313"/>
          <p14:tracePt t="58384" x="1509713" y="2500313"/>
          <p14:tracePt t="58417" x="1500188" y="2500313"/>
          <p14:tracePt t="58616" x="1517650" y="2500313"/>
          <p14:tracePt t="58632" x="1554163" y="2500313"/>
          <p14:tracePt t="58646" x="1581150" y="2500313"/>
          <p14:tracePt t="58663" x="1643063" y="2500313"/>
          <p14:tracePt t="58679" x="1687513" y="2500313"/>
          <p14:tracePt t="58697" x="1758950" y="2500313"/>
          <p14:tracePt t="58714" x="1812925" y="2500313"/>
          <p14:tracePt t="58732" x="1857375" y="2500313"/>
          <p14:tracePt t="58747" x="1893888" y="2500313"/>
          <p14:tracePt t="58764" x="1965325" y="2500313"/>
          <p14:tracePt t="58780" x="2054225" y="2509838"/>
          <p14:tracePt t="58796" x="2089150" y="2509838"/>
          <p14:tracePt t="58813" x="2160588" y="2517775"/>
          <p14:tracePt t="58827" x="2179638" y="2517775"/>
          <p14:tracePt t="58844" x="2214563" y="2517775"/>
          <p14:tracePt t="58861" x="2224088" y="2517775"/>
          <p14:tracePt t="58876" x="2232025" y="2517775"/>
          <p14:tracePt t="58893" x="2241550" y="2517775"/>
          <p14:tracePt t="58928" x="2251075" y="2517775"/>
          <p14:tracePt t="58960" x="2259013" y="2517775"/>
          <p14:tracePt t="59026" x="2268538" y="2517775"/>
          <p14:tracePt t="59043" x="2276475" y="2517775"/>
          <p14:tracePt t="59075" x="2295525" y="2517775"/>
          <p14:tracePt t="59093" x="2303463" y="2527300"/>
          <p14:tracePt t="59109" x="2312988" y="2527300"/>
          <p14:tracePt t="59141" x="2330450" y="2527300"/>
          <p14:tracePt t="59157" x="2339975" y="2527300"/>
          <p14:tracePt t="59191" x="2347913" y="2527300"/>
          <p14:tracePt t="59224" x="2357438" y="2527300"/>
          <p14:tracePt t="59699" x="2347913" y="2527300"/>
          <p14:tracePt t="59716" x="2312988" y="2527300"/>
          <p14:tracePt t="59734" x="2276475" y="2527300"/>
          <p14:tracePt t="59752" x="2251075" y="2527300"/>
          <p14:tracePt t="59768" x="2224088" y="2527300"/>
          <p14:tracePt t="59785" x="2197100" y="2527300"/>
          <p14:tracePt t="59801" x="2160588" y="2517775"/>
          <p14:tracePt t="59817" x="2143125" y="2517775"/>
          <p14:tracePt t="59834" x="2098675" y="2517775"/>
          <p14:tracePt t="59850" x="2062163" y="2517775"/>
          <p14:tracePt t="59867" x="2044700" y="2517775"/>
          <p14:tracePt t="59884" x="2009775" y="2517775"/>
          <p14:tracePt t="59900" x="1982788" y="2517775"/>
          <p14:tracePt t="59915" x="1973263" y="2517775"/>
          <p14:tracePt t="59931" x="1965325" y="2517775"/>
          <p14:tracePt t="59965" x="1946275" y="2517775"/>
          <p14:tracePt t="59998" x="1938338" y="2517775"/>
          <p14:tracePt t="60064" x="1928813" y="2517775"/>
          <p14:tracePt t="60095" x="1911350" y="2517775"/>
          <p14:tracePt t="60112" x="1901825" y="2517775"/>
          <p14:tracePt t="60132" x="1893888" y="2517775"/>
          <p14:tracePt t="60146" x="1884363" y="2517775"/>
          <p14:tracePt t="60160" x="1874838" y="2517775"/>
          <p14:tracePt t="60227" x="1866900" y="2517775"/>
          <p14:tracePt t="60640" x="1884363" y="2517775"/>
          <p14:tracePt t="60656" x="1893888" y="2517775"/>
          <p14:tracePt t="60673" x="1928813" y="2517775"/>
          <p14:tracePt t="60690" x="1946275" y="2517775"/>
          <p14:tracePt t="60706" x="1982788" y="2517775"/>
          <p14:tracePt t="60721" x="2000250" y="2517775"/>
          <p14:tracePt t="60738" x="2044700" y="2517775"/>
          <p14:tracePt t="60756" x="2089150" y="2517775"/>
          <p14:tracePt t="60772" x="2125663" y="2517775"/>
          <p14:tracePt t="60788" x="2133600" y="2517775"/>
          <p14:tracePt t="60804" x="2143125" y="2517775"/>
          <p14:tracePt t="60822" x="2160588" y="2517775"/>
          <p14:tracePt t="60854" x="2170113" y="2517775"/>
          <p14:tracePt t="60871" x="2179638" y="2517775"/>
          <p14:tracePt t="60887" x="2187575" y="2517775"/>
          <p14:tracePt t="60905" x="2197100" y="2517775"/>
          <p14:tracePt t="60919" x="2205038" y="2517775"/>
          <p14:tracePt t="60936" x="2214563" y="2517775"/>
          <p14:tracePt t="60970" x="2232025" y="2517775"/>
          <p14:tracePt t="61019" x="2241550" y="2517775"/>
          <p14:tracePt t="61069" x="2251075" y="2517775"/>
          <p14:tracePt t="61103" x="2259013" y="2517775"/>
          <p14:tracePt t="61134" x="2268538" y="2517775"/>
          <p14:tracePt t="61167" x="2276475" y="2517775"/>
          <p14:tracePt t="61184" x="2286000" y="2517775"/>
          <p14:tracePt t="61202" x="2295525" y="2517775"/>
          <p14:tracePt t="61217" x="2303463" y="2517775"/>
          <p14:tracePt t="61233" x="2312988" y="2527300"/>
          <p14:tracePt t="61250" x="2322513" y="2527300"/>
          <p14:tracePt t="61281" x="2330450" y="2527300"/>
          <p14:tracePt t="72843" x="2330450" y="2536825"/>
          <p14:tracePt t="72861" x="2322513" y="2554288"/>
          <p14:tracePt t="72876" x="2312988" y="2562225"/>
          <p14:tracePt t="72892" x="2312988" y="2571750"/>
          <p14:tracePt t="72909" x="2303463" y="2581275"/>
          <p14:tracePt t="72925" x="2303463" y="2589213"/>
          <p14:tracePt t="72941" x="2295525" y="2589213"/>
          <p14:tracePt t="72958" x="2295525" y="2598738"/>
          <p14:tracePt t="72973" x="2286000" y="2616200"/>
          <p14:tracePt t="73006" x="2286000" y="2625725"/>
          <p14:tracePt t="73041" x="2286000" y="2633663"/>
          <p14:tracePt t="73089" x="2286000" y="2643188"/>
          <p14:tracePt t="73105" x="2286000" y="2652713"/>
          <p14:tracePt t="73567" x="2286000" y="2643188"/>
          <p14:tracePt t="73633" x="2286000" y="2633663"/>
          <p14:tracePt t="73666" x="2286000" y="2625725"/>
          <p14:tracePt t="73716" x="2286000" y="2616200"/>
          <p14:tracePt t="73830" x="2286000" y="2608263"/>
          <p14:tracePt t="91929" x="2286000" y="2616200"/>
          <p14:tracePt t="91947" x="2251075" y="2687638"/>
          <p14:tracePt t="91961" x="2197100" y="2768600"/>
          <p14:tracePt t="91978" x="2081213" y="2982913"/>
          <p14:tracePt t="91995" x="1946275" y="3179763"/>
          <p14:tracePt t="92010" x="1893888" y="3276600"/>
          <p14:tracePt t="92028" x="1776413" y="3455988"/>
          <p14:tracePt t="92044" x="1687513" y="3633788"/>
          <p14:tracePt t="92059" x="1633538" y="3732213"/>
          <p14:tracePt t="92076" x="1544638" y="3919538"/>
          <p14:tracePt t="92094" x="1482725" y="4081463"/>
          <p14:tracePt t="92108" x="1455738" y="4143375"/>
          <p14:tracePt t="92124" x="1411288" y="4232275"/>
          <p14:tracePt t="92141" x="1374775" y="4322763"/>
          <p14:tracePt t="92158" x="1366838" y="4357688"/>
          <p14:tracePt t="92175" x="1357313" y="4438650"/>
          <p14:tracePt t="92192" x="1339850" y="4510088"/>
          <p14:tracePt t="92207" x="1330325" y="4554538"/>
          <p14:tracePt t="92224" x="1312863" y="4625975"/>
          <p14:tracePt t="92242" x="1295400" y="4714875"/>
          <p14:tracePt t="92258" x="1285875" y="4768850"/>
          <p14:tracePt t="92275" x="1276350" y="4857750"/>
          <p14:tracePt t="92292" x="1258888" y="4956175"/>
          <p14:tracePt t="92307" x="1258888" y="5000625"/>
          <p14:tracePt t="92324" x="1250950" y="5153025"/>
          <p14:tracePt t="92341" x="1250950" y="5276850"/>
          <p14:tracePt t="92357" x="1250950" y="5340350"/>
          <p14:tracePt t="92372" x="1250950" y="5438775"/>
          <p14:tracePt t="92391" x="1250950" y="5518150"/>
          <p14:tracePt t="92406" x="1250950" y="5545138"/>
          <p14:tracePt t="92423" x="1250950" y="5589588"/>
          <p14:tracePt t="92653" x="1231900" y="5732463"/>
          <p14:tracePt t="92670" x="1179513" y="5946775"/>
          <p14:tracePt t="92687" x="1143000" y="6153150"/>
          <p14:tracePt t="92700" x="1125538" y="6251575"/>
          <p14:tracePt t="92717" x="1098550" y="6429375"/>
          <p14:tracePt t="92734" x="1081088" y="6599238"/>
          <p14:tracePt t="96838" x="919163" y="6438900"/>
          <p14:tracePt t="96853" x="919163" y="6429375"/>
          <p14:tracePt t="96868" x="919163" y="6419850"/>
          <p14:tracePt t="96886" x="928688" y="6411913"/>
          <p14:tracePt t="96902" x="928688" y="6402388"/>
          <p14:tracePt t="97231" x="928688" y="6411913"/>
          <p14:tracePt t="97248" x="938213" y="6419850"/>
          <p14:tracePt t="97264" x="938213" y="6429375"/>
          <p14:tracePt t="97281" x="938213" y="6438900"/>
          <p14:tracePt t="97296" x="938213" y="6456363"/>
          <p14:tracePt t="97330" x="938213" y="6473825"/>
          <p14:tracePt t="97364" x="938213" y="6483350"/>
          <p14:tracePt t="97380" x="938213" y="6491288"/>
          <p14:tracePt t="97625" x="938213" y="6483350"/>
          <p14:tracePt t="97643" x="938213" y="6473825"/>
          <p14:tracePt t="97660" x="946150" y="6438900"/>
          <p14:tracePt t="97676" x="965200" y="6402388"/>
          <p14:tracePt t="97692" x="973138" y="6357938"/>
          <p14:tracePt t="97708" x="1009650" y="6276975"/>
          <p14:tracePt t="97724" x="1036638" y="6242050"/>
          <p14:tracePt t="97742" x="1071563" y="6161088"/>
          <p14:tracePt t="97759" x="1116013" y="6072188"/>
          <p14:tracePt t="97775" x="1133475" y="6045200"/>
          <p14:tracePt t="97791" x="1160463" y="6000750"/>
          <p14:tracePt t="97808" x="1179513" y="5983288"/>
          <p14:tracePt t="97824" x="1179513" y="5973763"/>
          <p14:tracePt t="97841" x="1187450" y="5965825"/>
          <p14:tracePt t="97857" x="1196975" y="5956300"/>
          <p14:tracePt t="99092" x="1196975" y="5894388"/>
          <p14:tracePt t="99108" x="1214438" y="5697538"/>
          <p14:tracePt t="99124" x="1250950" y="5456238"/>
          <p14:tracePt t="99142" x="1268413" y="5322888"/>
          <p14:tracePt t="99158" x="1322388" y="5108575"/>
          <p14:tracePt t="99173" x="1384300" y="4911725"/>
          <p14:tracePt t="99190" x="1401763" y="4813300"/>
          <p14:tracePt t="99208" x="1428750" y="4633913"/>
          <p14:tracePt t="99224" x="1446213" y="4483100"/>
          <p14:tracePt t="99240" x="1455738" y="4402138"/>
          <p14:tracePt t="99257" x="1473200" y="4295775"/>
          <p14:tracePt t="99275" x="1482725" y="4197350"/>
          <p14:tracePt t="99290" x="1490663" y="4143375"/>
          <p14:tracePt t="99307" x="1490663" y="4071938"/>
          <p14:tracePt t="99323" x="1500188" y="4037013"/>
          <p14:tracePt t="99339" x="1500188" y="4017963"/>
          <p14:tracePt t="99356" x="1500188" y="4010025"/>
          <p14:tracePt t="99369" x="1500188" y="3990975"/>
          <p14:tracePt t="99386" x="1500188" y="3956050"/>
          <p14:tracePt t="99403" x="1500188" y="3911600"/>
          <p14:tracePt t="99421" x="1500188" y="3840163"/>
          <p14:tracePt t="99437" x="1509713" y="3795713"/>
          <p14:tracePt t="99454" x="1527175" y="3697288"/>
          <p14:tracePt t="99469" x="1536700" y="3643313"/>
          <p14:tracePt t="99486" x="1562100" y="3544888"/>
          <p14:tracePt t="99504" x="1598613" y="3429000"/>
          <p14:tracePt t="99518" x="1616075" y="3384550"/>
          <p14:tracePt t="99535" x="1652588" y="3286125"/>
          <p14:tracePt t="99552" x="1660525" y="3224213"/>
          <p14:tracePt t="99568" x="1670050" y="3205163"/>
          <p14:tracePt t="99574" x="1679575" y="3179763"/>
          <p14:tracePt t="99585" x="1679575" y="3170238"/>
          <p14:tracePt t="99604" x="1697038" y="3143250"/>
          <p14:tracePt t="99620" x="1704975" y="3108325"/>
          <p14:tracePt t="99635" x="1724025" y="3081338"/>
          <p14:tracePt t="99651" x="1751013" y="3000375"/>
          <p14:tracePt t="99667" x="1776413" y="2955925"/>
          <p14:tracePt t="99685" x="1830388" y="2847975"/>
          <p14:tracePt t="99702" x="1884363" y="2759075"/>
          <p14:tracePt t="99718" x="1911350" y="2714625"/>
          <p14:tracePt t="99734" x="1946275" y="2633663"/>
          <p14:tracePt t="99749" x="1982788" y="2581275"/>
          <p14:tracePt t="99766" x="1990725" y="2562225"/>
          <p14:tracePt t="99783" x="2017713" y="2527300"/>
          <p14:tracePt t="99801" x="2036763" y="2509838"/>
          <p14:tracePt t="99833" x="2054225" y="2500313"/>
          <p14:tracePt t="99850" x="2054225" y="2490788"/>
          <p14:tracePt t="99866" x="2062163" y="2490788"/>
          <p14:tracePt t="99898" x="2071688" y="2482850"/>
          <p14:tracePt t="99915" x="2081213" y="2473325"/>
          <p14:tracePt t="99932" x="2089150" y="2473325"/>
          <p14:tracePt t="99949" x="2108200" y="2465388"/>
          <p14:tracePt t="99964" x="2116138" y="2465388"/>
          <p14:tracePt t="99981" x="2133600" y="2465388"/>
          <p14:tracePt t="99998" x="2143125" y="2455863"/>
          <p14:tracePt t="100014" x="2152650" y="2455863"/>
          <p14:tracePt t="100031" x="2160588" y="2455863"/>
          <p14:tracePt t="100047" x="2170113" y="2455863"/>
          <p14:tracePt t="100079" x="2187575" y="2455863"/>
          <p14:tracePt t="100096" x="2197100" y="2455863"/>
          <p14:tracePt t="100111" x="2214563" y="2455863"/>
          <p14:tracePt t="100128" x="2232025" y="2455863"/>
          <p14:tracePt t="100146" x="2241550" y="2455863"/>
          <p14:tracePt t="100161" x="2251075" y="2465388"/>
          <p14:tracePt t="100177" x="2259013" y="2465388"/>
          <p14:tracePt t="100194" x="2268538" y="2473325"/>
          <p14:tracePt t="100210" x="2276475" y="2482850"/>
          <p14:tracePt t="100244" x="2286000" y="2482850"/>
          <p14:tracePt t="100261" x="2295525" y="2490788"/>
          <p14:tracePt t="100278" x="2303463" y="2490788"/>
          <p14:tracePt t="100309" x="2312988" y="2490788"/>
          <p14:tracePt t="100458" x="2312988" y="2500313"/>
          <p14:tracePt t="100488" x="2312988" y="2517775"/>
          <p14:tracePt t="100504" x="2268538" y="2527300"/>
          <p14:tracePt t="100522" x="2205038" y="2544763"/>
          <p14:tracePt t="100538" x="2160588" y="2554288"/>
          <p14:tracePt t="100555" x="2089150" y="2554288"/>
          <p14:tracePt t="100572" x="2000250" y="2562225"/>
          <p14:tracePt t="100589" x="1965325" y="2562225"/>
          <p14:tracePt t="100606" x="1911350" y="2571750"/>
          <p14:tracePt t="100624" x="1866900" y="2571750"/>
          <p14:tracePt t="100640" x="1857375" y="2571750"/>
          <p14:tracePt t="100657" x="1847850" y="2571750"/>
          <p14:tracePt t="100674" x="1839913" y="2571750"/>
          <p14:tracePt t="100689" x="1830388" y="2571750"/>
          <p14:tracePt t="100706" x="1822450" y="2571750"/>
          <p14:tracePt t="100723" x="1803400" y="2581275"/>
          <p14:tracePt t="100739" x="1785938" y="2589213"/>
          <p14:tracePt t="100756" x="1751013" y="2589213"/>
          <p14:tracePt t="100772" x="1704975" y="2598738"/>
          <p14:tracePt t="100789" x="1670050" y="2598738"/>
          <p14:tracePt t="100805" x="1652588" y="2608263"/>
          <p14:tracePt t="100823" x="1616075" y="2608263"/>
          <p14:tracePt t="100838" x="1589088" y="2608263"/>
          <p14:tracePt t="100855" x="1581150" y="2608263"/>
          <p14:tracePt t="100870" x="1571625" y="2608263"/>
          <p14:tracePt t="100886" x="1562100" y="2608263"/>
          <p14:tracePt t="100903" x="1554163" y="2608263"/>
          <p14:tracePt t="100936" x="1544638" y="2608263"/>
          <p14:tracePt t="101165" x="1544638" y="2616200"/>
          <p14:tracePt t="101182" x="1544638" y="2625725"/>
          <p14:tracePt t="101201" x="1589088" y="2625725"/>
          <p14:tracePt t="101217" x="1687513" y="2633663"/>
          <p14:tracePt t="101231" x="1758950" y="2633663"/>
          <p14:tracePt t="101248" x="1911350" y="2643188"/>
          <p14:tracePt t="101264" x="1955800" y="2652713"/>
          <p14:tracePt t="101281" x="2044700" y="2660650"/>
          <p14:tracePt t="101297" x="2098675" y="2660650"/>
          <p14:tracePt t="101315" x="2125663" y="2660650"/>
          <p14:tracePt t="101348" x="2143125" y="2660650"/>
          <p14:tracePt t="101379" x="2152650" y="2660650"/>
          <p14:tracePt t="101413" x="2170113" y="2660650"/>
          <p14:tracePt t="101430" x="2179638" y="2660650"/>
          <p14:tracePt t="101447" x="2187575" y="2660650"/>
          <p14:tracePt t="101463" x="2197100" y="2660650"/>
          <p14:tracePt t="101497" x="2214563" y="2660650"/>
          <p14:tracePt t="101529" x="2224088" y="2660650"/>
          <p14:tracePt t="101578" x="2232025" y="2660650"/>
          <p14:tracePt t="101612" x="2251075" y="2660650"/>
          <p14:tracePt t="101645" x="2259013" y="2660650"/>
          <p14:tracePt t="101660" x="2268538" y="2660650"/>
          <p14:tracePt t="101676" x="2276475" y="2660650"/>
          <p14:tracePt t="101711" x="2295525" y="2660650"/>
          <p14:tracePt t="101760" x="2303463" y="2660650"/>
          <p14:tracePt t="106618" x="2303463" y="2670175"/>
          <p14:tracePt t="106635" x="2251075" y="2679700"/>
          <p14:tracePt t="106651" x="2205038" y="2687638"/>
          <p14:tracePt t="106667" x="2108200" y="2687638"/>
          <p14:tracePt t="106684" x="2009775" y="2687638"/>
          <p14:tracePt t="106699" x="1973263" y="2687638"/>
          <p14:tracePt t="106717" x="1911350" y="2687638"/>
          <p14:tracePt t="106734" x="1866900" y="2687638"/>
          <p14:tracePt t="106750" x="1857375" y="2687638"/>
          <p14:tracePt t="106766" x="1839913" y="2687638"/>
          <p14:tracePt t="106784" x="1830388" y="2687638"/>
          <p14:tracePt t="106815" x="1812925" y="2687638"/>
          <p14:tracePt t="106848" x="1803400" y="2687638"/>
          <p14:tracePt t="106931" x="1795463" y="2679700"/>
          <p14:tracePt t="106947" x="1785938" y="2679700"/>
          <p14:tracePt t="106962" x="1776413" y="2679700"/>
          <p14:tracePt t="106978" x="1741488" y="2660650"/>
          <p14:tracePt t="106995" x="1731963" y="2660650"/>
          <p14:tracePt t="107012" x="1704975" y="2660650"/>
          <p14:tracePt t="107030" x="1660525" y="2643188"/>
          <p14:tracePt t="107045" x="1643063" y="2643188"/>
          <p14:tracePt t="107060" x="1608138" y="2643188"/>
          <p14:tracePt t="107074" x="1589088" y="2633663"/>
          <p14:tracePt t="107092" x="1562100" y="2625725"/>
          <p14:tracePt t="107109" x="1554163" y="2625725"/>
          <p14:tracePt t="107125" x="1544638" y="2625725"/>
          <p14:tracePt t="107143" x="1536700" y="2616200"/>
          <p14:tracePt t="107160" x="1527175" y="2608263"/>
          <p14:tracePt t="107178" x="1517650" y="2608263"/>
          <p14:tracePt t="107227" x="1509713" y="2598738"/>
          <p14:tracePt t="107243" x="1500188" y="2598738"/>
          <p14:tracePt t="107260" x="1490663" y="2589213"/>
          <p14:tracePt t="107277" x="1482725" y="2589213"/>
          <p14:tracePt t="107293" x="1482725" y="2581275"/>
          <p14:tracePt t="107310" x="1473200" y="2571750"/>
          <p14:tracePt t="107326" x="1473200" y="2562225"/>
          <p14:tracePt t="107342" x="1465263" y="2544763"/>
          <p14:tracePt t="107358" x="1455738" y="2536825"/>
          <p14:tracePt t="107372" x="1446213" y="2517775"/>
          <p14:tracePt t="107390" x="1446213" y="2509838"/>
          <p14:tracePt t="107407" x="1438275" y="2500313"/>
          <p14:tracePt t="107425" x="1428750" y="2490788"/>
          <p14:tracePt t="107474" x="1428750" y="2473325"/>
          <p14:tracePt t="107490" x="1419225" y="2473325"/>
          <p14:tracePt t="107508" x="1419225" y="2455863"/>
          <p14:tracePt t="107540" x="1419225" y="2446338"/>
          <p14:tracePt t="107589" x="1419225" y="2438400"/>
          <p14:tracePt t="107836" x="1419225" y="2419350"/>
          <p14:tracePt t="107853" x="1419225" y="2401888"/>
          <p14:tracePt t="107868" x="1419225" y="2384425"/>
          <p14:tracePt t="107886" x="1438275" y="2339975"/>
          <p14:tracePt t="107903" x="1438275" y="2295525"/>
          <p14:tracePt t="107919" x="1455738" y="2276475"/>
          <p14:tracePt t="107968" x="1465263" y="2268538"/>
          <p14:tracePt t="108017" x="1473200" y="2268538"/>
          <p14:tracePt t="108034" x="1482725" y="2268538"/>
          <p14:tracePt t="108052" x="1500188" y="2268538"/>
          <p14:tracePt t="108065" x="1509713" y="2268538"/>
          <p14:tracePt t="108081" x="1544638" y="2268538"/>
          <p14:tracePt t="108098" x="1589088" y="2276475"/>
          <p14:tracePt t="108115" x="1608138" y="2276475"/>
          <p14:tracePt t="108133" x="1652588" y="2286000"/>
          <p14:tracePt t="108150" x="1687513" y="2295525"/>
          <p14:tracePt t="108165" x="1714500" y="2295525"/>
          <p14:tracePt t="108180" x="1751013" y="2303463"/>
          <p14:tracePt t="108196" x="1785938" y="2303463"/>
          <p14:tracePt t="108213" x="1803400" y="2312988"/>
          <p14:tracePt t="108230" x="1857375" y="2312988"/>
          <p14:tracePt t="108249" x="1919288" y="2312988"/>
          <p14:tracePt t="108265" x="1965325" y="2322513"/>
          <p14:tracePt t="108282" x="2036763" y="2330450"/>
          <p14:tracePt t="108299" x="2108200" y="2330450"/>
          <p14:tracePt t="108313" x="2152650" y="2330450"/>
          <p14:tracePt t="108330" x="2241550" y="2330450"/>
          <p14:tracePt t="108348" x="2339975" y="2330450"/>
          <p14:tracePt t="108363" x="2393950" y="2339975"/>
          <p14:tracePt t="108380" x="2490788" y="2339975"/>
          <p14:tracePt t="108397" x="2571750" y="2347913"/>
          <p14:tracePt t="108412" x="2625725" y="2357438"/>
          <p14:tracePt t="108428" x="2705100" y="2357438"/>
          <p14:tracePt t="108446" x="2776538" y="2357438"/>
          <p14:tracePt t="108460" x="2813050" y="2357438"/>
          <p14:tracePt t="108477" x="2884488" y="2357438"/>
          <p14:tracePt t="108495" x="2938463" y="2357438"/>
          <p14:tracePt t="108510" x="2955925" y="2357438"/>
          <p14:tracePt t="108528" x="3000375" y="2357438"/>
          <p14:tracePt t="108545" x="3036888" y="2357438"/>
          <p14:tracePt t="108560" x="3044825" y="2357438"/>
          <p14:tracePt t="108577" x="3054350" y="2357438"/>
          <p14:tracePt t="108594" x="3081338" y="2357438"/>
          <p14:tracePt t="108610" x="3089275" y="2357438"/>
          <p14:tracePt t="108627" x="3116263" y="2357438"/>
          <p14:tracePt t="108644" x="3152775" y="2357438"/>
          <p14:tracePt t="108660" x="3170238" y="2357438"/>
          <p14:tracePt t="108676" x="3214688" y="2347913"/>
          <p14:tracePt t="108693" x="3268663" y="2347913"/>
          <p14:tracePt t="108710" x="3295650" y="2339975"/>
          <p14:tracePt t="108725" x="3357563" y="2322513"/>
          <p14:tracePt t="108741" x="3419475" y="2312988"/>
          <p14:tracePt t="108759" x="3438525" y="2303463"/>
          <p14:tracePt t="108775" x="3465513" y="2295525"/>
          <p14:tracePt t="108792" x="3473450" y="2295525"/>
          <p14:tracePt t="108808" x="3482975" y="2286000"/>
          <p14:tracePt t="108824" x="3490913" y="2286000"/>
          <p14:tracePt t="108857" x="3500438" y="2286000"/>
          <p14:tracePt t="108905" x="3509963" y="2286000"/>
          <p14:tracePt t="109170" x="3509963" y="2276475"/>
          <p14:tracePt t="109335" x="3500438" y="2276475"/>
          <p14:tracePt t="109351" x="3490913" y="2276475"/>
          <p14:tracePt t="109366" x="3482975" y="2276475"/>
          <p14:tracePt t="109400" x="3473450" y="2276475"/>
          <p14:tracePt t="109433" x="3465513" y="2276475"/>
          <p14:tracePt t="109467" x="3446463" y="2276475"/>
          <p14:tracePt t="109515" x="3438525" y="2276475"/>
          <p14:tracePt t="109566" x="3429000" y="2276475"/>
          <p14:tracePt t="109598" x="3419475" y="2276475"/>
          <p14:tracePt t="109632" x="3402013" y="2276475"/>
          <p14:tracePt t="109663" x="3394075" y="2276475"/>
          <p14:tracePt t="109679" x="3384550" y="2276475"/>
          <p14:tracePt t="109696" x="3375025" y="2276475"/>
          <p14:tracePt t="109713" x="3367088" y="2276475"/>
          <p14:tracePt t="109728" x="3357563" y="2276475"/>
          <p14:tracePt t="109763" x="3322638" y="2268538"/>
          <p14:tracePt t="109777" x="3303588" y="2259013"/>
          <p14:tracePt t="109795" x="3268663" y="2259013"/>
          <p14:tracePt t="109813" x="3241675" y="2259013"/>
          <p14:tracePt t="109829" x="3241675" y="2251075"/>
          <p14:tracePt t="109845" x="3232150" y="2251075"/>
          <p14:tracePt t="109863" x="3224213" y="2251075"/>
          <p14:tracePt t="109879" x="3214688" y="2251075"/>
          <p14:tracePt t="109895" x="3205163" y="2251075"/>
          <p14:tracePt t="109910" x="3197225" y="2251075"/>
          <p14:tracePt t="109944" x="3187700" y="2251075"/>
          <p14:tracePt t="109977" x="3179763" y="2251075"/>
          <p14:tracePt t="110010" x="3160713" y="2251075"/>
          <p14:tracePt t="110043" x="3152775" y="2251075"/>
          <p14:tracePt t="110060" x="3143250" y="2251075"/>
          <p14:tracePt t="110076" x="3133725" y="2251075"/>
          <p14:tracePt t="110093" x="3125788" y="2251075"/>
          <p14:tracePt t="110109" x="3116263" y="2241550"/>
          <p14:tracePt t="110142" x="3108325" y="2241550"/>
          <p14:tracePt t="110159" x="3089275" y="2241550"/>
          <p14:tracePt t="110223" x="3081338" y="2241550"/>
          <p14:tracePt t="110273" x="3071813" y="2241550"/>
          <p14:tracePt t="110291" x="3062288" y="2241550"/>
          <p14:tracePt t="110306" x="3044825" y="2241550"/>
          <p14:tracePt t="110323" x="3036888" y="2241550"/>
          <p14:tracePt t="110338" x="3000375" y="2241550"/>
          <p14:tracePt t="110355" x="2965450" y="2241550"/>
          <p14:tracePt t="110371" x="2946400" y="2241550"/>
          <p14:tracePt t="110389" x="2928938" y="2241550"/>
          <p14:tracePt t="110406" x="2919413" y="2241550"/>
          <p14:tracePt t="110439" x="2911475" y="2241550"/>
          <p14:tracePt t="110702" x="2938463" y="2241550"/>
          <p14:tracePt t="110719" x="2955925" y="2241550"/>
          <p14:tracePt t="110736" x="3000375" y="2241550"/>
          <p14:tracePt t="110752" x="3036888" y="2241550"/>
          <p14:tracePt t="110767" x="3044825" y="2241550"/>
          <p14:tracePt t="110784" x="3054350" y="2241550"/>
          <p14:tracePt t="110800" x="3062288" y="2241550"/>
          <p14:tracePt t="110817" x="3071813" y="2241550"/>
          <p14:tracePt t="110834" x="3081338" y="2241550"/>
          <p14:tracePt t="110851" x="3089275" y="2241550"/>
          <p14:tracePt t="110866" x="3098800" y="2241550"/>
          <p14:tracePt t="110899" x="3116263" y="2241550"/>
          <p14:tracePt t="110915" x="3125788" y="2241550"/>
          <p14:tracePt t="110932" x="3133725" y="2241550"/>
          <p14:tracePt t="110965" x="3152775" y="2241550"/>
          <p14:tracePt t="110982" x="3160713" y="2241550"/>
          <p14:tracePt t="111014" x="3170238" y="2241550"/>
          <p14:tracePt t="111032" x="3179763" y="2241550"/>
          <p14:tracePt t="111048" x="3187700" y="2241550"/>
          <p14:tracePt t="111080" x="3197225" y="2241550"/>
          <p14:tracePt t="111097" x="3205163" y="2241550"/>
          <p14:tracePt t="111114" x="3214688" y="2241550"/>
          <p14:tracePt t="111130" x="3224213" y="2241550"/>
          <p14:tracePt t="111147" x="3232150" y="2241550"/>
          <p14:tracePt t="111176" x="3241675" y="2241550"/>
          <p14:tracePt t="111193" x="3251200" y="2241550"/>
          <p14:tracePt t="111210" x="3268663" y="2241550"/>
          <p14:tracePt t="111228" x="3276600" y="2241550"/>
          <p14:tracePt t="111261" x="3286125" y="2241550"/>
          <p14:tracePt t="111278" x="3303588" y="2241550"/>
          <p14:tracePt t="111327" x="3313113" y="2241550"/>
          <p14:tracePt t="111360" x="3322638" y="2241550"/>
          <p14:tracePt t="111393" x="3330575" y="2241550"/>
          <p14:tracePt t="111426" x="3340100" y="2241550"/>
          <p14:tracePt t="116135" x="3330575" y="2251075"/>
          <p14:tracePt t="116152" x="3303588" y="2268538"/>
          <p14:tracePt t="116168" x="3259138" y="2303463"/>
          <p14:tracePt t="116184" x="3241675" y="2330450"/>
          <p14:tracePt t="116202" x="3197225" y="2393950"/>
          <p14:tracePt t="116219" x="3133725" y="2455863"/>
          <p14:tracePt t="116235" x="3098800" y="2482850"/>
          <p14:tracePt t="116251" x="3044825" y="2544763"/>
          <p14:tracePt t="116268" x="3000375" y="2589213"/>
          <p14:tracePt t="116284" x="2973388" y="2625725"/>
          <p14:tracePt t="116303" x="2946400" y="2660650"/>
          <p14:tracePt t="116318" x="2919413" y="2687638"/>
          <p14:tracePt t="116334" x="2901950" y="2705100"/>
          <p14:tracePt t="116350" x="2894013" y="2724150"/>
          <p14:tracePt t="116383" x="2874963" y="2732088"/>
          <p14:tracePt t="116400" x="2867025" y="2741613"/>
          <p14:tracePt t="116414" x="2867025" y="2751138"/>
          <p14:tracePt t="116431" x="2857500" y="2768600"/>
          <p14:tracePt t="116448" x="2840038" y="2786063"/>
          <p14:tracePt t="116464" x="2840038" y="2795588"/>
          <p14:tracePt t="116481" x="2822575" y="2813050"/>
          <p14:tracePt t="116499" x="2813050" y="2830513"/>
          <p14:tracePt t="116515" x="2803525" y="2840038"/>
          <p14:tracePt t="116531" x="2795588" y="2847975"/>
          <p14:tracePt t="116548" x="2786063" y="2867025"/>
          <p14:tracePt t="116564" x="2786063" y="2874963"/>
          <p14:tracePt t="116581" x="2768600" y="2894013"/>
          <p14:tracePt t="116586" x="2759075" y="2911475"/>
          <p14:tracePt t="116612" x="2751138" y="2919413"/>
          <p14:tracePt t="116630" x="2732088" y="2946400"/>
          <p14:tracePt t="116647" x="2705100" y="2965450"/>
          <p14:tracePt t="116663" x="2697163" y="2973388"/>
          <p14:tracePt t="116680" x="2670175" y="3009900"/>
          <p14:tracePt t="116696" x="2643188" y="3044825"/>
          <p14:tracePt t="116712" x="2633663" y="3062288"/>
          <p14:tracePt t="116727" x="2616200" y="3098800"/>
          <p14:tracePt t="116745" x="2608263" y="3133725"/>
          <p14:tracePt t="116762" x="2598738" y="3170238"/>
          <p14:tracePt t="116776" x="2589213" y="3187700"/>
          <p14:tracePt t="116794" x="2581275" y="3214688"/>
          <p14:tracePt t="116812" x="2562225" y="3241675"/>
          <p14:tracePt t="116828" x="2554288" y="3259138"/>
          <p14:tracePt t="116845" x="2554288" y="3276600"/>
          <p14:tracePt t="116877" x="2544763" y="3295650"/>
          <p14:tracePt t="116894" x="2544763" y="3322638"/>
          <p14:tracePt t="116910" x="2544763" y="3330575"/>
          <p14:tracePt t="116927" x="2536825" y="3357563"/>
          <p14:tracePt t="116943" x="2527300" y="3394075"/>
          <p14:tracePt t="116959" x="2517775" y="3419475"/>
          <p14:tracePt t="116976" x="2517775" y="3438525"/>
          <p14:tracePt t="116991" x="2517775" y="3455988"/>
          <p14:tracePt t="117008" x="2517775" y="3473450"/>
          <p14:tracePt t="117024" x="2509838" y="3509963"/>
          <p14:tracePt t="117041" x="2500313" y="3544888"/>
          <p14:tracePt t="117058" x="2500313" y="3562350"/>
          <p14:tracePt t="117075" x="2490788" y="3608388"/>
          <p14:tracePt t="117091" x="2473325" y="3643313"/>
          <p14:tracePt t="117105" x="2473325" y="3660775"/>
          <p14:tracePt t="117122" x="2465388" y="3705225"/>
          <p14:tracePt t="117141" x="2446338" y="3741738"/>
          <p14:tracePt t="117158" x="2446338" y="3759200"/>
          <p14:tracePt t="117173" x="2438400" y="3803650"/>
          <p14:tracePt t="117189" x="2428875" y="3822700"/>
          <p14:tracePt t="117206" x="2428875" y="3840163"/>
          <p14:tracePt t="117223" x="2428875" y="3848100"/>
          <p14:tracePt t="117240" x="2428875" y="3857625"/>
          <p14:tracePt t="117767" x="2411413" y="3875088"/>
          <p14:tracePt t="117781" x="2411413" y="3894138"/>
          <p14:tracePt t="117798" x="2393950" y="3929063"/>
          <p14:tracePt t="117815" x="2366963" y="3956050"/>
          <p14:tracePt t="117832" x="2347913" y="3983038"/>
          <p14:tracePt t="117866" x="2339975" y="4000500"/>
          <p14:tracePt t="117882" x="2322513" y="4010025"/>
          <p14:tracePt t="117915" x="2312988" y="4017963"/>
          <p14:tracePt t="117931" x="2303463" y="4037013"/>
          <p14:tracePt t="117947" x="2295525" y="4037013"/>
          <p14:tracePt t="117965" x="2286000" y="4044950"/>
          <p14:tracePt t="117981" x="2276475" y="4054475"/>
          <p14:tracePt t="117997" x="2268538" y="4062413"/>
          <p14:tracePt t="118014" x="2259013" y="4071938"/>
          <p14:tracePt t="118030" x="2251075" y="4081463"/>
          <p14:tracePt t="118062" x="2241550" y="4081463"/>
          <p14:tracePt t="118096" x="2232025" y="4089400"/>
          <p14:tracePt t="118114" x="2224088" y="4098925"/>
          <p14:tracePt t="118129" x="2205038" y="4098925"/>
          <p14:tracePt t="118144" x="2205038" y="4108450"/>
          <p14:tracePt t="118163" x="2197100" y="4116388"/>
          <p14:tracePt t="118176" x="2187575" y="4116388"/>
          <p14:tracePt t="118193" x="2187575" y="4125913"/>
          <p14:tracePt t="118210" x="2179638" y="4125913"/>
          <p14:tracePt t="118226" x="2170113" y="4133850"/>
          <p14:tracePt t="118327" x="2160588" y="4152900"/>
          <p14:tracePt t="118342" x="2152650" y="4160838"/>
          <p14:tracePt t="118360" x="2143125" y="4179888"/>
          <p14:tracePt t="118373" x="2133600" y="4187825"/>
          <p14:tracePt t="118391" x="2125663" y="4197350"/>
          <p14:tracePt t="118409" x="2125663" y="4205288"/>
          <p14:tracePt t="118423" x="2125663" y="4214813"/>
          <p14:tracePt t="118441" x="2125663" y="4224338"/>
          <p14:tracePt t="118490" x="2125663" y="4232275"/>
          <p14:tracePt t="118540" x="2125663" y="4241800"/>
          <p14:tracePt t="118606" x="2125663" y="4251325"/>
          <p14:tracePt t="118622" x="2125663" y="4259263"/>
          <p14:tracePt t="118641" x="2125663" y="4268788"/>
          <p14:tracePt t="118669" x="2125663" y="4286250"/>
          <p14:tracePt t="118685" x="2125663" y="4295775"/>
          <p14:tracePt t="118703" x="2125663" y="4303713"/>
          <p14:tracePt t="118737" x="2125663" y="4313238"/>
          <p14:tracePt t="118755" x="2125663" y="4322763"/>
          <p14:tracePt t="118769" x="2125663" y="4330700"/>
          <p14:tracePt t="118804" x="2125663" y="4348163"/>
          <p14:tracePt t="118820" x="2125663" y="4357688"/>
          <p14:tracePt t="118853" x="2125663" y="4367213"/>
          <p14:tracePt t="119002" x="2125663" y="4375150"/>
          <p14:tracePt t="119018" x="2125663" y="4384675"/>
          <p14:tracePt t="119034" x="2125663" y="4394200"/>
          <p14:tracePt t="119051" x="2125663" y="4402138"/>
          <p14:tracePt t="119067" x="2125663" y="4411663"/>
          <p14:tracePt t="119099" x="2125663" y="4429125"/>
          <p14:tracePt t="119117" x="2125663" y="4438650"/>
          <p14:tracePt t="119150" x="2125663" y="4446588"/>
          <p14:tracePt t="123217" x="2133600" y="4446588"/>
          <p14:tracePt t="123234" x="2187575" y="4446588"/>
          <p14:tracePt t="123250" x="2241550" y="4456113"/>
          <p14:tracePt t="123266" x="2268538" y="4456113"/>
          <p14:tracePt t="123283" x="2312988" y="4456113"/>
          <p14:tracePt t="123300" x="2357438" y="4465638"/>
          <p14:tracePt t="123316" x="2374900" y="4473575"/>
          <p14:tracePt t="123333" x="2419350" y="4473575"/>
          <p14:tracePt t="123349" x="2455863" y="4483100"/>
          <p14:tracePt t="123365" x="2473325" y="4483100"/>
          <p14:tracePt t="123383" x="2527300" y="4491038"/>
          <p14:tracePt t="123397" x="2544763" y="4491038"/>
          <p14:tracePt t="123413" x="2581275" y="4491038"/>
          <p14:tracePt t="123430" x="2616200" y="4491038"/>
          <p14:tracePt t="123446" x="2633663" y="4491038"/>
          <p14:tracePt t="123463" x="2679700" y="4491038"/>
          <p14:tracePt t="123481" x="2732088" y="4491038"/>
          <p14:tracePt t="123497" x="2795588" y="4491038"/>
          <p14:tracePt t="123513" x="2830513" y="4491038"/>
          <p14:tracePt t="123531" x="2901950" y="4491038"/>
          <p14:tracePt t="123547" x="2973388" y="4491038"/>
          <p14:tracePt t="123563" x="3009900" y="4491038"/>
          <p14:tracePt t="123580" x="3089275" y="4491038"/>
          <p14:tracePt t="123594" x="3116263" y="4491038"/>
          <p14:tracePt t="123610" x="3187700" y="4491038"/>
          <p14:tracePt t="123628" x="3286125" y="4491038"/>
          <p14:tracePt t="123645" x="3322638" y="4491038"/>
          <p14:tracePt t="123662" x="3419475" y="4491038"/>
          <p14:tracePt t="123679" x="3490913" y="4483100"/>
          <p14:tracePt t="123695" x="3589338" y="4473575"/>
          <p14:tracePt t="123711" x="3643313" y="4465638"/>
          <p14:tracePt t="123729" x="3741738" y="4456113"/>
          <p14:tracePt t="123744" x="3786188" y="4456113"/>
          <p14:tracePt t="123760" x="3884613" y="4446588"/>
          <p14:tracePt t="123776" x="3983038" y="4438650"/>
          <p14:tracePt t="123793" x="4037013" y="4429125"/>
          <p14:tracePt t="123810" x="4125913" y="4419600"/>
          <p14:tracePt t="123827" x="4205288" y="4402138"/>
          <p14:tracePt t="123843" x="4241800" y="4394200"/>
          <p14:tracePt t="123859" x="4303713" y="4384675"/>
          <p14:tracePt t="123877" x="4348163" y="4384675"/>
          <p14:tracePt t="123893" x="4384675" y="4375150"/>
          <p14:tracePt t="123909" x="4394200" y="4375150"/>
          <p14:tracePt t="123925" x="4402138" y="4367213"/>
          <p14:tracePt t="123942" x="4411663" y="4367213"/>
          <p14:tracePt t="123958" x="4419600" y="4367213"/>
          <p14:tracePt t="123974" x="4429125" y="4367213"/>
          <p14:tracePt t="123992" x="4438650" y="4367213"/>
          <p14:tracePt t="124024" x="4456113" y="4367213"/>
          <p14:tracePt t="124041" x="4465638" y="4367213"/>
          <p14:tracePt t="124072" x="4473575" y="4367213"/>
          <p14:tracePt t="124122" x="4483100" y="4367213"/>
          <p14:tracePt t="124436" x="4500563" y="4367213"/>
          <p14:tracePt t="124452" x="4554538" y="4367213"/>
          <p14:tracePt t="124469" x="4608513" y="4367213"/>
          <p14:tracePt t="124485" x="4633913" y="4367213"/>
          <p14:tracePt t="124501" x="4714875" y="4367213"/>
          <p14:tracePt t="124518" x="4786313" y="4367213"/>
          <p14:tracePt t="124535" x="4822825" y="4367213"/>
          <p14:tracePt t="124552" x="4902200" y="4367213"/>
          <p14:tracePt t="124568" x="4983163" y="4367213"/>
          <p14:tracePt t="124583" x="5018088" y="4367213"/>
          <p14:tracePt t="124601" x="5072063" y="4367213"/>
          <p14:tracePt t="124617" x="5126038" y="4367213"/>
          <p14:tracePt t="124633" x="5143500" y="4367213"/>
          <p14:tracePt t="124650" x="5187950" y="4367213"/>
          <p14:tracePt t="124667" x="5251450" y="4367213"/>
          <p14:tracePt t="124683" x="5286375" y="4367213"/>
          <p14:tracePt t="124699" x="5357813" y="4367213"/>
          <p14:tracePt t="124716" x="5438775" y="4367213"/>
          <p14:tracePt t="124732" x="5465763" y="4367213"/>
          <p14:tracePt t="124749" x="5500688" y="4367213"/>
          <p14:tracePt t="124765" x="5537200" y="4367213"/>
          <p14:tracePt t="124781" x="5554663" y="4367213"/>
          <p14:tracePt t="124798" x="5599113" y="4367213"/>
          <p14:tracePt t="124815" x="5643563" y="4367213"/>
          <p14:tracePt t="124831" x="5670550" y="4367213"/>
          <p14:tracePt t="124849" x="5715000" y="4367213"/>
          <p14:tracePt t="124864" x="5759450" y="4367213"/>
          <p14:tracePt t="124880" x="5776913" y="4357688"/>
          <p14:tracePt t="124898" x="5822950" y="4348163"/>
          <p14:tracePt t="124914" x="5875338" y="4340225"/>
          <p14:tracePt t="124930" x="5902325" y="4340225"/>
          <p14:tracePt t="124947" x="5956300" y="4340225"/>
          <p14:tracePt t="124963" x="6000750" y="4330700"/>
          <p14:tracePt t="124979" x="6018213" y="4330700"/>
          <p14:tracePt t="124996" x="6062663" y="4322763"/>
          <p14:tracePt t="125011" x="6081713" y="4322763"/>
          <p14:tracePt t="125027" x="6126163" y="4322763"/>
          <p14:tracePt t="125044" x="6161088" y="4322763"/>
          <p14:tracePt t="125062" x="6197600" y="4322763"/>
          <p14:tracePt t="125078" x="6215063" y="4322763"/>
          <p14:tracePt t="125093" x="6259513" y="4322763"/>
          <p14:tracePt t="125111" x="6276975" y="4322763"/>
          <p14:tracePt t="125127" x="6323013" y="4322763"/>
          <p14:tracePt t="125144" x="6375400" y="4322763"/>
          <p14:tracePt t="125161" x="6411913" y="4322763"/>
          <p14:tracePt t="125176" x="6429375" y="4322763"/>
          <p14:tracePt t="125194" x="6465888" y="4322763"/>
          <p14:tracePt t="125210" x="6500813" y="4322763"/>
          <p14:tracePt t="125244" x="6518275" y="4322763"/>
          <p14:tracePt t="125273" x="6527800" y="4322763"/>
          <p14:tracePt t="125291" x="6554788" y="4322763"/>
          <p14:tracePt t="125309" x="6589713" y="4322763"/>
          <p14:tracePt t="125325" x="6599238" y="4322763"/>
          <p14:tracePt t="125343" x="6626225" y="4330700"/>
          <p14:tracePt t="125357" x="6634163" y="4330700"/>
          <p14:tracePt t="125374" x="6670675" y="4340225"/>
          <p14:tracePt t="125391" x="6705600" y="4348163"/>
          <p14:tracePt t="125408" x="6724650" y="4348163"/>
          <p14:tracePt t="125422" x="6769100" y="4357688"/>
          <p14:tracePt t="125439" x="6804025" y="4367213"/>
          <p14:tracePt t="125457" x="6813550" y="4367213"/>
          <p14:tracePt t="125473" x="6831013" y="4367213"/>
          <p14:tracePt t="125490" x="6840538" y="4367213"/>
          <p14:tracePt t="125507" x="6840538" y="4375150"/>
          <p14:tracePt t="125522" x="6848475" y="4375150"/>
          <p14:tracePt t="125539" x="6858000" y="4375150"/>
          <p14:tracePt t="125555" x="6867525" y="4375150"/>
          <p14:tracePt t="125572" x="6875463" y="4375150"/>
          <p14:tracePt t="125587" x="6884988" y="4375150"/>
          <p14:tracePt t="125638" x="6894513" y="4375150"/>
          <p14:tracePt t="125852" x="6894513" y="4384675"/>
          <p14:tracePt t="125885" x="6848475" y="4394200"/>
          <p14:tracePt t="125902" x="6831013" y="4402138"/>
          <p14:tracePt t="125915" x="6777038" y="4419600"/>
          <p14:tracePt t="125931" x="6732588" y="4419600"/>
          <p14:tracePt t="125949" x="6661150" y="4438650"/>
          <p14:tracePt t="125965" x="6608763" y="4446588"/>
          <p14:tracePt t="125982" x="6562725" y="4456113"/>
          <p14:tracePt t="125999" x="6545263" y="4456113"/>
          <p14:tracePt t="126017" x="6510338" y="4456113"/>
          <p14:tracePt t="126033" x="6473825" y="4456113"/>
          <p14:tracePt t="126050" x="6446838" y="4456113"/>
          <p14:tracePt t="126066" x="6411913" y="4456113"/>
          <p14:tracePt t="126083" x="6367463" y="4456113"/>
          <p14:tracePt t="126099" x="6340475" y="4456113"/>
          <p14:tracePt t="126116" x="6269038" y="4456113"/>
          <p14:tracePt t="126131" x="6180138" y="4456113"/>
          <p14:tracePt t="126149" x="6143625" y="4456113"/>
          <p14:tracePt t="126163" x="6045200" y="4456113"/>
          <p14:tracePt t="126179" x="6010275" y="4456113"/>
          <p14:tracePt t="126197" x="5929313" y="4456113"/>
          <p14:tracePt t="126213" x="5830888" y="4456113"/>
          <p14:tracePt t="126228" x="5776913" y="4456113"/>
          <p14:tracePt t="126245" x="5670550" y="4456113"/>
          <p14:tracePt t="126261" x="5572125" y="4456113"/>
          <p14:tracePt t="126278" x="5527675" y="4456113"/>
          <p14:tracePt t="126295" x="5429250" y="4456113"/>
          <p14:tracePt t="126313" x="5330825" y="4456113"/>
          <p14:tracePt t="126330" x="5286375" y="4456113"/>
          <p14:tracePt t="126346" x="5187950" y="4456113"/>
          <p14:tracePt t="126363" x="5072063" y="4456113"/>
          <p14:tracePt t="126378" x="5000625" y="4456113"/>
          <p14:tracePt t="126395" x="4867275" y="4456113"/>
          <p14:tracePt t="126413" x="4768850" y="4456113"/>
          <p14:tracePt t="126428" x="4670425" y="4456113"/>
          <p14:tracePt t="126444" x="4633913" y="4456113"/>
          <p14:tracePt t="126462" x="4545013" y="4456113"/>
          <p14:tracePt t="126476" x="4510088" y="4456113"/>
          <p14:tracePt t="126494" x="4438650" y="4456113"/>
          <p14:tracePt t="126512" x="4384675" y="4446588"/>
          <p14:tracePt t="126527" x="4340225" y="4438650"/>
          <p14:tracePt t="126544" x="4322763" y="4438650"/>
          <p14:tracePt t="126561" x="4286250" y="4429125"/>
          <p14:tracePt t="126576" x="4268788" y="4429125"/>
          <p14:tracePt t="126581" x="4241800" y="4429125"/>
          <p14:tracePt t="126593" x="4232275" y="4429125"/>
          <p14:tracePt t="126624" x="4214813" y="4429125"/>
          <p14:tracePt t="126659" x="4205288" y="4429125"/>
          <p14:tracePt t="126823" x="4214813" y="4429125"/>
          <p14:tracePt t="126840" x="4268788" y="4429125"/>
          <p14:tracePt t="126858" x="4367213" y="4429125"/>
          <p14:tracePt t="126873" x="4545013" y="4429125"/>
          <p14:tracePt t="126889" x="4652963" y="4429125"/>
          <p14:tracePt t="126906" x="4840288" y="4419600"/>
          <p14:tracePt t="126921" x="4938713" y="4411663"/>
          <p14:tracePt t="126939" x="5099050" y="4402138"/>
          <p14:tracePt t="126956" x="5205413" y="4394200"/>
          <p14:tracePt t="126972" x="5251450" y="4394200"/>
          <p14:tracePt t="126988" x="5340350" y="4384675"/>
          <p14:tracePt t="127006" x="5402263" y="4384675"/>
          <p14:tracePt t="127021" x="5429250" y="4375150"/>
          <p14:tracePt t="127038" x="5483225" y="4367213"/>
          <p14:tracePt t="127054" x="5537200" y="4367213"/>
          <p14:tracePt t="127071" x="5562600" y="4367213"/>
          <p14:tracePt t="127074" x="5589588" y="4367213"/>
          <p14:tracePt t="127104" x="5697538" y="4357688"/>
          <p14:tracePt t="127120" x="5732463" y="4357688"/>
          <p14:tracePt t="127137" x="5822950" y="4348163"/>
          <p14:tracePt t="127153" x="5919788" y="4340225"/>
          <p14:tracePt t="127169" x="5956300" y="4330700"/>
          <p14:tracePt t="127184" x="6045200" y="4330700"/>
          <p14:tracePt t="127201" x="6134100" y="4322763"/>
          <p14:tracePt t="127219" x="6170613" y="4322763"/>
          <p14:tracePt t="127235" x="6242050" y="4313238"/>
          <p14:tracePt t="127252" x="6323013" y="4303713"/>
          <p14:tracePt t="127268" x="6348413" y="4303713"/>
          <p14:tracePt t="127285" x="6402388" y="4303713"/>
          <p14:tracePt t="127301" x="6438900" y="4295775"/>
          <p14:tracePt t="127318" x="6456363" y="4295775"/>
          <p14:tracePt t="127334" x="6483350" y="4295775"/>
          <p14:tracePt t="127351" x="6491288" y="4295775"/>
          <p14:tracePt t="127366" x="6500813" y="4295775"/>
          <p14:tracePt t="127383" x="6510338" y="4295775"/>
          <p14:tracePt t="127416" x="6527800" y="4295775"/>
          <p14:tracePt t="127433" x="6537325" y="4295775"/>
          <p14:tracePt t="127465" x="6545263" y="4295775"/>
          <p14:tracePt t="127499" x="6554788" y="4295775"/>
          <p14:tracePt t="127532" x="6562725" y="4295775"/>
          <p14:tracePt t="127549" x="6572250" y="4295775"/>
          <p14:tracePt t="127564" x="6581775" y="4295775"/>
          <p14:tracePt t="127582" x="6608763" y="4295775"/>
          <p14:tracePt t="127598" x="6643688" y="4295775"/>
          <p14:tracePt t="127614" x="6670675" y="4295775"/>
          <p14:tracePt t="127631" x="6724650" y="4286250"/>
          <p14:tracePt t="127647" x="6777038" y="4286250"/>
          <p14:tracePt t="127664" x="6804025" y="4286250"/>
          <p14:tracePt t="127680" x="6858000" y="4286250"/>
          <p14:tracePt t="127697" x="6894513" y="4286250"/>
          <p14:tracePt t="127713" x="6911975" y="4286250"/>
          <p14:tracePt t="127730" x="6946900" y="4286250"/>
          <p14:tracePt t="127746" x="6956425" y="4286250"/>
          <p14:tracePt t="127762" x="6956425" y="4276725"/>
          <p14:tracePt t="127777" x="6965950" y="4276725"/>
          <p14:tracePt t="127794" x="6973888" y="4268788"/>
          <p14:tracePt t="127812" x="6983413" y="4259263"/>
          <p14:tracePt t="127828" x="7000875" y="4251325"/>
          <p14:tracePt t="127844" x="7010400" y="4241800"/>
          <p14:tracePt t="127861" x="7018338" y="4232275"/>
          <p14:tracePt t="127874" x="7027863" y="4224338"/>
          <p14:tracePt t="127908" x="7037388" y="4214813"/>
          <p14:tracePt t="127924" x="7045325" y="4205288"/>
          <p14:tracePt t="127975" x="7045325" y="4197350"/>
          <p14:tracePt t="127992" x="7045325" y="4187825"/>
          <p14:tracePt t="128024" x="7045325" y="4179888"/>
          <p14:tracePt t="128042" x="7037388" y="4170363"/>
          <p14:tracePt t="128058" x="7027863" y="4160838"/>
          <p14:tracePt t="128073" x="7018338" y="4152900"/>
          <p14:tracePt t="128107" x="7000875" y="4143375"/>
          <p14:tracePt t="128125" x="6991350" y="4143375"/>
          <p14:tracePt t="128158" x="6983413" y="4133850"/>
          <p14:tracePt t="128174" x="6965950" y="4133850"/>
          <p14:tracePt t="128188" x="6956425" y="4133850"/>
          <p14:tracePt t="128206" x="6929438" y="4116388"/>
          <p14:tracePt t="128223" x="6884988" y="4108450"/>
          <p14:tracePt t="128238" x="6867525" y="4098925"/>
          <p14:tracePt t="128255" x="6831013" y="4081463"/>
          <p14:tracePt t="128272" x="6796088" y="4081463"/>
          <p14:tracePt t="128288" x="6786563" y="4071938"/>
          <p14:tracePt t="128306" x="6777038" y="4071938"/>
          <p14:tracePt t="128320" x="6769100" y="4071938"/>
          <p14:tracePt t="128337" x="6759575" y="4071938"/>
          <p14:tracePt t="128371" x="6751638" y="4071938"/>
          <p14:tracePt t="128421" x="6742113" y="4071938"/>
          <p14:tracePt t="128487" x="6742113" y="4081463"/>
          <p14:tracePt t="128503" x="6742113" y="4089400"/>
          <p14:tracePt t="128518" x="6742113" y="4098925"/>
          <p14:tracePt t="128535" x="6742113" y="4108450"/>
          <p14:tracePt t="128584" x="6742113" y="4116388"/>
          <p14:tracePt t="128635" x="6742113" y="4125913"/>
          <p14:tracePt t="128668" x="6742113" y="4143375"/>
          <p14:tracePt t="128682" x="6742113" y="4152900"/>
          <p14:tracePt t="128699" x="6751638" y="4160838"/>
          <p14:tracePt t="128718" x="6759575" y="4170363"/>
          <p14:tracePt t="128734" x="6769100" y="4179888"/>
          <p14:tracePt t="128750" x="6769100" y="4187825"/>
          <p14:tracePt t="128767" x="6777038" y="4187825"/>
          <p14:tracePt t="128783" x="6777038" y="4197350"/>
          <p14:tracePt t="128800" x="6786563" y="4197350"/>
          <p14:tracePt t="128816" x="6796088" y="4197350"/>
          <p14:tracePt t="128833" x="6804025" y="4197350"/>
          <p14:tracePt t="128865" x="6823075" y="4197350"/>
          <p14:tracePt t="128881" x="6831013" y="4197350"/>
          <p14:tracePt t="128898" x="6840538" y="4197350"/>
          <p14:tracePt t="128915" x="6848475" y="4197350"/>
          <p14:tracePt t="128946" x="6867525" y="4197350"/>
          <p14:tracePt t="128980" x="6875463" y="4197350"/>
          <p14:tracePt t="129079" x="6884988" y="4187825"/>
          <p14:tracePt t="129111" x="6894513" y="4179888"/>
          <p14:tracePt t="129129" x="6894513" y="4170363"/>
          <p14:tracePt t="129145" x="6902450" y="4160838"/>
          <p14:tracePt t="129178" x="6911975" y="4160838"/>
          <p14:tracePt t="129195" x="6911975" y="4152900"/>
          <p14:tracePt t="129261" x="6911975" y="4143375"/>
          <p14:tracePt t="129326" x="6911975" y="4133850"/>
          <p14:tracePt t="129473" x="6911975" y="4143375"/>
          <p14:tracePt t="129508" x="6911975" y="4152900"/>
          <p14:tracePt t="129524" x="6911975" y="4160838"/>
          <p14:tracePt t="129541" x="6911975" y="4179888"/>
          <p14:tracePt t="129557" x="6911975" y="4187825"/>
          <p14:tracePt t="129573" x="6911975" y="4205288"/>
          <p14:tracePt t="129579" x="6911975" y="4214813"/>
          <p14:tracePt t="129605" x="6911975" y="4224338"/>
          <p14:tracePt t="129623" x="6911975" y="4232275"/>
          <p14:tracePt t="129640" x="6911975" y="4241800"/>
          <p14:tracePt t="129656" x="6911975" y="4251325"/>
          <p14:tracePt t="129673" x="6911975" y="4259263"/>
          <p14:tracePt t="129689" x="6911975" y="4268788"/>
          <p14:tracePt t="129705" x="6902450" y="4276725"/>
          <p14:tracePt t="129735" x="6902450" y="4286250"/>
          <p14:tracePt t="129752" x="6902450" y="4303713"/>
          <p14:tracePt t="129787" x="6902450" y="4313238"/>
          <p14:tracePt t="129853" x="6902450" y="4322763"/>
          <p14:tracePt t="129902" x="6894513" y="4330700"/>
          <p14:tracePt t="129936" x="6884988" y="4348163"/>
          <p14:tracePt t="129969" x="6875463" y="4357688"/>
          <p14:tracePt t="129985" x="6867525" y="4375150"/>
          <p14:tracePt t="130018" x="6867525" y="4384675"/>
          <p14:tracePt t="130100" x="6867525" y="4394200"/>
          <p14:tracePt t="130152" x="6867525" y="4402138"/>
          <p14:tracePt t="130184" x="6867525" y="4419600"/>
          <p14:tracePt t="130215" x="6867525" y="4429125"/>
          <p14:tracePt t="130231" x="6867525" y="4438650"/>
          <p14:tracePt t="130247" x="6867525" y="4446588"/>
          <p14:tracePt t="130265" x="6867525" y="4456113"/>
          <p14:tracePt t="130278" x="6867525" y="4465638"/>
          <p14:tracePt t="130429" x="6875463" y="4465638"/>
          <p14:tracePt t="130642" x="6875463" y="4456113"/>
          <p14:tracePt t="130661" x="6875463" y="4446588"/>
          <p14:tracePt t="130677" x="6875463" y="4438650"/>
          <p14:tracePt t="130694" x="6875463" y="4429125"/>
          <p14:tracePt t="130743" x="6875463" y="4419600"/>
          <p14:tracePt t="131220" x="6875463" y="4429125"/>
          <p14:tracePt t="131319" x="6875463" y="4438650"/>
          <p14:tracePt t="131451" x="6875463" y="4446588"/>
          <p14:tracePt t="139897" x="6875463" y="4456113"/>
          <p14:tracePt t="139916" x="6867525" y="4465638"/>
          <p14:tracePt t="139933" x="6858000" y="4527550"/>
          <p14:tracePt t="139949" x="6848475" y="4581525"/>
          <p14:tracePt t="139965" x="6848475" y="4598988"/>
          <p14:tracePt t="139981" x="6840538" y="4633913"/>
          <p14:tracePt t="139997" x="6840538" y="4643438"/>
          <p14:tracePt t="140014" x="6840538" y="4660900"/>
          <p14:tracePt t="140031" x="6840538" y="4670425"/>
          <p14:tracePt t="140047" x="6840538" y="4679950"/>
          <p14:tracePt t="140063" x="6840538" y="4697413"/>
          <p14:tracePt t="140080" x="6840538" y="4705350"/>
          <p14:tracePt t="140113" x="6840538" y="4724400"/>
          <p14:tracePt t="140145" x="6840538" y="4732338"/>
          <p14:tracePt t="140163" x="6840538" y="4741863"/>
          <p14:tracePt t="140194" x="6840538" y="4759325"/>
          <p14:tracePt t="140211" x="6840538" y="4768850"/>
          <p14:tracePt t="140244" x="6840538" y="4776788"/>
          <p14:tracePt t="140294" x="6840538" y="4786313"/>
          <p14:tracePt t="140311" x="6840538" y="4795838"/>
          <p14:tracePt t="140343" x="6840538" y="4803775"/>
          <p14:tracePt t="140376" x="6858000" y="4803775"/>
          <p14:tracePt t="140392" x="6867525" y="4803775"/>
          <p14:tracePt t="140408" x="6875463" y="4803775"/>
          <p14:tracePt t="140426" x="6884988" y="4803775"/>
          <p14:tracePt t="140442" x="6894513" y="4803775"/>
          <p14:tracePt t="140459" x="6902450" y="4803775"/>
          <p14:tracePt t="140475" x="6919913" y="4803775"/>
          <p14:tracePt t="140492" x="6929438" y="4803775"/>
          <p14:tracePt t="140508" x="6946900" y="4803775"/>
          <p14:tracePt t="140525" x="6956425" y="4803775"/>
          <p14:tracePt t="140540" x="6956425" y="4795838"/>
          <p14:tracePt t="140557" x="6965950" y="4795838"/>
          <p14:tracePt t="140574" x="6965950" y="4786313"/>
          <p14:tracePt t="140589" x="6973888" y="4786313"/>
          <p14:tracePt t="140738" x="6973888" y="4776788"/>
          <p14:tracePt t="140772" x="6973888" y="4759325"/>
          <p14:tracePt t="140805" x="6973888" y="4751388"/>
          <p14:tracePt t="140837" x="6973888" y="4741863"/>
          <p14:tracePt t="140920" x="6965950" y="4741863"/>
          <p14:tracePt t="140953" x="6956425" y="4741863"/>
          <p14:tracePt t="140969" x="6946900" y="4741863"/>
          <p14:tracePt t="140986" x="6938963" y="4741863"/>
          <p14:tracePt t="141002" x="6929438" y="4741863"/>
          <p14:tracePt t="141019" x="6919913" y="4741863"/>
          <p14:tracePt t="141034" x="6911975" y="4741863"/>
          <p14:tracePt t="141067" x="6902450" y="4741863"/>
          <p14:tracePt t="141117" x="6902450" y="4759325"/>
          <p14:tracePt t="141134" x="6902450" y="4768850"/>
          <p14:tracePt t="141151" x="6902450" y="4776788"/>
          <p14:tracePt t="141182" x="6902450" y="4795838"/>
          <p14:tracePt t="141201" x="6902450" y="4803775"/>
          <p14:tracePt t="141233" x="6911975" y="4813300"/>
          <p14:tracePt t="141282" x="6911975" y="4822825"/>
          <p14:tracePt t="141315" x="6919913" y="4830763"/>
          <p14:tracePt t="141430" x="6929438" y="4830763"/>
          <p14:tracePt t="141462" x="6938963" y="4830763"/>
          <p14:tracePt t="141479" x="6946900" y="4830763"/>
          <p14:tracePt t="141495" x="6956425" y="4830763"/>
          <p14:tracePt t="141512" x="6965950" y="4830763"/>
          <p14:tracePt t="141546" x="6983413" y="4830763"/>
          <p14:tracePt t="141561" x="6991350" y="4830763"/>
          <p14:tracePt t="141611" x="7000875" y="4830763"/>
          <p14:tracePt t="141907" x="7000875" y="4822825"/>
          <p14:tracePt t="141925" x="7000875" y="4813300"/>
          <p14:tracePt t="141957" x="7000875" y="4803775"/>
          <p14:tracePt t="141974" x="7000875" y="4795838"/>
          <p14:tracePt t="141987" x="6991350" y="4786313"/>
          <p14:tracePt t="142188" x="6983413" y="4786313"/>
          <p14:tracePt t="142303" x="6973888" y="4786313"/>
          <p14:tracePt t="142320" x="6973888" y="4795838"/>
          <p14:tracePt t="142352" x="6973888" y="4803775"/>
          <p14:tracePt t="142517" x="6973888" y="4813300"/>
          <p14:tracePt t="142534" x="6965950" y="4813300"/>
          <p14:tracePt t="142550" x="6956425" y="4822825"/>
          <p14:tracePt t="142567" x="6919913" y="4830763"/>
          <p14:tracePt t="142580" x="6875463" y="4848225"/>
          <p14:tracePt t="142596" x="6742113" y="4894263"/>
          <p14:tracePt t="142614" x="6581775" y="4919663"/>
          <p14:tracePt t="142630" x="6500813" y="4929188"/>
          <p14:tracePt t="142647" x="6303963" y="4956175"/>
          <p14:tracePt t="142664" x="6126163" y="4965700"/>
          <p14:tracePt t="142682" x="6045200" y="4965700"/>
          <p14:tracePt t="142698" x="5902325" y="4965700"/>
          <p14:tracePt t="142715" x="5795963" y="4965700"/>
          <p14:tracePt t="142731" x="5741988" y="4973638"/>
          <p14:tracePt t="142747" x="5643563" y="4973638"/>
          <p14:tracePt t="142765" x="5545138" y="4973638"/>
          <p14:tracePt t="142780" x="5491163" y="4973638"/>
          <p14:tracePt t="142798" x="5394325" y="4973638"/>
          <p14:tracePt t="142812" x="5295900" y="4973638"/>
          <p14:tracePt t="142829" x="5259388" y="4973638"/>
          <p14:tracePt t="142846" x="5160963" y="4973638"/>
          <p14:tracePt t="142864" x="5062538" y="4973638"/>
          <p14:tracePt t="142879" x="4991100" y="4973638"/>
          <p14:tracePt t="142895" x="4848225" y="4973638"/>
          <p14:tracePt t="142912" x="4705350" y="4965700"/>
          <p14:tracePt t="142928" x="4643438" y="4965700"/>
          <p14:tracePt t="142945" x="4537075" y="4956175"/>
          <p14:tracePt t="142962" x="4438650" y="4946650"/>
          <p14:tracePt t="142978" x="4384675" y="4938713"/>
          <p14:tracePt t="142995" x="4241800" y="4919663"/>
          <p14:tracePt t="143012" x="4108450" y="4902200"/>
          <p14:tracePt t="143027" x="4054475" y="4894263"/>
          <p14:tracePt t="143044" x="3956050" y="4875213"/>
          <p14:tracePt t="143061" x="3867150" y="4867275"/>
          <p14:tracePt t="143075" x="3830638" y="4867275"/>
          <p14:tracePt t="143092" x="3786188" y="4857750"/>
          <p14:tracePt t="143110" x="3732213" y="4857750"/>
          <p14:tracePt t="143126" x="3714750" y="4848225"/>
          <p14:tracePt t="143143" x="3660775" y="4840288"/>
          <p14:tracePt t="143160" x="3608388" y="4822825"/>
          <p14:tracePt t="143174" x="3581400" y="4822825"/>
          <p14:tracePt t="143191" x="3536950" y="4813300"/>
          <p14:tracePt t="143208" x="3490913" y="4803775"/>
          <p14:tracePt t="143223" x="3446463" y="4795838"/>
          <p14:tracePt t="143241" x="3375025" y="4786313"/>
          <p14:tracePt t="143258" x="3295650" y="4768850"/>
          <p14:tracePt t="143275" x="3276600" y="4768850"/>
          <p14:tracePt t="143291" x="3232150" y="4759325"/>
          <p14:tracePt t="143308" x="3179763" y="4751388"/>
          <p14:tracePt t="143324" x="3143250" y="4751388"/>
          <p14:tracePt t="143341" x="3071813" y="4741863"/>
          <p14:tracePt t="143357" x="3009900" y="4741863"/>
          <p14:tracePt t="143373" x="2982913" y="4732338"/>
          <p14:tracePt t="143390" x="2946400" y="4732338"/>
          <p14:tracePt t="143407" x="2901950" y="4732338"/>
          <p14:tracePt t="143422" x="2884488" y="4732338"/>
          <p14:tracePt t="143439" x="2847975" y="4732338"/>
          <p14:tracePt t="143456" x="2813050" y="4724400"/>
          <p14:tracePt t="143472" x="2786063" y="4724400"/>
          <p14:tracePt t="143488" x="2751138" y="4724400"/>
          <p14:tracePt t="143504" x="2732088" y="4724400"/>
          <p14:tracePt t="143520" x="2697163" y="4714875"/>
          <p14:tracePt t="143536" x="2652713" y="4705350"/>
          <p14:tracePt t="143552" x="2633663" y="4697413"/>
          <p14:tracePt t="143570" x="2598738" y="4697413"/>
          <p14:tracePt t="143587" x="2571750" y="4697413"/>
          <p14:tracePt t="143605" x="2554288" y="4687888"/>
          <p14:tracePt t="143638" x="2544763" y="4687888"/>
          <p14:tracePt t="143654" x="2536825" y="4687888"/>
          <p14:tracePt t="143669" x="2527300" y="4687888"/>
          <p14:tracePt t="143736" x="2517775" y="4687888"/>
          <p14:tracePt t="143785" x="2509838" y="4687888"/>
          <p14:tracePt t="143818" x="2490788" y="4687888"/>
          <p14:tracePt t="143835" x="2482850" y="4697413"/>
          <p14:tracePt t="143851" x="2473325" y="4705350"/>
          <p14:tracePt t="143885" x="2455863" y="4705350"/>
          <p14:tracePt t="143901" x="2455863" y="4714875"/>
          <p14:tracePt t="143917" x="2446338" y="4724400"/>
          <p14:tracePt t="144049" x="2446338" y="4732338"/>
          <p14:tracePt t="144096" x="2482850" y="4741863"/>
          <p14:tracePt t="144113" x="2536825" y="4751388"/>
          <p14:tracePt t="144130" x="2608263" y="4759325"/>
          <p14:tracePt t="144147" x="2633663" y="4759325"/>
          <p14:tracePt t="144164" x="2687638" y="4768850"/>
          <p14:tracePt t="144177" x="2705100" y="4768850"/>
          <p14:tracePt t="144194" x="2732088" y="4768850"/>
          <p14:tracePt t="144211" x="2741613" y="4768850"/>
          <p14:tracePt t="144228" x="2751138" y="4768850"/>
          <p14:tracePt t="144246" x="2759075" y="4768850"/>
          <p14:tracePt t="144263" x="2768600" y="4768850"/>
          <p14:tracePt t="144279" x="2776538" y="4768850"/>
          <p14:tracePt t="144296" x="2786063" y="4768850"/>
          <p14:tracePt t="144313" x="2795588" y="4768850"/>
          <p14:tracePt t="144345" x="2813050" y="4768850"/>
          <p14:tracePt t="144361" x="2822575" y="4768850"/>
          <p14:tracePt t="144378" x="2830513" y="4768850"/>
          <p14:tracePt t="144411" x="2847975" y="4768850"/>
          <p14:tracePt t="144427" x="2857500" y="4768850"/>
          <p14:tracePt t="144460" x="2867025" y="4768850"/>
          <p14:tracePt t="144477" x="2884488" y="4768850"/>
          <p14:tracePt t="144509" x="2894013" y="4768850"/>
          <p14:tracePt t="144526" x="2901950" y="4768850"/>
          <p14:tracePt t="144543" x="2911475" y="4768850"/>
          <p14:tracePt t="144559" x="2928938" y="4768850"/>
          <p14:tracePt t="144576" x="2938463" y="4768850"/>
          <p14:tracePt t="144608" x="2955925" y="4768850"/>
          <p14:tracePt t="144625" x="2965450" y="4768850"/>
          <p14:tracePt t="144674" x="2973388" y="4768850"/>
          <p14:tracePt t="144740" x="2982913" y="4768850"/>
          <p14:tracePt t="144757" x="2990850" y="4768850"/>
          <p14:tracePt t="144773" x="3000375" y="4768850"/>
          <p14:tracePt t="144790" x="3009900" y="4768850"/>
          <p14:tracePt t="144820" x="3027363" y="4768850"/>
          <p14:tracePt t="144838" x="3036888" y="4768850"/>
          <p14:tracePt t="144872" x="3044825" y="4768850"/>
          <p14:tracePt t="144906" x="3062288" y="4768850"/>
          <p14:tracePt t="144921" x="3071813" y="4768850"/>
          <p14:tracePt t="144953" x="3081338" y="4768850"/>
          <p14:tracePt t="144971" x="3098800" y="4768850"/>
          <p14:tracePt t="144987" x="3108325" y="4768850"/>
          <p14:tracePt t="145004" x="3143250" y="4768850"/>
          <p14:tracePt t="145020" x="3214688" y="4768850"/>
          <p14:tracePt t="145037" x="3251200" y="4768850"/>
          <p14:tracePt t="145054" x="3348038" y="4768850"/>
          <p14:tracePt t="145070" x="3446463" y="4768850"/>
          <p14:tracePt t="145084" x="3500438" y="4768850"/>
          <p14:tracePt t="145101" x="3616325" y="4776788"/>
          <p14:tracePt t="145119" x="3732213" y="4795838"/>
          <p14:tracePt t="145136" x="3776663" y="4795838"/>
          <p14:tracePt t="145153" x="3902075" y="4813300"/>
          <p14:tracePt t="145167" x="3965575" y="4822825"/>
          <p14:tracePt t="145182" x="4108450" y="4830763"/>
          <p14:tracePt t="145200" x="4259263" y="4840288"/>
          <p14:tracePt t="145216" x="4340225" y="4848225"/>
          <p14:tracePt t="145234" x="4491038" y="4857750"/>
          <p14:tracePt t="145252" x="4616450" y="4867275"/>
          <p14:tracePt t="145266" x="4660900" y="4875213"/>
          <p14:tracePt t="145284" x="4751388" y="4884738"/>
          <p14:tracePt t="145301" x="4840288" y="4884738"/>
          <p14:tracePt t="145314" x="4884738" y="4884738"/>
          <p14:tracePt t="145332" x="4956175" y="4884738"/>
          <p14:tracePt t="145351" x="5027613" y="4884738"/>
          <p14:tracePt t="145366" x="5054600" y="4884738"/>
          <p14:tracePt t="145382" x="5108575" y="4884738"/>
          <p14:tracePt t="145399" x="5153025" y="4884738"/>
          <p14:tracePt t="145416" x="5170488" y="4884738"/>
          <p14:tracePt t="145432" x="5205413" y="4884738"/>
          <p14:tracePt t="145448" x="5241925" y="4884738"/>
          <p14:tracePt t="145465" x="5268913" y="4884738"/>
          <p14:tracePt t="145481" x="5303838" y="4884738"/>
          <p14:tracePt t="145497" x="5340350" y="4884738"/>
          <p14:tracePt t="145514" x="5357813" y="4884738"/>
          <p14:tracePt t="145531" x="5394325" y="4884738"/>
          <p14:tracePt t="145547" x="5419725" y="4884738"/>
          <p14:tracePt t="145563" x="5438775" y="4884738"/>
          <p14:tracePt t="145580" x="5473700" y="4884738"/>
          <p14:tracePt t="145598" x="5518150" y="4884738"/>
          <p14:tracePt t="145613" x="5537200" y="4884738"/>
          <p14:tracePt t="145629" x="5572125" y="4884738"/>
          <p14:tracePt t="145646" x="5608638" y="4884738"/>
          <p14:tracePt t="145663" x="5634038" y="4884738"/>
          <p14:tracePt t="145679" x="5688013" y="4884738"/>
          <p14:tracePt t="145695" x="5741988" y="4884738"/>
          <p14:tracePt t="145712" x="5768975" y="4884738"/>
          <p14:tracePt t="145729" x="5813425" y="4884738"/>
          <p14:tracePt t="145745" x="5848350" y="4884738"/>
          <p14:tracePt t="145761" x="5867400" y="4884738"/>
          <p14:tracePt t="145778" x="5911850" y="4884738"/>
          <p14:tracePt t="145794" x="5946775" y="4884738"/>
          <p14:tracePt t="145809" x="5973763" y="4884738"/>
          <p14:tracePt t="145826" x="6018213" y="4884738"/>
          <p14:tracePt t="145843" x="6054725" y="4884738"/>
          <p14:tracePt t="145860" x="6072188" y="4884738"/>
          <p14:tracePt t="145877" x="6116638" y="4884738"/>
          <p14:tracePt t="145891" x="6161088" y="4875213"/>
          <p14:tracePt t="145908" x="6180138" y="4875213"/>
          <p14:tracePt t="145926" x="6215063" y="4867275"/>
          <p14:tracePt t="145940" x="6232525" y="4867275"/>
          <p14:tracePt t="145957" x="6276975" y="4867275"/>
          <p14:tracePt t="145976" x="6313488" y="4857750"/>
          <p14:tracePt t="145992" x="6348413" y="4848225"/>
          <p14:tracePt t="146008" x="6367463" y="4840288"/>
          <p14:tracePt t="146024" x="6419850" y="4840288"/>
          <p14:tracePt t="146039" x="6438900" y="4840288"/>
          <p14:tracePt t="146057" x="6483350" y="4840288"/>
          <p14:tracePt t="146074" x="6510338" y="4840288"/>
          <p14:tracePt t="146090" x="6527800" y="4840288"/>
          <p14:tracePt t="146107" x="6537325" y="4840288"/>
          <p14:tracePt t="146140" x="6554788" y="4840288"/>
          <p14:tracePt t="146157" x="6562725" y="4840288"/>
          <p14:tracePt t="146170" x="6572250" y="4840288"/>
          <p14:tracePt t="146204" x="6581775" y="4840288"/>
          <p14:tracePt t="146222" x="6599238" y="4840288"/>
          <p14:tracePt t="146255" x="6608763" y="4830763"/>
          <p14:tracePt t="146272" x="6616700" y="4830763"/>
          <p14:tracePt t="146288" x="6634163" y="4822825"/>
          <p14:tracePt t="146316" x="6643688" y="4822825"/>
          <p14:tracePt t="146349" x="6653213" y="4822825"/>
          <p14:tracePt t="146453" x="6653213" y="4813300"/>
          <p14:tracePt t="146487" x="6608763" y="4803775"/>
          <p14:tracePt t="146502" x="6589713" y="4803775"/>
          <p14:tracePt t="146519" x="6554788" y="4795838"/>
          <p14:tracePt t="146535" x="6527800" y="4795838"/>
          <p14:tracePt t="146552" x="6483350" y="4795838"/>
          <p14:tracePt t="146568" x="6446838" y="4795838"/>
          <p14:tracePt t="146585" x="6429375" y="4795838"/>
          <p14:tracePt t="146590" x="6411913" y="4786313"/>
          <p14:tracePt t="146601" x="6384925" y="4786313"/>
          <p14:tracePt t="146616" x="6348413" y="4786313"/>
          <p14:tracePt t="146632" x="6330950" y="4776788"/>
          <p14:tracePt t="146649" x="6296025" y="4776788"/>
          <p14:tracePt t="146668" x="6242050" y="4768850"/>
          <p14:tracePt t="146684" x="6215063" y="4768850"/>
          <p14:tracePt t="146700" x="6143625" y="4768850"/>
          <p14:tracePt t="146716" x="6062663" y="4768850"/>
          <p14:tracePt t="146733" x="6027738" y="4768850"/>
          <p14:tracePt t="146749" x="5956300" y="4768850"/>
          <p14:tracePt t="146767" x="5884863" y="4768850"/>
          <p14:tracePt t="146782" x="5848350" y="4768850"/>
          <p14:tracePt t="146798" x="5776913" y="4768850"/>
          <p14:tracePt t="146815" x="5732463" y="4768850"/>
          <p14:tracePt t="146832" x="5705475" y="4768850"/>
          <p14:tracePt t="146847" x="5634038" y="4768850"/>
          <p14:tracePt t="146863" x="5562600" y="4768850"/>
          <p14:tracePt t="146880" x="5527675" y="4768850"/>
          <p14:tracePt t="146894" x="5456238" y="4768850"/>
          <p14:tracePt t="146911" x="5411788" y="4768850"/>
          <p14:tracePt t="146928" x="5340350" y="4768850"/>
          <p14:tracePt t="146945" x="5276850" y="4768850"/>
          <p14:tracePt t="146962" x="5241925" y="4768850"/>
          <p14:tracePt t="146980" x="5214938" y="4768850"/>
          <p14:tracePt t="146996" x="5180013" y="4759325"/>
          <p14:tracePt t="147013" x="5143500" y="4759325"/>
          <p14:tracePt t="147029" x="5126038" y="4759325"/>
          <p14:tracePt t="147046" x="5081588" y="4759325"/>
          <p14:tracePt t="147062" x="5037138" y="4759325"/>
          <p14:tracePt t="147078" x="5018088" y="4759325"/>
          <p14:tracePt t="147082" x="5000625" y="4759325"/>
          <p14:tracePt t="147112" x="4946650" y="4759325"/>
          <p14:tracePt t="147127" x="4929188" y="4759325"/>
          <p14:tracePt t="147145" x="4884738" y="4759325"/>
          <p14:tracePt t="147161" x="4848225" y="4759325"/>
          <p14:tracePt t="147174" x="4830763" y="4759325"/>
          <p14:tracePt t="147191" x="4795838" y="4759325"/>
          <p14:tracePt t="147208" x="4768850" y="4759325"/>
          <p14:tracePt t="147226" x="4724400" y="4759325"/>
          <p14:tracePt t="147243" x="4687888" y="4759325"/>
          <p14:tracePt t="147261" x="4652963" y="4759325"/>
          <p14:tracePt t="147276" x="4633913" y="4759325"/>
          <p14:tracePt t="147293" x="4589463" y="4759325"/>
          <p14:tracePt t="147309" x="4554538" y="4759325"/>
          <p14:tracePt t="147325" x="4537075" y="4759325"/>
          <p14:tracePt t="147342" x="4510088" y="4759325"/>
          <p14:tracePt t="147358" x="4491038" y="4759325"/>
          <p14:tracePt t="147391" x="4483100" y="4759325"/>
          <p14:tracePt t="147408" x="4473575" y="4759325"/>
          <p14:tracePt t="147457" x="4456113" y="4759325"/>
          <p14:tracePt t="147473" x="4446588" y="4759325"/>
          <p14:tracePt t="147489" x="4419600" y="4759325"/>
          <p14:tracePt t="147506" x="4384675" y="4759325"/>
          <p14:tracePt t="147523" x="4375150" y="4759325"/>
          <p14:tracePt t="147540" x="4357688" y="4751388"/>
          <p14:tracePt t="147557" x="4348163" y="4751388"/>
          <p14:tracePt t="147587" x="4340225" y="4751388"/>
          <p14:tracePt t="147753" x="4367213" y="4751388"/>
          <p14:tracePt t="147770" x="4429125" y="4751388"/>
          <p14:tracePt t="147787" x="4545013" y="4751388"/>
          <p14:tracePt t="147803" x="4616450" y="4751388"/>
          <p14:tracePt t="147818" x="4776788" y="4751388"/>
          <p14:tracePt t="147835" x="4938713" y="4751388"/>
          <p14:tracePt t="147851" x="5010150" y="4751388"/>
          <p14:tracePt t="147869" x="5160963" y="4751388"/>
          <p14:tracePt t="147886" x="5276850" y="4751388"/>
          <p14:tracePt t="147901" x="5322888" y="4751388"/>
          <p14:tracePt t="147919" x="5419725" y="4751388"/>
          <p14:tracePt t="147936" x="5510213" y="4751388"/>
          <p14:tracePt t="147951" x="5554663" y="4751388"/>
          <p14:tracePt t="147968" x="5643563" y="4751388"/>
          <p14:tracePt t="147985" x="5741988" y="4751388"/>
          <p14:tracePt t="148001" x="5786438" y="4751388"/>
          <p14:tracePt t="148017" x="5911850" y="4759325"/>
          <p14:tracePt t="148032" x="6018213" y="4759325"/>
          <p14:tracePt t="148049" x="6072188" y="4768850"/>
          <p14:tracePt t="148065" x="6153150" y="4768850"/>
          <p14:tracePt t="148084" x="6224588" y="4768850"/>
          <p14:tracePt t="148100" x="6296025" y="4768850"/>
          <p14:tracePt t="148116" x="6330950" y="4768850"/>
          <p14:tracePt t="148132" x="6402388" y="4768850"/>
          <p14:tracePt t="148150" x="6438900" y="4776788"/>
          <p14:tracePt t="148165" x="6491288" y="4776788"/>
          <p14:tracePt t="148179" x="6510338" y="4776788"/>
          <p14:tracePt t="148196" x="6554788" y="4776788"/>
          <p14:tracePt t="148213" x="6589713" y="4776788"/>
          <p14:tracePt t="148231" x="6626225" y="4776788"/>
          <p14:tracePt t="148248" x="6643688" y="4776788"/>
          <p14:tracePt t="148265" x="6661150" y="4776788"/>
          <p14:tracePt t="148281" x="6670675" y="4776788"/>
          <p14:tracePt t="148297" x="6680200" y="4776788"/>
          <p14:tracePt t="148330" x="6697663" y="4776788"/>
          <p14:tracePt t="148347" x="6705600" y="4776788"/>
          <p14:tracePt t="148380" x="6715125" y="4776788"/>
          <p14:tracePt t="148428" x="6724650" y="4776788"/>
          <p14:tracePt t="148445" x="6732588" y="4776788"/>
          <p14:tracePt t="148544" x="6742113" y="4776788"/>
          <p14:tracePt t="148758" x="6742113" y="4786313"/>
          <p14:tracePt t="148805" x="6742113" y="4795838"/>
          <p14:tracePt t="148822" x="6732588" y="4803775"/>
          <p14:tracePt t="148840" x="6724650" y="4803775"/>
          <p14:tracePt t="148857" x="6715125" y="4813300"/>
          <p14:tracePt t="148874" x="6705600" y="4813300"/>
          <p14:tracePt t="148890" x="6697663" y="4813300"/>
          <p14:tracePt t="148907" x="6688138" y="4813300"/>
          <p14:tracePt t="148923" x="6680200" y="4813300"/>
          <p14:tracePt t="148939" x="6670675" y="4813300"/>
          <p14:tracePt t="148972" x="6661150" y="4813300"/>
          <p14:tracePt t="148987" x="6653213" y="4813300"/>
          <p14:tracePt t="149050" x="6643688" y="4813300"/>
          <p14:tracePt t="149067" x="6634163" y="4813300"/>
          <p14:tracePt t="149084" x="6599238" y="4813300"/>
          <p14:tracePt t="149101" x="6554788" y="4813300"/>
          <p14:tracePt t="149118" x="6527800" y="4813300"/>
          <p14:tracePt t="149135" x="6456363" y="4813300"/>
          <p14:tracePt t="149154" x="6367463" y="4813300"/>
          <p14:tracePt t="149170" x="6330950" y="4813300"/>
          <p14:tracePt t="149185" x="6232525" y="4813300"/>
          <p14:tracePt t="149203" x="6143625" y="4813300"/>
          <p14:tracePt t="149220" x="6054725" y="4822825"/>
          <p14:tracePt t="149236" x="6018213" y="4822825"/>
          <p14:tracePt t="149253" x="5938838" y="4822825"/>
          <p14:tracePt t="149267" x="5902325" y="4822825"/>
          <p14:tracePt t="149285" x="5840413" y="4822825"/>
          <p14:tracePt t="149302" x="5786438" y="4822825"/>
          <p14:tracePt t="149318" x="5724525" y="4822825"/>
          <p14:tracePt t="149335" x="5688013" y="4822825"/>
          <p14:tracePt t="149352" x="5616575" y="4822825"/>
          <p14:tracePt t="149368" x="5537200" y="4822825"/>
          <p14:tracePt t="149384" x="5500688" y="4822825"/>
          <p14:tracePt t="149402" x="5429250" y="4822825"/>
          <p14:tracePt t="149417" x="5394325" y="4822825"/>
          <p14:tracePt t="149433" x="5313363" y="4822825"/>
          <p14:tracePt t="149452" x="5259388" y="4822825"/>
          <p14:tracePt t="149467" x="5241925" y="4822825"/>
          <p14:tracePt t="149482" x="5205413" y="4813300"/>
          <p14:tracePt t="149500" x="5160963" y="4803775"/>
          <p14:tracePt t="149516" x="5133975" y="4803775"/>
          <p14:tracePt t="149532" x="5099050" y="4803775"/>
          <p14:tracePt t="149549" x="5054600" y="4795838"/>
          <p14:tracePt t="149565" x="5027613" y="4786313"/>
          <p14:tracePt t="149580" x="4973638" y="4786313"/>
          <p14:tracePt t="149597" x="4929188" y="4776788"/>
          <p14:tracePt t="149613" x="4902200" y="4776788"/>
          <p14:tracePt t="149631" x="4857750" y="4776788"/>
          <p14:tracePt t="149648" x="4822825" y="4768850"/>
          <p14:tracePt t="149664" x="4803775" y="4759325"/>
          <p14:tracePt t="149679" x="4759325" y="4751388"/>
          <p14:tracePt t="149697" x="4724400" y="4751388"/>
          <p14:tracePt t="149713" x="4705350" y="4751388"/>
          <p14:tracePt t="149729" x="4670425" y="4741863"/>
          <p14:tracePt t="149747" x="4633913" y="4732338"/>
          <p14:tracePt t="149780" x="4616450" y="4732338"/>
          <p14:tracePt t="149796" x="4608513" y="4732338"/>
          <p14:tracePt t="149811" x="4589463" y="4732338"/>
          <p14:tracePt t="149827" x="4554538" y="4732338"/>
          <p14:tracePt t="149845" x="4537075" y="4732338"/>
          <p14:tracePt t="149878" x="4527550" y="4732338"/>
          <p14:tracePt t="149893" x="4518025" y="4732338"/>
          <p14:tracePt t="149910" x="4510088" y="4732338"/>
          <p14:tracePt t="149944" x="4500563" y="4732338"/>
          <p14:tracePt t="149960" x="4491038" y="4732338"/>
          <p14:tracePt t="149993" x="4473575" y="4732338"/>
          <p14:tracePt t="150010" x="4465638" y="4732338"/>
          <p14:tracePt t="150043" x="4456113" y="4732338"/>
          <p14:tracePt t="155988" x="4483100" y="4741863"/>
          <p14:tracePt t="156004" x="4554538" y="4741863"/>
          <p14:tracePt t="156020" x="4608513" y="4751388"/>
          <p14:tracePt t="156038" x="4741863" y="4768850"/>
          <p14:tracePt t="156054" x="4902200" y="4786313"/>
          <p14:tracePt t="156070" x="4973638" y="4795838"/>
          <p14:tracePt t="156086" x="5099050" y="4813300"/>
          <p14:tracePt t="156103" x="5197475" y="4813300"/>
          <p14:tracePt t="156119" x="5241925" y="4813300"/>
          <p14:tracePt t="156137" x="5348288" y="4813300"/>
          <p14:tracePt t="156153" x="5473700" y="4813300"/>
          <p14:tracePt t="156168" x="5527675" y="4813300"/>
          <p14:tracePt t="156184" x="5626100" y="4813300"/>
          <p14:tracePt t="156201" x="5680075" y="4813300"/>
          <p14:tracePt t="156218" x="5751513" y="4813300"/>
          <p14:tracePt t="156235" x="5795963" y="4813300"/>
          <p14:tracePt t="156251" x="5830888" y="4813300"/>
          <p14:tracePt t="156267" x="5848350" y="4813300"/>
          <p14:tracePt t="156284" x="5894388" y="4813300"/>
          <p14:tracePt t="156301" x="5911850" y="4813300"/>
          <p14:tracePt t="156317" x="5946775" y="4813300"/>
          <p14:tracePt t="156334" x="6000750" y="4813300"/>
          <p14:tracePt t="156350" x="6062663" y="4813300"/>
          <p14:tracePt t="156366" x="6099175" y="4813300"/>
          <p14:tracePt t="156382" x="6153150" y="4813300"/>
          <p14:tracePt t="156396" x="6180138" y="4813300"/>
          <p14:tracePt t="156414" x="6251575" y="4813300"/>
          <p14:tracePt t="156430" x="6330950" y="4813300"/>
          <p14:tracePt t="156447" x="6375400" y="4813300"/>
          <p14:tracePt t="156465" x="6456363" y="4803775"/>
          <p14:tracePt t="156482" x="6510338" y="4803775"/>
          <p14:tracePt t="156499" x="6545263" y="4803775"/>
          <p14:tracePt t="156515" x="6554788" y="4795838"/>
          <p14:tracePt t="156533" x="6562725" y="4795838"/>
          <p14:tracePt t="156547" x="6572250" y="4795838"/>
          <p14:tracePt t="156564" x="6589713" y="4795838"/>
          <p14:tracePt t="156581" x="6626225" y="4795838"/>
          <p14:tracePt t="156595" x="6643688" y="4786313"/>
          <p14:tracePt t="156613" x="6688138" y="4776788"/>
          <p14:tracePt t="156629" x="6697663" y="4776788"/>
          <p14:tracePt t="156663" x="6705600" y="4776788"/>
          <p14:tracePt t="156677" x="6724650" y="4768850"/>
          <p14:tracePt t="156711" x="6732588" y="4768850"/>
          <p14:tracePt t="156729" x="6742113" y="4768850"/>
          <p14:tracePt t="156745" x="6751638" y="4759325"/>
          <p14:tracePt t="156762" x="6759575" y="4759325"/>
          <p14:tracePt t="156794" x="6769100" y="4759325"/>
          <p14:tracePt t="156926" x="6742113" y="4759325"/>
          <p14:tracePt t="156943" x="6680200" y="4759325"/>
          <p14:tracePt t="156959" x="6634163" y="4768850"/>
          <p14:tracePt t="156977" x="6562725" y="4776788"/>
          <p14:tracePt t="156990" x="6527800" y="4776788"/>
          <p14:tracePt t="157007" x="6473825" y="4776788"/>
          <p14:tracePt t="157025" x="6429375" y="4776788"/>
          <p14:tracePt t="157041" x="6394450" y="4776788"/>
          <p14:tracePt t="157058" x="6313488" y="4786313"/>
          <p14:tracePt t="157075" x="6251575" y="4786313"/>
          <p14:tracePt t="157090" x="6232525" y="4786313"/>
          <p14:tracePt t="157107" x="6197600" y="4795838"/>
          <p14:tracePt t="157125" x="6153150" y="4795838"/>
          <p14:tracePt t="157139" x="6134100" y="4795838"/>
          <p14:tracePt t="157158" x="6099175" y="4795838"/>
          <p14:tracePt t="157172" x="6054725" y="4795838"/>
          <p14:tracePt t="157188" x="6037263" y="4795838"/>
          <p14:tracePt t="157205" x="5983288" y="4795838"/>
          <p14:tracePt t="157223" x="5919788" y="4795838"/>
          <p14:tracePt t="157239" x="5884863" y="4795838"/>
          <p14:tracePt t="157256" x="5813425" y="4803775"/>
          <p14:tracePt t="157272" x="5715000" y="4813300"/>
          <p14:tracePt t="157288" x="5661025" y="4813300"/>
          <p14:tracePt t="157303" x="5554663" y="4822825"/>
          <p14:tracePt t="157320" x="5456238" y="4830763"/>
          <p14:tracePt t="157338" x="5402263" y="4830763"/>
          <p14:tracePt t="157351" x="5313363" y="4830763"/>
          <p14:tracePt t="157368" x="5268913" y="4830763"/>
          <p14:tracePt t="157385" x="5197475" y="4830763"/>
          <p14:tracePt t="157400" x="5126038" y="4830763"/>
          <p14:tracePt t="157415" x="5089525" y="4830763"/>
          <p14:tracePt t="157433" x="5018088" y="4830763"/>
          <p14:tracePt t="157450" x="4938713" y="4830763"/>
          <p14:tracePt t="157467" x="4902200" y="4830763"/>
          <p14:tracePt t="157484" x="4830763" y="4830763"/>
          <p14:tracePt t="157502" x="4776788" y="4830763"/>
          <p14:tracePt t="157519" x="4732338" y="4830763"/>
          <p14:tracePt t="157535" x="4714875" y="4830763"/>
          <p14:tracePt t="157553" x="4679950" y="4822825"/>
          <p14:tracePt t="157569" x="4660900" y="4813300"/>
          <p14:tracePt t="157585" x="4652963" y="4813300"/>
          <p14:tracePt t="157618" x="4625975" y="4803775"/>
          <p14:tracePt t="157634" x="4608513" y="4803775"/>
          <p14:tracePt t="157651" x="4554538" y="4803775"/>
          <p14:tracePt t="157668" x="4491038" y="4795838"/>
          <p14:tracePt t="157684" x="4456113" y="4786313"/>
          <p14:tracePt t="157701" x="4384675" y="4776788"/>
          <p14:tracePt t="157717" x="4367213" y="4776788"/>
          <p14:tracePt t="157733" x="4340225" y="4776788"/>
          <p14:tracePt t="157751" x="4330700" y="4776788"/>
          <p14:tracePt t="157766" x="4313238" y="4776788"/>
          <p14:tracePt t="158046" x="4330700" y="4768850"/>
          <p14:tracePt t="158063" x="4348163" y="4768850"/>
          <p14:tracePt t="158077" x="4384675" y="4759325"/>
          <p14:tracePt t="158094" x="4438650" y="4759325"/>
          <p14:tracePt t="158111" x="4465638" y="4759325"/>
          <p14:tracePt t="158128" x="4537075" y="4759325"/>
          <p14:tracePt t="158145" x="4616450" y="4759325"/>
          <p14:tracePt t="158161" x="4652963" y="4759325"/>
          <p14:tracePt t="158175" x="4724400" y="4759325"/>
          <p14:tracePt t="158193" x="4795838" y="4759325"/>
          <p14:tracePt t="158211" x="4830763" y="4759325"/>
          <p14:tracePt t="158226" x="4919663" y="4759325"/>
          <p14:tracePt t="158243" x="5018088" y="4759325"/>
          <p14:tracePt t="158259" x="5054600" y="4759325"/>
          <p14:tracePt t="158276" x="5143500" y="4759325"/>
          <p14:tracePt t="158293" x="5205413" y="4759325"/>
          <p14:tracePt t="158307" x="5224463" y="4759325"/>
          <p14:tracePt t="158326" x="5295900" y="4759325"/>
          <p14:tracePt t="158343" x="5394325" y="4759325"/>
          <p14:tracePt t="158359" x="5438775" y="4759325"/>
          <p14:tracePt t="158375" x="5562600" y="4768850"/>
          <p14:tracePt t="158392" x="5670550" y="4776788"/>
          <p14:tracePt t="158408" x="5724525" y="4776788"/>
          <p14:tracePt t="158425" x="5795963" y="4786313"/>
          <p14:tracePt t="158442" x="5848350" y="4786313"/>
          <p14:tracePt t="158458" x="5875338" y="4795838"/>
          <p14:tracePt t="158475" x="5956300" y="4803775"/>
          <p14:tracePt t="158488" x="6000750" y="4803775"/>
          <p14:tracePt t="158506" x="6099175" y="4813300"/>
          <p14:tracePt t="158524" x="6197600" y="4822825"/>
          <p14:tracePt t="158538" x="6251575" y="4830763"/>
          <p14:tracePt t="158555" x="6330950" y="4830763"/>
          <p14:tracePt t="158573" x="6384925" y="4830763"/>
          <p14:tracePt t="158590" x="6438900" y="4830763"/>
          <p14:tracePt t="158606" x="6456363" y="4840288"/>
          <p14:tracePt t="158621" x="6491288" y="4840288"/>
          <p14:tracePt t="158637" x="6518275" y="4840288"/>
          <p14:tracePt t="158654" x="6572250" y="4848225"/>
          <p14:tracePt t="158673" x="6626225" y="4848225"/>
          <p14:tracePt t="158688" x="6680200" y="4857750"/>
          <p14:tracePt t="158705" x="6715125" y="4857750"/>
          <p14:tracePt t="158722" x="6786563" y="4857750"/>
          <p14:tracePt t="158737" x="6813550" y="4857750"/>
          <p14:tracePt t="158754" x="6867525" y="4857750"/>
          <p14:tracePt t="158771" x="6894513" y="4857750"/>
          <p14:tracePt t="158802" x="6911975" y="4857750"/>
          <p14:tracePt t="158836" x="6919913" y="4857750"/>
          <p14:tracePt t="159033" x="6902450" y="4857750"/>
          <p14:tracePt t="159050" x="6858000" y="4857750"/>
          <p14:tracePt t="159069" x="6823075" y="4857750"/>
          <p14:tracePt t="159082" x="6796088" y="4857750"/>
          <p14:tracePt t="159098" x="6759575" y="4857750"/>
          <p14:tracePt t="159115" x="6724650" y="4857750"/>
          <p14:tracePt t="159133" x="6705600" y="4857750"/>
          <p14:tracePt t="159149" x="6661150" y="4857750"/>
          <p14:tracePt t="159166" x="6626225" y="4857750"/>
          <p14:tracePt t="159179" x="6608763" y="4857750"/>
          <p14:tracePt t="159196" x="6562725" y="4848225"/>
          <p14:tracePt t="159213" x="6554788" y="4848225"/>
          <p14:tracePt t="159230" x="6518275" y="4848225"/>
          <p14:tracePt t="159249" x="6483350" y="4848225"/>
          <p14:tracePt t="159265" x="6473825" y="4848225"/>
          <p14:tracePt t="159297" x="6465888" y="4848225"/>
          <p14:tracePt t="159314" x="6446838" y="4848225"/>
          <p14:tracePt t="160170" x="6456363" y="4848225"/>
          <p14:tracePt t="160184" x="6465888" y="4848225"/>
          <p14:tracePt t="160200" x="6473825" y="4848225"/>
          <p14:tracePt t="160236" x="6491288" y="4848225"/>
          <p14:tracePt t="160269" x="6500813" y="4848225"/>
          <p14:tracePt t="160351" x="6500813" y="4840288"/>
          <p14:tracePt t="160400" x="6510338" y="4830763"/>
          <p14:tracePt t="160417" x="6510338" y="4822825"/>
          <p14:tracePt t="160434" x="6510338" y="4813300"/>
          <p14:tracePt t="160450" x="6518275" y="4813300"/>
          <p14:tracePt t="160467" x="6518275" y="4803775"/>
          <p14:tracePt t="160533" x="6518275" y="4795838"/>
          <p14:tracePt t="160598" x="6518275" y="4786313"/>
          <p14:tracePt t="160796" x="6518275" y="4776788"/>
          <p14:tracePt t="161060" x="6527800" y="4776788"/>
          <p14:tracePt t="161142" x="6527800" y="4768850"/>
          <p14:tracePt t="161172" x="6527800" y="4759325"/>
          <p14:tracePt t="161206" x="6527800" y="4751388"/>
          <p14:tracePt t="161223" x="6527800" y="4741863"/>
          <p14:tracePt t="161257" x="6527800" y="4732338"/>
          <p14:tracePt t="161306" x="6537325" y="4732338"/>
          <p14:tracePt t="161603" x="6545263" y="4732338"/>
          <p14:tracePt t="161718" x="6554788" y="4732338"/>
          <p14:tracePt t="161766" x="6562725" y="4732338"/>
          <p14:tracePt t="161866" x="6572250" y="4732338"/>
          <p14:tracePt t="161965" x="6581775" y="4732338"/>
          <p14:tracePt t="162624" x="6572250" y="4732338"/>
          <p14:tracePt t="162901" x="6562725" y="4732338"/>
          <p14:tracePt t="163118" x="6554788" y="4732338"/>
          <p14:tracePt t="163184" x="6545263" y="4732338"/>
          <p14:tracePt t="167563" x="6545263" y="4768850"/>
          <p14:tracePt t="167582" x="6545263" y="4813300"/>
          <p14:tracePt t="167612" x="6545263" y="4822825"/>
          <p14:tracePt t="167631" x="6545263" y="4830763"/>
          <p14:tracePt t="167645" x="6545263" y="4840288"/>
          <p14:tracePt t="167663" x="6545263" y="4848225"/>
          <p14:tracePt t="167678" x="6545263" y="4857750"/>
          <p14:tracePt t="167694" x="6545263" y="4867275"/>
          <p14:tracePt t="167712" x="6545263" y="4875213"/>
          <p14:tracePt t="167730" x="6545263" y="4884738"/>
          <p14:tracePt t="167744" x="6545263" y="4894263"/>
          <p14:tracePt t="167761" x="6545263" y="4902200"/>
          <p14:tracePt t="167795" x="6545263" y="4919663"/>
          <p14:tracePt t="167811" x="6545263" y="4929188"/>
          <p14:tracePt t="167828" x="6545263" y="4938713"/>
          <p14:tracePt t="167861" x="6545263" y="4956175"/>
          <p14:tracePt t="167890" x="6545263" y="4965700"/>
          <p14:tracePt t="167925" x="6545263" y="4973638"/>
          <p14:tracePt t="167976" x="6545263" y="4991100"/>
          <p14:tracePt t="168009" x="6545263" y="5000625"/>
          <p14:tracePt t="168058" x="6545263" y="5010150"/>
          <p14:tracePt t="168091" x="6545263" y="5018088"/>
          <p14:tracePt t="168123" x="6545263" y="5027613"/>
          <p14:tracePt t="168223" x="6545263" y="5037138"/>
          <p14:tracePt t="168240" x="6545263" y="5045075"/>
          <p14:tracePt t="168257" x="6545263" y="5054600"/>
          <p14:tracePt t="168289" x="6545263" y="5062538"/>
          <p14:tracePt t="168404" x="6545263" y="5072063"/>
          <p14:tracePt t="168434" x="6554788" y="5072063"/>
          <p14:tracePt t="168549" x="6562725" y="5072063"/>
          <p14:tracePt t="168602" x="6572250" y="5072063"/>
          <p14:tracePt t="168684" x="6581775" y="5072063"/>
          <p14:tracePt t="168717" x="6589713" y="5072063"/>
          <p14:tracePt t="169359" x="6581775" y="5072063"/>
          <p14:tracePt t="169491" x="6581775" y="5081588"/>
          <p14:tracePt t="169573" x="6581775" y="5089525"/>
          <p14:tracePt t="169606" x="6581775" y="5099050"/>
          <p14:tracePt t="169688" x="6581775" y="5108575"/>
          <p14:tracePt t="170758" x="6581775" y="5099050"/>
          <p14:tracePt t="170792" x="6581775" y="5089525"/>
          <p14:tracePt t="171187" x="6581775" y="5081588"/>
          <p14:tracePt t="171566" x="6572250" y="5081588"/>
          <p14:tracePt t="171813" x="6554788" y="5081588"/>
          <p14:tracePt t="171830" x="6537325" y="5081588"/>
          <p14:tracePt t="171844" x="6510338" y="5081588"/>
          <p14:tracePt t="171862" x="6438900" y="5081588"/>
          <p14:tracePt t="171880" x="6340475" y="5089525"/>
          <p14:tracePt t="171895" x="6286500" y="5089525"/>
          <p14:tracePt t="171912" x="6170613" y="5089525"/>
          <p14:tracePt t="171928" x="6027738" y="5089525"/>
          <p14:tracePt t="171945" x="5956300" y="5089525"/>
          <p14:tracePt t="171961" x="5813425" y="5089525"/>
          <p14:tracePt t="171978" x="5715000" y="5089525"/>
          <p14:tracePt t="171994" x="5661025" y="5089525"/>
          <p14:tracePt t="172010" x="5572125" y="5081588"/>
          <p14:tracePt t="172025" x="5527675" y="5081588"/>
          <p14:tracePt t="172042" x="5438775" y="5072063"/>
          <p14:tracePt t="172058" x="5367338" y="5062538"/>
          <p14:tracePt t="172075" x="5268913" y="5054600"/>
          <p14:tracePt t="172093" x="5214938" y="5054600"/>
          <p14:tracePt t="172097" x="5170488" y="5054600"/>
          <p14:tracePt t="172124" x="5037138" y="5054600"/>
          <p14:tracePt t="172142" x="4983163" y="5054600"/>
          <p14:tracePt t="172158" x="4902200" y="5054600"/>
          <p14:tracePt t="172173" x="4803775" y="5054600"/>
          <p14:tracePt t="172190" x="4741863" y="5054600"/>
          <p14:tracePt t="172207" x="4608513" y="5054600"/>
          <p14:tracePt t="172225" x="4500563" y="5062538"/>
          <p14:tracePt t="172241" x="4465638" y="5062538"/>
          <p14:tracePt t="172258" x="4402138" y="5072063"/>
          <p14:tracePt t="172275" x="4357688" y="5072063"/>
          <p14:tracePt t="172288" x="4330700" y="5072063"/>
          <p14:tracePt t="172306" x="4268788" y="5072063"/>
          <p14:tracePt t="172322" x="4187825" y="5072063"/>
          <p14:tracePt t="172340" x="4152900" y="5072063"/>
          <p14:tracePt t="172356" x="4071938" y="5072063"/>
          <p14:tracePt t="172373" x="3973513" y="5072063"/>
          <p14:tracePt t="172387" x="3938588" y="5072063"/>
          <p14:tracePt t="172405" x="3848100" y="5072063"/>
          <p14:tracePt t="172422" x="3776663" y="5072063"/>
          <p14:tracePt t="172439" x="3751263" y="5072063"/>
          <p14:tracePt t="172455" x="3705225" y="5081588"/>
          <p14:tracePt t="172471" x="3643313" y="5081588"/>
          <p14:tracePt t="172486" x="3598863" y="5089525"/>
          <p14:tracePt t="172505" x="3527425" y="5089525"/>
          <p14:tracePt t="172520" x="3465513" y="5099050"/>
          <p14:tracePt t="172536" x="3438525" y="5099050"/>
          <p14:tracePt t="172554" x="3402013" y="5099050"/>
          <p14:tracePt t="172571" x="3357563" y="5099050"/>
          <p14:tracePt t="172586" x="3330575" y="5099050"/>
          <p14:tracePt t="172590" x="3313113" y="5099050"/>
          <p14:tracePt t="172602" x="3295650" y="5099050"/>
          <p14:tracePt t="172618" x="3268663" y="5099050"/>
          <p14:tracePt t="172635" x="3232150" y="5099050"/>
          <p14:tracePt t="172652" x="3197225" y="5099050"/>
          <p14:tracePt t="172667" x="3170238" y="5099050"/>
          <p14:tracePt t="172684" x="3133725" y="5099050"/>
          <p14:tracePt t="172703" x="3098800" y="5099050"/>
          <p14:tracePt t="172719" x="3062288" y="5099050"/>
          <p14:tracePt t="172735" x="3044825" y="5099050"/>
          <p14:tracePt t="172752" x="3000375" y="5099050"/>
          <p14:tracePt t="172766" x="2982913" y="5099050"/>
          <p14:tracePt t="172783" x="2946400" y="5099050"/>
          <p14:tracePt t="172801" x="2911475" y="5099050"/>
          <p14:tracePt t="172818" x="2874963" y="5099050"/>
          <p14:tracePt t="172832" x="2867025" y="5099050"/>
          <p14:tracePt t="172849" x="2857500" y="5099050"/>
          <p14:tracePt t="172867" x="2847975" y="5099050"/>
          <p14:tracePt t="172882" x="2840038" y="5099050"/>
          <p14:tracePt t="172899" x="2830513" y="5099050"/>
          <p14:tracePt t="172916" x="2822575" y="5099050"/>
          <p14:tracePt t="172932" x="2813050" y="5099050"/>
          <p14:tracePt t="172950" x="2803525" y="5099050"/>
          <p14:tracePt t="172966" x="2795588" y="5099050"/>
          <p14:tracePt t="172981" x="2786063" y="5099050"/>
          <p14:tracePt t="172999" x="2776538" y="5099050"/>
          <p14:tracePt t="173015" x="2768600" y="5099050"/>
          <p14:tracePt t="173029" x="2759075" y="5108575"/>
          <p14:tracePt t="173046" x="2724150" y="5108575"/>
          <p14:tracePt t="173063" x="2714625" y="5108575"/>
          <p14:tracePt t="173080" x="2705100" y="5108575"/>
          <p14:tracePt t="173099" x="2687638" y="5108575"/>
          <p14:tracePt t="173114" x="2679700" y="5108575"/>
          <p14:tracePt t="173130" x="2652713" y="5108575"/>
          <p14:tracePt t="173147" x="2625725" y="5108575"/>
          <p14:tracePt t="173164" x="2608263" y="5108575"/>
          <p14:tracePt t="173196" x="2589213" y="5108575"/>
          <p14:tracePt t="173213" x="2581275" y="5108575"/>
          <p14:tracePt t="173262" x="2571750" y="5108575"/>
          <p14:tracePt t="173641" x="2625725" y="5108575"/>
          <p14:tracePt t="173657" x="2643188" y="5108575"/>
          <p14:tracePt t="173672" x="2660650" y="5108575"/>
          <p14:tracePt t="173689" x="2670175" y="5108575"/>
          <p14:tracePt t="173707" x="2679700" y="5108575"/>
          <p14:tracePt t="173723" x="2687638" y="5108575"/>
          <p14:tracePt t="173740" x="2697163" y="5108575"/>
          <p14:tracePt t="173772" x="2714625" y="5108575"/>
          <p14:tracePt t="173789" x="2724150" y="5108575"/>
          <p14:tracePt t="173823" x="2732088" y="5116513"/>
          <p14:tracePt t="173836" x="2751138" y="5126038"/>
          <p14:tracePt t="173853" x="2759075" y="5126038"/>
          <p14:tracePt t="173888" x="2776538" y="5133975"/>
          <p14:tracePt t="173902" x="2786063" y="5133975"/>
          <p14:tracePt t="173920" x="2795588" y="5133975"/>
          <p14:tracePt t="173936" x="2813050" y="5133975"/>
          <p14:tracePt t="173953" x="2813050" y="5143500"/>
          <p14:tracePt t="173970" x="2840038" y="5143500"/>
          <p14:tracePt t="173984" x="2847975" y="5143500"/>
          <p14:tracePt t="174002" x="2867025" y="5143500"/>
          <p14:tracePt t="174019" x="2884488" y="5143500"/>
          <p14:tracePt t="174036" x="2894013" y="5143500"/>
          <p14:tracePt t="174070" x="2901950" y="5143500"/>
          <p14:tracePt t="174086" x="2911475" y="5143500"/>
          <p14:tracePt t="174101" x="2919413" y="5143500"/>
          <p14:tracePt t="174135" x="2938463" y="5143500"/>
          <p14:tracePt t="174168" x="2955925" y="5143500"/>
          <p14:tracePt t="174183" x="2965450" y="5143500"/>
          <p14:tracePt t="174201" x="2982913" y="5143500"/>
          <p14:tracePt t="174218" x="2990850" y="5143500"/>
          <p14:tracePt t="174234" x="3000375" y="5143500"/>
          <p14:tracePt t="174250" x="3009900" y="5143500"/>
          <p14:tracePt t="174264" x="3017838" y="5143500"/>
          <p14:tracePt t="174281" x="3027363" y="5143500"/>
          <p14:tracePt t="174297" x="3044825" y="5143500"/>
          <p14:tracePt t="174333" x="3081338" y="5143500"/>
          <p14:tracePt t="174350" x="3089275" y="5143500"/>
          <p14:tracePt t="174366" x="3116263" y="5143500"/>
          <p14:tracePt t="174380" x="3133725" y="5143500"/>
          <p14:tracePt t="174397" x="3170238" y="5143500"/>
          <p14:tracePt t="174415" x="3205163" y="5143500"/>
          <p14:tracePt t="174430" x="3224213" y="5143500"/>
          <p14:tracePt t="174448" x="3268663" y="5143500"/>
          <p14:tracePt t="174465" x="3303588" y="5143500"/>
          <p14:tracePt t="174478" x="3322638" y="5143500"/>
          <p14:tracePt t="174496" x="3357563" y="5143500"/>
          <p14:tracePt t="174512" x="3402013" y="5143500"/>
          <p14:tracePt t="174529" x="3419475" y="5143500"/>
          <p14:tracePt t="174545" x="3465513" y="5153025"/>
          <p14:tracePt t="174563" x="3509963" y="5153025"/>
          <p14:tracePt t="174580" x="3527425" y="5153025"/>
          <p14:tracePt t="174585" x="3544888" y="5153025"/>
          <p14:tracePt t="174596" x="3571875" y="5153025"/>
          <p14:tracePt t="174611" x="3616325" y="5153025"/>
          <p14:tracePt t="174627" x="3643313" y="5153025"/>
          <p14:tracePt t="174645" x="3714750" y="5153025"/>
          <p14:tracePt t="174660" x="3786188" y="5153025"/>
          <p14:tracePt t="174675" x="3813175" y="5153025"/>
          <p14:tracePt t="174694" x="3848100" y="5153025"/>
          <p14:tracePt t="174709" x="3894138" y="5160963"/>
          <p14:tracePt t="174727" x="3911600" y="5160963"/>
          <p14:tracePt t="174744" x="3929063" y="5160963"/>
          <p14:tracePt t="174761" x="3938588" y="5160963"/>
          <p14:tracePt t="174792" x="3956050" y="5160963"/>
          <p14:tracePt t="174809" x="3965575" y="5170488"/>
          <p14:tracePt t="174843" x="3973513" y="5170488"/>
          <p14:tracePt t="174859" x="3990975" y="5170488"/>
          <p14:tracePt t="174875" x="4000500" y="5170488"/>
          <p14:tracePt t="174892" x="4017963" y="5170488"/>
          <p14:tracePt t="174909" x="4062413" y="5170488"/>
          <p14:tracePt t="174925" x="4081463" y="5170488"/>
          <p14:tracePt t="174942" x="4125913" y="5170488"/>
          <p14:tracePt t="174959" x="4179888" y="5170488"/>
          <p14:tracePt t="174974" x="4205288" y="5170488"/>
          <p14:tracePt t="174990" x="4241800" y="5170488"/>
          <p14:tracePt t="175007" x="4276725" y="5170488"/>
          <p14:tracePt t="175024" x="4295775" y="5170488"/>
          <p14:tracePt t="175041" x="4340225" y="5170488"/>
          <p14:tracePt t="175057" x="4375150" y="5170488"/>
          <p14:tracePt t="175072" x="4394200" y="5170488"/>
          <p14:tracePt t="175089" x="4429125" y="5170488"/>
          <p14:tracePt t="175105" x="4456113" y="5170488"/>
          <p14:tracePt t="175122" x="4491038" y="5170488"/>
          <p14:tracePt t="175138" x="4527550" y="5170488"/>
          <p14:tracePt t="175155" x="4572000" y="5170488"/>
          <p14:tracePt t="175172" x="4598988" y="5170488"/>
          <p14:tracePt t="175189" x="4670425" y="5170488"/>
          <p14:tracePt t="175203" x="4705350" y="5170488"/>
          <p14:tracePt t="175221" x="4759325" y="5170488"/>
          <p14:tracePt t="175237" x="4795838" y="5170488"/>
          <p14:tracePt t="175252" x="4803775" y="5170488"/>
          <p14:tracePt t="175269" x="4822825" y="5170488"/>
          <p14:tracePt t="175287" x="4840288" y="5170488"/>
          <p14:tracePt t="175303" x="4857750" y="5170488"/>
          <p14:tracePt t="175320" x="4875213" y="5170488"/>
          <p14:tracePt t="175337" x="4894263" y="5170488"/>
          <p14:tracePt t="175354" x="4929188" y="5170488"/>
          <p14:tracePt t="175369" x="4946650" y="5170488"/>
          <p14:tracePt t="175385" x="4983163" y="5170488"/>
          <p14:tracePt t="175402" x="5010150" y="5170488"/>
          <p14:tracePt t="175419" x="5081588" y="5160963"/>
          <p14:tracePt t="175436" x="5160963" y="5153025"/>
          <p14:tracePt t="175452" x="5232400" y="5143500"/>
          <p14:tracePt t="175469" x="5259388" y="5143500"/>
          <p14:tracePt t="175486" x="5295900" y="5143500"/>
          <p14:tracePt t="175502" x="5340350" y="5133975"/>
          <p14:tracePt t="175518" x="5357813" y="5133975"/>
          <p14:tracePt t="175534" x="5402263" y="5126038"/>
          <p14:tracePt t="175551" x="5491163" y="5116513"/>
          <p14:tracePt t="175568" x="5537200" y="5116513"/>
          <p14:tracePt t="175586" x="5634038" y="5116513"/>
          <p14:tracePt t="175591" x="5688013" y="5116513"/>
          <p14:tracePt t="175615" x="5768975" y="5116513"/>
          <p14:tracePt t="175634" x="5813425" y="5116513"/>
          <p14:tracePt t="175648" x="5830888" y="5116513"/>
          <p14:tracePt t="175665" x="5857875" y="5116513"/>
          <p14:tracePt t="175681" x="5867400" y="5116513"/>
          <p14:tracePt t="175698" x="5875338" y="5116513"/>
          <p14:tracePt t="175716" x="5902325" y="5116513"/>
          <p14:tracePt t="175733" x="5929313" y="5116513"/>
          <p14:tracePt t="175749" x="5938838" y="5116513"/>
          <p14:tracePt t="175765" x="5956300" y="5116513"/>
          <p14:tracePt t="175782" x="5973763" y="5116513"/>
          <p14:tracePt t="175798" x="5991225" y="5116513"/>
          <p14:tracePt t="175814" x="6000750" y="5116513"/>
          <p14:tracePt t="175832" x="6027738" y="5116513"/>
          <p14:tracePt t="175846" x="6037263" y="5116513"/>
          <p14:tracePt t="175864" x="6045200" y="5116513"/>
          <p14:tracePt t="175880" x="6054725" y="5116513"/>
          <p14:tracePt t="175897" x="6062663" y="5116513"/>
          <p14:tracePt t="175913" x="6072188" y="5116513"/>
          <p14:tracePt t="175930" x="6081713" y="5116513"/>
          <p14:tracePt t="175962" x="6089650" y="5116513"/>
          <p14:tracePt t="176012" x="6099175" y="5116513"/>
          <p14:tracePt t="176045" x="6108700" y="5116513"/>
          <p14:tracePt t="176061" x="6116638" y="5116513"/>
          <p14:tracePt t="176078" x="6126163" y="5116513"/>
          <p14:tracePt t="176094" x="6134100" y="5116513"/>
          <p14:tracePt t="176111" x="6143625" y="5116513"/>
          <p14:tracePt t="176144" x="6153150" y="5116513"/>
          <p14:tracePt t="176177" x="6161088" y="5116513"/>
          <p14:tracePt t="176209" x="6170613" y="5116513"/>
          <p14:tracePt t="176240" x="6180138" y="5116513"/>
          <p14:tracePt t="176256" x="6188075" y="5116513"/>
          <p14:tracePt t="176274" x="6197600" y="5116513"/>
          <p14:tracePt t="176290" x="6205538" y="5116513"/>
          <p14:tracePt t="176325" x="6224588" y="5116513"/>
          <p14:tracePt t="176341" x="6232525" y="5116513"/>
          <p14:tracePt t="176357" x="6251575" y="5116513"/>
          <p14:tracePt t="176374" x="6269038" y="5116513"/>
          <p14:tracePt t="176407" x="6286500" y="5116513"/>
          <p14:tracePt t="176424" x="6296025" y="5116513"/>
          <p14:tracePt t="176457" x="6303963" y="5116513"/>
          <p14:tracePt t="176488" x="6323013" y="5116513"/>
          <p14:tracePt t="176539" x="6330950" y="5116513"/>
          <p14:tracePt t="176572" x="6340475" y="5116513"/>
          <p14:tracePt t="176588" x="6357938" y="5116513"/>
          <p14:tracePt t="176605" x="6375400" y="5116513"/>
          <p14:tracePt t="176619" x="6384925" y="5116513"/>
          <p14:tracePt t="176637" x="6402388" y="5108575"/>
          <p14:tracePt t="176654" x="6411913" y="5108575"/>
          <p14:tracePt t="176671" x="6419850" y="5108575"/>
          <p14:tracePt t="176704" x="6438900" y="5108575"/>
          <p14:tracePt t="176720" x="6446838" y="5108575"/>
          <p14:tracePt t="176737" x="6456363" y="5108575"/>
          <p14:tracePt t="176754" x="6465888" y="5108575"/>
          <p14:tracePt t="176770" x="6473825" y="5108575"/>
          <p14:tracePt t="176786" x="6483350" y="5108575"/>
          <p14:tracePt t="176834" x="6491288" y="5108575"/>
          <p14:tracePt t="176869" x="6500813" y="5108575"/>
          <p14:tracePt t="176885" x="6510338" y="5108575"/>
          <p14:tracePt t="176934" x="6518275" y="5108575"/>
          <p14:tracePt t="177213" x="6527800" y="5108575"/>
          <p14:tracePt t="177313" x="6518275" y="5108575"/>
          <p14:tracePt t="177329" x="6483350" y="5108575"/>
          <p14:tracePt t="177347" x="6446838" y="5108575"/>
          <p14:tracePt t="177363" x="6429375" y="5108575"/>
          <p14:tracePt t="177379" x="6384925" y="5108575"/>
          <p14:tracePt t="177396" x="6348413" y="5099050"/>
          <p14:tracePt t="177413" x="6340475" y="5099050"/>
          <p14:tracePt t="177428" x="6330950" y="5099050"/>
          <p14:tracePt t="177446" x="6323013" y="5099050"/>
          <p14:tracePt t="177475" x="6313488" y="5099050"/>
          <p14:tracePt t="178598" x="6330950" y="5099050"/>
          <p14:tracePt t="178615" x="6375400" y="5099050"/>
          <p14:tracePt t="178631" x="6394450" y="5099050"/>
          <p14:tracePt t="178647" x="6419850" y="5099050"/>
          <p14:tracePt t="178665" x="6429375" y="5099050"/>
          <p14:tracePt t="178679" x="6438900" y="5099050"/>
          <p14:tracePt t="178696" x="6446838" y="5099050"/>
          <p14:tracePt t="178713" x="6456363" y="5099050"/>
          <p14:tracePt t="178729" x="6465888" y="5099050"/>
          <p14:tracePt t="178762" x="6473825" y="5099050"/>
          <p14:tracePt t="178778" x="6483350" y="5099050"/>
          <p14:tracePt t="178827" x="6491288" y="5099050"/>
          <p14:tracePt t="178861" x="6500813" y="5099050"/>
          <p14:tracePt t="178910" x="6518275" y="5099050"/>
          <p14:tracePt t="178960" x="6537325" y="5099050"/>
          <p14:tracePt t="179009" x="6545263" y="5099050"/>
          <p14:tracePt t="179025" x="6554788" y="5099050"/>
          <p14:tracePt t="179042" x="6562725" y="5099050"/>
          <p14:tracePt t="179075" x="6572250" y="5099050"/>
          <p14:tracePt t="179108" x="6589713" y="5099050"/>
          <p14:tracePt t="179124" x="6599238" y="5099050"/>
          <p14:tracePt t="179141" x="6608763" y="5099050"/>
          <p14:tracePt t="179158" x="6616700" y="5099050"/>
          <p14:tracePt t="179189" x="6634163" y="5108575"/>
          <p14:tracePt t="179207" x="6643688" y="5108575"/>
          <p14:tracePt t="179223" x="6661150" y="5116513"/>
          <p14:tracePt t="179239" x="6688138" y="5116513"/>
          <p14:tracePt t="179256" x="6705600" y="5116513"/>
          <p14:tracePt t="179273" x="6715125" y="5116513"/>
          <p14:tracePt t="179289" x="6724650" y="5116513"/>
          <p14:tracePt t="179306" x="6732588" y="5116513"/>
          <p14:tracePt t="179340" x="6751638" y="5126038"/>
          <p14:tracePt t="179354" x="6759575" y="5126038"/>
          <p14:tracePt t="179388" x="6769100" y="5126038"/>
          <p14:tracePt t="179420" x="6777038" y="5126038"/>
          <p14:tracePt t="179438" x="6786563" y="5126038"/>
          <p14:tracePt t="179454" x="6796088" y="5126038"/>
          <p14:tracePt t="179470" x="6804025" y="5126038"/>
          <p14:tracePt t="179503" x="6823075" y="5126038"/>
          <p14:tracePt t="179516" x="6831013" y="5126038"/>
          <p14:tracePt t="179549" x="6840538" y="5126038"/>
          <p14:tracePt t="179564" x="6858000" y="5126038"/>
          <p14:tracePt t="179599" x="6867525" y="5126038"/>
          <p14:tracePt t="179616" x="6875463" y="5126038"/>
          <p14:tracePt t="179634" x="6884988" y="5126038"/>
          <p14:tracePt t="179650" x="6894513" y="5126038"/>
          <p14:tracePt t="179668" x="6902450" y="5126038"/>
          <p14:tracePt t="179685" x="6911975" y="5126038"/>
          <p14:tracePt t="179701" x="6919913" y="5126038"/>
          <p14:tracePt t="179717" x="6929438" y="5126038"/>
          <p14:tracePt t="179734" x="6938963" y="5126038"/>
          <p14:tracePt t="179749" x="6946900" y="5126038"/>
          <p14:tracePt t="179766" x="6956425" y="5126038"/>
          <p14:tracePt t="179798" x="6965950" y="5126038"/>
          <p14:tracePt t="179816" x="6973888" y="5126038"/>
          <p14:tracePt t="179847" x="6983413" y="5126038"/>
          <p14:tracePt t="179865" x="6991350" y="5108575"/>
          <p14:tracePt t="179884" x="7000875" y="5072063"/>
          <p14:tracePt t="179899" x="7010400" y="5054600"/>
          <p14:tracePt t="179915" x="7027863" y="5010150"/>
          <p14:tracePt t="179933" x="7037388" y="4973638"/>
          <p14:tracePt t="179948" x="7045325" y="4956175"/>
          <p14:tracePt t="179964" x="7054850" y="4911725"/>
          <p14:tracePt t="179980" x="7072313" y="4848225"/>
          <p14:tracePt t="179997" x="7081838" y="4822825"/>
          <p14:tracePt t="180014" x="7089775" y="4776788"/>
          <p14:tracePt t="180029" x="7108825" y="4741863"/>
          <p14:tracePt t="180045" x="7108825" y="4724400"/>
          <p14:tracePt t="180063" x="7108825" y="4705350"/>
          <p14:tracePt t="180078" x="7108825" y="4687888"/>
          <p14:tracePt t="180095" x="7108825" y="4679950"/>
          <p14:tracePt t="180098" x="7108825" y="4652963"/>
          <p14:tracePt t="180113" x="7108825" y="4633913"/>
          <p14:tracePt t="180129" x="7108825" y="4598988"/>
          <p14:tracePt t="180145" x="7108825" y="4581525"/>
          <p14:tracePt t="180162" x="7108825" y="4545013"/>
          <p14:tracePt t="180179" x="7108825" y="4500563"/>
          <p14:tracePt t="180195" x="7108825" y="4483100"/>
          <p14:tracePt t="180211" x="7108825" y="4446588"/>
          <p14:tracePt t="180229" x="7108825" y="4411663"/>
          <p14:tracePt t="180245" x="7108825" y="4384675"/>
          <p14:tracePt t="180261" x="7089775" y="4348163"/>
          <p14:tracePt t="180277" x="7089775" y="4313238"/>
          <p14:tracePt t="180294" x="7081838" y="4295775"/>
          <p14:tracePt t="180310" x="7062788" y="4259263"/>
          <p14:tracePt t="180327" x="7054850" y="4232275"/>
          <p14:tracePt t="180341" x="7045325" y="4214813"/>
          <p14:tracePt t="180359" x="7037388" y="4187825"/>
          <p14:tracePt t="180375" x="7027863" y="4170363"/>
          <p14:tracePt t="180392" x="7018338" y="4152900"/>
          <p14:tracePt t="180409" x="7010400" y="4143375"/>
          <p14:tracePt t="180426" x="7000875" y="4133850"/>
          <p14:tracePt t="180442" x="6991350" y="4125913"/>
          <p14:tracePt t="180458" x="6983413" y="4098925"/>
          <p14:tracePt t="180475" x="6965950" y="4062413"/>
          <p14:tracePt t="180491" x="6946900" y="4044950"/>
          <p14:tracePt t="180508" x="6919913" y="4017963"/>
          <p14:tracePt t="180524" x="6902450" y="4010025"/>
          <p14:tracePt t="180541" x="6902450" y="4000500"/>
          <p14:tracePt t="180557" x="6894513" y="3990975"/>
          <p14:tracePt t="180574" x="6875463" y="3990975"/>
          <p14:tracePt t="180623" x="6867525" y="3990975"/>
          <p14:tracePt t="180656" x="6858000" y="3990975"/>
          <p14:tracePt t="180688" x="6848475" y="3990975"/>
          <p14:tracePt t="180754" x="6840538" y="4000500"/>
          <p14:tracePt t="180772" x="6831013" y="4010025"/>
          <p14:tracePt t="180787" x="6831013" y="4017963"/>
          <p14:tracePt t="180805" x="6831013" y="4027488"/>
          <p14:tracePt t="180821" x="6823075" y="4037013"/>
          <p14:tracePt t="180837" x="6823075" y="4044950"/>
          <p14:tracePt t="180854" x="6823075" y="4054475"/>
          <p14:tracePt t="180870" x="6823075" y="4062413"/>
          <p14:tracePt t="180903" x="6823075" y="4081463"/>
          <p14:tracePt t="180936" x="6823075" y="4089400"/>
          <p14:tracePt t="180969" x="6823075" y="4098925"/>
          <p14:tracePt t="180984" x="6823075" y="4108450"/>
          <p14:tracePt t="181018" x="6840538" y="4116388"/>
          <p14:tracePt t="181052" x="6848475" y="4125913"/>
          <p14:tracePt t="181084" x="6858000" y="4125913"/>
          <p14:tracePt t="181116" x="6867525" y="4125913"/>
          <p14:tracePt t="181150" x="6884988" y="4125913"/>
          <p14:tracePt t="181182" x="6894513" y="4125913"/>
          <p14:tracePt t="181200" x="6902450" y="4125913"/>
          <p14:tracePt t="181216" x="6911975" y="4125913"/>
          <p14:tracePt t="181232" x="6919913" y="4125913"/>
          <p14:tracePt t="181265" x="6929438" y="4116388"/>
          <p14:tracePt t="181281" x="6938963" y="4108450"/>
          <p14:tracePt t="181332" x="6938963" y="4098925"/>
          <p14:tracePt t="181446" x="6938963" y="4089400"/>
          <p14:tracePt t="181660" x="6929438" y="4089400"/>
          <p14:tracePt t="181677" x="6911975" y="4089400"/>
          <p14:tracePt t="181708" x="6902450" y="4089400"/>
          <p14:tracePt t="181743" x="6894513" y="4089400"/>
          <p14:tracePt t="181776" x="6884988" y="4098925"/>
          <p14:tracePt t="181791" x="6875463" y="4116388"/>
          <p14:tracePt t="181824" x="6875463" y="4125913"/>
          <p14:tracePt t="181840" x="6875463" y="4133850"/>
          <p14:tracePt t="181858" x="6875463" y="4152900"/>
          <p14:tracePt t="181875" x="6875463" y="4187825"/>
          <p14:tracePt t="181891" x="6875463" y="4224338"/>
          <p14:tracePt t="181907" x="6875463" y="4241800"/>
          <p14:tracePt t="181924" x="6875463" y="4259263"/>
          <p14:tracePt t="181940" x="6875463" y="4268788"/>
          <p14:tracePt t="181957" x="6875463" y="4276725"/>
          <p14:tracePt t="181974" x="6884988" y="4286250"/>
          <p14:tracePt t="181990" x="6884988" y="4295775"/>
          <p14:tracePt t="182006" x="6894513" y="4303713"/>
          <p14:tracePt t="182036" x="6894513" y="4313238"/>
          <p14:tracePt t="182053" x="6902450" y="4313238"/>
          <p14:tracePt t="182071" x="6911975" y="4322763"/>
          <p14:tracePt t="182089" x="6919913" y="4322763"/>
          <p14:tracePt t="182105" x="6929438" y="4322763"/>
          <p14:tracePt t="182138" x="6946900" y="4322763"/>
          <p14:tracePt t="182186" x="6956425" y="4322763"/>
          <p14:tracePt t="182219" x="6965950" y="4313238"/>
          <p14:tracePt t="182235" x="6973888" y="4313238"/>
          <p14:tracePt t="182250" x="6983413" y="4303713"/>
          <p14:tracePt t="182268" x="6983413" y="4295775"/>
          <p14:tracePt t="182285" x="6991350" y="4286250"/>
          <p14:tracePt t="182303" x="6991350" y="4276725"/>
          <p14:tracePt t="182320" x="6991350" y="4268788"/>
          <p14:tracePt t="182336" x="6991350" y="4259263"/>
          <p14:tracePt t="182352" x="6991350" y="4251325"/>
          <p14:tracePt t="182369" x="6991350" y="4241800"/>
          <p14:tracePt t="182383" x="6991350" y="4232275"/>
          <p14:tracePt t="182402" x="6991350" y="4224338"/>
          <p14:tracePt t="182434" x="6991350" y="4205288"/>
          <p14:tracePt t="182467" x="6991350" y="4197350"/>
          <p14:tracePt t="182499" x="6973888" y="4187825"/>
          <p14:tracePt t="182518" x="6973888" y="4170363"/>
          <p14:tracePt t="182534" x="6965950" y="4160838"/>
          <p14:tracePt t="182550" x="6956425" y="4160838"/>
          <p14:tracePt t="182567" x="6946900" y="4152900"/>
          <p14:tracePt t="182583" x="6938963" y="4152900"/>
          <p14:tracePt t="182599" x="6929438" y="4152900"/>
          <p14:tracePt t="182614" x="6929438" y="4143375"/>
          <p14:tracePt t="182631" x="6919913" y="4143375"/>
          <p14:tracePt t="182649" x="6919913" y="4133850"/>
          <p14:tracePt t="182665" x="6902450" y="4133850"/>
          <p14:tracePt t="182698" x="6894513" y="4125913"/>
          <p14:tracePt t="182747" x="6884988" y="4125913"/>
          <p14:tracePt t="183208" x="6884988" y="4133850"/>
          <p14:tracePt t="183241" x="6884988" y="4143375"/>
          <p14:tracePt t="183291" x="6884988" y="4152900"/>
          <p14:tracePt t="183323" x="6884988" y="4160838"/>
          <p14:tracePt t="185366" x="6884988" y="4170363"/>
          <p14:tracePt t="185382" x="6884988" y="4179888"/>
          <p14:tracePt t="185397" x="6884988" y="4197350"/>
          <p14:tracePt t="185415" x="6884988" y="4205288"/>
          <p14:tracePt t="185432" x="6884988" y="4251325"/>
          <p14:tracePt t="185448" x="6884988" y="4276725"/>
          <p14:tracePt t="185465" x="6884988" y="4286250"/>
          <p14:tracePt t="185480" x="6884988" y="4295775"/>
          <p14:tracePt t="185498" x="6894513" y="4313238"/>
          <p14:tracePt t="185514" x="6894513" y="4330700"/>
          <p14:tracePt t="185529" x="6894513" y="4367213"/>
          <p14:tracePt t="185547" x="6894513" y="4384675"/>
          <p14:tracePt t="185580" x="6894513" y="4394200"/>
          <p14:tracePt t="185596" x="6894513" y="4411663"/>
          <p14:tracePt t="185630" x="6894513" y="4438650"/>
          <p14:tracePt t="185646" x="6902450" y="4456113"/>
          <p14:tracePt t="185662" x="6902450" y="4491038"/>
          <p14:tracePt t="185679" x="6911975" y="4527550"/>
          <p14:tracePt t="185696" x="6919913" y="4572000"/>
          <p14:tracePt t="185711" x="6919913" y="4589463"/>
          <p14:tracePt t="185729" x="6919913" y="4625975"/>
          <p14:tracePt t="185745" x="6919913" y="4660900"/>
          <p14:tracePt t="185761" x="6919913" y="4687888"/>
          <p14:tracePt t="185778" x="6919913" y="4732338"/>
          <p14:tracePt t="185792" x="6919913" y="4759325"/>
          <p14:tracePt t="185809" x="6919913" y="4803775"/>
          <p14:tracePt t="185828" x="6919913" y="4848225"/>
          <p14:tracePt t="185841" x="6919913" y="4867275"/>
          <p14:tracePt t="185858" x="6919913" y="4902200"/>
          <p14:tracePt t="185875" x="6919913" y="4946650"/>
          <p14:tracePt t="185891" x="6919913" y="4965700"/>
          <p14:tracePt t="185908" x="6919913" y="5000625"/>
          <p14:tracePt t="185926" x="6919913" y="5027613"/>
          <p14:tracePt t="185956" x="6919913" y="5037138"/>
          <p14:tracePt t="185974" x="6919913" y="5045075"/>
          <p14:tracePt t="186008" x="6919913" y="5054600"/>
          <p14:tracePt t="186024" x="6919913" y="5062538"/>
          <p14:tracePt t="186123" x="6919913" y="5081588"/>
          <p14:tracePt t="186155" x="6919913" y="5099050"/>
          <p14:tracePt t="186187" x="6919913" y="5108575"/>
          <p14:tracePt t="189071" x="6919913" y="5133975"/>
          <p14:tracePt t="189089" x="6929438" y="5170488"/>
          <p14:tracePt t="189102" x="6929438" y="5187950"/>
          <p14:tracePt t="189119" x="6938963" y="5214938"/>
          <p14:tracePt t="189136" x="6938963" y="5224463"/>
          <p14:tracePt t="189153" x="6938963" y="5232400"/>
          <p14:tracePt t="189170" x="6938963" y="5241925"/>
          <p14:tracePt t="189201" x="6938963" y="5251450"/>
          <p14:tracePt t="189383" x="6938963" y="5268913"/>
          <p14:tracePt t="189416" x="6938963" y="5276850"/>
          <p14:tracePt t="189481" x="6938963" y="5286375"/>
          <p14:tracePt t="189498" x="6938963" y="5295900"/>
          <p14:tracePt t="189515" x="6938963" y="5303838"/>
          <p14:tracePt t="189532" x="6938963" y="5313363"/>
          <p14:tracePt t="189548" x="6938963" y="5322888"/>
          <p14:tracePt t="189581" x="6938963" y="5340350"/>
          <p14:tracePt t="189598" x="6938963" y="5348288"/>
          <p14:tracePt t="189631" x="6938963" y="5367338"/>
          <p14:tracePt t="189647" x="6938963" y="5375275"/>
          <p14:tracePt t="189664" x="6938963" y="5384800"/>
          <p14:tracePt t="189681" x="6938963" y="5394325"/>
          <p14:tracePt t="189713" x="6938963" y="5402263"/>
          <p14:tracePt t="189746" x="6938963" y="5411788"/>
          <p14:tracePt t="189762" x="6938963" y="5419725"/>
          <p14:tracePt t="189780" x="6938963" y="5429250"/>
          <p14:tracePt t="189794" x="6938963" y="5438775"/>
          <p14:tracePt t="189828" x="6938963" y="5456238"/>
          <p14:tracePt t="190372" x="6894513" y="5456238"/>
          <p14:tracePt t="190387" x="6858000" y="5456238"/>
          <p14:tracePt t="190404" x="6796088" y="5456238"/>
          <p14:tracePt t="190421" x="6777038" y="5456238"/>
          <p14:tracePt t="190438" x="6742113" y="5456238"/>
          <p14:tracePt t="190453" x="6724650" y="5456238"/>
          <p14:tracePt t="190470" x="6715125" y="5456238"/>
          <p14:tracePt t="190487" x="6705600" y="5456238"/>
          <p14:tracePt t="190504" x="6697663" y="5456238"/>
          <p14:tracePt t="190517" x="6688138" y="5456238"/>
          <p14:tracePt t="190551" x="6653213" y="5446713"/>
          <p14:tracePt t="190567" x="6634163" y="5438775"/>
          <p14:tracePt t="190581" x="6589713" y="5429250"/>
          <p14:tracePt t="190598" x="6572250" y="5419725"/>
          <p14:tracePt t="190614" x="6554788" y="5419725"/>
          <p14:tracePt t="190632" x="6545263" y="5411788"/>
          <p14:tracePt t="190649" x="6537325" y="5402263"/>
          <p14:tracePt t="190666" x="6491288" y="5402263"/>
          <p14:tracePt t="190683" x="6411913" y="5402263"/>
          <p14:tracePt t="190700" x="6323013" y="5394325"/>
          <p14:tracePt t="190717" x="6286500" y="5394325"/>
          <p14:tracePt t="190734" x="6205538" y="5384800"/>
          <p14:tracePt t="190751" x="6134100" y="5375275"/>
          <p14:tracePt t="190767" x="6099175" y="5375275"/>
          <p14:tracePt t="190784" x="6027738" y="5375275"/>
          <p14:tracePt t="190799" x="5938838" y="5375275"/>
          <p14:tracePt t="190816" x="5875338" y="5375275"/>
          <p14:tracePt t="190833" x="5759450" y="5375275"/>
          <p14:tracePt t="190848" x="5670550" y="5375275"/>
          <p14:tracePt t="190864" x="5634038" y="5375275"/>
          <p14:tracePt t="190882" x="5589588" y="5375275"/>
          <p14:tracePt t="190897" x="5572125" y="5375275"/>
          <p14:tracePt t="190914" x="5510213" y="5375275"/>
          <p14:tracePt t="190933" x="5402263" y="5375275"/>
          <p14:tracePt t="190948" x="5259388" y="5375275"/>
          <p14:tracePt t="190966" x="5197475" y="5384800"/>
          <p14:tracePt t="190980" x="5081588" y="5394325"/>
          <p14:tracePt t="190996" x="5037138" y="5394325"/>
          <p14:tracePt t="191014" x="4965700" y="5402263"/>
          <p14:tracePt t="191031" x="4875213" y="5411788"/>
          <p14:tracePt t="191047" x="4795838" y="5411788"/>
          <p14:tracePt t="191061" x="4759325" y="5411788"/>
          <p14:tracePt t="191079" x="4687888" y="5419725"/>
          <p14:tracePt t="191095" x="4652963" y="5419725"/>
          <p14:tracePt t="191098" x="4608513" y="5429250"/>
          <p14:tracePt t="191109" x="4572000" y="5429250"/>
          <p14:tracePt t="191126" x="4500563" y="5429250"/>
          <p14:tracePt t="191143" x="4473575" y="5429250"/>
          <p14:tracePt t="191159" x="4411663" y="5429250"/>
          <p14:tracePt t="191176" x="4340225" y="5429250"/>
          <p14:tracePt t="191193" x="4303713" y="5429250"/>
          <p14:tracePt t="191210" x="4214813" y="5429250"/>
          <p14:tracePt t="191229" x="4116388" y="5429250"/>
          <p14:tracePt t="191244" x="4017963" y="5429250"/>
          <p14:tracePt t="191261" x="3973513" y="5429250"/>
          <p14:tracePt t="191278" x="3875088" y="5429250"/>
          <p14:tracePt t="191294" x="3803650" y="5429250"/>
          <p14:tracePt t="191310" x="3768725" y="5429250"/>
          <p14:tracePt t="191327" x="3670300" y="5429250"/>
          <p14:tracePt t="191343" x="3616325" y="5429250"/>
          <p14:tracePt t="191360" x="3527425" y="5429250"/>
          <p14:tracePt t="191377" x="3438525" y="5429250"/>
          <p14:tracePt t="191391" x="3394075" y="5429250"/>
          <p14:tracePt t="191408" x="3313113" y="5429250"/>
          <p14:tracePt t="191426" x="3241675" y="5429250"/>
          <p14:tracePt t="191442" x="3205163" y="5429250"/>
          <p14:tracePt t="191458" x="3179763" y="5429250"/>
          <p14:tracePt t="191476" x="3108325" y="5429250"/>
          <p14:tracePt t="191488" x="3071813" y="5429250"/>
          <p14:tracePt t="191505" x="3017838" y="5429250"/>
          <p14:tracePt t="191523" x="2982913" y="5429250"/>
          <p14:tracePt t="191540" x="2965450" y="5429250"/>
          <p14:tracePt t="191557" x="2919413" y="5429250"/>
          <p14:tracePt t="191575" x="2874963" y="5429250"/>
          <p14:tracePt t="191590" x="2847975" y="5429250"/>
          <p14:tracePt t="191595" x="2830513" y="5429250"/>
          <p14:tracePt t="191606" x="2813050" y="5429250"/>
          <p14:tracePt t="191624" x="2768600" y="5438775"/>
          <p14:tracePt t="191639" x="2751138" y="5438775"/>
          <p14:tracePt t="191656" x="2724150" y="5438775"/>
          <p14:tracePt t="191673" x="2714625" y="5438775"/>
          <p14:tracePt t="191705" x="2705100" y="5438775"/>
          <p14:tracePt t="191722" x="2697163" y="5438775"/>
          <p14:tracePt t="191738" x="2687638" y="5438775"/>
          <p14:tracePt t="191969" x="2724150" y="5438775"/>
          <p14:tracePt t="191986" x="2741613" y="5438775"/>
          <p14:tracePt t="192002" x="2776538" y="5438775"/>
          <p14:tracePt t="192017" x="2822575" y="5438775"/>
          <p14:tracePt t="192035" x="2840038" y="5438775"/>
          <p14:tracePt t="192052" x="2874963" y="5438775"/>
          <p14:tracePt t="192068" x="2894013" y="5438775"/>
          <p14:tracePt t="192101" x="2911475" y="5438775"/>
          <p14:tracePt t="192115" x="2919413" y="5438775"/>
          <p14:tracePt t="192133" x="2946400" y="5438775"/>
          <p14:tracePt t="192151" x="2965450" y="5438775"/>
          <p14:tracePt t="192168" x="2990850" y="5438775"/>
          <p14:tracePt t="192182" x="3000375" y="5438775"/>
          <p14:tracePt t="192199" x="3036888" y="5446713"/>
          <p14:tracePt t="192217" x="3071813" y="5446713"/>
          <p14:tracePt t="192232" x="3089275" y="5446713"/>
          <p14:tracePt t="192249" x="3152775" y="5446713"/>
          <p14:tracePt t="192266" x="3241675" y="5456238"/>
          <p14:tracePt t="192282" x="3295650" y="5465763"/>
          <p14:tracePt t="192299" x="3375025" y="5473700"/>
          <p14:tracePt t="192315" x="3455988" y="5473700"/>
          <p14:tracePt t="192331" x="3482975" y="5473700"/>
          <p14:tracePt t="192348" x="3544888" y="5483225"/>
          <p14:tracePt t="192365" x="3616325" y="5483225"/>
          <p14:tracePt t="192381" x="3670300" y="5491163"/>
          <p14:tracePt t="192397" x="3759200" y="5491163"/>
          <p14:tracePt t="192414" x="3875088" y="5491163"/>
          <p14:tracePt t="192430" x="3919538" y="5491163"/>
          <p14:tracePt t="192448" x="4017963" y="5491163"/>
          <p14:tracePt t="192463" x="4098925" y="5491163"/>
          <p14:tracePt t="192477" x="4152900" y="5491163"/>
          <p14:tracePt t="192494" x="4251325" y="5491163"/>
          <p14:tracePt t="192510" x="4295775" y="5491163"/>
          <p14:tracePt t="192528" x="4394200" y="5491163"/>
          <p14:tracePt t="192546" x="4483100" y="5491163"/>
          <p14:tracePt t="192561" x="4518025" y="5491163"/>
          <p14:tracePt t="192578" x="4581525" y="5491163"/>
          <p14:tracePt t="192596" x="4633913" y="5491163"/>
          <p14:tracePt t="192612" x="4687888" y="5491163"/>
          <p14:tracePt t="192628" x="4714875" y="5491163"/>
          <p14:tracePt t="192644" x="4768850" y="5491163"/>
          <p14:tracePt t="192657" x="4795838" y="5491163"/>
          <p14:tracePt t="192675" x="4867275" y="5491163"/>
          <p14:tracePt t="192692" x="4946650" y="5491163"/>
          <p14:tracePt t="192709" x="4991100" y="5491163"/>
          <p14:tracePt t="192727" x="5081588" y="5491163"/>
          <p14:tracePt t="192744" x="5180013" y="5491163"/>
          <p14:tracePt t="192759" x="5232400" y="5491163"/>
          <p14:tracePt t="192776" x="5330825" y="5491163"/>
          <p14:tracePt t="192793" x="5419725" y="5491163"/>
          <p14:tracePt t="192809" x="5473700" y="5491163"/>
          <p14:tracePt t="192825" x="5554663" y="5491163"/>
          <p14:tracePt t="192843" x="5626100" y="5491163"/>
          <p14:tracePt t="192858" x="5643563" y="5491163"/>
          <p14:tracePt t="192874" x="5670550" y="5491163"/>
          <p14:tracePt t="192890" x="5680075" y="5491163"/>
          <p14:tracePt t="192908" x="5688013" y="5491163"/>
          <p14:tracePt t="192924" x="5705475" y="5491163"/>
          <p14:tracePt t="192941" x="5732463" y="5491163"/>
          <p14:tracePt t="192957" x="5741988" y="5491163"/>
          <p14:tracePt t="192974" x="5768975" y="5491163"/>
          <p14:tracePt t="192989" x="5803900" y="5491163"/>
          <p14:tracePt t="193005" x="5822950" y="5491163"/>
          <p14:tracePt t="193023" x="5857875" y="5491163"/>
          <p14:tracePt t="193040" x="5875338" y="5491163"/>
          <p14:tracePt t="193057" x="5884863" y="5491163"/>
          <p14:tracePt t="193072" x="5894388" y="5491163"/>
          <p14:tracePt t="193090" x="5902325" y="5491163"/>
          <p14:tracePt t="193104" x="5911850" y="5491163"/>
          <p14:tracePt t="193138" x="5919788" y="5491163"/>
          <p14:tracePt t="193186" x="5929313" y="5491163"/>
          <p14:tracePt t="193204" x="5929313" y="5483225"/>
          <p14:tracePt t="193237" x="5938838" y="5465763"/>
          <p14:tracePt t="193269" x="5946775" y="5446713"/>
          <p14:tracePt t="193287" x="5946775" y="5438775"/>
          <p14:tracePt t="193319" x="5946775" y="5429250"/>
          <p14:tracePt t="193350" x="5946775" y="5419725"/>
          <p14:tracePt t="193368" x="5946775" y="5411788"/>
          <p14:tracePt t="193451" x="5946775" y="5402263"/>
          <p14:tracePt t="193566" x="5938838" y="5402263"/>
          <p14:tracePt t="193632" x="5929313" y="5402263"/>
          <p14:tracePt t="193682" x="5919788" y="5402263"/>
          <p14:tracePt t="193714" x="5911850" y="5402263"/>
          <p14:tracePt t="193747" x="5902325" y="5402263"/>
          <p14:tracePt t="194242" x="5911850" y="5402263"/>
          <p14:tracePt t="194340" x="5919788" y="5402263"/>
          <p14:tracePt t="194456" x="5929313" y="5402263"/>
          <p14:tracePt t="194488" x="5929313" y="5394325"/>
          <p14:tracePt t="194521" x="5929313" y="5384800"/>
          <p14:tracePt t="194569" x="5929313" y="5375275"/>
          <p14:tracePt t="194719" x="5929313" y="5367338"/>
          <p14:tracePt t="194785" x="5919788" y="5367338"/>
          <p14:tracePt t="194865" x="5911850" y="5367338"/>
          <p14:tracePt t="194900" x="5902325" y="5367338"/>
          <p14:tracePt t="194949" x="5894388" y="5367338"/>
          <p14:tracePt t="195016" x="5884863" y="5367338"/>
          <p14:tracePt t="195065" x="5884863" y="5357813"/>
          <p14:tracePt t="195082" x="5875338" y="5357813"/>
          <p14:tracePt t="195114" x="5867400" y="5357813"/>
          <p14:tracePt t="195229" x="5857875" y="5357813"/>
          <p14:tracePt t="195526" x="5857875" y="5367338"/>
          <p14:tracePt t="195576" x="5857875" y="5375275"/>
          <p14:tracePt t="195674" x="5867400" y="5384800"/>
          <p14:tracePt t="195707" x="5875338" y="5384800"/>
          <p14:tracePt t="195757" x="5884863" y="5394325"/>
          <p14:tracePt t="195855" x="5894388" y="5394325"/>
          <p14:tracePt t="195971" x="5902325" y="5394325"/>
          <p14:tracePt t="196036" x="5911850" y="5394325"/>
          <p14:tracePt t="196117" x="5919788" y="5394325"/>
          <p14:tracePt t="196169" x="5929313" y="5394325"/>
          <p14:tracePt t="196234" x="5929313" y="5384800"/>
          <p14:tracePt t="196267" x="5929313" y="5375275"/>
          <p14:tracePt t="196300" x="5929313" y="5367338"/>
          <p14:tracePt t="196332" x="5929313" y="5357813"/>
          <p14:tracePt t="196629" x="5929313" y="5367338"/>
          <p14:tracePt t="196647" x="5929313" y="5375275"/>
          <p14:tracePt t="196662" x="5929313" y="5384800"/>
          <p14:tracePt t="196696" x="5929313" y="5394325"/>
          <p14:tracePt t="196827" x="5929313" y="5402263"/>
          <p14:tracePt t="197321" x="5965825" y="5402263"/>
          <p14:tracePt t="197338" x="6000750" y="5402263"/>
          <p14:tracePt t="197354" x="6018213" y="5402263"/>
          <p14:tracePt t="197372" x="6062663" y="5394325"/>
          <p14:tracePt t="197387" x="6099175" y="5384800"/>
          <p14:tracePt t="197403" x="6116638" y="5384800"/>
          <p14:tracePt t="197421" x="6134100" y="5384800"/>
          <p14:tracePt t="197437" x="6143625" y="5384800"/>
          <p14:tracePt t="197452" x="6153150" y="5384800"/>
          <p14:tracePt t="197468" x="6161088" y="5384800"/>
          <p14:tracePt t="197486" x="6170613" y="5384800"/>
          <p14:tracePt t="197519" x="6188075" y="5384800"/>
          <p14:tracePt t="197535" x="6197600" y="5384800"/>
          <p14:tracePt t="197551" x="6205538" y="5384800"/>
          <p14:tracePt t="197567" x="6215063" y="5384800"/>
          <p14:tracePt t="197585" x="6224588" y="5384800"/>
          <p14:tracePt t="197602" x="6232525" y="5384800"/>
          <p14:tracePt t="197616" x="6251575" y="5384800"/>
          <p14:tracePt t="197633" x="6259513" y="5384800"/>
          <p14:tracePt t="197650" x="6269038" y="5384800"/>
          <p14:tracePt t="197668" x="6276975" y="5384800"/>
          <p14:tracePt t="197684" x="6296025" y="5384800"/>
          <p14:tracePt t="197699" x="6303963" y="5384800"/>
          <p14:tracePt t="197717" x="6340475" y="5384800"/>
          <p14:tracePt t="197733" x="6357938" y="5384800"/>
          <p14:tracePt t="197748" x="6367463" y="5384800"/>
          <p14:tracePt t="197765" x="6375400" y="5384800"/>
          <p14:tracePt t="197783" x="6384925" y="5384800"/>
          <p14:tracePt t="197797" x="6394450" y="5384800"/>
          <p14:tracePt t="197814" x="6402388" y="5384800"/>
          <p14:tracePt t="197848" x="6419850" y="5384800"/>
          <p14:tracePt t="197864" x="6429375" y="5384800"/>
          <p14:tracePt t="197897" x="6438900" y="5384800"/>
          <p14:tracePt t="197914" x="6446838" y="5384800"/>
          <p14:tracePt t="197931" x="6456363" y="5384800"/>
          <p14:tracePt t="197965" x="6473825" y="5384800"/>
          <p14:tracePt t="197997" x="6483350" y="5384800"/>
          <p14:tracePt t="198013" x="6500813" y="5384800"/>
          <p14:tracePt t="198045" x="6510338" y="5384800"/>
          <p14:tracePt t="198079" x="6518275" y="5394325"/>
          <p14:tracePt t="198177" x="6527800" y="5394325"/>
          <p14:tracePt t="198208" x="6527800" y="5402263"/>
          <p14:tracePt t="198226" x="6537325" y="5402263"/>
          <p14:tracePt t="198260" x="6537325" y="5411788"/>
          <p14:tracePt t="198324" x="6545263" y="5411788"/>
          <p14:tracePt t="198373" x="6554788" y="5411788"/>
          <p14:tracePt t="198951" x="6581775" y="5419725"/>
          <p14:tracePt t="198967" x="6608763" y="5429250"/>
          <p14:tracePt t="198986" x="6626225" y="5429250"/>
          <p14:tracePt t="199001" x="6634163" y="5429250"/>
          <p14:tracePt t="199016" x="6680200" y="5429250"/>
          <p14:tracePt t="199032" x="6715125" y="5429250"/>
          <p14:tracePt t="199051" x="6751638" y="5429250"/>
          <p14:tracePt t="199067" x="6769100" y="5429250"/>
          <p14:tracePt t="199084" x="6786563" y="5429250"/>
          <p14:tracePt t="199115" x="6796088" y="5429250"/>
          <p14:tracePt t="199132" x="6813550" y="5429250"/>
          <p14:tracePt t="199147" x="6823075" y="5429250"/>
          <p14:tracePt t="199164" x="6867525" y="5429250"/>
          <p14:tracePt t="199182" x="6902450" y="5429250"/>
          <p14:tracePt t="199195" x="6919913" y="5429250"/>
          <p14:tracePt t="199212" x="6956425" y="5429250"/>
          <p14:tracePt t="199230" x="6973888" y="5429250"/>
          <p14:tracePt t="199246" x="6983413" y="5429250"/>
          <p14:tracePt t="199264" x="6991350" y="5429250"/>
          <p14:tracePt t="199281" x="7000875" y="5429250"/>
          <p14:tracePt t="199297" x="7010400" y="5429250"/>
          <p14:tracePt t="199329" x="7018338" y="5429250"/>
          <p14:tracePt t="199347" x="7027863" y="5429250"/>
          <p14:tracePt t="199363" x="7037388" y="5429250"/>
          <p14:tracePt t="199380" x="7045325" y="5429250"/>
          <p14:tracePt t="199412" x="7054850" y="5429250"/>
          <p14:tracePt t="199462" x="7062788" y="5429250"/>
          <p14:tracePt t="199675" x="7045325" y="5429250"/>
          <p14:tracePt t="199691" x="7037388" y="5429250"/>
          <p14:tracePt t="199708" x="7027863" y="5429250"/>
          <p14:tracePt t="199725" x="7018338" y="5419725"/>
          <p14:tracePt t="199758" x="7000875" y="5419725"/>
          <p14:tracePt t="199775" x="6983413" y="5411788"/>
          <p14:tracePt t="199792" x="6973888" y="5411788"/>
          <p14:tracePt t="199807" x="6929438" y="5402263"/>
          <p14:tracePt t="199824" x="6902450" y="5394325"/>
          <p14:tracePt t="199841" x="6894513" y="5394325"/>
          <p14:tracePt t="199858" x="6875463" y="5394325"/>
          <p14:tracePt t="199874" x="6867525" y="5394325"/>
          <p14:tracePt t="199890" x="6867525" y="5384800"/>
          <p14:tracePt t="199907" x="6858000" y="5384800"/>
          <p14:tracePt t="199939" x="6848475" y="5384800"/>
          <p14:tracePt t="199956" x="6840538" y="5384800"/>
          <p14:tracePt t="199989" x="6823075" y="5384800"/>
          <p14:tracePt t="200006" x="6796088" y="5375275"/>
          <p14:tracePt t="200020" x="6777038" y="5367338"/>
          <p14:tracePt t="200036" x="6751638" y="5367338"/>
          <p14:tracePt t="200054" x="6715125" y="5357813"/>
          <p14:tracePt t="200070" x="6705600" y="5357813"/>
          <p14:tracePt t="200088" x="6680200" y="5348288"/>
          <p14:tracePt t="200119" x="6661150" y="5348288"/>
          <p14:tracePt t="200137" x="6626225" y="5340350"/>
          <p14:tracePt t="200154" x="6581775" y="5330825"/>
          <p14:tracePt t="200170" x="6545263" y="5330825"/>
          <p14:tracePt t="200185" x="6527800" y="5330825"/>
          <p14:tracePt t="200200" x="6510338" y="5330825"/>
          <p14:tracePt t="200217" x="6500813" y="5330825"/>
          <p14:tracePt t="200235" x="6491288" y="5330825"/>
          <p14:tracePt t="200253" x="6483350" y="5330825"/>
          <p14:tracePt t="200516" x="6491288" y="5330825"/>
          <p14:tracePt t="200532" x="6510338" y="5330825"/>
          <p14:tracePt t="200550" x="6518275" y="5330825"/>
          <p14:tracePt t="200580" x="6527800" y="5330825"/>
          <p14:tracePt t="200597" x="6537325" y="5330825"/>
          <p14:tracePt t="200613" x="6545263" y="5330825"/>
          <p14:tracePt t="200629" x="6562725" y="5330825"/>
          <p14:tracePt t="200646" x="6581775" y="5330825"/>
          <p14:tracePt t="200663" x="6608763" y="5330825"/>
          <p14:tracePt t="200679" x="6616700" y="5330825"/>
          <p14:tracePt t="200696" x="6634163" y="5330825"/>
          <p14:tracePt t="200729" x="6643688" y="5330825"/>
          <p14:tracePt t="200745" x="6653213" y="5330825"/>
          <p14:tracePt t="200762" x="6661150" y="5330825"/>
          <p14:tracePt t="200778" x="6670675" y="5330825"/>
          <p14:tracePt t="200795" x="6688138" y="5330825"/>
          <p14:tracePt t="200828" x="6705600" y="5330825"/>
          <p14:tracePt t="200845" x="6715125" y="5330825"/>
          <p14:tracePt t="200878" x="6724650" y="5330825"/>
          <p14:tracePt t="200895" x="6742113" y="5330825"/>
          <p14:tracePt t="200927" x="6751638" y="5330825"/>
          <p14:tracePt t="200942" x="6759575" y="5330825"/>
          <p14:tracePt t="200959" x="6769100" y="5330825"/>
          <p14:tracePt t="200977" x="6777038" y="5340350"/>
          <p14:tracePt t="200994" x="6786563" y="5340350"/>
          <p14:tracePt t="201043" x="6804025" y="5340350"/>
          <p14:tracePt t="201059" x="6804025" y="5348288"/>
          <p14:tracePt t="201076" x="6823075" y="5348288"/>
          <p14:tracePt t="201093" x="6867525" y="5357813"/>
          <p14:tracePt t="201108" x="6884988" y="5357813"/>
          <p14:tracePt t="201125" x="6919913" y="5357813"/>
          <p14:tracePt t="201142" x="6938963" y="5357813"/>
          <p14:tracePt t="201175" x="6956425" y="5367338"/>
          <p14:tracePt t="201189" x="6965950" y="5367338"/>
          <p14:tracePt t="201240" x="6973888" y="5367338"/>
          <p14:tracePt t="201405" x="6983413" y="5367338"/>
          <p14:tracePt t="201419" x="6991350" y="5367338"/>
          <p14:tracePt t="201452" x="7000875" y="5367338"/>
          <p14:tracePt t="201602" x="7000875" y="5375275"/>
          <p14:tracePt t="201649" x="6983413" y="5375275"/>
          <p14:tracePt t="201666" x="6973888" y="5375275"/>
          <p14:tracePt t="201697" x="6946900" y="5375275"/>
          <p14:tracePt t="201714" x="6929438" y="5375275"/>
          <p14:tracePt t="201731" x="6894513" y="5375275"/>
          <p14:tracePt t="201748" x="6848475" y="5375275"/>
          <p14:tracePt t="201765" x="6804025" y="5375275"/>
          <p14:tracePt t="201783" x="6786563" y="5375275"/>
          <p14:tracePt t="201800" x="6759575" y="5375275"/>
          <p14:tracePt t="201818" x="6751638" y="5375275"/>
          <p14:tracePt t="201832" x="6742113" y="5375275"/>
          <p14:tracePt t="201848" x="6732588" y="5375275"/>
          <p14:tracePt t="201865" x="6715125" y="5375275"/>
          <p14:tracePt t="201883" x="6697663" y="5375275"/>
          <p14:tracePt t="201899" x="6680200" y="5375275"/>
          <p14:tracePt t="201916" x="6670675" y="5375275"/>
          <p14:tracePt t="201931" x="6661150" y="5375275"/>
          <p14:tracePt t="201948" x="6653213" y="5375275"/>
          <p14:tracePt t="201965" x="6643688" y="5375275"/>
          <p14:tracePt t="201998" x="6634163" y="5375275"/>
          <p14:tracePt t="202211" x="6626225" y="5375275"/>
          <p14:tracePt t="202228" x="6616700" y="5375275"/>
          <p14:tracePt t="202262" x="6608763" y="5375275"/>
          <p14:tracePt t="202277" x="6599238" y="5375275"/>
          <p14:tracePt t="202308" x="6589713" y="5375275"/>
          <p14:tracePt t="202343" x="6581775" y="5375275"/>
          <p14:tracePt t="202360" x="6572250" y="5375275"/>
          <p14:tracePt t="202409" x="6562725" y="5375275"/>
          <p14:tracePt t="202442" x="6554788" y="5375275"/>
          <p14:tracePt t="202492" x="6545263" y="5375275"/>
          <p14:tracePt t="202706" x="6554788" y="5375275"/>
          <p14:tracePt t="202722" x="6562725" y="5375275"/>
          <p14:tracePt t="202755" x="6581775" y="5375275"/>
          <p14:tracePt t="202771" x="6589713" y="5375275"/>
          <p14:tracePt t="202787" x="6599238" y="5375275"/>
          <p14:tracePt t="202821" x="6608763" y="5375275"/>
          <p14:tracePt t="202838" x="6626225" y="5375275"/>
          <p14:tracePt t="202854" x="6634163" y="5375275"/>
          <p14:tracePt t="202887" x="6643688" y="5375275"/>
          <p14:tracePt t="202903" x="6653213" y="5375275"/>
          <p14:tracePt t="202920" x="6661150" y="5375275"/>
          <p14:tracePt t="202937" x="6670675" y="5375275"/>
          <p14:tracePt t="202953" x="6680200" y="5375275"/>
          <p14:tracePt t="202969" x="6688138" y="5375275"/>
          <p14:tracePt t="202987" x="6697663" y="5375275"/>
          <p14:tracePt t="203017" x="6705600" y="5375275"/>
          <p14:tracePt t="203068" x="6715125" y="5375275"/>
          <p14:tracePt t="203101" x="6724650" y="5375275"/>
          <p14:tracePt t="203117" x="6732588" y="5375275"/>
          <p14:tracePt t="203167" x="6742113" y="5375275"/>
          <p14:tracePt t="203215" x="6751638" y="5375275"/>
          <p14:tracePt t="203235" x="6769100" y="5375275"/>
          <p14:tracePt t="203250" x="6777038" y="5375275"/>
          <p14:tracePt t="203283" x="6786563" y="5384800"/>
          <p14:tracePt t="203299" x="6796088" y="5384800"/>
          <p14:tracePt t="203315" x="6804025" y="5384800"/>
          <p14:tracePt t="203331" x="6813550" y="5384800"/>
          <p14:tracePt t="203364" x="6823075" y="5384800"/>
          <p14:tracePt t="203398" x="6831013" y="5384800"/>
          <p14:tracePt t="203447" x="6840538" y="5384800"/>
          <p14:tracePt t="203480" x="6848475" y="5394325"/>
          <p14:tracePt t="203546" x="6858000" y="5394325"/>
          <p14:tracePt t="207416" x="6813550" y="5394325"/>
          <p14:tracePt t="207431" x="6643688" y="5394325"/>
          <p14:tracePt t="207447" x="6537325" y="5384800"/>
          <p14:tracePt t="207464" x="6296025" y="5357813"/>
          <p14:tracePt t="207482" x="6062663" y="5348288"/>
          <p14:tracePt t="207498" x="5965825" y="5348288"/>
          <p14:tracePt t="207515" x="5786438" y="5340350"/>
          <p14:tracePt t="207531" x="5634038" y="5330825"/>
          <p14:tracePt t="207547" x="5572125" y="5330825"/>
          <p14:tracePt t="207563" x="5465763" y="5322888"/>
          <p14:tracePt t="207581" x="5367338" y="5322888"/>
          <p14:tracePt t="207596" x="5313363" y="5322888"/>
          <p14:tracePt t="207599" x="5268913" y="5322888"/>
          <p14:tracePt t="207612" x="5224463" y="5322888"/>
          <p14:tracePt t="207632" x="5126038" y="5322888"/>
          <p14:tracePt t="207645" x="5072063" y="5322888"/>
          <p14:tracePt t="207661" x="4973638" y="5330825"/>
          <p14:tracePt t="207679" x="4875213" y="5340350"/>
          <p14:tracePt t="207694" x="4822825" y="5348288"/>
          <p14:tracePt t="207711" x="4714875" y="5367338"/>
          <p14:tracePt t="207728" x="4581525" y="5384800"/>
          <p14:tracePt t="207745" x="4518025" y="5394325"/>
          <p14:tracePt t="207761" x="4384675" y="5411788"/>
          <p14:tracePt t="207778" x="4232275" y="5446713"/>
          <p14:tracePt t="207791" x="4160838" y="5456238"/>
          <p14:tracePt t="207808" x="4017963" y="5500688"/>
          <p14:tracePt t="207826" x="3867150" y="5562600"/>
          <p14:tracePt t="207843" x="3786188" y="5589588"/>
          <p14:tracePt t="207860" x="3687763" y="5626100"/>
          <p14:tracePt t="207877" x="3598863" y="5634038"/>
          <p14:tracePt t="207893" x="3562350" y="5643563"/>
          <p14:tracePt t="207910" x="3482975" y="5661025"/>
          <p14:tracePt t="207924" x="3455988" y="5661025"/>
          <p14:tracePt t="207941" x="3419475" y="5670550"/>
          <p14:tracePt t="207959" x="3375025" y="5670550"/>
          <p14:tracePt t="207976" x="3340100" y="5680075"/>
          <p14:tracePt t="207992" x="3322638" y="5688013"/>
          <p14:tracePt t="208009" x="3286125" y="5697538"/>
          <p14:tracePt t="208025" x="3251200" y="5705475"/>
          <p14:tracePt t="208041" x="3224213" y="5715000"/>
          <p14:tracePt t="208058" x="3133725" y="5732463"/>
          <p14:tracePt t="208075" x="3044825" y="5741988"/>
          <p14:tracePt t="208091" x="3000375" y="5751513"/>
          <p14:tracePt t="208107" x="2955925" y="5759450"/>
          <p14:tracePt t="208124" x="2919413" y="5768975"/>
          <p14:tracePt t="208140" x="2901950" y="5776913"/>
          <p14:tracePt t="208158" x="2857500" y="5776913"/>
          <p14:tracePt t="208175" x="2830513" y="5776913"/>
          <p14:tracePt t="208188" x="2813050" y="5776913"/>
          <p14:tracePt t="208205" x="2776538" y="5776913"/>
          <p14:tracePt t="208222" x="2732088" y="5776913"/>
          <p14:tracePt t="208239" x="2705100" y="5776913"/>
          <p14:tracePt t="208255" x="2633663" y="5786438"/>
          <p14:tracePt t="208272" x="2562225" y="5786438"/>
          <p14:tracePt t="208288" x="2536825" y="5786438"/>
          <p14:tracePt t="208305" x="2490788" y="5786438"/>
          <p14:tracePt t="208322" x="2482850" y="5786438"/>
          <p14:tracePt t="208338" x="2473325" y="5786438"/>
          <p14:tracePt t="208355" x="2465388" y="5786438"/>
          <p14:tracePt t="208371" x="2455863" y="5786438"/>
          <p14:tracePt t="208420" x="2446338" y="5786438"/>
          <p14:tracePt t="208535" x="2438400" y="5786438"/>
          <p14:tracePt t="208553" x="2428875" y="5786438"/>
          <p14:tracePt t="208569" x="2419350" y="5786438"/>
          <p14:tracePt t="208584" x="2411413" y="5786438"/>
          <p14:tracePt t="208618" x="2393950" y="5786438"/>
          <p14:tracePt t="208649" x="2384425" y="5786438"/>
          <p14:tracePt t="208781" x="2393950" y="5786438"/>
          <p14:tracePt t="208798" x="2401888" y="5786438"/>
          <p14:tracePt t="208815" x="2411413" y="5786438"/>
          <p14:tracePt t="208832" x="2428875" y="5795963"/>
          <p14:tracePt t="208850" x="2465388" y="5795963"/>
          <p14:tracePt t="208864" x="2500313" y="5795963"/>
          <p14:tracePt t="208881" x="2589213" y="5803900"/>
          <p14:tracePt t="208898" x="2687638" y="5813425"/>
          <p14:tracePt t="208913" x="2732088" y="5813425"/>
          <p14:tracePt t="208928" x="2830513" y="5813425"/>
          <p14:tracePt t="208945" x="2928938" y="5813425"/>
          <p14:tracePt t="208962" x="2973388" y="5813425"/>
          <p14:tracePt t="208980" x="3071813" y="5813425"/>
          <p14:tracePt t="208998" x="3170238" y="5813425"/>
          <p14:tracePt t="209012" x="3214688" y="5813425"/>
          <p14:tracePt t="209030" x="3313113" y="5813425"/>
          <p14:tracePt t="209046" x="3411538" y="5813425"/>
          <p14:tracePt t="209064" x="3455988" y="5813425"/>
          <p14:tracePt t="209080" x="3554413" y="5813425"/>
          <p14:tracePt t="209094" x="3660775" y="5813425"/>
          <p14:tracePt t="209110" x="3714750" y="5813425"/>
          <p14:tracePt t="209127" x="3813175" y="5813425"/>
          <p14:tracePt t="209144" x="3911600" y="5813425"/>
          <p14:tracePt t="209162" x="3956050" y="5813425"/>
          <p14:tracePt t="209177" x="4054475" y="5813425"/>
          <p14:tracePt t="209192" x="4098925" y="5813425"/>
          <p14:tracePt t="209209" x="4197350" y="5813425"/>
          <p14:tracePt t="209227" x="4295775" y="5813425"/>
          <p14:tracePt t="209244" x="4394200" y="5813425"/>
          <p14:tracePt t="209260" x="4438650" y="5813425"/>
          <p14:tracePt t="209277" x="4527550" y="5813425"/>
          <p14:tracePt t="209293" x="4598988" y="5813425"/>
          <p14:tracePt t="209310" x="4633913" y="5813425"/>
          <p14:tracePt t="209326" x="4697413" y="5813425"/>
          <p14:tracePt t="209341" x="4732338" y="5813425"/>
          <p14:tracePt t="209358" x="4813300" y="5813425"/>
          <p14:tracePt t="209376" x="4884738" y="5813425"/>
          <p14:tracePt t="209392" x="4956175" y="5813425"/>
          <p14:tracePt t="209408" x="4991100" y="5813425"/>
          <p14:tracePt t="209425" x="5062538" y="5813425"/>
          <p14:tracePt t="209442" x="5143500" y="5813425"/>
          <p14:tracePt t="209457" x="5180013" y="5813425"/>
          <p14:tracePt t="209473" x="5224463" y="5813425"/>
          <p14:tracePt t="209491" x="5259388" y="5813425"/>
          <p14:tracePt t="209507" x="5276850" y="5813425"/>
          <p14:tracePt t="209524" x="5322888" y="5813425"/>
          <p14:tracePt t="209540" x="5357813" y="5813425"/>
          <p14:tracePt t="209556" x="5375275" y="5813425"/>
          <p14:tracePt t="209573" x="5411788" y="5813425"/>
          <p14:tracePt t="209590" x="5456238" y="5813425"/>
          <p14:tracePt t="209606" x="5473700" y="5803900"/>
          <p14:tracePt t="209611" x="5491163" y="5803900"/>
          <p14:tracePt t="209638" x="5545138" y="5795963"/>
          <p14:tracePt t="209654" x="5545138" y="5786438"/>
          <p14:tracePt t="209672" x="5554663" y="5786438"/>
          <p14:tracePt t="209689" x="5562600" y="5776913"/>
          <p14:tracePt t="209705" x="5572125" y="5776913"/>
          <p14:tracePt t="209722" x="5581650" y="5768975"/>
          <p14:tracePt t="209753" x="5589588" y="5759450"/>
          <p14:tracePt t="209802" x="5599113" y="5751513"/>
          <p14:tracePt t="209836" x="5599113" y="5741988"/>
          <p14:tracePt t="209853" x="5599113" y="5732463"/>
          <p14:tracePt t="209884" x="5599113" y="5724525"/>
          <p14:tracePt t="209901" x="5599113" y="5715000"/>
          <p14:tracePt t="209918" x="5599113" y="5697538"/>
          <p14:tracePt t="209935" x="5589588" y="5680075"/>
          <p14:tracePt t="209952" x="5581650" y="5661025"/>
          <p14:tracePt t="209969" x="5572125" y="5643563"/>
          <p14:tracePt t="209985" x="5562600" y="5626100"/>
          <p14:tracePt t="209999" x="5554663" y="5626100"/>
          <p14:tracePt t="210015" x="5545138" y="5616575"/>
          <p14:tracePt t="210049" x="5527675" y="5616575"/>
          <p14:tracePt t="210083" x="5518150" y="5616575"/>
          <p14:tracePt t="210101" x="5510213" y="5616575"/>
          <p14:tracePt t="210133" x="5500688" y="5616575"/>
          <p14:tracePt t="210148" x="5491163" y="5616575"/>
          <p14:tracePt t="210167" x="5483225" y="5616575"/>
          <p14:tracePt t="210182" x="5473700" y="5616575"/>
          <p14:tracePt t="210197" x="5465763" y="5616575"/>
          <p14:tracePt t="210214" x="5456238" y="5616575"/>
          <p14:tracePt t="210231" x="5446713" y="5616575"/>
          <p14:tracePt t="210265" x="5429250" y="5616575"/>
          <p14:tracePt t="210297" x="5419725" y="5626100"/>
          <p14:tracePt t="210314" x="5419725" y="5634038"/>
          <p14:tracePt t="210347" x="5419725" y="5643563"/>
          <p14:tracePt t="210364" x="5419725" y="5653088"/>
          <p14:tracePt t="210380" x="5419725" y="5661025"/>
          <p14:tracePt t="210396" x="5419725" y="5670550"/>
          <p14:tracePt t="210429" x="5419725" y="5680075"/>
          <p14:tracePt t="210446" x="5419725" y="5688013"/>
          <p14:tracePt t="210462" x="5419725" y="5705475"/>
          <p14:tracePt t="210494" x="5429250" y="5715000"/>
          <p14:tracePt t="210528" x="5438775" y="5724525"/>
          <p14:tracePt t="210577" x="5446713" y="5732463"/>
          <p14:tracePt t="210594" x="5446713" y="5741988"/>
          <p14:tracePt t="210610" x="5456238" y="5741988"/>
          <p14:tracePt t="210627" x="5465763" y="5741988"/>
          <p14:tracePt t="210676" x="5473700" y="5741988"/>
          <p14:tracePt t="210725" x="5483225" y="5741988"/>
          <p14:tracePt t="210774" x="5491163" y="5741988"/>
          <p14:tracePt t="210791" x="5500688" y="5741988"/>
          <p14:tracePt t="210824" x="5510213" y="5741988"/>
          <p14:tracePt t="210972" x="5510213" y="5732463"/>
          <p14:tracePt t="211022" x="5510213" y="5724525"/>
          <p14:tracePt t="211055" x="5510213" y="5715000"/>
          <p14:tracePt t="211105" x="5510213" y="5697538"/>
          <p14:tracePt t="211151" x="5510213" y="5688013"/>
          <p14:tracePt t="211203" x="5510213" y="5680075"/>
          <p14:tracePt t="211269" x="5510213" y="5670550"/>
          <p14:tracePt t="213129" x="5518150" y="5670550"/>
          <p14:tracePt t="213148" x="5562600" y="5688013"/>
          <p14:tracePt t="213163" x="5589588" y="5688013"/>
          <p14:tracePt t="213179" x="5634038" y="5705475"/>
          <p14:tracePt t="213193" x="5661025" y="5715000"/>
          <p14:tracePt t="213210" x="5697538" y="5715000"/>
          <p14:tracePt t="213228" x="5741988" y="5724525"/>
          <p14:tracePt t="213246" x="5768975" y="5732463"/>
          <p14:tracePt t="213261" x="5776913" y="5732463"/>
          <p14:tracePt t="213278" x="5795963" y="5732463"/>
          <p14:tracePt t="213294" x="5803900" y="5732463"/>
          <p14:tracePt t="213311" x="5813425" y="5732463"/>
          <p14:tracePt t="213327" x="5822950" y="5732463"/>
          <p14:tracePt t="213343" x="5830888" y="5732463"/>
          <p14:tracePt t="213377" x="5840413" y="5732463"/>
          <p14:tracePt t="213688" x="5848350" y="5732463"/>
          <p14:tracePt t="213705" x="5857875" y="5732463"/>
          <p14:tracePt t="213723" x="5884863" y="5732463"/>
          <p14:tracePt t="213740" x="5946775" y="5732463"/>
          <p14:tracePt t="213756" x="6000750" y="5732463"/>
          <p14:tracePt t="213772" x="6099175" y="5724525"/>
          <p14:tracePt t="213787" x="6134100" y="5724525"/>
          <p14:tracePt t="213805" x="6224588" y="5715000"/>
          <p14:tracePt t="213820" x="6286500" y="5705475"/>
          <p14:tracePt t="213836" x="6303963" y="5705475"/>
          <p14:tracePt t="213853" x="6348413" y="5705475"/>
          <p14:tracePt t="213869" x="6394450" y="5705475"/>
          <p14:tracePt t="213886" x="6411913" y="5705475"/>
          <p14:tracePt t="213903" x="6446838" y="5705475"/>
          <p14:tracePt t="213921" x="6491288" y="5697538"/>
          <p14:tracePt t="213937" x="6537325" y="5697538"/>
          <p14:tracePt t="213953" x="6562725" y="5697538"/>
          <p14:tracePt t="213971" x="6589713" y="5688013"/>
          <p14:tracePt t="213987" x="6608763" y="5688013"/>
          <p14:tracePt t="214019" x="6616700" y="5688013"/>
          <p14:tracePt t="214035" x="6626225" y="5688013"/>
          <p14:tracePt t="214069" x="6634163" y="5688013"/>
          <p14:tracePt t="214299" x="6643688" y="5688013"/>
          <p14:tracePt t="214316" x="6670675" y="5688013"/>
          <p14:tracePt t="214331" x="6688138" y="5688013"/>
          <p14:tracePt t="214348" x="6742113" y="5688013"/>
          <p14:tracePt t="214365" x="6786563" y="5688013"/>
          <p14:tracePt t="214381" x="6804025" y="5688013"/>
          <p14:tracePt t="214398" x="6840538" y="5688013"/>
          <p14:tracePt t="214415" x="6848475" y="5688013"/>
          <p14:tracePt t="214447" x="6867525" y="5688013"/>
          <p14:tracePt t="214464" x="6875463" y="5688013"/>
          <p14:tracePt t="214496" x="6884988" y="5688013"/>
          <p14:tracePt t="214530" x="6894513" y="5688013"/>
          <p14:tracePt t="214563" x="6902450" y="5688013"/>
          <p14:tracePt t="215518" x="6894513" y="5688013"/>
          <p14:tracePt t="215534" x="6884988" y="5688013"/>
          <p14:tracePt t="215551" x="6867525" y="5688013"/>
          <p14:tracePt t="215567" x="6848475" y="5688013"/>
          <p14:tracePt t="215584" x="6804025" y="5688013"/>
          <p14:tracePt t="215599" x="6796088" y="5688013"/>
          <p14:tracePt t="215603" x="6777038" y="5688013"/>
          <p14:tracePt t="215615" x="6759575" y="5688013"/>
          <p14:tracePt t="215632" x="6732588" y="5688013"/>
          <p14:tracePt t="215648" x="6715125" y="5688013"/>
          <p14:tracePt t="215665" x="6697663" y="5688013"/>
          <p14:tracePt t="215683" x="6688138" y="5688013"/>
          <p14:tracePt t="215697" x="6680200" y="5688013"/>
          <p14:tracePt t="215714" x="6670675" y="5688013"/>
          <p14:tracePt t="215732" x="6661150" y="5688013"/>
          <p14:tracePt t="215765" x="6653213" y="5688013"/>
          <p14:tracePt t="215847" x="6643688" y="5688013"/>
          <p14:tracePt t="215880" x="6634163" y="5688013"/>
          <p14:tracePt t="216078" x="6643688" y="5688013"/>
          <p14:tracePt t="216094" x="6653213" y="5688013"/>
          <p14:tracePt t="216127" x="6670675" y="5688013"/>
          <p14:tracePt t="216142" x="6680200" y="5688013"/>
          <p14:tracePt t="216159" x="6688138" y="5688013"/>
          <p14:tracePt t="216177" x="6697663" y="5688013"/>
          <p14:tracePt t="216208" x="6724650" y="5688013"/>
          <p14:tracePt t="216224" x="6742113" y="5688013"/>
          <p14:tracePt t="216242" x="6777038" y="5688013"/>
          <p14:tracePt t="216259" x="6823075" y="5688013"/>
          <p14:tracePt t="216275" x="6848475" y="5688013"/>
          <p14:tracePt t="216290" x="6858000" y="5688013"/>
          <p14:tracePt t="216307" x="6867525" y="5688013"/>
          <p14:tracePt t="216325" x="6875463" y="5688013"/>
          <p14:tracePt t="216374" x="6884988" y="5688013"/>
          <p14:tracePt t="216391" x="6894513" y="5688013"/>
          <p14:tracePt t="217708" x="6884988" y="5688013"/>
          <p14:tracePt t="217757" x="6875463" y="5688013"/>
          <p14:tracePt t="217823" x="6867525" y="5688013"/>
          <p14:tracePt t="217905" x="6858000" y="5688013"/>
          <p14:tracePt t="217955" x="6848475" y="5688013"/>
          <p14:tracePt t="218037" x="6840538" y="5688013"/>
          <p14:tracePt t="218070" x="6831013" y="5688013"/>
          <p14:tracePt t="218087" x="6823075" y="5688013"/>
          <p14:tracePt t="218101" x="6796088" y="5688013"/>
          <p14:tracePt t="218118" x="6751638" y="5688013"/>
          <p14:tracePt t="218135" x="6732588" y="5680075"/>
          <p14:tracePt t="218150" x="6697663" y="5670550"/>
          <p14:tracePt t="218168" x="6653213" y="5670550"/>
          <p14:tracePt t="218185" x="6634163" y="5670550"/>
          <p14:tracePt t="218199" x="6608763" y="5670550"/>
          <p14:tracePt t="218216" x="6599238" y="5670550"/>
          <p14:tracePt t="218233" x="6589713" y="5670550"/>
          <p14:tracePt t="218250" x="6554788" y="5670550"/>
          <p14:tracePt t="218268" x="6527800" y="5670550"/>
          <p14:tracePt t="218284" x="6510338" y="5670550"/>
          <p14:tracePt t="218301" x="6500813" y="5670550"/>
          <p14:tracePt t="218317" x="6491288" y="5670550"/>
          <p14:tracePt t="218350" x="6473825" y="5670550"/>
          <p14:tracePt t="218383" x="6438900" y="5661025"/>
          <p14:tracePt t="218400" x="6402388" y="5661025"/>
          <p14:tracePt t="218415" x="6384925" y="5661025"/>
          <p14:tracePt t="218432" x="6348413" y="5661025"/>
          <p14:tracePt t="218449" x="6296025" y="5661025"/>
          <p14:tracePt t="218466" x="6205538" y="5661025"/>
          <p14:tracePt t="218482" x="6143625" y="5661025"/>
          <p14:tracePt t="218498" x="6027738" y="5661025"/>
          <p14:tracePt t="218515" x="5919788" y="5661025"/>
          <p14:tracePt t="218531" x="5867400" y="5670550"/>
          <p14:tracePt t="218549" x="5776913" y="5680075"/>
          <p14:tracePt t="218564" x="5697538" y="5688013"/>
          <p14:tracePt t="218581" x="5653088" y="5688013"/>
          <p14:tracePt t="218598" x="5572125" y="5688013"/>
          <p14:tracePt t="218612" x="5518150" y="5697538"/>
          <p14:tracePt t="218628" x="5419725" y="5705475"/>
          <p14:tracePt t="218646" x="5348288" y="5715000"/>
          <p14:tracePt t="218662" x="5303838" y="5724525"/>
          <p14:tracePt t="218679" x="5232400" y="5732463"/>
          <p14:tracePt t="218697" x="5133975" y="5751513"/>
          <p14:tracePt t="218713" x="5027613" y="5768975"/>
          <p14:tracePt t="218728" x="4983163" y="5776913"/>
          <p14:tracePt t="218746" x="4902200" y="5776913"/>
          <p14:tracePt t="218762" x="4830763" y="5795963"/>
          <p14:tracePt t="218778" x="4786313" y="5803900"/>
          <p14:tracePt t="218796" x="4697413" y="5822950"/>
          <p14:tracePt t="218811" x="4652963" y="5830888"/>
          <p14:tracePt t="218826" x="4545013" y="5848350"/>
          <p14:tracePt t="218844" x="4446588" y="5867400"/>
          <p14:tracePt t="218861" x="4411663" y="5867400"/>
          <p14:tracePt t="218877" x="4348163" y="5875338"/>
          <p14:tracePt t="218895" x="4295775" y="5884863"/>
          <p14:tracePt t="218910" x="4251325" y="5884863"/>
          <p14:tracePt t="218926" x="4179888" y="5894388"/>
          <p14:tracePt t="218944" x="4098925" y="5911850"/>
          <p14:tracePt t="218958" x="4062413" y="5911850"/>
          <p14:tracePt t="218976" x="3983038" y="5929313"/>
          <p14:tracePt t="218992" x="3911600" y="5938838"/>
          <p14:tracePt t="219008" x="3884613" y="5938838"/>
          <p14:tracePt t="219025" x="3840163" y="5956300"/>
          <p14:tracePt t="219042" x="3795713" y="5956300"/>
          <p14:tracePt t="219056" x="3776663" y="5956300"/>
          <p14:tracePt t="219073" x="3741738" y="5973763"/>
          <p14:tracePt t="219091" x="3697288" y="5983288"/>
          <p14:tracePt t="219104" x="3679825" y="5991225"/>
          <p14:tracePt t="219121" x="3643313" y="6000750"/>
          <p14:tracePt t="219139" x="3598863" y="6000750"/>
          <p14:tracePt t="219156" x="3581400" y="6010275"/>
          <p14:tracePt t="219174" x="3544888" y="6018213"/>
          <p14:tracePt t="219188" x="3490913" y="6027738"/>
          <p14:tracePt t="219204" x="3455988" y="6027738"/>
          <p14:tracePt t="219222" x="3402013" y="6045200"/>
          <p14:tracePt t="219238" x="3384550" y="6054725"/>
          <p14:tracePt t="219585" x="3375025" y="6054725"/>
          <p14:tracePt t="219600" x="3322638" y="6062663"/>
          <p14:tracePt t="219616" x="3232150" y="6081713"/>
          <p14:tracePt t="219633" x="3179763" y="6089650"/>
          <p14:tracePt t="219651" x="3081338" y="6099175"/>
          <p14:tracePt t="219668" x="2982913" y="6108700"/>
          <p14:tracePt t="219684" x="2894013" y="6108700"/>
          <p14:tracePt t="219700" x="2857500" y="6116638"/>
          <p14:tracePt t="219717" x="2813050" y="6116638"/>
          <p14:tracePt t="219734" x="2795588" y="6126163"/>
          <p14:tracePt t="219750" x="2751138" y="6126163"/>
          <p14:tracePt t="219767" x="2714625" y="6126163"/>
          <p14:tracePt t="219783" x="2670175" y="6126163"/>
          <p14:tracePt t="219799" x="2633663" y="6126163"/>
          <p14:tracePt t="219817" x="2562225" y="6126163"/>
          <p14:tracePt t="219832" x="2527300" y="6126163"/>
          <p14:tracePt t="219849" x="2446338" y="6126163"/>
          <p14:tracePt t="219865" x="2401888" y="6126163"/>
          <p14:tracePt t="219882" x="2384425" y="6126163"/>
          <p14:tracePt t="219898" x="2374900" y="6126163"/>
          <p14:tracePt t="219915" x="2366963" y="6126163"/>
          <p14:tracePt t="219931" x="2357438" y="6126163"/>
          <p14:tracePt t="219948" x="2347913" y="6126163"/>
          <p14:tracePt t="219963" x="2339975" y="6126163"/>
          <p14:tracePt t="219979" x="2330450" y="6126163"/>
          <p14:tracePt t="220013" x="2322513" y="6126163"/>
          <p14:tracePt t="220046" x="2312988" y="6126163"/>
          <p14:tracePt t="220078" x="2312988" y="6116638"/>
          <p14:tracePt t="220128" x="2312988" y="6108700"/>
          <p14:tracePt t="220145" x="2312988" y="6099175"/>
          <p14:tracePt t="220179" x="2312988" y="6081713"/>
          <p14:tracePt t="220208" x="2312988" y="6072188"/>
          <p14:tracePt t="220225" x="2312988" y="6062663"/>
          <p14:tracePt t="220260" x="2312988" y="6045200"/>
          <p14:tracePt t="220276" x="2312988" y="6037263"/>
          <p14:tracePt t="220292" x="2322513" y="6027738"/>
          <p14:tracePt t="220326" x="2330450" y="6010275"/>
          <p14:tracePt t="220343" x="2347913" y="6000750"/>
          <p14:tracePt t="220360" x="2357438" y="5991225"/>
          <p14:tracePt t="220409" x="2374900" y="5973763"/>
          <p14:tracePt t="220425" x="2384425" y="5973763"/>
          <p14:tracePt t="220443" x="2393950" y="5973763"/>
          <p14:tracePt t="220458" x="2401888" y="5965825"/>
          <p14:tracePt t="220491" x="2419350" y="5965825"/>
          <p14:tracePt t="220508" x="2428875" y="5965825"/>
          <p14:tracePt t="220541" x="2438400" y="5965825"/>
          <p14:tracePt t="220555" x="2446338" y="5965825"/>
          <p14:tracePt t="220572" x="2473325" y="5965825"/>
          <p14:tracePt t="220591" x="2490788" y="5965825"/>
          <p14:tracePt t="220605" x="2509838" y="5965825"/>
          <p14:tracePt t="220609" x="2527300" y="5965825"/>
          <p14:tracePt t="220621" x="2544763" y="5965825"/>
          <p14:tracePt t="220638" x="2589213" y="5956300"/>
          <p14:tracePt t="220653" x="2608263" y="5956300"/>
          <p14:tracePt t="220670" x="2652713" y="5946775"/>
          <p14:tracePt t="220689" x="2687638" y="5946775"/>
          <p14:tracePt t="220705" x="2714625" y="5946775"/>
          <p14:tracePt t="220722" x="2751138" y="5946775"/>
          <p14:tracePt t="220738" x="2786063" y="5946775"/>
          <p14:tracePt t="220754" x="2813050" y="5946775"/>
          <p14:tracePt t="220771" x="2884488" y="5938838"/>
          <p14:tracePt t="220788" x="2965450" y="5938838"/>
          <p14:tracePt t="220803" x="3000375" y="5938838"/>
          <p14:tracePt t="220820" x="3071813" y="5938838"/>
          <p14:tracePt t="220837" x="3152775" y="5938838"/>
          <p14:tracePt t="220853" x="3197225" y="5938838"/>
          <p14:tracePt t="220870" x="3259138" y="5938838"/>
          <p14:tracePt t="220887" x="3303588" y="5938838"/>
          <p14:tracePt t="220903" x="3330575" y="5938838"/>
          <p14:tracePt t="220919" x="3375025" y="5938838"/>
          <p14:tracePt t="220936" x="3411538" y="5938838"/>
          <p14:tracePt t="220952" x="3429000" y="5938838"/>
          <p14:tracePt t="220969" x="3473450" y="5938838"/>
          <p14:tracePt t="220985" x="3500438" y="5938838"/>
          <p14:tracePt t="221002" x="3509963" y="5938838"/>
          <p14:tracePt t="221018" x="3527425" y="5946775"/>
          <p14:tracePt t="221034" x="3554413" y="5946775"/>
          <p14:tracePt t="221050" x="3562350" y="5946775"/>
          <p14:tracePt t="221067" x="3589338" y="5956300"/>
          <p14:tracePt t="221084" x="3608388" y="5965825"/>
          <p14:tracePt t="221116" x="3616325" y="5973763"/>
          <p14:tracePt t="221133" x="3625850" y="5973763"/>
          <p14:tracePt t="221166" x="3633788" y="5983288"/>
          <p14:tracePt t="221182" x="3643313" y="5991225"/>
          <p14:tracePt t="221232" x="3643313" y="6000750"/>
          <p14:tracePt t="221246" x="3643313" y="6010275"/>
          <p14:tracePt t="221264" x="3652838" y="6018213"/>
          <p14:tracePt t="221282" x="3652838" y="6027738"/>
          <p14:tracePt t="221297" x="3652838" y="6037263"/>
          <p14:tracePt t="221315" x="3652838" y="6045200"/>
          <p14:tracePt t="221332" x="3652838" y="6054725"/>
          <p14:tracePt t="221347" x="3652838" y="6062663"/>
          <p14:tracePt t="221365" x="3652838" y="6072188"/>
          <p14:tracePt t="221396" x="3633788" y="6081713"/>
          <p14:tracePt t="221414" x="3625850" y="6081713"/>
          <p14:tracePt t="221430" x="3581400" y="6099175"/>
          <p14:tracePt t="221446" x="3562350" y="6108700"/>
          <p14:tracePt t="221463" x="3527425" y="6108700"/>
          <p14:tracePt t="221479" x="3509963" y="6108700"/>
          <p14:tracePt t="221495" x="3490913" y="6116638"/>
          <p14:tracePt t="221513" x="3455988" y="6116638"/>
          <p14:tracePt t="221527" x="3438525" y="6126163"/>
          <p14:tracePt t="221543" x="3384550" y="6126163"/>
          <p14:tracePt t="221560" x="3313113" y="6134100"/>
          <p14:tracePt t="221578" x="3276600" y="6134100"/>
          <p14:tracePt t="221595" x="3214688" y="6134100"/>
          <p14:tracePt t="221600" x="3187700" y="6134100"/>
          <p14:tracePt t="221627" x="3125788" y="6134100"/>
          <p14:tracePt t="221644" x="3036888" y="6134100"/>
          <p14:tracePt t="221662" x="2965450" y="6134100"/>
          <p14:tracePt t="221677" x="2884488" y="6143625"/>
          <p14:tracePt t="221691" x="2847975" y="6143625"/>
          <p14:tracePt t="221708" x="2786063" y="6143625"/>
          <p14:tracePt t="221725" x="2768600" y="6143625"/>
          <p14:tracePt t="221742" x="2732088" y="6143625"/>
          <p14:tracePt t="221759" x="2687638" y="6143625"/>
          <p14:tracePt t="221775" x="2660650" y="6143625"/>
          <p14:tracePt t="221791" x="2616200" y="6153150"/>
          <p14:tracePt t="221807" x="2544763" y="6161088"/>
          <p14:tracePt t="221823" x="2509838" y="6170613"/>
          <p14:tracePt t="221840" x="2446338" y="6170613"/>
          <p14:tracePt t="221858" x="2401888" y="6170613"/>
          <p14:tracePt t="221891" x="2393950" y="6170613"/>
          <p14:tracePt t="221907" x="2374900" y="6170613"/>
          <p14:tracePt t="222055" x="2393950" y="6180138"/>
          <p14:tracePt t="222072" x="2411413" y="6180138"/>
          <p14:tracePt t="222088" x="2455863" y="6180138"/>
          <p14:tracePt t="222102" x="2490788" y="6180138"/>
          <p14:tracePt t="222105" x="2536825" y="6188075"/>
          <p14:tracePt t="222120" x="2598738" y="6188075"/>
          <p14:tracePt t="222136" x="2741613" y="6188075"/>
          <p14:tracePt t="222151" x="2822575" y="6188075"/>
          <p14:tracePt t="222168" x="3017838" y="6188075"/>
          <p14:tracePt t="222186" x="3205163" y="6188075"/>
          <p14:tracePt t="222202" x="3384550" y="6188075"/>
          <p14:tracePt t="222220" x="3465513" y="6188075"/>
          <p14:tracePt t="222236" x="3633788" y="6188075"/>
          <p14:tracePt t="222253" x="3768725" y="6188075"/>
          <p14:tracePt t="222270" x="3813175" y="6180138"/>
          <p14:tracePt t="222286" x="3902075" y="6180138"/>
          <p14:tracePt t="222302" x="3973513" y="6180138"/>
          <p14:tracePt t="222319" x="4017963" y="6180138"/>
          <p14:tracePt t="222335" x="4071938" y="6180138"/>
          <p14:tracePt t="222352" x="4089400" y="6170613"/>
          <p14:tracePt t="222368" x="4125913" y="6170613"/>
          <p14:tracePt t="222385" x="4160838" y="6161088"/>
          <p14:tracePt t="222401" x="4205288" y="6153150"/>
          <p14:tracePt t="222416" x="4224338" y="6153150"/>
          <p14:tracePt t="222434" x="4259263" y="6153150"/>
          <p14:tracePt t="222450" x="4295775" y="6143625"/>
          <p14:tracePt t="222467" x="4322763" y="6134100"/>
          <p14:tracePt t="222484" x="4340225" y="6134100"/>
          <p14:tracePt t="222500" x="4348163" y="6134100"/>
          <p14:tracePt t="222532" x="4357688" y="6126163"/>
          <p14:tracePt t="222550" x="4367213" y="6116638"/>
          <p14:tracePt t="222566" x="4375150" y="6116638"/>
          <p14:tracePt t="222583" x="4384675" y="6116638"/>
          <p14:tracePt t="222615" x="4394200" y="6116638"/>
          <p14:tracePt t="222648" x="4402138" y="6108700"/>
          <p14:tracePt t="222681" x="4411663" y="6099175"/>
          <p14:tracePt t="222714" x="4419600" y="6081713"/>
          <p14:tracePt t="222747" x="4429125" y="6072188"/>
          <p14:tracePt t="222861" x="4429125" y="6062663"/>
          <p14:tracePt t="223570" x="4429125" y="6045200"/>
          <p14:tracePt t="223586" x="4429125" y="6037263"/>
          <p14:tracePt t="223604" x="4429125" y="6018213"/>
          <p14:tracePt t="223636" x="4429125" y="6010275"/>
          <p14:tracePt t="223650" x="4429125" y="6000750"/>
          <p14:tracePt t="223683" x="4429125" y="5991225"/>
          <p14:tracePt t="223718" x="4429125" y="5983288"/>
          <p14:tracePt t="223749" x="4429125" y="5973763"/>
          <p14:tracePt t="223780" x="4429125" y="5965825"/>
          <p14:tracePt t="223830" x="4429125" y="5956300"/>
          <p14:tracePt t="223847" x="4429125" y="5946775"/>
          <p14:tracePt t="224130" x="4429125" y="5956300"/>
          <p14:tracePt t="224147" x="4438650" y="5956300"/>
          <p14:tracePt t="224163" x="4438650" y="5965825"/>
          <p14:tracePt t="224180" x="4456113" y="5965825"/>
          <p14:tracePt t="224194" x="4465638" y="5973763"/>
          <p14:tracePt t="224229" x="4473575" y="5973763"/>
          <p14:tracePt t="224244" x="4491038" y="5983288"/>
          <p14:tracePt t="224262" x="4491038" y="5991225"/>
          <p14:tracePt t="224278" x="4500563" y="5991225"/>
          <p14:tracePt t="224293" x="4510088" y="6000750"/>
          <p14:tracePt t="224309" x="4527550" y="6000750"/>
          <p14:tracePt t="224327" x="4545013" y="6000750"/>
          <p14:tracePt t="224344" x="4589463" y="6010275"/>
          <p14:tracePt t="224361" x="4608513" y="6018213"/>
          <p14:tracePt t="224377" x="4643438" y="6018213"/>
          <p14:tracePt t="224395" x="4660900" y="6018213"/>
          <p14:tracePt t="224426" x="4679950" y="6018213"/>
          <p14:tracePt t="224444" x="4687888" y="6018213"/>
          <p14:tracePt t="224493" x="4697413" y="6018213"/>
          <p14:tracePt t="224526" x="4705350" y="6018213"/>
          <p14:tracePt t="224574" x="4714875" y="6018213"/>
          <p14:tracePt t="224608" x="4724400" y="6018213"/>
          <p14:tracePt t="224624" x="4732338" y="6018213"/>
          <p14:tracePt t="224641" x="4741863" y="6018213"/>
          <p14:tracePt t="224655" x="4751388" y="6018213"/>
          <p14:tracePt t="224706" x="4759325" y="6018213"/>
          <p14:tracePt t="224804" x="4768850" y="6018213"/>
          <p14:tracePt t="224821" x="4786313" y="6018213"/>
          <p14:tracePt t="224839" x="4822825" y="6018213"/>
          <p14:tracePt t="224854" x="4840288" y="6018213"/>
          <p14:tracePt t="224870" x="4875213" y="6018213"/>
          <p14:tracePt t="224888" x="4911725" y="6018213"/>
          <p14:tracePt t="224920" x="4919663" y="6018213"/>
          <p14:tracePt t="224936" x="4929188" y="6018213"/>
          <p14:tracePt t="224952" x="4946650" y="6018213"/>
          <p14:tracePt t="224967" x="4965700" y="6018213"/>
          <p14:tracePt t="224984" x="4973638" y="6018213"/>
          <p14:tracePt t="225002" x="4991100" y="6010275"/>
          <p14:tracePt t="225017" x="5010150" y="6010275"/>
          <p14:tracePt t="225034" x="5018088" y="6010275"/>
          <p14:tracePt t="225052" x="5027613" y="6000750"/>
          <p14:tracePt t="225069" x="5037138" y="6000750"/>
          <p14:tracePt t="225086" x="5045075" y="6000750"/>
          <p14:tracePt t="225102" x="5054600" y="6000750"/>
          <p14:tracePt t="225134" x="5062538" y="6000750"/>
          <p14:tracePt t="225184" x="5072063" y="6000750"/>
          <p14:tracePt t="225349" x="5089525" y="6000750"/>
          <p14:tracePt t="225366" x="5126038" y="6000750"/>
          <p14:tracePt t="225382" x="5160963" y="6000750"/>
          <p14:tracePt t="225398" x="5276850" y="6000750"/>
          <p14:tracePt t="225414" x="5419725" y="6000750"/>
          <p14:tracePt t="225431" x="5483225" y="6000750"/>
          <p14:tracePt t="225447" x="5608638" y="6000750"/>
          <p14:tracePt t="225465" x="5705475" y="6010275"/>
          <p14:tracePt t="225480" x="5751513" y="6018213"/>
          <p14:tracePt t="225497" x="5840413" y="6018213"/>
          <p14:tracePt t="225512" x="5894388" y="6018213"/>
          <p14:tracePt t="225529" x="5911850" y="6018213"/>
          <p14:tracePt t="225547" x="5956300" y="6018213"/>
          <p14:tracePt t="225563" x="5991225" y="6018213"/>
          <p14:tracePt t="225579" x="6010275" y="6018213"/>
          <p14:tracePt t="225595" x="6045200" y="6018213"/>
          <p14:tracePt t="225611" x="6062663" y="6018213"/>
          <p14:tracePt t="225628" x="6072188" y="6018213"/>
          <p14:tracePt t="225646" x="6081713" y="6018213"/>
          <p14:tracePt t="225662" x="6089650" y="6018213"/>
          <p14:tracePt t="225678" x="6099175" y="6018213"/>
          <p14:tracePt t="225711" x="6116638" y="6018213"/>
          <p14:tracePt t="225728" x="6126163" y="6018213"/>
          <p14:tracePt t="225744" x="6134100" y="6018213"/>
          <p14:tracePt t="225777" x="6143625" y="6018213"/>
          <p14:tracePt t="225826" x="6153150" y="6018213"/>
        </p14:tracePtLst>
      </p14:laserTraceLst>
    </p:ext>
    <p:ext uri="{E180D4A7-C9FB-4DFB-919C-405C955672EB}">
      <p14:showEvtLst xmlns:p14="http://schemas.microsoft.com/office/powerpoint/2010/main">
        <p14:playEvt time="12" objId="6"/>
        <p14:playEvt time="226499" objId="6"/>
      </p14:showEvt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2970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46A8AE-16DE-4A50-AFB1-D80F3DA757F2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29701" name="Espaço Reservado para Conteúdo 1"/>
          <p:cNvSpPr>
            <a:spLocks noGrp="1"/>
          </p:cNvSpPr>
          <p:nvPr>
            <p:ph idx="1"/>
          </p:nvPr>
        </p:nvSpPr>
        <p:spPr>
          <a:xfrm>
            <a:off x="1043608" y="1700808"/>
            <a:ext cx="8208912" cy="4896544"/>
          </a:xfrm>
        </p:spPr>
        <p:txBody>
          <a:bodyPr/>
          <a:lstStyle/>
          <a:p>
            <a:r>
              <a:rPr lang="pt-BR" altLang="pt-BR" sz="2400" dirty="0" smtClean="0">
                <a:solidFill>
                  <a:srgbClr val="00B050"/>
                </a:solidFill>
              </a:rPr>
              <a:t>Vantagens: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000" dirty="0"/>
              <a:t>Implementado em alguns softwares; </a:t>
            </a:r>
            <a:endParaRPr lang="pt-BR" altLang="pt-BR" sz="20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000" dirty="0"/>
              <a:t>Em situações com tamanho de amostra elevado;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000" dirty="0" smtClean="0"/>
              <a:t>Quando há muitos </a:t>
            </a:r>
            <a:r>
              <a:rPr lang="pt-BR" altLang="pt-BR" sz="2000" dirty="0" err="1" smtClean="0"/>
              <a:t>preditores</a:t>
            </a:r>
            <a:r>
              <a:rPr lang="pt-BR" altLang="pt-BR" sz="2000" dirty="0" smtClean="0"/>
              <a:t>;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000" dirty="0" smtClean="0"/>
              <a:t>Quando não há hipóteses sobre a relação com cada </a:t>
            </a:r>
            <a:r>
              <a:rPr lang="pt-BR" altLang="pt-BR" sz="2000" dirty="0" err="1" smtClean="0"/>
              <a:t>preditor</a:t>
            </a:r>
            <a:r>
              <a:rPr lang="pt-BR" altLang="pt-BR" sz="2000" dirty="0" smtClean="0"/>
              <a:t>;</a:t>
            </a:r>
          </a:p>
          <a:p>
            <a:r>
              <a:rPr lang="pt-BR" altLang="pt-BR" sz="2400" dirty="0" smtClean="0">
                <a:solidFill>
                  <a:srgbClr val="FF0000"/>
                </a:solidFill>
              </a:rPr>
              <a:t>Desvantagens: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000" dirty="0"/>
              <a:t>Instabilidade </a:t>
            </a:r>
            <a:r>
              <a:rPr lang="pt-BR" altLang="pt-BR" sz="2000" dirty="0" smtClean="0"/>
              <a:t>nas seleções de </a:t>
            </a:r>
            <a:r>
              <a:rPr lang="pt-BR" altLang="pt-BR" sz="2000" dirty="0" err="1" smtClean="0"/>
              <a:t>preditores</a:t>
            </a:r>
            <a:r>
              <a:rPr lang="pt-BR" altLang="pt-BR" sz="2000" dirty="0" smtClean="0"/>
              <a:t> (</a:t>
            </a:r>
            <a:r>
              <a:rPr lang="pt-BR" altLang="pt-BR" sz="2000" dirty="0" err="1" smtClean="0"/>
              <a:t>subamostras</a:t>
            </a:r>
            <a:r>
              <a:rPr lang="pt-BR" altLang="pt-BR" sz="2000" dirty="0" smtClean="0"/>
              <a:t>)</a:t>
            </a:r>
          </a:p>
          <a:p>
            <a:pPr marL="1200150" lvl="2" indent="-342900"/>
            <a:r>
              <a:rPr lang="pt-BR" altLang="pt-BR" sz="1800" dirty="0" smtClean="0"/>
              <a:t>Principalmente em amostras ou total de eventos pequenos (EPV Min: 10. EPV ideal: 50) </a:t>
            </a:r>
          </a:p>
          <a:p>
            <a:pPr marL="914400" lvl="1" indent="-457200">
              <a:buFont typeface="+mj-lt"/>
              <a:buAutoNum type="arabicPeriod"/>
            </a:pPr>
            <a:r>
              <a:rPr lang="pt-BR" altLang="pt-BR" sz="2000" dirty="0" smtClean="0"/>
              <a:t>Viés de seleção (efeitos pequenos) -&gt; Estimativas enviesadas;</a:t>
            </a:r>
            <a:endParaRPr lang="pt-BR" altLang="pt-BR" sz="2000" dirty="0"/>
          </a:p>
          <a:p>
            <a:pPr marL="914400" lvl="1" indent="-457200">
              <a:buFont typeface="+mj-lt"/>
              <a:buAutoNum type="arabicPeriod"/>
            </a:pPr>
            <a:r>
              <a:rPr lang="pt-BR" altLang="pt-BR" sz="2000" dirty="0"/>
              <a:t>Retirada automática de variáveis </a:t>
            </a:r>
            <a:r>
              <a:rPr lang="pt-BR" altLang="pt-BR" sz="2000" dirty="0" smtClean="0"/>
              <a:t>importantes.</a:t>
            </a:r>
            <a:endParaRPr lang="pt-BR" altLang="pt-BR" sz="2000" dirty="0"/>
          </a:p>
          <a:p>
            <a:pPr marL="800100" lvl="1" indent="-342900">
              <a:buFont typeface="+mj-lt"/>
              <a:buAutoNum type="arabicPeriod"/>
            </a:pPr>
            <a:endParaRPr lang="pt-BR" altLang="pt-BR" sz="2000" dirty="0"/>
          </a:p>
          <a:p>
            <a:pPr marL="800100" lvl="1" indent="-342900">
              <a:buFont typeface="+mj-lt"/>
              <a:buAutoNum type="arabicPeriod"/>
            </a:pPr>
            <a:endParaRPr lang="pt-BR" altLang="pt-BR" sz="1800" dirty="0" smtClean="0"/>
          </a:p>
          <a:p>
            <a:pPr lvl="1"/>
            <a:endParaRPr lang="pt-BR" altLang="pt-BR" sz="2000" dirty="0" smtClean="0"/>
          </a:p>
        </p:txBody>
      </p:sp>
      <p:sp>
        <p:nvSpPr>
          <p:cNvPr id="29702" name="Título 2"/>
          <p:cNvSpPr>
            <a:spLocks noGrp="1"/>
          </p:cNvSpPr>
          <p:nvPr>
            <p:ph type="title"/>
          </p:nvPr>
        </p:nvSpPr>
        <p:spPr>
          <a:xfrm>
            <a:off x="395288" y="-171450"/>
            <a:ext cx="8435975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2400" b="1" smtClean="0"/>
              <a:t>4. Seleção de efeitos principais (Cap 11)</a:t>
            </a:r>
          </a:p>
        </p:txBody>
      </p:sp>
      <p:sp>
        <p:nvSpPr>
          <p:cNvPr id="29703" name="CaixaDeTexto 5"/>
          <p:cNvSpPr txBox="1">
            <a:spLocks noChangeArrowheads="1"/>
          </p:cNvSpPr>
          <p:nvPr/>
        </p:nvSpPr>
        <p:spPr bwMode="auto">
          <a:xfrm>
            <a:off x="1980009" y="805700"/>
            <a:ext cx="5184279" cy="14711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3200" dirty="0" err="1">
                <a:latin typeface="Arial" panose="020B0604020202020204" pitchFamily="34" charset="0"/>
              </a:rPr>
              <a:t>Seleção</a:t>
            </a:r>
            <a:r>
              <a:rPr lang="en-US" altLang="pt-BR" sz="3200" dirty="0">
                <a:latin typeface="Arial" panose="020B0604020202020204" pitchFamily="34" charset="0"/>
              </a:rPr>
              <a:t> </a:t>
            </a:r>
            <a:r>
              <a:rPr lang="en-US" altLang="pt-BR" sz="3200" dirty="0" err="1">
                <a:latin typeface="Arial" panose="020B0604020202020204" pitchFamily="34" charset="0"/>
              </a:rPr>
              <a:t>por</a:t>
            </a:r>
            <a:r>
              <a:rPr lang="en-US" altLang="pt-BR" sz="3200" dirty="0">
                <a:latin typeface="Arial" panose="020B0604020202020204" pitchFamily="34" charset="0"/>
              </a:rPr>
              <a:t> Stepwise</a:t>
            </a:r>
          </a:p>
          <a:p>
            <a:pPr lvl="1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pt-BR" sz="3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dirty="0">
              <a:latin typeface="Arial" panose="020B0604020202020204" pitchFamily="34" charset="0"/>
            </a:endParaRPr>
          </a:p>
        </p:txBody>
      </p:sp>
      <p:sp>
        <p:nvSpPr>
          <p:cNvPr id="8" name="Espaço Reservado para Data 3"/>
          <p:cNvSpPr txBox="1">
            <a:spLocks/>
          </p:cNvSpPr>
          <p:nvPr/>
        </p:nvSpPr>
        <p:spPr>
          <a:xfrm>
            <a:off x="539552" y="6453336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9" name="Espaço Reservado para Rodapé 4"/>
          <p:cNvSpPr txBox="1">
            <a:spLocks/>
          </p:cNvSpPr>
          <p:nvPr/>
        </p:nvSpPr>
        <p:spPr>
          <a:xfrm>
            <a:off x="3206552" y="6453336"/>
            <a:ext cx="2895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dirty="0" smtClean="0"/>
              <a:t>Seção </a:t>
            </a:r>
            <a:r>
              <a:rPr lang="pt-BR" dirty="0"/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1827649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5508" x="911225" y="5037138"/>
          <p14:tracePt t="6569" x="901700" y="5010150"/>
          <p14:tracePt t="6586" x="893763" y="4983163"/>
          <p14:tracePt t="6601" x="874713" y="4946650"/>
          <p14:tracePt t="6618" x="866775" y="4902200"/>
          <p14:tracePt t="6636" x="847725" y="4875213"/>
          <p14:tracePt t="6653" x="847725" y="4867275"/>
          <p14:tracePt t="6670" x="839788" y="4830763"/>
          <p14:tracePt t="6686" x="830263" y="4768850"/>
          <p14:tracePt t="6702" x="822325" y="4732338"/>
          <p14:tracePt t="6721" x="803275" y="4643438"/>
          <p14:tracePt t="6736" x="795338" y="4537075"/>
          <p14:tracePt t="6753" x="795338" y="4491038"/>
          <p14:tracePt t="6769" x="785813" y="4394200"/>
          <p14:tracePt t="6785" x="776288" y="4303713"/>
          <p14:tracePt t="6803" x="776288" y="4259263"/>
          <p14:tracePt t="6819" x="776288" y="4187825"/>
          <p14:tracePt t="6836" x="776288" y="4108450"/>
          <p14:tracePt t="6852" x="776288" y="4071938"/>
          <p14:tracePt t="6869" x="776288" y="4010025"/>
          <p14:tracePt t="6884" x="776288" y="3965575"/>
          <p14:tracePt t="6901" x="776288" y="3938588"/>
          <p14:tracePt t="6919" x="776288" y="3857625"/>
          <p14:tracePt t="6934" x="776288" y="3759200"/>
          <p14:tracePt t="6952" x="776288" y="3705225"/>
          <p14:tracePt t="6968" x="776288" y="3608388"/>
          <p14:tracePt t="6985" x="785813" y="3509963"/>
          <p14:tracePt t="7003" x="795338" y="3419475"/>
          <p14:tracePt t="7020" x="795338" y="3384550"/>
          <p14:tracePt t="7036" x="803275" y="3348038"/>
          <p14:tracePt t="7051" x="803275" y="3330575"/>
          <p14:tracePt t="7068" x="812800" y="3295650"/>
          <p14:tracePt t="7103" x="822325" y="3276600"/>
          <p14:tracePt t="7119" x="830263" y="3268663"/>
          <p14:tracePt t="7136" x="830263" y="3259138"/>
          <p14:tracePt t="7486" x="830263" y="3241675"/>
          <p14:tracePt t="7502" x="847725" y="3160713"/>
          <p14:tracePt t="7520" x="884238" y="3017838"/>
          <p14:tracePt t="7536" x="911225" y="2928938"/>
          <p14:tracePt t="7551" x="973138" y="2768600"/>
          <p14:tracePt t="7568" x="1027113" y="2652713"/>
          <p14:tracePt t="7584" x="1044575" y="2608263"/>
          <p14:tracePt t="7603" x="1098550" y="2527300"/>
          <p14:tracePt t="7620" x="1133475" y="2465388"/>
          <p14:tracePt t="7635" x="1160463" y="2446338"/>
          <p14:tracePt t="7653" x="1179513" y="2419350"/>
          <p14:tracePt t="7671" x="1187450" y="2401888"/>
          <p14:tracePt t="7686" x="1196975" y="2393950"/>
          <p14:tracePt t="7720" x="1204913" y="2384425"/>
          <p14:tracePt t="7736" x="1214438" y="2374900"/>
          <p14:tracePt t="7752" x="1214438" y="2366963"/>
          <p14:tracePt t="7770" x="1231900" y="2357438"/>
          <p14:tracePt t="7785" x="1231900" y="2347913"/>
          <p14:tracePt t="7801" x="1241425" y="2339975"/>
          <p14:tracePt t="7819" x="1250950" y="2339975"/>
          <p14:tracePt t="7852" x="1258888" y="2339975"/>
          <p14:tracePt t="7869" x="1268413" y="2339975"/>
          <p14:tracePt t="8051" x="1276350" y="2339975"/>
          <p14:tracePt t="8069" x="1276350" y="2330450"/>
          <p14:tracePt t="8103" x="1285875" y="2322513"/>
          <p14:tracePt t="8153" x="1295400" y="2303463"/>
          <p14:tracePt t="8169" x="1303338" y="2303463"/>
          <p14:tracePt t="8186" x="1312863" y="2286000"/>
          <p14:tracePt t="8203" x="1322388" y="2286000"/>
          <p14:tracePt t="8219" x="1330325" y="2276475"/>
          <p14:tracePt t="8236" x="1339850" y="2276475"/>
          <p14:tracePt t="8252" x="1347788" y="2268538"/>
          <p14:tracePt t="8453" x="1357313" y="2268538"/>
          <p14:tracePt t="8486" x="1366838" y="2251075"/>
          <p14:tracePt t="8503" x="1374775" y="2241550"/>
          <p14:tracePt t="8519" x="1384300" y="2232025"/>
          <p14:tracePt t="8536" x="1393825" y="2232025"/>
          <p14:tracePt t="8551" x="1401763" y="2224088"/>
          <p14:tracePt t="8568" x="1411288" y="2214563"/>
          <p14:tracePt t="8585" x="1419225" y="2205038"/>
          <p14:tracePt t="8619" x="1428750" y="2197100"/>
          <p14:tracePt t="8902" x="1438275" y="2205038"/>
          <p14:tracePt t="8919" x="1438275" y="2214563"/>
          <p14:tracePt t="8936" x="1446213" y="2224088"/>
          <p14:tracePt t="8953" x="1446213" y="2232025"/>
          <p14:tracePt t="8969" x="1455738" y="2241550"/>
          <p14:tracePt t="8984" x="1455738" y="2251075"/>
          <p14:tracePt t="9002" x="1465263" y="2259013"/>
          <p14:tracePt t="9019" x="1465263" y="2286000"/>
          <p14:tracePt t="9036" x="1465263" y="2322513"/>
          <p14:tracePt t="9050" x="1465263" y="2347913"/>
          <p14:tracePt t="9068" x="1465263" y="2438400"/>
          <p14:tracePt t="9086" x="1465263" y="2536825"/>
          <p14:tracePt t="9099" x="1465263" y="2581275"/>
          <p14:tracePt t="9117" x="1465263" y="2670175"/>
          <p14:tracePt t="9134" x="1465263" y="2732088"/>
          <p14:tracePt t="9149" x="1465263" y="2751138"/>
          <p14:tracePt t="9166" x="1465263" y="2786063"/>
          <p14:tracePt t="9184" x="1465263" y="2822575"/>
          <p14:tracePt t="9201" x="1465263" y="2884488"/>
          <p14:tracePt t="9218" x="1465263" y="2919413"/>
          <p14:tracePt t="9236" x="1465263" y="3017838"/>
          <p14:tracePt t="9252" x="1465263" y="3116263"/>
          <p14:tracePt t="9269" x="1465263" y="3170238"/>
          <p14:tracePt t="9284" x="1465263" y="3259138"/>
          <p14:tracePt t="9301" x="1465263" y="3348038"/>
          <p14:tracePt t="9318" x="1465263" y="3384550"/>
          <p14:tracePt t="9336" x="1465263" y="3465513"/>
          <p14:tracePt t="9354" x="1465263" y="3517900"/>
          <p14:tracePt t="9369" x="1465263" y="3544888"/>
          <p14:tracePt t="9386" x="1465263" y="3616325"/>
          <p14:tracePt t="9403" x="1465263" y="3660775"/>
          <p14:tracePt t="9419" x="1465263" y="3679825"/>
          <p14:tracePt t="9435" x="1465263" y="3714750"/>
          <p14:tracePt t="9453" x="1465263" y="3759200"/>
          <p14:tracePt t="9469" x="1465263" y="3822700"/>
          <p14:tracePt t="9486" x="1465263" y="3867150"/>
          <p14:tracePt t="9503" x="1465263" y="3929063"/>
          <p14:tracePt t="9519" x="1465263" y="3965575"/>
          <p14:tracePt t="9536" x="1465263" y="3983038"/>
          <p14:tracePt t="9552" x="1465263" y="4000500"/>
          <p14:tracePt t="9569" x="1465263" y="4010025"/>
          <p14:tracePt t="9586" x="1465263" y="4017963"/>
          <p14:tracePt t="9619" x="1465263" y="4027488"/>
          <p14:tracePt t="9732" x="1455738" y="4027488"/>
          <p14:tracePt t="9799" x="1446213" y="4027488"/>
          <p14:tracePt t="9834" x="1438275" y="4027488"/>
          <p14:tracePt t="9869" x="1428750" y="4017963"/>
          <p14:tracePt t="9886" x="1428750" y="3983038"/>
          <p14:tracePt t="9902" x="1428750" y="3965575"/>
          <p14:tracePt t="9919" x="1411288" y="3875088"/>
          <p14:tracePt t="9936" x="1401763" y="3768725"/>
          <p14:tracePt t="9953" x="1393825" y="3697288"/>
          <p14:tracePt t="9970" x="1393825" y="3554413"/>
          <p14:tracePt t="9986" x="1393825" y="3419475"/>
          <p14:tracePt t="10001" x="1393825" y="3375025"/>
          <p14:tracePt t="10018" x="1393825" y="3276600"/>
          <p14:tracePt t="10036" x="1393825" y="3187700"/>
          <p14:tracePt t="10053" x="1393825" y="3160713"/>
          <p14:tracePt t="10069" x="1393825" y="3116263"/>
          <p14:tracePt t="10087" x="1393825" y="3081338"/>
          <p14:tracePt t="10100" x="1393825" y="3062288"/>
          <p14:tracePt t="10117" x="1393825" y="3000375"/>
          <p14:tracePt t="10134" x="1393825" y="2946400"/>
          <p14:tracePt t="10150" x="1393825" y="2919413"/>
          <p14:tracePt t="10167" x="1393825" y="2867025"/>
          <p14:tracePt t="10185" x="1393825" y="2795588"/>
          <p14:tracePt t="10203" x="1393825" y="2705100"/>
          <p14:tracePt t="10219" x="1401763" y="2652713"/>
          <p14:tracePt t="10237" x="1411288" y="2554288"/>
          <p14:tracePt t="10253" x="1419225" y="2455863"/>
          <p14:tracePt t="10269" x="1419225" y="2411413"/>
          <p14:tracePt t="10286" x="1428750" y="2322513"/>
          <p14:tracePt t="10302" x="1428750" y="2259013"/>
          <p14:tracePt t="10319" x="1438275" y="2232025"/>
          <p14:tracePt t="10336" x="1446213" y="2179638"/>
          <p14:tracePt t="10353" x="1455738" y="2125663"/>
          <p14:tracePt t="10369" x="1455738" y="2108200"/>
          <p14:tracePt t="10386" x="1455738" y="2071688"/>
          <p14:tracePt t="10403" x="1465263" y="2044700"/>
          <p14:tracePt t="10419" x="1473200" y="2044700"/>
          <p14:tracePt t="10436" x="1473200" y="2036763"/>
          <p14:tracePt t="10453" x="1473200" y="2017713"/>
          <p14:tracePt t="10469" x="1473200" y="2009775"/>
          <p14:tracePt t="10486" x="1482725" y="2009775"/>
          <p14:tracePt t="10503" x="1482725" y="2000250"/>
          <p14:tracePt t="10785" x="1482725" y="2009775"/>
          <p14:tracePt t="10802" x="1482725" y="2017713"/>
          <p14:tracePt t="10820" x="1482725" y="2027238"/>
          <p14:tracePt t="10836" x="1482725" y="2036763"/>
          <p14:tracePt t="10852" x="1482725" y="2044700"/>
          <p14:tracePt t="10886" x="1490663" y="2062163"/>
          <p14:tracePt t="10902" x="1490663" y="2071688"/>
          <p14:tracePt t="10920" x="1490663" y="2081213"/>
          <p14:tracePt t="10936" x="1500188" y="2089150"/>
          <p14:tracePt t="10953" x="1509713" y="2098675"/>
          <p14:tracePt t="10969" x="1509713" y="2108200"/>
          <p14:tracePt t="11000" x="1517650" y="2116138"/>
          <p14:tracePt t="11017" x="1517650" y="2133600"/>
          <p14:tracePt t="11035" x="1517650" y="2160588"/>
          <p14:tracePt t="11052" x="1517650" y="2179638"/>
          <p14:tracePt t="11069" x="1517650" y="2214563"/>
          <p14:tracePt t="11074" x="1517650" y="2232025"/>
          <p14:tracePt t="11102" x="1517650" y="2276475"/>
          <p14:tracePt t="11119" x="1517650" y="2286000"/>
          <p14:tracePt t="11136" x="1517650" y="2295525"/>
          <p14:tracePt t="11150" x="1517650" y="2303463"/>
          <p14:tracePt t="11168" x="1517650" y="2312988"/>
          <p14:tracePt t="11186" x="1517650" y="2322513"/>
          <p14:tracePt t="11219" x="1517650" y="2339975"/>
          <p14:tracePt t="11235" x="1517650" y="2347913"/>
          <p14:tracePt t="11267" x="1517650" y="2357438"/>
          <p14:tracePt t="11303" x="1517650" y="2374900"/>
          <p14:tracePt t="11336" x="1517650" y="2384425"/>
          <p14:tracePt t="11353" x="1517650" y="2393950"/>
          <p14:tracePt t="11369" x="1517650" y="2401888"/>
          <p14:tracePt t="11384" x="1517650" y="2411413"/>
          <p14:tracePt t="11401" x="1517650" y="2419350"/>
          <p14:tracePt t="11418" x="1517650" y="2428875"/>
          <p14:tracePt t="11469" x="1517650" y="2438400"/>
          <p14:tracePt t="21053" x="1536700" y="2446338"/>
          <p14:tracePt t="21069" x="1581150" y="2446338"/>
          <p14:tracePt t="21085" x="1608138" y="2446338"/>
          <p14:tracePt t="21103" x="1679575" y="2446338"/>
          <p14:tracePt t="21119" x="1751013" y="2446338"/>
          <p14:tracePt t="21136" x="1795463" y="2446338"/>
          <p14:tracePt t="21151" x="1884363" y="2446338"/>
          <p14:tracePt t="21169" x="1955800" y="2446338"/>
          <p14:tracePt t="21184" x="1990725" y="2446338"/>
          <p14:tracePt t="21201" x="2036763" y="2446338"/>
          <p14:tracePt t="21219" x="2081213" y="2446338"/>
          <p14:tracePt t="21235" x="2098675" y="2446338"/>
          <p14:tracePt t="21252" x="2108200" y="2446338"/>
          <p14:tracePt t="21270" x="2116138" y="2446338"/>
          <p14:tracePt t="21302" x="2133600" y="2446338"/>
          <p14:tracePt t="21318" x="2152650" y="2446338"/>
          <p14:tracePt t="21334" x="2160588" y="2446338"/>
          <p14:tracePt t="21352" x="2187575" y="2446338"/>
          <p14:tracePt t="21369" x="2224088" y="2446338"/>
          <p14:tracePt t="21386" x="2268538" y="2455863"/>
          <p14:tracePt t="21402" x="2295525" y="2455863"/>
          <p14:tracePt t="21418" x="2357438" y="2455863"/>
          <p14:tracePt t="21434" x="2384425" y="2465388"/>
          <p14:tracePt t="21450" x="2446338" y="2465388"/>
          <p14:tracePt t="21467" x="2517775" y="2465388"/>
          <p14:tracePt t="21485" x="2598738" y="2465388"/>
          <p14:tracePt t="21502" x="2633663" y="2465388"/>
          <p14:tracePt t="21519" x="2714625" y="2465388"/>
          <p14:tracePt t="21536" x="2759075" y="2455863"/>
          <p14:tracePt t="21552" x="2776538" y="2455863"/>
          <p14:tracePt t="21556" x="2803525" y="2455863"/>
          <p14:tracePt t="21585" x="2857500" y="2455863"/>
          <p14:tracePt t="21602" x="2874963" y="2455863"/>
          <p14:tracePt t="21619" x="2928938" y="2455863"/>
          <p14:tracePt t="21634" x="2982913" y="2455863"/>
          <p14:tracePt t="21651" x="3009900" y="2455863"/>
          <p14:tracePt t="21667" x="3062288" y="2473325"/>
          <p14:tracePt t="21684" x="3143250" y="2473325"/>
          <p14:tracePt t="21703" x="3214688" y="2482850"/>
          <p14:tracePt t="21718" x="3251200" y="2482850"/>
          <p14:tracePt t="21736" x="3295650" y="2482850"/>
          <p14:tracePt t="21752" x="3340100" y="2482850"/>
          <p14:tracePt t="21768" x="3357563" y="2482850"/>
          <p14:tracePt t="21786" x="3394075" y="2482850"/>
          <p14:tracePt t="21803" x="3455988" y="2482850"/>
          <p14:tracePt t="21819" x="3490913" y="2482850"/>
          <p14:tracePt t="21836" x="3571875" y="2482850"/>
          <p14:tracePt t="21853" x="3643313" y="2482850"/>
          <p14:tracePt t="21868" x="3679825" y="2482850"/>
          <p14:tracePt t="21886" x="3751263" y="2482850"/>
          <p14:tracePt t="21902" x="3803650" y="2482850"/>
          <p14:tracePt t="21918" x="3822700" y="2482850"/>
          <p14:tracePt t="21935" x="3867150" y="2482850"/>
          <p14:tracePt t="21952" x="3875088" y="2482850"/>
          <p14:tracePt t="22385" x="3884613" y="2482850"/>
          <p14:tracePt t="22402" x="3938588" y="2490788"/>
          <p14:tracePt t="22419" x="4037013" y="2500313"/>
          <p14:tracePt t="22435" x="4089400" y="2509838"/>
          <p14:tracePt t="22452" x="4197350" y="2517775"/>
          <p14:tracePt t="22466" x="4295775" y="2536825"/>
          <p14:tracePt t="22484" x="4348163" y="2544763"/>
          <p14:tracePt t="22502" x="4429125" y="2554288"/>
          <p14:tracePt t="22519" x="4473575" y="2562225"/>
          <p14:tracePt t="22536" x="4500563" y="2571750"/>
          <p14:tracePt t="22569" x="4510088" y="2571750"/>
          <p14:tracePt t="22586" x="4518025" y="2581275"/>
          <p14:tracePt t="22602" x="4527550" y="2581275"/>
          <p14:tracePt t="22618" x="4537075" y="2589213"/>
          <p14:tracePt t="22635" x="4554538" y="2589213"/>
          <p14:tracePt t="22652" x="4572000" y="2589213"/>
          <p14:tracePt t="22668" x="4608513" y="2598738"/>
          <p14:tracePt t="22685" x="4660900" y="2608263"/>
          <p14:tracePt t="22702" x="4697413" y="2608263"/>
          <p14:tracePt t="22719" x="4768850" y="2616200"/>
          <p14:tracePt t="22734" x="4848225" y="2625725"/>
          <p14:tracePt t="22752" x="4875213" y="2625725"/>
          <p14:tracePt t="22769" x="4929188" y="2625725"/>
          <p14:tracePt t="22786" x="4965700" y="2625725"/>
          <p14:tracePt t="22802" x="4983163" y="2625725"/>
          <p14:tracePt t="22819" x="5018088" y="2625725"/>
          <p14:tracePt t="22836" x="5054600" y="2625725"/>
          <p14:tracePt t="22852" x="5081588" y="2625725"/>
          <p14:tracePt t="22869" x="5099050" y="2625725"/>
          <p14:tracePt t="22885" x="5116513" y="2625725"/>
          <p14:tracePt t="22902" x="5126038" y="2625725"/>
          <p14:tracePt t="22918" x="5133975" y="2625725"/>
          <p14:tracePt t="22952" x="5170488" y="2625725"/>
          <p14:tracePt t="22965" x="5187950" y="2625725"/>
          <p14:tracePt t="22983" x="5232400" y="2625725"/>
          <p14:tracePt t="23000" x="5276850" y="2625725"/>
          <p14:tracePt t="23017" x="5303838" y="2625725"/>
          <p14:tracePt t="23035" x="5348288" y="2625725"/>
          <p14:tracePt t="23051" x="5394325" y="2616200"/>
          <p14:tracePt t="23068" x="5411788" y="2608263"/>
          <p14:tracePt t="23085" x="5456238" y="2598738"/>
          <p14:tracePt t="23102" x="5483225" y="2598738"/>
          <p14:tracePt t="23118" x="5491163" y="2598738"/>
          <p14:tracePt t="23135" x="5500688" y="2589213"/>
          <p14:tracePt t="23152" x="5510213" y="2589213"/>
          <p14:tracePt t="23167" x="5518150" y="2589213"/>
          <p14:tracePt t="23202" x="5527675" y="2589213"/>
          <p14:tracePt t="23235" x="5537200" y="2589213"/>
          <p14:tracePt t="23269" x="5554663" y="2571750"/>
          <p14:tracePt t="23285" x="5562600" y="2571750"/>
          <p14:tracePt t="23302" x="5572125" y="2571750"/>
          <p14:tracePt t="23319" x="5581650" y="2562225"/>
          <p14:tracePt t="23335" x="5589588" y="2562225"/>
          <p14:tracePt t="23352" x="5599113" y="2562225"/>
          <p14:tracePt t="23369" x="5608638" y="2562225"/>
          <p14:tracePt t="23419" x="5616575" y="2562225"/>
          <p14:tracePt t="23435" x="5626100" y="2562225"/>
          <p14:tracePt t="23502" x="5626100" y="2554288"/>
          <p14:tracePt t="23536" x="5599113" y="2544763"/>
          <p14:tracePt t="23552" x="5562600" y="2527300"/>
          <p14:tracePt t="23555" x="5527675" y="2527300"/>
          <p14:tracePt t="23569" x="5491163" y="2527300"/>
          <p14:tracePt t="23586" x="5357813" y="2509838"/>
          <p14:tracePt t="23602" x="5268913" y="2509838"/>
          <p14:tracePt t="23619" x="5081588" y="2500313"/>
          <p14:tracePt t="23636" x="4894263" y="2490788"/>
          <p14:tracePt t="23651" x="4803775" y="2490788"/>
          <p14:tracePt t="23668" x="4660900" y="2490788"/>
          <p14:tracePt t="23683" x="4608513" y="2490788"/>
          <p14:tracePt t="23700" x="4491038" y="2490788"/>
          <p14:tracePt t="23717" x="4402138" y="2490788"/>
          <p14:tracePt t="23732" x="4357688" y="2490788"/>
          <p14:tracePt t="23749" x="4313238" y="2490788"/>
          <p14:tracePt t="23767" x="4286250" y="2490788"/>
          <p14:tracePt t="23783" x="4276725" y="2490788"/>
          <p14:tracePt t="23801" x="4268788" y="2490788"/>
          <p14:tracePt t="23818" x="4259263" y="2490788"/>
          <p14:tracePt t="23835" x="4241800" y="2490788"/>
          <p14:tracePt t="23852" x="4197350" y="2490788"/>
          <p14:tracePt t="23868" x="4170363" y="2490788"/>
          <p14:tracePt t="23886" x="4108450" y="2490788"/>
          <p14:tracePt t="23902" x="4071938" y="2490788"/>
          <p14:tracePt t="23919" x="3973513" y="2490788"/>
          <p14:tracePt t="23936" x="3867150" y="2482850"/>
          <p14:tracePt t="23951" x="3803650" y="2473325"/>
          <p14:tracePt t="23967" x="3697288" y="2465388"/>
          <p14:tracePt t="23984" x="3598863" y="2446338"/>
          <p14:tracePt t="24002" x="3517900" y="2438400"/>
          <p14:tracePt t="24019" x="3490913" y="2428875"/>
          <p14:tracePt t="24035" x="3455988" y="2428875"/>
          <p14:tracePt t="24051" x="3419475" y="2428875"/>
          <p14:tracePt t="24068" x="3394075" y="2428875"/>
          <p14:tracePt t="24085" x="3357563" y="2428875"/>
          <p14:tracePt t="24102" x="3322638" y="2428875"/>
          <p14:tracePt t="24118" x="3303588" y="2428875"/>
          <p14:tracePt t="24135" x="3251200" y="2428875"/>
          <p14:tracePt t="24152" x="3179763" y="2428875"/>
          <p14:tracePt t="24167" x="3133725" y="2428875"/>
          <p14:tracePt t="24184" x="3062288" y="2428875"/>
          <p14:tracePt t="24201" x="2973388" y="2438400"/>
          <p14:tracePt t="24219" x="2928938" y="2446338"/>
          <p14:tracePt t="24235" x="2840038" y="2465388"/>
          <p14:tracePt t="24252" x="2759075" y="2473325"/>
          <p14:tracePt t="24269" x="2705100" y="2473325"/>
          <p14:tracePt t="24285" x="2687638" y="2473325"/>
          <p14:tracePt t="24302" x="2633663" y="2473325"/>
          <p14:tracePt t="24319" x="2589213" y="2473325"/>
          <p14:tracePt t="24335" x="2571750" y="2473325"/>
          <p14:tracePt t="24352" x="2536825" y="2473325"/>
          <p14:tracePt t="24368" x="2490788" y="2473325"/>
          <p14:tracePt t="24385" x="2473325" y="2473325"/>
          <p14:tracePt t="24401" x="2455863" y="2473325"/>
          <p14:tracePt t="24419" x="2438400" y="2473325"/>
          <p14:tracePt t="24435" x="2428875" y="2473325"/>
          <p14:tracePt t="24452" x="2411413" y="2473325"/>
          <p14:tracePt t="24467" x="2366963" y="2473325"/>
          <p14:tracePt t="24485" x="2347913" y="2473325"/>
          <p14:tracePt t="24502" x="2312988" y="2473325"/>
          <p14:tracePt t="24520" x="2276475" y="2482850"/>
          <p14:tracePt t="24536" x="2232025" y="2482850"/>
          <p14:tracePt t="24552" x="2214563" y="2490788"/>
          <p14:tracePt t="24569" x="2179638" y="2490788"/>
          <p14:tracePt t="24585" x="2143125" y="2490788"/>
          <p14:tracePt t="24602" x="2125663" y="2490788"/>
          <p14:tracePt t="24619" x="2098675" y="2490788"/>
          <p14:tracePt t="24636" x="2081213" y="2490788"/>
          <p14:tracePt t="24668" x="2062163" y="2490788"/>
          <p14:tracePt t="24685" x="2054225" y="2490788"/>
          <p14:tracePt t="24719" x="2044700" y="2490788"/>
          <p14:tracePt t="24733" x="2036763" y="2490788"/>
          <p14:tracePt t="24751" x="2027238" y="2490788"/>
          <p14:tracePt t="24767" x="2017713" y="2490788"/>
          <p14:tracePt t="24802" x="2009775" y="2490788"/>
          <p14:tracePt t="25034" x="2017713" y="2490788"/>
          <p14:tracePt t="25052" x="2036763" y="2490788"/>
          <p14:tracePt t="25085" x="2071688" y="2490788"/>
          <p14:tracePt t="25102" x="2133600" y="2500313"/>
          <p14:tracePt t="25119" x="2170113" y="2500313"/>
          <p14:tracePt t="25135" x="2276475" y="2509838"/>
          <p14:tracePt t="25151" x="2384425" y="2527300"/>
          <p14:tracePt t="25169" x="2446338" y="2527300"/>
          <p14:tracePt t="25184" x="2562225" y="2536825"/>
          <p14:tracePt t="25201" x="2679700" y="2544763"/>
          <p14:tracePt t="25218" x="2724150" y="2554288"/>
          <p14:tracePt t="25235" x="2822575" y="2554288"/>
          <p14:tracePt t="25253" x="2894013" y="2554288"/>
          <p14:tracePt t="25269" x="2938463" y="2562225"/>
          <p14:tracePt t="25283" x="2990850" y="2562225"/>
          <p14:tracePt t="25300" x="3062288" y="2562225"/>
          <p14:tracePt t="25318" x="3143250" y="2562225"/>
          <p14:tracePt t="25336" x="3187700" y="2562225"/>
          <p14:tracePt t="25352" x="3259138" y="2562225"/>
          <p14:tracePt t="25368" x="3313113" y="2562225"/>
          <p14:tracePt t="25385" x="3348038" y="2562225"/>
          <p14:tracePt t="25402" x="3419475" y="2562225"/>
          <p14:tracePt t="25419" x="3490913" y="2562225"/>
          <p14:tracePt t="25435" x="3517900" y="2562225"/>
          <p14:tracePt t="25452" x="3571875" y="2562225"/>
          <p14:tracePt t="25467" x="3616325" y="2562225"/>
          <p14:tracePt t="25484" x="3633788" y="2562225"/>
          <p14:tracePt t="25500" x="3679825" y="2562225"/>
          <p14:tracePt t="25517" x="3714750" y="2562225"/>
          <p14:tracePt t="25535" x="3732213" y="2562225"/>
          <p14:tracePt t="25552" x="3768725" y="2562225"/>
          <p14:tracePt t="25569" x="3813175" y="2562225"/>
          <p14:tracePt t="25584" x="3830638" y="2562225"/>
          <p14:tracePt t="25601" x="3867150" y="2562225"/>
          <p14:tracePt t="25619" x="3911600" y="2562225"/>
          <p14:tracePt t="25636" x="3965575" y="2562225"/>
          <p14:tracePt t="25652" x="3990975" y="2562225"/>
          <p14:tracePt t="25669" x="4044950" y="2571750"/>
          <p14:tracePt t="25686" x="4098925" y="2581275"/>
          <p14:tracePt t="25702" x="4125913" y="2581275"/>
          <p14:tracePt t="25719" x="4179888" y="2581275"/>
          <p14:tracePt t="25735" x="4214813" y="2581275"/>
          <p14:tracePt t="25752" x="4224338" y="2581275"/>
          <p14:tracePt t="25769" x="4232275" y="2581275"/>
          <p14:tracePt t="25785" x="4241800" y="2581275"/>
          <p14:tracePt t="25802" x="4251325" y="2589213"/>
          <p14:tracePt t="25819" x="4276725" y="2598738"/>
          <p14:tracePt t="25835" x="4322763" y="2598738"/>
          <p14:tracePt t="25851" x="4348163" y="2598738"/>
          <p14:tracePt t="25867" x="4419600" y="2608263"/>
          <p14:tracePt t="25884" x="4510088" y="2616200"/>
          <p14:tracePt t="25901" x="4545013" y="2625725"/>
          <p14:tracePt t="25918" x="4608513" y="2625725"/>
          <p14:tracePt t="25936" x="4652963" y="2625725"/>
          <p14:tracePt t="25952" x="4670425" y="2625725"/>
          <p14:tracePt t="25966" x="4714875" y="2625725"/>
          <p14:tracePt t="25984" x="4751388" y="2625725"/>
          <p14:tracePt t="26002" x="4786313" y="2625725"/>
          <p14:tracePt t="26016" x="4803775" y="2625725"/>
          <p14:tracePt t="26035" x="4848225" y="2625725"/>
          <p14:tracePt t="26052" x="4884738" y="2625725"/>
          <p14:tracePt t="26068" x="4902200" y="2625725"/>
          <p14:tracePt t="26085" x="4938713" y="2625725"/>
          <p14:tracePt t="26100" x="4956175" y="2625725"/>
          <p14:tracePt t="26118" x="4983163" y="2625725"/>
          <p14:tracePt t="26136" x="5010150" y="2625725"/>
          <p14:tracePt t="26152" x="5027613" y="2625725"/>
          <p14:tracePt t="26168" x="5037138" y="2625725"/>
          <p14:tracePt t="26185" x="5072063" y="2625725"/>
          <p14:tracePt t="26202" x="5081588" y="2625725"/>
          <p14:tracePt t="26218" x="5089525" y="2625725"/>
          <p14:tracePt t="26234" x="5099050" y="2625725"/>
          <p14:tracePt t="26253" x="5108575" y="2625725"/>
          <p14:tracePt t="26285" x="5116513" y="2616200"/>
          <p14:tracePt t="26303" x="5143500" y="2616200"/>
          <p14:tracePt t="26318" x="5153025" y="2616200"/>
          <p14:tracePt t="26335" x="5180013" y="2608263"/>
          <p14:tracePt t="26352" x="5205413" y="2598738"/>
          <p14:tracePt t="26385" x="5224463" y="2589213"/>
          <p14:tracePt t="26402" x="5241925" y="2589213"/>
          <p14:tracePt t="26418" x="5259388" y="2589213"/>
          <p14:tracePt t="26435" x="5286375" y="2581275"/>
          <p14:tracePt t="26450" x="5322888" y="2571750"/>
          <p14:tracePt t="26467" x="5340350" y="2571750"/>
          <p14:tracePt t="26485" x="5375275" y="2562225"/>
          <p14:tracePt t="26500" x="5384800" y="2562225"/>
          <p14:tracePt t="26517" x="5394325" y="2562225"/>
          <p14:tracePt t="26552" x="5402263" y="2562225"/>
          <p14:tracePt t="26569" x="5419725" y="2562225"/>
          <p14:tracePt t="26600" x="5429250" y="2562225"/>
          <p14:tracePt t="26635" x="5438775" y="2562225"/>
          <p14:tracePt t="26651" x="5446713" y="2562225"/>
          <p14:tracePt t="26718" x="5456238" y="2562225"/>
          <p14:tracePt t="42301" x="4197350" y="2616200"/>
          <p14:tracePt t="42318" x="3965575" y="2616200"/>
          <p14:tracePt t="42334" x="3894138" y="2616200"/>
          <p14:tracePt t="42351" x="3768725" y="2616200"/>
          <p14:tracePt t="42368" x="3625850" y="2616200"/>
          <p14:tracePt t="42384" x="3562350" y="2616200"/>
          <p14:tracePt t="42401" x="3465513" y="2616200"/>
          <p14:tracePt t="42418" x="3367088" y="2616200"/>
          <p14:tracePt t="42435" x="3303588" y="2625725"/>
          <p14:tracePt t="42450" x="3179763" y="2625725"/>
          <p14:tracePt t="42468" x="3027363" y="2633663"/>
          <p14:tracePt t="42484" x="2946400" y="2643188"/>
          <p14:tracePt t="42500" x="2786063" y="2660650"/>
          <p14:tracePt t="42518" x="2616200" y="2687638"/>
          <p14:tracePt t="42535" x="2490788" y="2724150"/>
          <p14:tracePt t="42549" x="2446338" y="2732088"/>
          <p14:tracePt t="42566" x="2366963" y="2751138"/>
          <p14:tracePt t="42582" x="2347913" y="2751138"/>
          <p14:tracePt t="42599" x="2322513" y="2751138"/>
          <p14:tracePt t="42617" x="2312988" y="2751138"/>
          <p14:tracePt t="42651" x="2303463" y="2751138"/>
          <p14:tracePt t="43067" x="2276475" y="2751138"/>
          <p14:tracePt t="43073" x="2251075" y="2751138"/>
          <p14:tracePt t="43085" x="2224088" y="2751138"/>
          <p14:tracePt t="43099" x="2187575" y="2751138"/>
          <p14:tracePt t="43116" x="2170113" y="2751138"/>
          <p14:tracePt t="43133" x="2143125" y="2751138"/>
          <p14:tracePt t="43149" x="2133600" y="2751138"/>
          <p14:tracePt t="43166" x="2125663" y="2751138"/>
          <p14:tracePt t="43183" x="2116138" y="2751138"/>
          <p14:tracePt t="43201" x="2108200" y="2751138"/>
          <p14:tracePt t="43234" x="2098675" y="2751138"/>
          <p14:tracePt t="43251" x="2089150" y="2751138"/>
          <p14:tracePt t="43268" x="2081213" y="2751138"/>
          <p14:tracePt t="43284" x="2071688" y="2751138"/>
          <p14:tracePt t="43318" x="2054225" y="2751138"/>
          <p14:tracePt t="43334" x="2044700" y="2751138"/>
          <p14:tracePt t="43384" x="2036763" y="2751138"/>
          <p14:tracePt t="43451" x="2027238" y="2759075"/>
          <p14:tracePt t="43501" x="2017713" y="2768600"/>
          <p14:tracePt t="43518" x="2009775" y="2776538"/>
          <p14:tracePt t="43551" x="2000250" y="2786063"/>
          <p14:tracePt t="43584" x="1990725" y="2795588"/>
          <p14:tracePt t="43601" x="1990725" y="2803525"/>
          <p14:tracePt t="43635" x="1990725" y="2813050"/>
          <p14:tracePt t="43668" x="1990725" y="2822575"/>
          <p14:tracePt t="43717" x="1990725" y="2830513"/>
          <p14:tracePt t="43750" x="1982788" y="2840038"/>
          <p14:tracePt t="43767" x="1973263" y="2847975"/>
          <p14:tracePt t="43817" x="1965325" y="2857500"/>
          <p14:tracePt t="48300" x="2017713" y="2867025"/>
          <p14:tracePt t="48318" x="2116138" y="2874963"/>
          <p14:tracePt t="48334" x="2160588" y="2874963"/>
          <p14:tracePt t="48351" x="2259013" y="2874963"/>
          <p14:tracePt t="48366" x="2339975" y="2884488"/>
          <p14:tracePt t="48385" x="2366963" y="2884488"/>
          <p14:tracePt t="48401" x="2419350" y="2884488"/>
          <p14:tracePt t="48418" x="2465388" y="2884488"/>
          <p14:tracePt t="48434" x="2490788" y="2884488"/>
          <p14:tracePt t="48449" x="2554288" y="2884488"/>
          <p14:tracePt t="48466" x="2625725" y="2884488"/>
          <p14:tracePt t="48483" x="2660650" y="2884488"/>
          <p14:tracePt t="48500" x="2732088" y="2884488"/>
          <p14:tracePt t="48516" x="2803525" y="2884488"/>
          <p14:tracePt t="48534" x="2830513" y="2884488"/>
          <p14:tracePt t="48551" x="2884488" y="2884488"/>
          <p14:tracePt t="48568" x="2938463" y="2884488"/>
          <p14:tracePt t="48584" x="2982913" y="2884488"/>
          <p14:tracePt t="48600" x="3009900" y="2884488"/>
          <p14:tracePt t="48618" x="3062288" y="2884488"/>
          <p14:tracePt t="48635" x="3116263" y="2884488"/>
          <p14:tracePt t="48651" x="3152775" y="2884488"/>
          <p14:tracePt t="48667" x="3224213" y="2884488"/>
          <p14:tracePt t="48684" x="3295650" y="2884488"/>
          <p14:tracePt t="48700" x="3322638" y="2884488"/>
          <p14:tracePt t="48716" x="3375025" y="2884488"/>
          <p14:tracePt t="48734" x="3419475" y="2884488"/>
          <p14:tracePt t="48751" x="3438525" y="2884488"/>
          <p14:tracePt t="48767" x="3473450" y="2884488"/>
          <p14:tracePt t="48784" x="3490913" y="2884488"/>
          <p14:tracePt t="48801" x="3509963" y="2884488"/>
          <p14:tracePt t="48817" x="3517900" y="2884488"/>
          <p14:tracePt t="48835" x="3544888" y="2884488"/>
          <p14:tracePt t="48851" x="3589338" y="2884488"/>
          <p14:tracePt t="48867" x="3608388" y="2884488"/>
          <p14:tracePt t="48885" x="3643313" y="2884488"/>
          <p14:tracePt t="48901" x="3660775" y="2884488"/>
          <p14:tracePt t="48916" x="3714750" y="2884488"/>
          <p14:tracePt t="48933" x="3768725" y="2884488"/>
          <p14:tracePt t="48951" x="3813175" y="2884488"/>
          <p14:tracePt t="48967" x="3840163" y="2884488"/>
          <p14:tracePt t="48984" x="3875088" y="2884488"/>
          <p14:tracePt t="49000" x="3919538" y="2884488"/>
          <p14:tracePt t="49017" x="3938588" y="2884488"/>
          <p14:tracePt t="49034" x="3973513" y="2884488"/>
          <p14:tracePt t="49051" x="4010025" y="2884488"/>
          <p14:tracePt t="49067" x="4037013" y="2884488"/>
          <p14:tracePt t="49073" x="4054475" y="2884488"/>
          <p14:tracePt t="49099" x="4071938" y="2894013"/>
          <p14:tracePt t="49117" x="4081463" y="2894013"/>
          <p14:tracePt t="49134" x="4089400" y="2894013"/>
          <p14:tracePt t="49152" x="4098925" y="2894013"/>
          <p14:tracePt t="49500" x="4108450" y="2894013"/>
          <p14:tracePt t="49517" x="4170363" y="2911475"/>
          <p14:tracePt t="49534" x="4232275" y="2928938"/>
          <p14:tracePt t="49551" x="4375150" y="2946400"/>
          <p14:tracePt t="49568" x="4510088" y="2955925"/>
          <p14:tracePt t="49585" x="4608513" y="2965450"/>
          <p14:tracePt t="49601" x="4660900" y="2973388"/>
          <p14:tracePt t="49619" x="4759325" y="2973388"/>
          <p14:tracePt t="49634" x="4857750" y="2982913"/>
          <p14:tracePt t="49650" x="4902200" y="2982913"/>
          <p14:tracePt t="49668" x="5000625" y="2982913"/>
          <p14:tracePt t="49682" x="5045075" y="2982913"/>
          <p14:tracePt t="49699" x="5133975" y="2982913"/>
          <p14:tracePt t="49718" x="5214938" y="2982913"/>
          <p14:tracePt t="49734" x="5286375" y="2982913"/>
          <p14:tracePt t="49750" x="5313363" y="2982913"/>
          <p14:tracePt t="49767" x="5367338" y="2982913"/>
          <p14:tracePt t="49784" x="5411788" y="2982913"/>
          <p14:tracePt t="49801" x="5438775" y="2982913"/>
          <p14:tracePt t="49817" x="5491163" y="2982913"/>
          <p14:tracePt t="49835" x="5562600" y="2982913"/>
          <p14:tracePt t="49851" x="5634038" y="2982913"/>
          <p14:tracePt t="49867" x="5661025" y="2982913"/>
          <p14:tracePt t="49885" x="5715000" y="2982913"/>
          <p14:tracePt t="49900" x="5741988" y="2982913"/>
          <p14:tracePt t="49917" x="5795963" y="2982913"/>
          <p14:tracePt t="49935" x="5848350" y="2982913"/>
          <p14:tracePt t="49951" x="5894388" y="2973388"/>
          <p14:tracePt t="49966" x="5911850" y="2973388"/>
          <p14:tracePt t="49984" x="5991225" y="2965450"/>
          <p14:tracePt t="50001" x="6062663" y="2955925"/>
          <p14:tracePt t="50017" x="6116638" y="2955925"/>
          <p14:tracePt t="50034" x="6197600" y="2946400"/>
          <p14:tracePt t="50050" x="6276975" y="2938463"/>
          <p14:tracePt t="50067" x="6313488" y="2938463"/>
          <p14:tracePt t="50073" x="6340475" y="2938463"/>
          <p14:tracePt t="50098" x="6394450" y="2938463"/>
          <p14:tracePt t="50115" x="6438900" y="2928938"/>
          <p14:tracePt t="50133" x="6518275" y="2919413"/>
          <p14:tracePt t="50151" x="6589713" y="2911475"/>
          <p14:tracePt t="50167" x="6626225" y="2911475"/>
          <p14:tracePt t="50185" x="6705600" y="2901950"/>
          <p14:tracePt t="50199" x="6759575" y="2901950"/>
          <p14:tracePt t="50216" x="6786563" y="2894013"/>
          <p14:tracePt t="50234" x="6823075" y="2884488"/>
          <p14:tracePt t="50251" x="6858000" y="2874963"/>
          <p14:tracePt t="50268" x="6902450" y="2874963"/>
          <p14:tracePt t="50284" x="6911975" y="2874963"/>
          <p14:tracePt t="50300" x="6919913" y="2874963"/>
          <p14:tracePt t="50315" x="6929438" y="2874963"/>
          <p14:tracePt t="50333" x="6938963" y="2867025"/>
          <p14:tracePt t="50351" x="6946900" y="2867025"/>
          <p14:tracePt t="50367" x="6956425" y="2867025"/>
          <p14:tracePt t="50417" x="6965950" y="2867025"/>
          <p14:tracePt t="50501" x="6956425" y="2867025"/>
          <p14:tracePt t="50517" x="6938963" y="2867025"/>
          <p14:tracePt t="50534" x="6911975" y="2867025"/>
          <p14:tracePt t="50551" x="6823075" y="2867025"/>
          <p14:tracePt t="50568" x="6680200" y="2857500"/>
          <p14:tracePt t="50584" x="6608763" y="2857500"/>
          <p14:tracePt t="50601" x="6483350" y="2857500"/>
          <p14:tracePt t="50618" x="6402388" y="2857500"/>
          <p14:tracePt t="50634" x="6330950" y="2857500"/>
          <p14:tracePt t="50650" x="6296025" y="2857500"/>
          <p14:tracePt t="50668" x="6215063" y="2857500"/>
          <p14:tracePt t="50684" x="6116638" y="2857500"/>
          <p14:tracePt t="50700" x="6081713" y="2857500"/>
          <p14:tracePt t="50716" x="6018213" y="2857500"/>
          <p14:tracePt t="50735" x="5983288" y="2857500"/>
          <p14:tracePt t="50751" x="5965825" y="2857500"/>
          <p14:tracePt t="50766" x="5919788" y="2857500"/>
          <p14:tracePt t="50782" x="5857875" y="2857500"/>
          <p14:tracePt t="50801" x="5803900" y="2857500"/>
          <p14:tracePt t="50817" x="5705475" y="2857500"/>
          <p14:tracePt t="50836" x="5581650" y="2857500"/>
          <p14:tracePt t="50850" x="5510213" y="2857500"/>
          <p14:tracePt t="50867" x="5394325" y="2857500"/>
          <p14:tracePt t="50885" x="5295900" y="2857500"/>
          <p14:tracePt t="50901" x="5251450" y="2857500"/>
          <p14:tracePt t="50917" x="5143500" y="2857500"/>
          <p14:tracePt t="50935" x="4991100" y="2867025"/>
          <p14:tracePt t="50951" x="4848225" y="2867025"/>
          <p14:tracePt t="50968" x="4776788" y="2867025"/>
          <p14:tracePt t="50985" x="4670425" y="2867025"/>
          <p14:tracePt t="50999" x="4625975" y="2867025"/>
          <p14:tracePt t="51015" x="4537075" y="2867025"/>
          <p14:tracePt t="51033" x="4438650" y="2867025"/>
          <p14:tracePt t="51050" x="4348163" y="2867025"/>
          <p14:tracePt t="51066" x="4303713" y="2867025"/>
          <p14:tracePt t="51071" x="4259263" y="2867025"/>
          <p14:tracePt t="51100" x="4116388" y="2867025"/>
          <p14:tracePt t="51118" x="4062413" y="2867025"/>
          <p14:tracePt t="51134" x="3983038" y="2867025"/>
          <p14:tracePt t="51151" x="3911600" y="2867025"/>
          <p14:tracePt t="51167" x="3884613" y="2867025"/>
          <p14:tracePt t="51184" x="3803650" y="2867025"/>
          <p14:tracePt t="51200" x="3732213" y="2867025"/>
          <p14:tracePt t="51218" x="3608388" y="2874963"/>
          <p14:tracePt t="51234" x="3536950" y="2874963"/>
          <p14:tracePt t="51252" x="3367088" y="2901950"/>
          <p14:tracePt t="51268" x="3143250" y="2911475"/>
          <p14:tracePt t="51284" x="3009900" y="2919413"/>
          <p14:tracePt t="51301" x="2732088" y="2938463"/>
          <p14:tracePt t="51318" x="2536825" y="2946400"/>
          <p14:tracePt t="51334" x="2446338" y="2946400"/>
          <p14:tracePt t="51351" x="2330450" y="2955925"/>
          <p14:tracePt t="51368" x="2259013" y="2965450"/>
          <p14:tracePt t="51384" x="2241550" y="2965450"/>
          <p14:tracePt t="51401" x="2224088" y="2965450"/>
          <p14:tracePt t="51418" x="2205038" y="2973388"/>
          <p14:tracePt t="51451" x="2197100" y="2973388"/>
          <p14:tracePt t="51466" x="2187575" y="2982913"/>
          <p14:tracePt t="51484" x="2179638" y="2982913"/>
          <p14:tracePt t="51501" x="2143125" y="3000375"/>
          <p14:tracePt t="51518" x="2098675" y="3009900"/>
          <p14:tracePt t="51534" x="2081213" y="3027363"/>
          <p14:tracePt t="51551" x="2054225" y="3036888"/>
          <p14:tracePt t="51568" x="2017713" y="3044825"/>
          <p14:tracePt t="51583" x="2009775" y="3054350"/>
          <p14:tracePt t="51599" x="1990725" y="3062288"/>
          <p14:tracePt t="51616" x="1982788" y="3081338"/>
          <p14:tracePt t="51633" x="1973263" y="3081338"/>
          <p14:tracePt t="51651" x="1965325" y="3089275"/>
          <p14:tracePt t="51668" x="1955800" y="3089275"/>
          <p14:tracePt t="51684" x="1955800" y="3098800"/>
          <p14:tracePt t="51700" x="1946275" y="3108325"/>
          <p14:tracePt t="51717" x="1938338" y="3116263"/>
          <p14:tracePt t="51734" x="1928813" y="3133725"/>
          <p14:tracePt t="51750" x="1928813" y="3143250"/>
          <p14:tracePt t="51767" x="1928813" y="3160713"/>
          <p14:tracePt t="51784" x="1928813" y="3170238"/>
          <p14:tracePt t="51801" x="1928813" y="3179763"/>
          <p14:tracePt t="51817" x="1928813" y="3187700"/>
          <p14:tracePt t="51850" x="1928813" y="3197225"/>
          <p14:tracePt t="51901" x="1928813" y="3205163"/>
          <p14:tracePt t="51950" x="1928813" y="3214688"/>
          <p14:tracePt t="52001" x="1928813" y="3224213"/>
          <p14:tracePt t="52067" x="1938338" y="3224213"/>
          <p14:tracePt t="52084" x="1946275" y="3232150"/>
          <p14:tracePt t="52101" x="1973263" y="3241675"/>
          <p14:tracePt t="52118" x="2000250" y="3251200"/>
          <p14:tracePt t="52133" x="2071688" y="3259138"/>
          <p14:tracePt t="52149" x="2160588" y="3276600"/>
          <p14:tracePt t="52166" x="2214563" y="3286125"/>
          <p14:tracePt t="52184" x="2303463" y="3295650"/>
          <p14:tracePt t="52201" x="2366963" y="3295650"/>
          <p14:tracePt t="52217" x="2384425" y="3295650"/>
          <p14:tracePt t="52234" x="2411413" y="3295650"/>
          <p14:tracePt t="52251" x="2428875" y="3295650"/>
          <p14:tracePt t="52283" x="2438400" y="3295650"/>
          <p14:tracePt t="52318" x="2455863" y="3295650"/>
          <p14:tracePt t="52334" x="2465388" y="3295650"/>
          <p14:tracePt t="52351" x="2473325" y="3295650"/>
          <p14:tracePt t="52368" x="2500313" y="3295650"/>
          <p14:tracePt t="52384" x="2517775" y="3295650"/>
          <p14:tracePt t="52401" x="2562225" y="3286125"/>
          <p14:tracePt t="52418" x="2598738" y="3286125"/>
          <p14:tracePt t="52434" x="2616200" y="3286125"/>
          <p14:tracePt t="52449" x="2652713" y="3276600"/>
          <p14:tracePt t="52466" x="2705100" y="3268663"/>
          <p14:tracePt t="52484" x="2732088" y="3259138"/>
          <p14:tracePt t="52499" x="2803525" y="3251200"/>
          <p14:tracePt t="52516" x="2884488" y="3232150"/>
          <p14:tracePt t="52534" x="2919413" y="3224213"/>
          <p14:tracePt t="52551" x="3000375" y="3205163"/>
          <p14:tracePt t="52568" x="3081338" y="3197225"/>
          <p14:tracePt t="52582" x="3116263" y="3187700"/>
          <p14:tracePt t="52599" x="3179763" y="3170238"/>
          <p14:tracePt t="52618" x="3241675" y="3160713"/>
          <p14:tracePt t="52634" x="3259138" y="3160713"/>
          <p14:tracePt t="52650" x="3313113" y="3152775"/>
          <p14:tracePt t="52668" x="3384550" y="3143250"/>
          <p14:tracePt t="52684" x="3465513" y="3133725"/>
          <p14:tracePt t="52700" x="3500438" y="3133725"/>
          <p14:tracePt t="52718" x="3571875" y="3125788"/>
          <p14:tracePt t="52734" x="3652838" y="3125788"/>
          <p14:tracePt t="52750" x="3679825" y="3125788"/>
          <p14:tracePt t="52767" x="3741738" y="3125788"/>
          <p14:tracePt t="52784" x="3813175" y="3125788"/>
          <p14:tracePt t="52801" x="3848100" y="3125788"/>
          <p14:tracePt t="52816" x="3911600" y="3125788"/>
          <p14:tracePt t="52834" x="3965575" y="3133725"/>
          <p14:tracePt t="52852" x="4000500" y="3133725"/>
          <p14:tracePt t="52868" x="4027488" y="3133725"/>
          <p14:tracePt t="52884" x="4044950" y="3143250"/>
          <p14:tracePt t="52917" x="4071938" y="3152775"/>
          <p14:tracePt t="52934" x="4108450" y="3160713"/>
          <p14:tracePt t="52950" x="4133850" y="3160713"/>
          <p14:tracePt t="52967" x="4197350" y="3170238"/>
          <p14:tracePt t="52983" x="4276725" y="3179763"/>
          <p14:tracePt t="53001" x="4348163" y="3187700"/>
          <p14:tracePt t="53017" x="4384675" y="3197225"/>
          <p14:tracePt t="53033" x="4438650" y="3197225"/>
          <p14:tracePt t="53051" x="4473575" y="3205163"/>
          <p14:tracePt t="53068" x="4491038" y="3205163"/>
          <p14:tracePt t="53072" x="4510088" y="3214688"/>
          <p14:tracePt t="53101" x="4572000" y="3224213"/>
          <p14:tracePt t="53117" x="4589463" y="3224213"/>
          <p14:tracePt t="53135" x="4625975" y="3224213"/>
          <p14:tracePt t="53150" x="4670425" y="3232150"/>
          <p14:tracePt t="53166" x="4679950" y="3232150"/>
          <p14:tracePt t="53183" x="4687888" y="3232150"/>
          <p14:tracePt t="53200" x="4697413" y="3232150"/>
          <p14:tracePt t="53217" x="4705350" y="3232150"/>
          <p14:tracePt t="53233" x="4714875" y="3232150"/>
          <p14:tracePt t="53251" x="4724400" y="3232150"/>
          <p14:tracePt t="53266" x="4732338" y="3241675"/>
          <p14:tracePt t="53283" x="4741863" y="3241675"/>
          <p14:tracePt t="53301" x="4751388" y="3241675"/>
          <p14:tracePt t="53334" x="4768850" y="3241675"/>
          <p14:tracePt t="53351" x="4776788" y="3241675"/>
          <p14:tracePt t="53417" x="4786313" y="3241675"/>
          <p14:tracePt t="53567" x="4768850" y="3241675"/>
          <p14:tracePt t="53581" x="4751388" y="3241675"/>
          <p14:tracePt t="53598" x="4687888" y="3241675"/>
          <p14:tracePt t="53616" x="4581525" y="3241675"/>
          <p14:tracePt t="53634" x="4510088" y="3241675"/>
          <p14:tracePt t="53650" x="4303713" y="3259138"/>
          <p14:tracePt t="53668" x="4098925" y="3268663"/>
          <p14:tracePt t="53684" x="4000500" y="3276600"/>
          <p14:tracePt t="53700" x="3875088" y="3286125"/>
          <p14:tracePt t="53716" x="3759200" y="3286125"/>
          <p14:tracePt t="53733" x="3714750" y="3286125"/>
          <p14:tracePt t="53751" x="3616325" y="3286125"/>
          <p14:tracePt t="53765" x="3517900" y="3286125"/>
          <p14:tracePt t="53783" x="3473450" y="3286125"/>
          <p14:tracePt t="53801" x="3375025" y="3286125"/>
          <p14:tracePt t="53815" x="3276600" y="3286125"/>
          <p14:tracePt t="53833" x="3205163" y="3286125"/>
          <p14:tracePt t="53850" x="3160713" y="3276600"/>
          <p14:tracePt t="53866" x="3071813" y="3276600"/>
          <p14:tracePt t="53883" x="2955925" y="3268663"/>
          <p14:tracePt t="53901" x="2884488" y="3268663"/>
          <p14:tracePt t="53917" x="2741613" y="3268663"/>
          <p14:tracePt t="53931" x="2670175" y="3268663"/>
          <p14:tracePt t="53947" x="2562225" y="3268663"/>
          <p14:tracePt t="53964" x="2465388" y="3268663"/>
          <p14:tracePt t="53980" x="2428875" y="3268663"/>
          <p14:tracePt t="53997" x="2347913" y="3259138"/>
          <p14:tracePt t="54014" x="2303463" y="3259138"/>
          <p14:tracePt t="54031" x="2276475" y="3259138"/>
          <p14:tracePt t="54047" x="2268538" y="3259138"/>
          <p14:tracePt t="54065" x="2259013" y="3259138"/>
          <p14:tracePt t="54083" x="2241550" y="3259138"/>
          <p14:tracePt t="54114" x="2232025" y="3259138"/>
          <p14:tracePt t="54132" x="2224088" y="3259138"/>
          <p14:tracePt t="54148" x="2214563" y="3259138"/>
          <p14:tracePt t="54165" x="2205038" y="3259138"/>
          <p14:tracePt t="54200" x="2197100" y="3259138"/>
          <p14:tracePt t="54250" x="2187575" y="3259138"/>
          <p14:tracePt t="54267" x="2179638" y="3259138"/>
          <p14:tracePt t="54284" x="2152650" y="3259138"/>
          <p14:tracePt t="54302" x="2116138" y="3259138"/>
          <p14:tracePt t="54317" x="2098675" y="3259138"/>
          <p14:tracePt t="54334" x="2062163" y="3259138"/>
          <p14:tracePt t="54351" x="2044700" y="3259138"/>
          <p14:tracePt t="54367" x="2036763" y="3259138"/>
          <p14:tracePt t="54550" x="2044700" y="3259138"/>
          <p14:tracePt t="54567" x="2071688" y="3259138"/>
          <p14:tracePt t="54582" x="2098675" y="3259138"/>
          <p14:tracePt t="54600" x="2197100" y="3259138"/>
          <p14:tracePt t="54618" x="2339975" y="3268663"/>
          <p14:tracePt t="54634" x="2419350" y="3268663"/>
          <p14:tracePt t="54650" x="2581275" y="3276600"/>
          <p14:tracePt t="54668" x="2714625" y="3276600"/>
          <p14:tracePt t="54684" x="2795588" y="3276600"/>
          <p14:tracePt t="54700" x="2847975" y="3276600"/>
          <p14:tracePt t="54716" x="2919413" y="3276600"/>
          <p14:tracePt t="54733" x="2955925" y="3276600"/>
          <p14:tracePt t="54750" x="3027363" y="3276600"/>
          <p14:tracePt t="54766" x="3125788" y="3286125"/>
          <p14:tracePt t="54784" x="3224213" y="3295650"/>
          <p14:tracePt t="54800" x="3286125" y="3295650"/>
          <p14:tracePt t="54817" x="3394075" y="3303588"/>
          <p14:tracePt t="54834" x="3490913" y="3303588"/>
          <p14:tracePt t="54850" x="3544888" y="3303588"/>
          <p14:tracePt t="54868" x="3616325" y="3303588"/>
          <p14:tracePt t="54884" x="3660775" y="3303588"/>
          <p14:tracePt t="54900" x="3679825" y="3303588"/>
          <p14:tracePt t="54917" x="3714750" y="3303588"/>
          <p14:tracePt t="54935" x="3768725" y="3303588"/>
          <p14:tracePt t="54948" x="3803650" y="3303588"/>
          <p14:tracePt t="54966" x="3884613" y="3303588"/>
          <p14:tracePt t="54982" x="4027488" y="3303588"/>
          <p14:tracePt t="54999" x="4098925" y="3303588"/>
          <p14:tracePt t="55016" x="4205288" y="3303588"/>
          <p14:tracePt t="55033" x="4295775" y="3303588"/>
          <p14:tracePt t="55050" x="4330700" y="3303588"/>
          <p14:tracePt t="55067" x="4367213" y="3303588"/>
          <p14:tracePt t="55072" x="4384675" y="3303588"/>
          <p14:tracePt t="55101" x="4419600" y="3303588"/>
          <p14:tracePt t="55117" x="4429125" y="3303588"/>
          <p14:tracePt t="55135" x="4438650" y="3303588"/>
          <p14:tracePt t="55151" x="4446588" y="3303588"/>
          <p14:tracePt t="55166" x="4456113" y="3303588"/>
          <p14:tracePt t="55184" x="4465638" y="3303588"/>
          <p14:tracePt t="55200" x="4473575" y="3303588"/>
          <p14:tracePt t="55217" x="4483100" y="3303588"/>
          <p14:tracePt t="55234" x="4491038" y="3303588"/>
          <p14:tracePt t="55251" x="4527550" y="3303588"/>
          <p14:tracePt t="55266" x="4545013" y="3303588"/>
          <p14:tracePt t="55284" x="4589463" y="3303588"/>
          <p14:tracePt t="55301" x="4643438" y="3303588"/>
          <p14:tracePt t="55317" x="4660900" y="3303588"/>
          <p14:tracePt t="55334" x="4705350" y="3303588"/>
          <p14:tracePt t="55351" x="4724400" y="3303588"/>
          <p14:tracePt t="55367" x="4732338" y="3303588"/>
          <p14:tracePt t="55384" x="4741863" y="3295650"/>
          <p14:tracePt t="55401" x="4751388" y="3295650"/>
          <p14:tracePt t="55417" x="4759325" y="3295650"/>
          <p14:tracePt t="55434" x="4768850" y="3286125"/>
          <p14:tracePt t="55450" x="4776788" y="3276600"/>
          <p14:tracePt t="55468" x="4786313" y="3276600"/>
          <p14:tracePt t="55484" x="4795838" y="3276600"/>
          <p14:tracePt t="55517" x="4803775" y="3276600"/>
          <p14:tracePt t="55550" x="4813300" y="3276600"/>
          <p14:tracePt t="55584" x="4822825" y="3276600"/>
          <p14:tracePt t="55618" x="4830763" y="3276600"/>
          <p14:tracePt t="55650" x="4840288" y="3276600"/>
          <p14:tracePt t="55684" x="4848225" y="3276600"/>
          <p14:tracePt t="55734" x="4857750" y="3276600"/>
          <p14:tracePt t="55750" x="4867275" y="3276600"/>
          <p14:tracePt t="55833" x="4867275" y="3268663"/>
          <p14:tracePt t="55868" x="4875213" y="3259138"/>
          <p14:tracePt t="55900" x="4875213" y="3251200"/>
          <p14:tracePt t="69317" x="4705350" y="3241675"/>
          <p14:tracePt t="69333" x="4643438" y="3241675"/>
          <p14:tracePt t="69349" x="4572000" y="3241675"/>
          <p14:tracePt t="69363" x="4545013" y="3241675"/>
          <p14:tracePt t="69380" x="4491038" y="3241675"/>
          <p14:tracePt t="69397" x="4419600" y="3241675"/>
          <p14:tracePt t="69413" x="4384675" y="3241675"/>
          <p14:tracePt t="69430" x="4340225" y="3241675"/>
          <p14:tracePt t="69447" x="4295775" y="3241675"/>
          <p14:tracePt t="69463" x="4276725" y="3241675"/>
          <p14:tracePt t="69481" x="4241800" y="3241675"/>
          <p14:tracePt t="69498" x="4205288" y="3241675"/>
          <p14:tracePt t="69515" x="4170363" y="3241675"/>
          <p14:tracePt t="69533" x="4160838" y="3241675"/>
          <p14:tracePt t="69550" x="4125913" y="3241675"/>
          <p14:tracePt t="69568" x="4081463" y="3241675"/>
          <p14:tracePt t="69581" x="4054475" y="3241675"/>
          <p14:tracePt t="69599" x="3990975" y="3251200"/>
          <p14:tracePt t="69616" x="3902075" y="3259138"/>
          <p14:tracePt t="69633" x="3857625" y="3268663"/>
          <p14:tracePt t="69650" x="3759200" y="3276600"/>
          <p14:tracePt t="69665" x="3679825" y="3286125"/>
          <p14:tracePt t="69681" x="3643313" y="3286125"/>
          <p14:tracePt t="69699" x="3571875" y="3286125"/>
          <p14:tracePt t="69717" x="3517900" y="3295650"/>
          <p14:tracePt t="69731" x="3490913" y="3295650"/>
          <p14:tracePt t="69748" x="3446463" y="3295650"/>
          <p14:tracePt t="69766" x="3411538" y="3303588"/>
          <p14:tracePt t="69784" x="3375025" y="3313113"/>
          <p14:tracePt t="69800" x="3348038" y="3313113"/>
          <p14:tracePt t="69817" x="3295650" y="3322638"/>
          <p14:tracePt t="69833" x="3214688" y="3330575"/>
          <p14:tracePt t="69850" x="3179763" y="3330575"/>
          <p14:tracePt t="69867" x="3125788" y="3340100"/>
          <p14:tracePt t="69883" x="3062288" y="3348038"/>
          <p14:tracePt t="69900" x="2982913" y="3357563"/>
          <p14:tracePt t="69916" x="2946400" y="3357563"/>
          <p14:tracePt t="69934" x="2874963" y="3367088"/>
          <p14:tracePt t="69949" x="2830513" y="3375025"/>
          <p14:tracePt t="69965" x="2759075" y="3375025"/>
          <p14:tracePt t="69982" x="2679700" y="3384550"/>
          <p14:tracePt t="70000" x="2625725" y="3394075"/>
          <p14:tracePt t="70016" x="2598738" y="3394075"/>
          <p14:tracePt t="70034" x="2544763" y="3402013"/>
          <p14:tracePt t="70050" x="2500313" y="3411538"/>
          <p14:tracePt t="70067" x="2473325" y="3411538"/>
          <p14:tracePt t="70072" x="2438400" y="3411538"/>
          <p14:tracePt t="70099" x="2384425" y="3429000"/>
          <p14:tracePt t="70116" x="2330450" y="3438525"/>
          <p14:tracePt t="70133" x="2251075" y="3446463"/>
          <p14:tracePt t="70150" x="2187575" y="3455988"/>
          <p14:tracePt t="70166" x="2170113" y="3465513"/>
          <p14:tracePt t="70183" x="2125663" y="3473450"/>
          <p14:tracePt t="70200" x="2089150" y="3482975"/>
          <p14:tracePt t="70217" x="2071688" y="3490913"/>
          <p14:tracePt t="70233" x="2027238" y="3500438"/>
          <p14:tracePt t="70250" x="2009775" y="3527425"/>
          <p14:tracePt t="70267" x="1990725" y="3536950"/>
          <p14:tracePt t="70284" x="1965325" y="3562350"/>
          <p14:tracePt t="70301" x="1955800" y="3581400"/>
          <p14:tracePt t="70317" x="1946275" y="3616325"/>
          <p14:tracePt t="70333" x="1938338" y="3633788"/>
          <p14:tracePt t="70351" x="1919288" y="3670300"/>
          <p14:tracePt t="70365" x="1919288" y="3679825"/>
          <p14:tracePt t="70383" x="1919288" y="3687763"/>
          <p14:tracePt t="70400" x="1911350" y="3697288"/>
          <p14:tracePt t="70417" x="1901825" y="3732213"/>
          <p14:tracePt t="70433" x="1901825" y="3751263"/>
          <p14:tracePt t="70450" x="1893888" y="3803650"/>
          <p14:tracePt t="70467" x="1893888" y="3875088"/>
          <p14:tracePt t="70483" x="1893888" y="3911600"/>
          <p14:tracePt t="70500" x="1893888" y="3965575"/>
          <p14:tracePt t="70516" x="1893888" y="4000500"/>
          <p14:tracePt t="70533" x="1893888" y="4017963"/>
          <p14:tracePt t="70549" x="1893888" y="4054475"/>
          <p14:tracePt t="70565" x="1893888" y="4098925"/>
          <p14:tracePt t="70583" x="1893888" y="4125913"/>
          <p14:tracePt t="70599" x="1893888" y="4179888"/>
          <p14:tracePt t="70616" x="1893888" y="4214813"/>
          <p14:tracePt t="70633" x="1901825" y="4232275"/>
          <p14:tracePt t="70650" x="1911350" y="4268788"/>
          <p14:tracePt t="70665" x="1919288" y="4276725"/>
          <p14:tracePt t="70681" x="1919288" y="4303713"/>
          <p14:tracePt t="70698" x="1919288" y="4313238"/>
          <p14:tracePt t="70716" x="1928813" y="4330700"/>
          <p14:tracePt t="70748" x="1928813" y="4340225"/>
          <p14:tracePt t="70766" x="1928813" y="4348163"/>
          <p14:tracePt t="70817" x="1938338" y="4357688"/>
          <p14:tracePt t="70833" x="1955800" y="4367213"/>
          <p14:tracePt t="70850" x="1955800" y="4375150"/>
          <p14:tracePt t="70866" x="1965325" y="4384675"/>
          <p14:tracePt t="70884" x="1973263" y="4394200"/>
          <p14:tracePt t="70900" x="1973263" y="4402138"/>
          <p14:tracePt t="70949" x="1982788" y="4402138"/>
          <p14:tracePt t="71083" x="1990725" y="4402138"/>
          <p14:tracePt t="71150" x="2000250" y="4402138"/>
          <p14:tracePt t="71315" x="2009775" y="4402138"/>
          <p14:tracePt t="71332" x="2017713" y="4402138"/>
          <p14:tracePt t="71350" x="2027238" y="4402138"/>
          <p14:tracePt t="71366" x="2044700" y="4402138"/>
          <p14:tracePt t="71383" x="2054225" y="4402138"/>
          <p14:tracePt t="71399" x="2062163" y="4402138"/>
          <p14:tracePt t="71417" x="2089150" y="4402138"/>
          <p14:tracePt t="71449" x="2116138" y="4402138"/>
          <p14:tracePt t="71464" x="2125663" y="4402138"/>
          <p14:tracePt t="71482" x="2160588" y="4402138"/>
          <p14:tracePt t="71500" x="2205038" y="4402138"/>
          <p14:tracePt t="71517" x="2232025" y="4394200"/>
          <p14:tracePt t="71533" x="2241550" y="4394200"/>
          <p14:tracePt t="71549" x="2259013" y="4394200"/>
          <p14:tracePt t="71564" x="2268538" y="4394200"/>
          <p14:tracePt t="71567" x="2276475" y="4384675"/>
          <p14:tracePt t="71580" x="2286000" y="4384675"/>
          <p14:tracePt t="71597" x="2303463" y="4384675"/>
          <p14:tracePt t="71613" x="2312988" y="4384675"/>
          <p14:tracePt t="71630" x="2322513" y="4384675"/>
          <p14:tracePt t="71647" x="2339975" y="4384675"/>
          <p14:tracePt t="71664" x="2357438" y="4384675"/>
          <p14:tracePt t="71681" x="2374900" y="4384675"/>
          <p14:tracePt t="71699" x="2384425" y="4384675"/>
          <p14:tracePt t="71717" x="2393950" y="4384675"/>
          <p14:tracePt t="71733" x="2401888" y="4384675"/>
          <p14:tracePt t="71750" x="2411413" y="4384675"/>
          <p14:tracePt t="71767" x="2419350" y="4384675"/>
          <p14:tracePt t="71782" x="2438400" y="4384675"/>
          <p14:tracePt t="71799" x="2446338" y="4384675"/>
          <p14:tracePt t="71817" x="2455863" y="4384675"/>
          <p14:tracePt t="71834" x="2473325" y="4384675"/>
          <p14:tracePt t="71866" x="2482850" y="4384675"/>
          <p14:tracePt t="71883" x="2490788" y="4384675"/>
          <p14:tracePt t="71900" x="2500313" y="4384675"/>
          <p14:tracePt t="71916" x="2509838" y="4384675"/>
          <p14:tracePt t="72700" x="2536825" y="4384675"/>
          <p14:tracePt t="72716" x="2581275" y="4384675"/>
          <p14:tracePt t="72730" x="2598738" y="4384675"/>
          <p14:tracePt t="72747" x="2643188" y="4384675"/>
          <p14:tracePt t="72766" x="2679700" y="4384675"/>
          <p14:tracePt t="72784" x="2724150" y="4384675"/>
          <p14:tracePt t="72800" x="2741613" y="4384675"/>
          <p14:tracePt t="72818" x="2786063" y="4384675"/>
          <p14:tracePt t="72832" x="2830513" y="4384675"/>
          <p14:tracePt t="72850" x="2857500" y="4384675"/>
          <p14:tracePt t="72866" x="2901950" y="4384675"/>
          <p14:tracePt t="72883" x="2938463" y="4384675"/>
          <p14:tracePt t="72900" x="2955925" y="4384675"/>
          <p14:tracePt t="72916" x="2990850" y="4384675"/>
          <p14:tracePt t="72933" x="3000375" y="4384675"/>
          <p14:tracePt t="72949" x="3009900" y="4384675"/>
          <p14:tracePt t="72967" x="3036888" y="4384675"/>
          <p14:tracePt t="72984" x="3062288" y="4384675"/>
          <p14:tracePt t="73000" x="3081338" y="4384675"/>
          <p14:tracePt t="73016" x="3125788" y="4384675"/>
          <p14:tracePt t="73034" x="3160713" y="4384675"/>
          <p14:tracePt t="73050" x="3179763" y="4384675"/>
          <p14:tracePt t="73067" x="3214688" y="4384675"/>
          <p14:tracePt t="73071" x="3232150" y="4384675"/>
          <p14:tracePt t="73099" x="3295650" y="4384675"/>
          <p14:tracePt t="73116" x="3313113" y="4384675"/>
          <p14:tracePt t="73133" x="3348038" y="4384675"/>
          <p14:tracePt t="73150" x="3394075" y="4384675"/>
          <p14:tracePt t="73166" x="3411538" y="4384675"/>
          <p14:tracePt t="73182" x="3429000" y="4384675"/>
          <p14:tracePt t="73200" x="3438525" y="4384675"/>
          <p14:tracePt t="73233" x="3446463" y="4384675"/>
          <p14:tracePt t="73250" x="3455988" y="4384675"/>
          <p14:tracePt t="73266" x="3465513" y="4384675"/>
          <p14:tracePt t="73281" x="3473450" y="4384675"/>
          <p14:tracePt t="73300" x="3482975" y="4384675"/>
          <p14:tracePt t="73315" x="3490913" y="4384675"/>
          <p14:tracePt t="73366" x="3509963" y="4384675"/>
          <p14:tracePt t="73432" x="3517900" y="4384675"/>
          <p14:tracePt t="73599" x="3527425" y="4384675"/>
          <p14:tracePt t="73716" x="3536950" y="4384675"/>
          <p14:tracePt t="73766" x="3544888" y="4384675"/>
          <p14:tracePt t="73799" x="3554413" y="4384675"/>
          <p14:tracePt t="73849" x="3562350" y="4384675"/>
          <p14:tracePt t="73867" x="3581400" y="4384675"/>
          <p14:tracePt t="73884" x="3608388" y="4384675"/>
          <p14:tracePt t="73898" x="3625850" y="4384675"/>
          <p14:tracePt t="73915" x="3660775" y="4384675"/>
          <p14:tracePt t="73932" x="3714750" y="4384675"/>
          <p14:tracePt t="73950" x="3759200" y="4384675"/>
          <p14:tracePt t="73966" x="3786188" y="4384675"/>
          <p14:tracePt t="73981" x="3822700" y="4384675"/>
          <p14:tracePt t="73999" x="3840163" y="4384675"/>
          <p14:tracePt t="74014" x="3857625" y="4384675"/>
          <p14:tracePt t="74032" x="3867150" y="4384675"/>
          <p14:tracePt t="74050" x="3875088" y="4384675"/>
          <p14:tracePt t="74066" x="3884613" y="4384675"/>
          <p14:tracePt t="74098" x="3894138" y="4384675"/>
          <p14:tracePt t="74115" x="3911600" y="4384675"/>
          <p14:tracePt t="74133" x="3919538" y="4375150"/>
          <p14:tracePt t="74150" x="3929063" y="4375150"/>
          <p14:tracePt t="74165" x="3946525" y="4367213"/>
          <p14:tracePt t="74182" x="3983038" y="4367213"/>
          <p14:tracePt t="74200" x="4017963" y="4357688"/>
          <p14:tracePt t="74216" x="4044950" y="4357688"/>
          <p14:tracePt t="74233" x="4081463" y="4348163"/>
          <p14:tracePt t="74250" x="4116388" y="4348163"/>
          <p14:tracePt t="74266" x="4133850" y="4340225"/>
          <p14:tracePt t="74282" x="4179888" y="4330700"/>
          <p14:tracePt t="74300" x="4214813" y="4322763"/>
          <p14:tracePt t="74316" x="4232275" y="4322763"/>
          <p14:tracePt t="74333" x="4259263" y="4322763"/>
          <p14:tracePt t="74350" x="4268788" y="4313238"/>
          <p14:tracePt t="74367" x="4295775" y="4313238"/>
          <p14:tracePt t="74383" x="4303713" y="4313238"/>
          <p14:tracePt t="74400" x="4340225" y="4303713"/>
          <p14:tracePt t="74414" x="4348163" y="4303713"/>
          <p14:tracePt t="74432" x="4367213" y="4303713"/>
          <p14:tracePt t="74450" x="4375150" y="4303713"/>
          <p14:tracePt t="74467" x="4384675" y="4295775"/>
          <p14:tracePt t="74500" x="4419600" y="4295775"/>
          <p14:tracePt t="74517" x="4456113" y="4286250"/>
          <p14:tracePt t="74533" x="4473575" y="4286250"/>
          <p14:tracePt t="74548" x="4518025" y="4286250"/>
          <p14:tracePt t="74563" x="4537075" y="4276725"/>
          <p14:tracePt t="74566" x="4554538" y="4276725"/>
          <p14:tracePt t="74581" x="4572000" y="4276725"/>
          <p14:tracePt t="74598" x="4608513" y="4276725"/>
          <p14:tracePt t="74616" x="4652963" y="4268788"/>
          <p14:tracePt t="74633" x="4670425" y="4268788"/>
          <p14:tracePt t="74650" x="4705350" y="4268788"/>
          <p14:tracePt t="74664" x="4741863" y="4268788"/>
          <p14:tracePt t="74682" x="4759325" y="4268788"/>
          <p14:tracePt t="74700" x="4768850" y="4268788"/>
          <p14:tracePt t="74717" x="4776788" y="4268788"/>
          <p14:tracePt t="74746" x="4795838" y="4268788"/>
          <p14:tracePt t="74764" x="4803775" y="4268788"/>
          <p14:tracePt t="74799" x="4822825" y="4268788"/>
          <p14:tracePt t="74817" x="4848225" y="4268788"/>
          <p14:tracePt t="74833" x="4875213" y="4268788"/>
          <p14:tracePt t="74849" x="4894263" y="4268788"/>
          <p14:tracePt t="74866" x="4938713" y="4276725"/>
          <p14:tracePt t="74883" x="4973638" y="4276725"/>
          <p14:tracePt t="74899" x="4991100" y="4276725"/>
          <p14:tracePt t="74916" x="5027613" y="4295775"/>
          <p14:tracePt t="74933" x="5072063" y="4303713"/>
          <p14:tracePt t="74950" x="5089525" y="4303713"/>
          <p14:tracePt t="74964" x="5126038" y="4322763"/>
          <p14:tracePt t="74982" x="5170488" y="4330700"/>
          <p14:tracePt t="75000" x="5187950" y="4348163"/>
          <p14:tracePt t="75016" x="5224463" y="4367213"/>
          <p14:tracePt t="75034" x="5251450" y="4375150"/>
          <p14:tracePt t="75049" x="5259388" y="4384675"/>
          <p14:tracePt t="75066" x="5268913" y="4394200"/>
          <p14:tracePt t="75071" x="5268913" y="4402138"/>
          <p14:tracePt t="75098" x="5286375" y="4402138"/>
          <p14:tracePt t="75116" x="5295900" y="4411663"/>
          <p14:tracePt t="75134" x="5303838" y="4411663"/>
          <p14:tracePt t="75165" x="5322888" y="4419600"/>
          <p14:tracePt t="75182" x="5330825" y="4429125"/>
          <p14:tracePt t="75199" x="5340350" y="4429125"/>
          <p14:tracePt t="75250" x="5357813" y="4429125"/>
          <p14:tracePt t="75266" x="5367338" y="4429125"/>
          <p14:tracePt t="75283" x="5375275" y="4429125"/>
          <p14:tracePt t="75301" x="5411788" y="4429125"/>
          <p14:tracePt t="75317" x="5429250" y="4429125"/>
          <p14:tracePt t="75333" x="5465763" y="4429125"/>
          <p14:tracePt t="75350" x="5510213" y="4429125"/>
          <p14:tracePt t="75365" x="5527675" y="4429125"/>
          <p14:tracePt t="75383" x="5562600" y="4429125"/>
          <p14:tracePt t="75400" x="5599113" y="4429125"/>
          <p14:tracePt t="75414" x="5616575" y="4429125"/>
          <p14:tracePt t="75432" x="5653088" y="4429125"/>
          <p14:tracePt t="75451" x="5661025" y="4429125"/>
          <p14:tracePt t="75467" x="5670550" y="4429125"/>
          <p14:tracePt t="75500" x="5680075" y="4429125"/>
          <p14:tracePt t="75533" x="5688013" y="4429125"/>
          <p14:tracePt t="75649" x="5697538" y="4429125"/>
          <p14:tracePt t="75666" x="5705475" y="4429125"/>
          <p14:tracePt t="75683" x="5715000" y="4429125"/>
          <p14:tracePt t="75699" x="5724525" y="4429125"/>
          <p14:tracePt t="75733" x="5741988" y="4429125"/>
          <p14:tracePt t="75749" x="5751513" y="4429125"/>
          <p14:tracePt t="75767" x="5759450" y="4429125"/>
          <p14:tracePt t="75799" x="5776913" y="4429125"/>
          <p14:tracePt t="75818" x="5786438" y="4429125"/>
          <p14:tracePt t="75866" x="5795963" y="4429125"/>
          <p14:tracePt t="76015" x="5741988" y="4429125"/>
          <p14:tracePt t="76032" x="5626100" y="4438650"/>
          <p14:tracePt t="76047" x="5537200" y="4438650"/>
          <p14:tracePt t="76062" x="5348288" y="4438650"/>
          <p14:tracePt t="76078" x="5268913" y="4438650"/>
          <p14:tracePt t="76096" x="5133975" y="4438650"/>
          <p14:tracePt t="76113" x="5037138" y="4438650"/>
          <p14:tracePt t="76130" x="4965700" y="4429125"/>
          <p14:tracePt t="76147" x="4919663" y="4419600"/>
          <p14:tracePt t="76164" x="4848225" y="4411663"/>
          <p14:tracePt t="76182" x="4776788" y="4402138"/>
          <p14:tracePt t="76199" x="4751388" y="4402138"/>
          <p14:tracePt t="76216" x="4705350" y="4394200"/>
          <p14:tracePt t="76231" x="4652963" y="4384675"/>
          <p14:tracePt t="76249" x="4589463" y="4375150"/>
          <p14:tracePt t="76266" x="4554538" y="4375150"/>
          <p14:tracePt t="76281" x="4473575" y="4367213"/>
          <p14:tracePt t="76299" x="4394200" y="4367213"/>
          <p14:tracePt t="76317" x="4340225" y="4367213"/>
          <p14:tracePt t="76333" x="4224338" y="4367213"/>
          <p14:tracePt t="76350" x="4081463" y="4367213"/>
          <p14:tracePt t="76365" x="4010025" y="4357688"/>
          <p14:tracePt t="76382" x="3894138" y="4357688"/>
          <p14:tracePt t="76400" x="3822700" y="4357688"/>
          <p14:tracePt t="76417" x="3776663" y="4357688"/>
          <p14:tracePt t="76433" x="3759200" y="4357688"/>
          <p14:tracePt t="76450" x="3714750" y="4357688"/>
          <p14:tracePt t="76464" x="3687763" y="4357688"/>
          <p14:tracePt t="76482" x="3616325" y="4357688"/>
          <p14:tracePt t="76499" x="3527425" y="4357688"/>
          <p14:tracePt t="76515" x="3490913" y="4357688"/>
          <p14:tracePt t="76533" x="3438525" y="4357688"/>
          <p14:tracePt t="76550" x="3394075" y="4357688"/>
          <p14:tracePt t="76566" x="3357563" y="4357688"/>
          <p14:tracePt t="76583" x="3330575" y="4357688"/>
          <p14:tracePt t="76587" x="3295650" y="4357688"/>
          <p14:tracePt t="76615" x="3133725" y="4357688"/>
          <p14:tracePt t="76633" x="3062288" y="4367213"/>
          <p14:tracePt t="76650" x="2911475" y="4375150"/>
          <p14:tracePt t="76666" x="2759075" y="4384675"/>
          <p14:tracePt t="76683" x="2687638" y="4384675"/>
          <p14:tracePt t="76699" x="2581275" y="4394200"/>
          <p14:tracePt t="76717" x="2482850" y="4394200"/>
          <p14:tracePt t="76733" x="2438400" y="4394200"/>
          <p14:tracePt t="76750" x="2303463" y="4394200"/>
          <p14:tracePt t="76764" x="2170113" y="4394200"/>
          <p14:tracePt t="76781" x="2125663" y="4394200"/>
          <p14:tracePt t="76799" x="2054225" y="4394200"/>
          <p14:tracePt t="76817" x="1973263" y="4394200"/>
          <p14:tracePt t="76833" x="1911350" y="4394200"/>
          <p14:tracePt t="76850" x="1893888" y="4394200"/>
          <p14:tracePt t="76866" x="1866900" y="4394200"/>
          <p14:tracePt t="76882" x="1857375" y="4394200"/>
          <p14:tracePt t="76900" x="1847850" y="4394200"/>
          <p14:tracePt t="76915" x="1839913" y="4394200"/>
          <p14:tracePt t="77066" x="1839913" y="4402138"/>
          <p14:tracePt t="77084" x="1857375" y="4402138"/>
          <p14:tracePt t="77100" x="1919288" y="4411663"/>
          <p14:tracePt t="77116" x="1982788" y="4419600"/>
          <p14:tracePt t="77134" x="2143125" y="4429125"/>
          <p14:tracePt t="77149" x="2232025" y="4438650"/>
          <p14:tracePt t="77165" x="2446338" y="4465638"/>
          <p14:tracePt t="77183" x="2670175" y="4465638"/>
          <p14:tracePt t="77199" x="2874963" y="4465638"/>
          <p14:tracePt t="77216" x="2973388" y="4473575"/>
          <p14:tracePt t="77233" x="3160713" y="4473575"/>
          <p14:tracePt t="77250" x="3375025" y="4483100"/>
          <p14:tracePt t="77266" x="3473450" y="4483100"/>
          <p14:tracePt t="77283" x="3633788" y="4491038"/>
          <p14:tracePt t="77297" x="3705225" y="4491038"/>
          <p14:tracePt t="77315" x="3803650" y="4491038"/>
          <p14:tracePt t="77333" x="3902075" y="4500563"/>
          <p14:tracePt t="77350" x="4037013" y="4500563"/>
          <p14:tracePt t="77366" x="4108450" y="4500563"/>
          <p14:tracePt t="77383" x="4241800" y="4500563"/>
          <p14:tracePt t="77401" x="4348163" y="4500563"/>
          <p14:tracePt t="77416" x="4394200" y="4500563"/>
          <p14:tracePt t="77433" x="4491038" y="4510088"/>
          <p14:tracePt t="77450" x="4608513" y="4510088"/>
          <p14:tracePt t="77465" x="4679950" y="4510088"/>
          <p14:tracePt t="77483" x="4830763" y="4510088"/>
          <p14:tracePt t="77500" x="4965700" y="4510088"/>
          <p14:tracePt t="77514" x="5010150" y="4510088"/>
          <p14:tracePt t="77531" x="5099050" y="4510088"/>
          <p14:tracePt t="77548" x="5160963" y="4510088"/>
          <p14:tracePt t="77564" x="5187950" y="4510088"/>
          <p14:tracePt t="77581" x="5251450" y="4510088"/>
          <p14:tracePt t="77599" x="5330825" y="4510088"/>
          <p14:tracePt t="77616" x="5411788" y="4510088"/>
          <p14:tracePt t="77633" x="5429250" y="4510088"/>
          <p14:tracePt t="77649" x="5456238" y="4510088"/>
          <p14:tracePt t="77665" x="5465763" y="4510088"/>
          <p14:tracePt t="77682" x="5473700" y="4510088"/>
          <p14:tracePt t="78116" x="5483225" y="4510088"/>
          <p14:tracePt t="78134" x="5527675" y="4510088"/>
          <p14:tracePt t="78150" x="5599113" y="4500563"/>
          <p14:tracePt t="78166" x="5643563" y="4491038"/>
          <p14:tracePt t="78183" x="5705475" y="4483100"/>
          <p14:tracePt t="78200" x="5741988" y="4483100"/>
          <p14:tracePt t="78216" x="5768975" y="4483100"/>
          <p14:tracePt t="78233" x="5813425" y="4473575"/>
          <p14:tracePt t="78250" x="5848350" y="4465638"/>
          <p14:tracePt t="78266" x="5867400" y="4456113"/>
          <p14:tracePt t="78283" x="5902325" y="4456113"/>
          <p14:tracePt t="78300" x="5946775" y="4446588"/>
          <p14:tracePt t="78316" x="5965825" y="4446588"/>
          <p14:tracePt t="78333" x="6000750" y="4438650"/>
          <p14:tracePt t="78351" x="6045200" y="4429125"/>
          <p14:tracePt t="78366" x="6062663" y="4429125"/>
          <p14:tracePt t="78383" x="6099175" y="4429125"/>
          <p14:tracePt t="78401" x="6134100" y="4419600"/>
          <p14:tracePt t="78416" x="6153150" y="4419600"/>
          <p14:tracePt t="78433" x="6197600" y="4411663"/>
          <p14:tracePt t="78450" x="6224588" y="4402138"/>
          <p14:tracePt t="78465" x="6232525" y="4402138"/>
          <p14:tracePt t="78483" x="6242050" y="4402138"/>
          <p14:tracePt t="78500" x="6251575" y="4402138"/>
          <p14:tracePt t="78514" x="6259513" y="4402138"/>
          <p14:tracePt t="78548" x="6269038" y="4402138"/>
          <p14:tracePt t="78700" x="6276975" y="4402138"/>
          <p14:tracePt t="78732" x="6286500" y="4402138"/>
          <p14:tracePt t="78747" x="6296025" y="4402138"/>
          <p14:tracePt t="78764" x="6303963" y="4402138"/>
          <p14:tracePt t="78781" x="6323013" y="4402138"/>
          <p14:tracePt t="78800" x="6330950" y="4402138"/>
          <p14:tracePt t="78817" x="6340475" y="4402138"/>
          <p14:tracePt t="78832" x="6348413" y="4402138"/>
          <p14:tracePt t="78850" x="6357938" y="4402138"/>
          <p14:tracePt t="78866" x="6367463" y="4402138"/>
          <p14:tracePt t="78881" x="6375400" y="4402138"/>
          <p14:tracePt t="78898" x="6384925" y="4402138"/>
          <p14:tracePt t="78916" x="6394450" y="4402138"/>
          <p14:tracePt t="78932" x="6402388" y="4402138"/>
          <p14:tracePt t="78950" x="6411913" y="4411663"/>
          <p14:tracePt t="78982" x="6429375" y="4411663"/>
          <p14:tracePt t="78999" x="6438900" y="4411663"/>
          <p14:tracePt t="79016" x="6446838" y="4411663"/>
          <p14:tracePt t="79034" x="6491288" y="4411663"/>
          <p14:tracePt t="79049" x="6518275" y="4419600"/>
          <p14:tracePt t="79066" x="6589713" y="4419600"/>
          <p14:tracePt t="79084" x="6661150" y="4419600"/>
          <p14:tracePt t="79100" x="6705600" y="4419600"/>
          <p14:tracePt t="79116" x="6751638" y="4419600"/>
          <p14:tracePt t="79134" x="6796088" y="4419600"/>
          <p14:tracePt t="79150" x="6831013" y="4429125"/>
          <p14:tracePt t="79166" x="6848475" y="4429125"/>
          <p14:tracePt t="79183" x="6894513" y="4438650"/>
          <p14:tracePt t="79199" x="6902450" y="4438650"/>
          <p14:tracePt t="79216" x="6911975" y="4438650"/>
          <p14:tracePt t="79233" x="6919913" y="4438650"/>
          <p14:tracePt t="79250" x="6929438" y="4438650"/>
          <p14:tracePt t="79266" x="6938963" y="4438650"/>
          <p14:tracePt t="79299" x="6956425" y="4438650"/>
          <p14:tracePt t="79316" x="6965950" y="4438650"/>
          <p14:tracePt t="79333" x="7010400" y="4438650"/>
          <p14:tracePt t="79348" x="7027863" y="4438650"/>
          <p14:tracePt t="79365" x="7099300" y="4438650"/>
          <p14:tracePt t="79383" x="7170738" y="4438650"/>
          <p14:tracePt t="79401" x="7224713" y="4438650"/>
          <p14:tracePt t="79416" x="7242175" y="4438650"/>
          <p14:tracePt t="79432" x="7269163" y="4438650"/>
          <p14:tracePt t="79450" x="7277100" y="4438650"/>
          <p14:tracePt t="79483" x="7286625" y="4438650"/>
          <p14:tracePt t="79498" x="7296150" y="4438650"/>
          <p14:tracePt t="79533" x="7304088" y="4438650"/>
          <p14:tracePt t="79582" x="7313613" y="4438650"/>
          <p14:tracePt t="79600" x="7331075" y="4438650"/>
          <p14:tracePt t="79633" x="7340600" y="4438650"/>
          <p14:tracePt t="79682" x="7348538" y="4438650"/>
          <p14:tracePt t="79867" x="7286625" y="4429125"/>
          <p14:tracePt t="79883" x="7242175" y="4419600"/>
          <p14:tracePt t="79899" x="7143750" y="4411663"/>
          <p14:tracePt t="79917" x="7045325" y="4402138"/>
          <p14:tracePt t="79933" x="6911975" y="4394200"/>
          <p14:tracePt t="79950" x="6848475" y="4394200"/>
          <p14:tracePt t="79967" x="6742113" y="4384675"/>
          <p14:tracePt t="79981" x="6653213" y="4384675"/>
          <p14:tracePt t="79998" x="6608763" y="4384675"/>
          <p14:tracePt t="80016" x="6545263" y="4384675"/>
          <p14:tracePt t="80033" x="6500813" y="4384675"/>
          <p14:tracePt t="80049" x="6483350" y="4384675"/>
          <p14:tracePt t="80065" x="6456363" y="4384675"/>
          <p14:tracePt t="80084" x="6419850" y="4384675"/>
          <p14:tracePt t="80099" x="6402388" y="4384675"/>
          <p14:tracePt t="80114" x="6367463" y="4375150"/>
          <p14:tracePt t="80132" x="6330950" y="4367213"/>
          <p14:tracePt t="80150" x="6313488" y="4367213"/>
          <p14:tracePt t="80166" x="6303963" y="4367213"/>
          <p14:tracePt t="80184" x="6296025" y="4367213"/>
          <p14:tracePt t="80198" x="6286500" y="4367213"/>
          <p14:tracePt t="80216" x="6276975" y="4367213"/>
          <p14:tracePt t="80282" x="6269038" y="4367213"/>
          <p14:tracePt t="80516" x="6276975" y="4367213"/>
          <p14:tracePt t="80533" x="6296025" y="4367213"/>
          <p14:tracePt t="80550" x="6313488" y="4367213"/>
          <p14:tracePt t="80567" x="6357938" y="4367213"/>
          <p14:tracePt t="80583" x="6394450" y="4367213"/>
          <p14:tracePt t="80587" x="6446838" y="4367213"/>
          <p14:tracePt t="80616" x="6589713" y="4367213"/>
          <p14:tracePt t="80633" x="6634163" y="4367213"/>
          <p14:tracePt t="80649" x="6724650" y="4367213"/>
          <p14:tracePt t="80665" x="6786563" y="4367213"/>
          <p14:tracePt t="80682" x="6813550" y="4367213"/>
          <p14:tracePt t="80699" x="6858000" y="4367213"/>
          <p14:tracePt t="80717" x="6902450" y="4367213"/>
          <p14:tracePt t="80732" x="6929438" y="4367213"/>
          <p14:tracePt t="80749" x="6983413" y="4357688"/>
          <p14:tracePt t="80767" x="7037388" y="4348163"/>
          <p14:tracePt t="80782" x="7054850" y="4348163"/>
          <p14:tracePt t="80797" x="7099300" y="4348163"/>
          <p14:tracePt t="80815" x="7134225" y="4340225"/>
          <p14:tracePt t="80832" x="7153275" y="4340225"/>
          <p14:tracePt t="80847" x="7170738" y="4340225"/>
          <p14:tracePt t="80865" x="7188200" y="4340225"/>
          <p14:tracePt t="80882" x="7197725" y="4340225"/>
          <p14:tracePt t="80899" x="7205663" y="4330700"/>
          <p14:tracePt t="80917" x="7224713" y="4330700"/>
          <p14:tracePt t="80933" x="7232650" y="4330700"/>
          <p14:tracePt t="80966" x="7242175" y="4330700"/>
          <p14:tracePt t="80999" x="7251700" y="4330700"/>
          <p14:tracePt t="81016" x="7259638" y="4330700"/>
          <p14:tracePt t="81066" x="7269163" y="4330700"/>
          <p14:tracePt t="81250" x="7269163" y="4322763"/>
          <p14:tracePt t="81266" x="7251700" y="4313238"/>
          <p14:tracePt t="81284" x="7170738" y="4303713"/>
          <p14:tracePt t="81300" x="7072313" y="4303713"/>
          <p14:tracePt t="81316" x="7018338" y="4303713"/>
          <p14:tracePt t="81333" x="6919913" y="4295775"/>
          <p14:tracePt t="81350" x="6848475" y="4295775"/>
          <p14:tracePt t="81366" x="6813550" y="4295775"/>
          <p14:tracePt t="81383" x="6732588" y="4286250"/>
          <p14:tracePt t="81400" x="6661150" y="4286250"/>
          <p14:tracePt t="81416" x="6616700" y="4286250"/>
          <p14:tracePt t="81433" x="6518275" y="4286250"/>
          <p14:tracePt t="81450" x="6438900" y="4276725"/>
          <p14:tracePt t="81465" x="6411913" y="4276725"/>
          <p14:tracePt t="81483" x="6375400" y="4276725"/>
          <p14:tracePt t="81500" x="6367463" y="4276725"/>
          <p14:tracePt t="81515" x="6357938" y="4276725"/>
          <p14:tracePt t="81533" x="6348413" y="4276725"/>
          <p14:tracePt t="81765" x="6394450" y="4276725"/>
          <p14:tracePt t="81783" x="6429375" y="4276725"/>
          <p14:tracePt t="81797" x="6500813" y="4276725"/>
          <p14:tracePt t="81815" x="6589713" y="4276725"/>
          <p14:tracePt t="81833" x="6634163" y="4276725"/>
          <p14:tracePt t="81849" x="6724650" y="4276725"/>
          <p14:tracePt t="81867" x="6804025" y="4276725"/>
          <p14:tracePt t="81883" x="6840538" y="4276725"/>
          <p14:tracePt t="81899" x="6902450" y="4276725"/>
          <p14:tracePt t="81917" x="6946900" y="4276725"/>
          <p14:tracePt t="81932" x="6965950" y="4276725"/>
          <p14:tracePt t="81950" x="6983413" y="4276725"/>
          <p14:tracePt t="81966" x="6991350" y="4276725"/>
          <p14:tracePt t="81998" x="7018338" y="4276725"/>
          <p14:tracePt t="82015" x="7037388" y="4276725"/>
          <p14:tracePt t="82049" x="7045325" y="4276725"/>
          <p14:tracePt t="82067" x="7062788" y="4276725"/>
          <p14:tracePt t="82083" x="7072313" y="4276725"/>
          <p14:tracePt t="82116" x="7081838" y="4276725"/>
          <p14:tracePt t="82133" x="7099300" y="4276725"/>
          <p14:tracePt t="82182" x="7108825" y="4276725"/>
          <p14:tracePt t="82199" x="7116763" y="4276725"/>
          <p14:tracePt t="82516" x="7126288" y="4276725"/>
          <p14:tracePt t="82550" x="7143750" y="4286250"/>
          <p14:tracePt t="82582" x="7153275" y="4286250"/>
          <p14:tracePt t="82600" x="7170738" y="4295775"/>
          <p14:tracePt t="82616" x="7180263" y="4295775"/>
          <p14:tracePt t="82633" x="7188200" y="4303713"/>
          <p14:tracePt t="82650" x="7197725" y="4303713"/>
          <p14:tracePt t="82667" x="7205663" y="4303713"/>
          <p14:tracePt t="82683" x="7215188" y="4303713"/>
          <p14:tracePt t="82716" x="7224713" y="4303713"/>
          <p14:tracePt t="82783" x="7232650" y="4313238"/>
          <p14:tracePt t="82799" x="7242175" y="4322763"/>
          <p14:tracePt t="82816" x="7259638" y="4322763"/>
          <p14:tracePt t="82850" x="7277100" y="4330700"/>
          <p14:tracePt t="82867" x="7286625" y="4330700"/>
          <p14:tracePt t="82899" x="7296150" y="4330700"/>
          <p14:tracePt t="82916" x="7313613" y="4340225"/>
          <p14:tracePt t="82950" x="7323138" y="4348163"/>
          <p14:tracePt t="82966" x="7331075" y="4357688"/>
          <p14:tracePt t="82999" x="7340600" y="4357688"/>
          <p14:tracePt t="83032" x="7348538" y="4357688"/>
          <p14:tracePt t="83883" x="7323138" y="4357688"/>
          <p14:tracePt t="83901" x="7277100" y="4357688"/>
          <p14:tracePt t="83916" x="7242175" y="4357688"/>
          <p14:tracePt t="83933" x="7232650" y="4357688"/>
          <p14:tracePt t="83950" x="7205663" y="4357688"/>
          <p14:tracePt t="83967" x="7197725" y="4357688"/>
          <p14:tracePt t="83999" x="7180263" y="4357688"/>
          <p14:tracePt t="84015" x="7161213" y="4357688"/>
          <p14:tracePt t="84033" x="7072313" y="4357688"/>
          <p14:tracePt t="84050" x="6973888" y="4357688"/>
          <p14:tracePt t="84064" x="6929438" y="4357688"/>
          <p14:tracePt t="84081" x="6858000" y="4357688"/>
          <p14:tracePt t="84098" x="6796088" y="4357688"/>
          <p14:tracePt t="84114" x="6751638" y="4357688"/>
          <p14:tracePt t="84131" x="6724650" y="4357688"/>
          <p14:tracePt t="84149" x="6670675" y="4357688"/>
          <p14:tracePt t="84164" x="6634163" y="4357688"/>
          <p14:tracePt t="84182" x="6616700" y="4357688"/>
          <p14:tracePt t="84199" x="6599238" y="4357688"/>
          <p14:tracePt t="84216" x="6589713" y="4357688"/>
          <p14:tracePt t="84233" x="6581775" y="4357688"/>
          <p14:tracePt t="84249" x="6572250" y="4357688"/>
          <p14:tracePt t="84265" x="6562725" y="4357688"/>
          <p14:tracePt t="84299" x="6545263" y="4357688"/>
          <p14:tracePt t="84317" x="6537325" y="4357688"/>
          <p14:tracePt t="84332" x="6527800" y="4357688"/>
          <p14:tracePt t="84367" x="6510338" y="4357688"/>
          <p14:tracePt t="84383" x="6500813" y="4357688"/>
          <p14:tracePt t="84399" x="6483350" y="4357688"/>
          <p14:tracePt t="84415" x="6456363" y="4367213"/>
          <p14:tracePt t="84433" x="6446838" y="4367213"/>
          <p14:tracePt t="84449" x="6438900" y="4367213"/>
          <p14:tracePt t="84466" x="6429375" y="4367213"/>
          <p14:tracePt t="84483" x="6419850" y="4367213"/>
          <p14:tracePt t="84531" x="6411913" y="4367213"/>
          <p14:tracePt t="84716" x="6411913" y="4375150"/>
          <p14:tracePt t="94082" x="6394450" y="4375150"/>
          <p14:tracePt t="94098" x="6323013" y="4384675"/>
          <p14:tracePt t="94114" x="6259513" y="4394200"/>
          <p14:tracePt t="94131" x="6099175" y="4411663"/>
          <p14:tracePt t="94149" x="5902325" y="4429125"/>
          <p14:tracePt t="94166" x="5688013" y="4456113"/>
          <p14:tracePt t="94182" x="5589588" y="4465638"/>
          <p14:tracePt t="94198" x="5411788" y="4473575"/>
          <p14:tracePt t="94214" x="5214938" y="4483100"/>
          <p14:tracePt t="94232" x="5133975" y="4491038"/>
          <p14:tracePt t="94249" x="4956175" y="4500563"/>
          <p14:tracePt t="94266" x="4786313" y="4518025"/>
          <p14:tracePt t="94283" x="4714875" y="4518025"/>
          <p14:tracePt t="94299" x="4572000" y="4537075"/>
          <p14:tracePt t="94314" x="4456113" y="4554538"/>
          <p14:tracePt t="94331" x="4411663" y="4562475"/>
          <p14:tracePt t="94348" x="4303713" y="4581525"/>
          <p14:tracePt t="94365" x="4205288" y="4598988"/>
          <p14:tracePt t="94382" x="4108450" y="4616450"/>
          <p14:tracePt t="94399" x="4054475" y="4616450"/>
          <p14:tracePt t="94416" x="3956050" y="4633913"/>
          <p14:tracePt t="94430" x="3902075" y="4643438"/>
          <p14:tracePt t="94448" x="3803650" y="4660900"/>
          <p14:tracePt t="94466" x="3714750" y="4679950"/>
          <p14:tracePt t="94480" x="3679825" y="4687888"/>
          <p14:tracePt t="94498" x="3589338" y="4705350"/>
          <p14:tracePt t="94516" x="3500438" y="4714875"/>
          <p14:tracePt t="94532" x="3419475" y="4732338"/>
          <p14:tracePt t="94548" x="3384550" y="4741863"/>
          <p14:tracePt t="94565" x="3303588" y="4759325"/>
          <p14:tracePt t="94582" x="3232150" y="4776788"/>
          <p14:tracePt t="94599" x="3187700" y="4776788"/>
          <p14:tracePt t="94615" x="3108325" y="4786313"/>
          <p14:tracePt t="94632" x="3054350" y="4795838"/>
          <p14:tracePt t="94649" x="3017838" y="4795838"/>
          <p14:tracePt t="94683" x="3000375" y="4795838"/>
          <p14:tracePt t="94714" x="2990850" y="4795838"/>
          <p14:tracePt t="94915" x="3027363" y="4795838"/>
          <p14:tracePt t="94932" x="3062288" y="4795838"/>
          <p14:tracePt t="94949" x="3125788" y="4795838"/>
          <p14:tracePt t="94965" x="3160713" y="4795838"/>
          <p14:tracePt t="94981" x="3232150" y="4795838"/>
          <p14:tracePt t="94999" x="3286125" y="4795838"/>
          <p14:tracePt t="95015" x="3303588" y="4795838"/>
          <p14:tracePt t="95032" x="3348038" y="4795838"/>
          <p14:tracePt t="95049" x="3384550" y="4795838"/>
          <p14:tracePt t="95064" x="3411538" y="4795838"/>
          <p14:tracePt t="95082" x="3446463" y="4795838"/>
          <p14:tracePt t="95087" x="3473450" y="4795838"/>
          <p14:tracePt t="95099" x="3490913" y="4795838"/>
          <p14:tracePt t="95114" x="3509963" y="4795838"/>
          <p14:tracePt t="95131" x="3544888" y="4795838"/>
          <p14:tracePt t="95149" x="3581400" y="4786313"/>
          <p14:tracePt t="95165" x="3616325" y="4776788"/>
          <p14:tracePt t="95182" x="3652838" y="4768850"/>
          <p14:tracePt t="95200" x="3705225" y="4768850"/>
          <p14:tracePt t="95216" x="3759200" y="4768850"/>
          <p14:tracePt t="95232" x="3786188" y="4768850"/>
          <p14:tracePt t="95250" x="3830638" y="4768850"/>
          <p14:tracePt t="95265" x="3884613" y="4759325"/>
          <p14:tracePt t="95282" x="3919538" y="4759325"/>
          <p14:tracePt t="95299" x="3990975" y="4759325"/>
          <p14:tracePt t="95315" x="4071938" y="4751388"/>
          <p14:tracePt t="95332" x="4098925" y="4751388"/>
          <p14:tracePt t="95349" x="4152900" y="4741863"/>
          <p14:tracePt t="95365" x="4197350" y="4741863"/>
          <p14:tracePt t="95382" x="4214813" y="4741863"/>
          <p14:tracePt t="95399" x="4251325" y="4741863"/>
          <p14:tracePt t="95416" x="4295775" y="4741863"/>
          <p14:tracePt t="95431" x="4322763" y="4741863"/>
          <p14:tracePt t="95449" x="4357688" y="4741863"/>
          <p14:tracePt t="95466" x="4394200" y="4741863"/>
          <p14:tracePt t="95482" x="4411663" y="4741863"/>
          <p14:tracePt t="95499" x="4456113" y="4741863"/>
          <p14:tracePt t="95517" x="4491038" y="4741863"/>
          <p14:tracePt t="95533" x="4527550" y="4741863"/>
          <p14:tracePt t="95548" x="4545013" y="4741863"/>
          <p14:tracePt t="95565" x="4589463" y="4741863"/>
          <p14:tracePt t="95581" x="4608513" y="4741863"/>
          <p14:tracePt t="95584" x="4625975" y="4741863"/>
          <p14:tracePt t="95599" x="4633913" y="4741863"/>
          <p14:tracePt t="95615" x="4643438" y="4741863"/>
          <p14:tracePt t="95631" x="4652963" y="4741863"/>
          <p14:tracePt t="95648" x="4687888" y="4741863"/>
          <p14:tracePt t="95664" x="4724400" y="4741863"/>
          <p14:tracePt t="95681" x="4741863" y="4741863"/>
          <p14:tracePt t="95699" x="4776788" y="4741863"/>
          <p14:tracePt t="95715" x="4813300" y="4741863"/>
          <p14:tracePt t="95733" x="4830763" y="4741863"/>
          <p14:tracePt t="95765" x="4857750" y="4741863"/>
          <p14:tracePt t="95782" x="4875213" y="4741863"/>
          <p14:tracePt t="95799" x="4894263" y="4741863"/>
          <p14:tracePt t="95815" x="4911725" y="4741863"/>
          <p14:tracePt t="95830" x="4946650" y="4741863"/>
          <p14:tracePt t="95847" x="4965700" y="4741863"/>
          <p14:tracePt t="95864" x="5000625" y="4741863"/>
          <p14:tracePt t="95881" x="5037138" y="4741863"/>
          <p14:tracePt t="95899" x="5054600" y="4741863"/>
          <p14:tracePt t="95916" x="5099050" y="4741863"/>
          <p14:tracePt t="95933" x="5133975" y="4741863"/>
          <p14:tracePt t="95949" x="5153025" y="4741863"/>
          <p14:tracePt t="95965" x="5160963" y="4741863"/>
          <p14:tracePt t="95982" x="5180013" y="4741863"/>
          <p14:tracePt t="95998" x="5197475" y="4741863"/>
          <p14:tracePt t="96016" x="5224463" y="4741863"/>
          <p14:tracePt t="96033" x="5241925" y="4741863"/>
          <p14:tracePt t="96049" x="5259388" y="4741863"/>
          <p14:tracePt t="96064" x="5268913" y="4741863"/>
          <p14:tracePt t="96081" x="5276850" y="4741863"/>
          <p14:tracePt t="96098" x="5286375" y="4741863"/>
          <p14:tracePt t="96115" x="5295900" y="4741863"/>
          <p14:tracePt t="96148" x="5322888" y="4741863"/>
          <p14:tracePt t="96182" x="5340350" y="4741863"/>
          <p14:tracePt t="96197" x="5348288" y="4741863"/>
          <p14:tracePt t="96212" x="5357813" y="4741863"/>
          <p14:tracePt t="96230" x="5367338" y="4741863"/>
          <p14:tracePt t="96247" x="5375275" y="4741863"/>
          <p14:tracePt t="96265" x="5384800" y="4741863"/>
          <p14:tracePt t="96315" x="5394325" y="4741863"/>
          <p14:tracePt t="96516" x="5357813" y="4741863"/>
          <p14:tracePt t="96532" x="5340350" y="4741863"/>
          <p14:tracePt t="96549" x="5259388" y="4741863"/>
          <p14:tracePt t="96564" x="5160963" y="4741863"/>
          <p14:tracePt t="96581" x="5126038" y="4741863"/>
          <p14:tracePt t="96584" x="5089525" y="4741863"/>
          <p14:tracePt t="96598" x="5062538" y="4741863"/>
          <p14:tracePt t="96614" x="5018088" y="4741863"/>
          <p14:tracePt t="96632" x="5010150" y="4741863"/>
          <p14:tracePt t="96648" x="5000625" y="4741863"/>
          <p14:tracePt t="96667" x="4991100" y="4741863"/>
          <p14:tracePt t="96682" x="4983163" y="4741863"/>
          <p14:tracePt t="96712" x="4973638" y="4741863"/>
          <p14:tracePt t="96730" x="4956175" y="4741863"/>
          <p14:tracePt t="96747" x="4902200" y="4732338"/>
          <p14:tracePt t="96766" x="4830763" y="4732338"/>
          <p14:tracePt t="96782" x="4759325" y="4732338"/>
          <p14:tracePt t="96799" x="4732338" y="4732338"/>
          <p14:tracePt t="96816" x="4697413" y="4732338"/>
          <p14:tracePt t="96831" x="4679950" y="4732338"/>
          <p14:tracePt t="96847" x="4660900" y="4732338"/>
          <p14:tracePt t="96866" x="4652963" y="4732338"/>
          <p14:tracePt t="96881" x="4643438" y="4732338"/>
          <p14:tracePt t="96932" x="4625975" y="4732338"/>
          <p14:tracePt t="96981" x="4616450" y="4732338"/>
          <p14:tracePt t="97000" x="4598988" y="4732338"/>
          <p14:tracePt t="97016" x="4589463" y="4732338"/>
          <p14:tracePt t="97034" x="4545013" y="4732338"/>
          <p14:tracePt t="97048" x="4527550" y="4732338"/>
          <p14:tracePt t="97065" x="4518025" y="4732338"/>
          <p14:tracePt t="97083" x="4510088" y="4732338"/>
          <p14:tracePt t="97098" x="4500563" y="4732338"/>
          <p14:tracePt t="97114" x="4491038" y="4732338"/>
          <p14:tracePt t="97449" x="4500563" y="4732338"/>
          <p14:tracePt t="97532" x="4510088" y="4732338"/>
          <p14:tracePt t="98631" x="4537075" y="4732338"/>
          <p14:tracePt t="98649" x="4633913" y="4732338"/>
          <p14:tracePt t="98666" x="4786313" y="4751388"/>
          <p14:tracePt t="98682" x="4875213" y="4768850"/>
          <p14:tracePt t="98699" x="5054600" y="4786313"/>
          <p14:tracePt t="98716" x="5224463" y="4813300"/>
          <p14:tracePt t="98732" x="5303838" y="4822825"/>
          <p14:tracePt t="98749" x="5473700" y="4840288"/>
          <p14:tracePt t="98766" x="5661025" y="4857750"/>
          <p14:tracePt t="98782" x="5732463" y="4867275"/>
          <p14:tracePt t="98799" x="5867400" y="4884738"/>
          <p14:tracePt t="98816" x="5973763" y="4902200"/>
          <p14:tracePt t="98832" x="6010275" y="4902200"/>
          <p14:tracePt t="98849" x="6081713" y="4911725"/>
          <p14:tracePt t="98865" x="6134100" y="4911725"/>
          <p14:tracePt t="98879" x="6161088" y="4911725"/>
          <p14:tracePt t="98896" x="6215063" y="4911725"/>
          <p14:tracePt t="98914" x="6269038" y="4911725"/>
          <p14:tracePt t="98929" x="6303963" y="4911725"/>
          <p14:tracePt t="98946" x="6375400" y="4911725"/>
          <p14:tracePt t="98965" x="6456363" y="4911725"/>
          <p14:tracePt t="98981" x="6500813" y="4911725"/>
          <p14:tracePt t="98999" x="6554788" y="4902200"/>
          <p14:tracePt t="99016" x="6634163" y="4894263"/>
          <p14:tracePt t="99032" x="6724650" y="4875213"/>
          <p14:tracePt t="99048" x="6769100" y="4867275"/>
          <p14:tracePt t="99064" x="6911975" y="4848225"/>
          <p14:tracePt t="99082" x="7045325" y="4830763"/>
          <p14:tracePt t="99097" x="7099300" y="4830763"/>
          <p14:tracePt t="99114" x="7161213" y="4822825"/>
          <p14:tracePt t="99132" x="7197725" y="4813300"/>
          <p14:tracePt t="99146" x="7205663" y="4813300"/>
          <p14:tracePt t="99164" x="7215188" y="4813300"/>
          <p14:tracePt t="99181" x="7224713" y="4813300"/>
          <p14:tracePt t="99199" x="7232650" y="4813300"/>
          <p14:tracePt t="99247" x="7242175" y="4813300"/>
          <p14:tracePt t="99278" x="7251700" y="4813300"/>
          <p14:tracePt t="99312" x="7259638" y="4813300"/>
          <p14:tracePt t="99330" x="7259638" y="4803775"/>
          <p14:tracePt t="99346" x="7269163" y="4803775"/>
          <p14:tracePt t="99364" x="7269163" y="4795838"/>
          <p14:tracePt t="99379" x="7277100" y="4795838"/>
          <p14:tracePt t="99396" x="7286625" y="4795838"/>
          <p14:tracePt t="99466" x="7296150" y="4795838"/>
          <p14:tracePt t="99798" x="7286625" y="4786313"/>
          <p14:tracePt t="99815" x="7277100" y="4786313"/>
          <p14:tracePt t="99831" x="7269163" y="4776788"/>
          <p14:tracePt t="99847" x="7224713" y="4768850"/>
          <p14:tracePt t="99866" x="7170738" y="4768850"/>
          <p14:tracePt t="99881" x="7143750" y="4768850"/>
          <p14:tracePt t="99898" x="7072313" y="4759325"/>
          <p14:tracePt t="99916" x="6991350" y="4759325"/>
          <p14:tracePt t="99932" x="6956425" y="4751388"/>
          <p14:tracePt t="99949" x="6911975" y="4751388"/>
          <p14:tracePt t="99966" x="6867525" y="4751388"/>
          <p14:tracePt t="99980" x="6848475" y="4741863"/>
          <p14:tracePt t="99997" x="6804025" y="4741863"/>
          <p14:tracePt t="100016" x="6769100" y="4732338"/>
          <p14:tracePt t="100032" x="6751638" y="4732338"/>
          <p14:tracePt t="100049" x="6732588" y="4732338"/>
          <p14:tracePt t="100065" x="6724650" y="4732338"/>
          <p14:tracePt t="100082" x="6705600" y="4732338"/>
          <p14:tracePt t="100097" x="6680200" y="4732338"/>
          <p14:tracePt t="100114" x="6616700" y="4732338"/>
          <p14:tracePt t="100132" x="6537325" y="4732338"/>
          <p14:tracePt t="100147" x="6483350" y="4732338"/>
          <p14:tracePt t="100164" x="6384925" y="4732338"/>
          <p14:tracePt t="100183" x="6259513" y="4732338"/>
          <p14:tracePt t="100198" x="6188075" y="4732338"/>
          <p14:tracePt t="100215" x="6027738" y="4732338"/>
          <p14:tracePt t="100232" x="5919788" y="4732338"/>
          <p14:tracePt t="100247" x="5875338" y="4732338"/>
          <p14:tracePt t="100265" x="5803900" y="4732338"/>
          <p14:tracePt t="100283" x="5751513" y="4732338"/>
          <p14:tracePt t="100297" x="5732463" y="4732338"/>
          <p14:tracePt t="100314" x="5705475" y="4732338"/>
          <p14:tracePt t="100332" x="5680075" y="4732338"/>
          <p14:tracePt t="100349" x="5661025" y="4732338"/>
          <p14:tracePt t="100365" x="5643563" y="4732338"/>
          <p14:tracePt t="100380" x="5616575" y="4732338"/>
          <p14:tracePt t="100396" x="5599113" y="4732338"/>
          <p14:tracePt t="100414" x="5554663" y="4732338"/>
          <p14:tracePt t="100430" x="5491163" y="4732338"/>
          <p14:tracePt t="100448" x="5429250" y="4732338"/>
          <p14:tracePt t="100465" x="5402263" y="4732338"/>
          <p14:tracePt t="100482" x="5367338" y="4732338"/>
          <p14:tracePt t="100500" x="5357813" y="4732338"/>
          <p14:tracePt t="100532" x="5340350" y="4732338"/>
          <p14:tracePt t="100549" x="5330825" y="4732338"/>
          <p14:tracePt t="100932" x="5348288" y="4732338"/>
          <p14:tracePt t="100948" x="5357813" y="4732338"/>
          <p14:tracePt t="100965" x="5367338" y="4741863"/>
          <p14:tracePt t="100995" x="5384800" y="4741863"/>
          <p14:tracePt t="101013" x="5394325" y="4741863"/>
          <p14:tracePt t="101048" x="5402263" y="4741863"/>
          <p14:tracePt t="101066" x="5419725" y="4741863"/>
          <p14:tracePt t="101082" x="5429250" y="4741863"/>
          <p14:tracePt t="101115" x="5438775" y="4741863"/>
          <p14:tracePt t="101132" x="5456238" y="4741863"/>
          <p14:tracePt t="101163" x="5465763" y="4741863"/>
          <p14:tracePt t="101182" x="5473700" y="4741863"/>
          <p14:tracePt t="101198" x="5483225" y="4741863"/>
          <p14:tracePt t="101216" x="5491163" y="4741863"/>
          <p14:tracePt t="101246" x="5500688" y="4741863"/>
          <p14:tracePt t="101265" x="5510213" y="4741863"/>
          <p14:tracePt t="101299" x="5518150" y="4741863"/>
          <p14:tracePt t="101315" x="5527675" y="4741863"/>
          <p14:tracePt t="101333" x="5537200" y="4741863"/>
          <p14:tracePt t="101348" x="5545138" y="4741863"/>
          <p14:tracePt t="101365" x="5562600" y="4741863"/>
          <p14:tracePt t="101381" x="5599113" y="4741863"/>
          <p14:tracePt t="101399" x="5634038" y="4741863"/>
          <p14:tracePt t="101415" x="5653088" y="4741863"/>
          <p14:tracePt t="101432" x="5688013" y="4741863"/>
          <p14:tracePt t="101449" x="5724525" y="4741863"/>
          <p14:tracePt t="101465" x="5732463" y="4741863"/>
          <p14:tracePt t="101481" x="5751513" y="4741863"/>
          <p14:tracePt t="101499" x="5776913" y="4741863"/>
          <p14:tracePt t="101514" x="5786438" y="4741863"/>
          <p14:tracePt t="101530" x="5803900" y="4741863"/>
          <p14:tracePt t="101549" x="5840413" y="4741863"/>
          <p14:tracePt t="101563" x="5857875" y="4741863"/>
          <p14:tracePt t="101580" x="5884863" y="4741863"/>
          <p14:tracePt t="101597" x="5929313" y="4741863"/>
          <p14:tracePt t="101616" x="5946775" y="4741863"/>
          <p14:tracePt t="101631" x="5983288" y="4741863"/>
          <p14:tracePt t="101649" x="6010275" y="4741863"/>
          <p14:tracePt t="101666" x="6027738" y="4741863"/>
          <p14:tracePt t="101682" x="6037263" y="4741863"/>
          <p14:tracePt t="101698" x="6045200" y="4741863"/>
          <p14:tracePt t="101714" x="6054725" y="4741863"/>
          <p14:tracePt t="101732" x="6062663" y="4741863"/>
          <p14:tracePt t="101750" x="6072188" y="4741863"/>
          <p14:tracePt t="101765" x="6081713" y="4741863"/>
          <p14:tracePt t="101781" x="6089650" y="4741863"/>
          <p14:tracePt t="101797" x="6099175" y="4741863"/>
          <p14:tracePt t="101816" x="6108700" y="4741863"/>
          <p14:tracePt t="101848" x="6126163" y="4741863"/>
          <p14:tracePt t="101866" x="6134100" y="4741863"/>
          <p14:tracePt t="101898" x="6143625" y="4741863"/>
          <p14:tracePt t="101915" x="6170613" y="4741863"/>
          <p14:tracePt t="101932" x="6180138" y="4741863"/>
          <p14:tracePt t="101948" x="6215063" y="4741863"/>
          <p14:tracePt t="101966" x="6251575" y="4741863"/>
          <p14:tracePt t="101981" x="6259513" y="4741863"/>
          <p14:tracePt t="101998" x="6269038" y="4741863"/>
          <p14:tracePt t="102016" x="6276975" y="4741863"/>
          <p14:tracePt t="102032" x="6286500" y="4741863"/>
          <p14:tracePt t="102048" x="6296025" y="4741863"/>
          <p14:tracePt t="102064" x="6303963" y="4741863"/>
          <p14:tracePt t="102082" x="6313488" y="4741863"/>
          <p14:tracePt t="102096" x="6323013" y="4741863"/>
          <p14:tracePt t="102132" x="6340475" y="4741863"/>
          <p14:tracePt t="102148" x="6348413" y="4741863"/>
          <p14:tracePt t="102165" x="6357938" y="4741863"/>
          <p14:tracePt t="102182" x="6375400" y="4741863"/>
          <p14:tracePt t="102195" x="6394450" y="4741863"/>
          <p14:tracePt t="102212" x="6411913" y="4741863"/>
          <p14:tracePt t="102230" x="6438900" y="4741863"/>
          <p14:tracePt t="102248" x="6446838" y="4741863"/>
          <p14:tracePt t="102265" x="6473825" y="4741863"/>
          <p14:tracePt t="102281" x="6500813" y="4741863"/>
          <p14:tracePt t="102297" x="6518275" y="4741863"/>
          <p14:tracePt t="102315" x="6537325" y="4741863"/>
          <p14:tracePt t="102332" x="6554788" y="4741863"/>
          <p14:tracePt t="102349" x="6562725" y="4741863"/>
          <p14:tracePt t="102366" x="6572250" y="4741863"/>
          <p14:tracePt t="102380" x="6581775" y="4741863"/>
          <p14:tracePt t="102397" x="6589713" y="4741863"/>
          <p14:tracePt t="102414" x="6608763" y="4741863"/>
          <p14:tracePt t="102429" x="6616700" y="4741863"/>
          <p14:tracePt t="102463" x="6626225" y="4741863"/>
          <p14:tracePt t="102480" x="6643688" y="4741863"/>
          <p14:tracePt t="102498" x="6653213" y="4741863"/>
          <p14:tracePt t="102532" x="6661150" y="4741863"/>
          <p14:tracePt t="102549" x="6680200" y="4741863"/>
          <p14:tracePt t="102563" x="6697663" y="4741863"/>
          <p14:tracePt t="102581" x="6742113" y="4741863"/>
          <p14:tracePt t="102597" x="6777038" y="4741863"/>
          <p14:tracePt t="102615" x="6796088" y="4741863"/>
          <p14:tracePt t="102631" x="6831013" y="4741863"/>
          <p14:tracePt t="102647" x="6875463" y="4741863"/>
          <p14:tracePt t="102664" x="6894513" y="4741863"/>
          <p14:tracePt t="102681" x="6919913" y="4741863"/>
          <p14:tracePt t="102700" x="6929438" y="4741863"/>
          <p14:tracePt t="102715" x="6938963" y="4741863"/>
          <p14:tracePt t="102732" x="6946900" y="4741863"/>
          <p14:tracePt t="102749" x="6956425" y="4741863"/>
          <p14:tracePt t="102765" x="6965950" y="4741863"/>
          <p14:tracePt t="102782" x="6973888" y="4741863"/>
          <p14:tracePt t="102815" x="6991350" y="4741863"/>
          <p14:tracePt t="102865" x="7010400" y="4741863"/>
          <p14:tracePt t="102898" x="7027863" y="4741863"/>
          <p14:tracePt t="102915" x="7037388" y="4741863"/>
          <p14:tracePt t="102948" x="7045325" y="4741863"/>
          <p14:tracePt t="102965" x="7054850" y="4741863"/>
          <p14:tracePt t="102982" x="7062788" y="4741863"/>
          <p14:tracePt t="102997" x="7072313" y="4741863"/>
          <p14:tracePt t="103016" x="7081838" y="4741863"/>
          <p14:tracePt t="103032" x="7089775" y="4741863"/>
          <p14:tracePt t="103048" x="7099300" y="4741863"/>
          <p14:tracePt t="103064" x="7108825" y="4741863"/>
          <p14:tracePt t="103080" x="7116763" y="4741863"/>
          <p14:tracePt t="103097" x="7134225" y="4741863"/>
          <p14:tracePt t="103115" x="7161213" y="4741863"/>
          <p14:tracePt t="103132" x="7197725" y="4741863"/>
          <p14:tracePt t="103148" x="7215188" y="4741863"/>
          <p14:tracePt t="103165" x="7259638" y="4741863"/>
          <p14:tracePt t="103182" x="7296150" y="4741863"/>
          <p14:tracePt t="103196" x="7313613" y="4741863"/>
          <p14:tracePt t="103214" x="7348538" y="4741863"/>
          <p14:tracePt t="103232" x="7394575" y="4732338"/>
          <p14:tracePt t="103248" x="7412038" y="4724400"/>
          <p14:tracePt t="103265" x="7446963" y="4724400"/>
          <p14:tracePt t="103283" x="7483475" y="4714875"/>
          <p14:tracePt t="103315" x="7491413" y="4714875"/>
          <p14:tracePt t="103333" x="7510463" y="4714875"/>
          <p14:tracePt t="103365" x="7518400" y="4714875"/>
          <p14:tracePt t="103381" x="7527925" y="4714875"/>
          <p14:tracePt t="103399" x="7545388" y="4714875"/>
          <p14:tracePt t="103414" x="7545388" y="4705350"/>
          <p14:tracePt t="103431" x="7554913" y="4705350"/>
          <p14:tracePt t="103915" x="7581900" y="4705350"/>
          <p14:tracePt t="103930" x="7599363" y="4705350"/>
          <p14:tracePt t="103947" x="7643813" y="4697413"/>
          <p14:tracePt t="103966" x="7680325" y="4687888"/>
          <p14:tracePt t="103980" x="7705725" y="4687888"/>
          <p14:tracePt t="103996" x="7742238" y="4679950"/>
          <p14:tracePt t="104015" x="7777163" y="4679950"/>
          <p14:tracePt t="104032" x="7796213" y="4679950"/>
          <p14:tracePt t="104049" x="7840663" y="4670425"/>
          <p14:tracePt t="104063" x="7875588" y="4670425"/>
          <p14:tracePt t="104080" x="7894638" y="4670425"/>
          <p14:tracePt t="104085" x="7912100" y="4660900"/>
          <p14:tracePt t="104116" x="7929563" y="4660900"/>
          <p14:tracePt t="104131" x="7939088" y="4660900"/>
          <p14:tracePt t="104148" x="7947025" y="4660900"/>
          <p14:tracePt t="104165" x="7956550" y="4660900"/>
          <p14:tracePt t="104181" x="7966075" y="4660900"/>
          <p14:tracePt t="104232" x="7974013" y="4660900"/>
          <p14:tracePt t="104248" x="7983538" y="4660900"/>
          <p14:tracePt t="104282" x="7991475" y="4660900"/>
          <p14:tracePt t="104298" x="8001000" y="4660900"/>
          <p14:tracePt t="104315" x="8027988" y="4660900"/>
          <p14:tracePt t="104333" x="8062913" y="4660900"/>
          <p14:tracePt t="104348" x="8089900" y="4660900"/>
          <p14:tracePt t="104365" x="8134350" y="4660900"/>
          <p14:tracePt t="104381" x="8170863" y="4660900"/>
          <p14:tracePt t="104398" x="8180388" y="4660900"/>
          <p14:tracePt t="104415" x="8188325" y="4660900"/>
          <p14:tracePt t="104433" x="8197850" y="4660900"/>
          <p14:tracePt t="104449" x="8205788" y="4660900"/>
          <p14:tracePt t="104482" x="8215313" y="4660900"/>
          <p14:tracePt t="104832" x="8205788" y="4660900"/>
          <p14:tracePt t="104849" x="8197850" y="4660900"/>
          <p14:tracePt t="104865" x="8188325" y="4660900"/>
          <p14:tracePt t="104882" x="8180388" y="4660900"/>
          <p14:tracePt t="104899" x="8161338" y="4660900"/>
          <p14:tracePt t="104915" x="8116888" y="4660900"/>
          <p14:tracePt t="104930" x="8099425" y="4660900"/>
          <p14:tracePt t="104948" x="8081963" y="4660900"/>
          <p14:tracePt t="104965" x="8062913" y="4660900"/>
          <p14:tracePt t="104982" x="8054975" y="4660900"/>
          <p14:tracePt t="104997" x="8045450" y="4660900"/>
          <p14:tracePt t="105017" x="8037513" y="4660900"/>
          <p14:tracePt t="105032" x="8027988" y="4660900"/>
          <p14:tracePt t="105049" x="8018463" y="4660900"/>
          <p14:tracePt t="105066" x="8010525" y="4660900"/>
          <p14:tracePt t="105087" x="8001000" y="4660900"/>
          <p14:tracePt t="105096" x="7991475" y="4660900"/>
          <p14:tracePt t="105132" x="7983538" y="4660900"/>
          <p14:tracePt t="105148" x="7974013" y="4660900"/>
          <p14:tracePt t="105398" x="7983538" y="4660900"/>
          <p14:tracePt t="105415" x="8001000" y="4660900"/>
          <p14:tracePt t="105431" x="8010525" y="4660900"/>
          <p14:tracePt t="105449" x="8018463" y="4660900"/>
          <p14:tracePt t="105482" x="8037513" y="4660900"/>
          <p14:tracePt t="105499" x="8045450" y="4660900"/>
          <p14:tracePt t="105530" x="8054975" y="4660900"/>
          <p14:tracePt t="105548" x="8072438" y="4660900"/>
          <p14:tracePt t="105598" x="8081963" y="4660900"/>
          <p14:tracePt t="105615" x="8089900" y="4660900"/>
          <p14:tracePt t="105664" x="8099425" y="4660900"/>
          <p14:tracePt t="105681" x="8108950" y="4660900"/>
          <p14:tracePt t="105764" x="8116888" y="4660900"/>
          <p14:tracePt t="105864" x="8116888" y="4670425"/>
          <p14:tracePt t="106032" x="8116888" y="4679950"/>
          <p14:tracePt t="106232" x="8126413" y="4679950"/>
          <p14:tracePt t="116581" x="8126413" y="4687888"/>
          <p14:tracePt t="116597" x="8108950" y="4697413"/>
          <p14:tracePt t="116615" x="8089900" y="4714875"/>
          <p14:tracePt t="116648" x="8081963" y="4714875"/>
          <p14:tracePt t="116665" x="8072438" y="4724400"/>
          <p14:tracePt t="116681" x="8062913" y="4724400"/>
          <p14:tracePt t="116696" x="8054975" y="4724400"/>
          <p14:tracePt t="116730" x="8045450" y="4724400"/>
          <p14:tracePt t="116780" x="8037513" y="4724400"/>
          <p14:tracePt t="116815" x="8027988" y="4724400"/>
          <p14:tracePt t="116848" x="8018463" y="4724400"/>
          <p14:tracePt t="116863" x="8010525" y="4724400"/>
          <p14:tracePt t="116898" x="8001000" y="4724400"/>
          <p14:tracePt t="117196" x="8001000" y="4732338"/>
          <p14:tracePt t="117215" x="8018463" y="4732338"/>
          <p14:tracePt t="117233" x="8027988" y="4741863"/>
          <p14:tracePt t="117248" x="8037513" y="4751388"/>
          <p14:tracePt t="117298" x="8045450" y="4759325"/>
          <p14:tracePt t="117314" x="8054975" y="4759325"/>
          <p14:tracePt t="117330" x="8062913" y="4759325"/>
          <p14:tracePt t="117364" x="8072438" y="4768850"/>
          <p14:tracePt t="117414" x="8081963" y="4768850"/>
          <p14:tracePt t="117448" x="8089900" y="4768850"/>
          <p14:tracePt t="117464" x="8099425" y="4768850"/>
          <p14:tracePt t="117514" x="8108950" y="4768850"/>
          <p14:tracePt t="117614" x="8116888" y="4768850"/>
          <p14:tracePt t="117648" x="8126413" y="4768850"/>
          <p14:tracePt t="117665" x="8134350" y="4768850"/>
          <p14:tracePt t="117714" x="8143875" y="4768850"/>
          <p14:tracePt t="117848" x="8153400" y="4768850"/>
          <p14:tracePt t="118131" x="8143875" y="4759325"/>
          <p14:tracePt t="118148" x="8143875" y="4751388"/>
          <p14:tracePt t="118164" x="8126413" y="4741863"/>
          <p14:tracePt t="118181" x="8116888" y="4741863"/>
          <p14:tracePt t="118214" x="8108950" y="4732338"/>
          <p14:tracePt t="118233" x="8089900" y="4732338"/>
          <p14:tracePt t="118248" x="8089900" y="4724400"/>
          <p14:tracePt t="118264" x="8081963" y="4724400"/>
          <p14:tracePt t="118282" x="8072438" y="4724400"/>
          <p14:tracePt t="118297" x="8062913" y="4714875"/>
          <p14:tracePt t="118314" x="8054975" y="4714875"/>
          <p14:tracePt t="118346" x="8045450" y="4714875"/>
          <p14:tracePt t="118381" x="8037513" y="4714875"/>
          <p14:tracePt t="118414" x="8027988" y="4714875"/>
          <p14:tracePt t="118448" x="8010525" y="4714875"/>
          <p14:tracePt t="118498" x="8001000" y="4714875"/>
          <p14:tracePt t="118531" x="7991475" y="4714875"/>
          <p14:tracePt t="118814" x="8010525" y="4714875"/>
          <p14:tracePt t="118831" x="8018463" y="4714875"/>
          <p14:tracePt t="118848" x="8027988" y="4714875"/>
          <p14:tracePt t="118881" x="8037513" y="4714875"/>
          <p14:tracePt t="118931" x="8045450" y="4714875"/>
          <p14:tracePt t="118965" x="8062913" y="4714875"/>
          <p14:tracePt t="118998" x="8072438" y="4724400"/>
          <p14:tracePt t="119015" x="8081963" y="4724400"/>
          <p14:tracePt t="119031" x="8089900" y="4724400"/>
          <p14:tracePt t="119046" x="8099425" y="4724400"/>
          <p14:tracePt t="119098" x="8108950" y="4724400"/>
          <p14:tracePt t="119198" x="8116888" y="4724400"/>
          <p14:tracePt t="119278" x="8126413" y="4724400"/>
          <p14:tracePt t="119295" x="8134350" y="4724400"/>
          <p14:tracePt t="119381" x="8143875" y="4724400"/>
          <p14:tracePt t="119498" x="8153400" y="4724400"/>
          <p14:tracePt t="119564" x="8161338" y="4724400"/>
          <p14:tracePt t="119581" x="8161338" y="4732338"/>
          <p14:tracePt t="119681" x="8170863" y="4732338"/>
          <p14:tracePt t="120181" x="8161338" y="4732338"/>
          <p14:tracePt t="120231" x="8153400" y="4732338"/>
          <p14:tracePt t="120248" x="8143875" y="4732338"/>
          <p14:tracePt t="120279" x="8126413" y="4724400"/>
          <p14:tracePt t="120295" x="8116888" y="4724400"/>
          <p14:tracePt t="120326" x="8108950" y="4724400"/>
          <p14:tracePt t="120343" x="8099425" y="4724400"/>
          <p14:tracePt t="120360" x="8089900" y="4724400"/>
          <p14:tracePt t="120394" x="8081963" y="4724400"/>
          <p14:tracePt t="120445" x="8072438" y="4724400"/>
          <p14:tracePt t="120515" x="8062913" y="4724400"/>
          <p14:tracePt t="120564" x="8054975" y="4724400"/>
          <p14:tracePt t="140265" x="8072438" y="4724400"/>
          <p14:tracePt t="140279" x="8072438" y="4732338"/>
          <p14:tracePt t="140296" x="8089900" y="4741863"/>
          <p14:tracePt t="140314" x="8099425" y="4751388"/>
          <p14:tracePt t="140330" x="8108950" y="4751388"/>
          <p14:tracePt t="140345" x="8116888" y="4751388"/>
          <p14:tracePt t="140362" x="8116888" y="4759325"/>
          <p14:tracePt t="140381" x="8126413" y="4759325"/>
          <p14:tracePt t="140397" x="8134350" y="4759325"/>
          <p14:tracePt t="140414" x="8143875" y="4768850"/>
          <p14:tracePt t="140431" x="8161338" y="4776788"/>
          <p14:tracePt t="140464" x="8170863" y="4786313"/>
          <p14:tracePt t="140481" x="8188325" y="4786313"/>
          <p14:tracePt t="140497" x="8188325" y="4795838"/>
          <p14:tracePt t="140513" x="8197850" y="4795838"/>
          <p14:tracePt t="140546" x="8205788" y="4795838"/>
          <p14:tracePt t="140597" x="8215313" y="4795838"/>
          <p14:tracePt t="140647" x="8224838" y="4795838"/>
          <p14:tracePt t="140697" x="8232775" y="4795838"/>
          <p14:tracePt t="140863" x="8215313" y="4795838"/>
          <p14:tracePt t="140880" x="8205788" y="4795838"/>
          <p14:tracePt t="140897" x="8197850" y="4795838"/>
          <p14:tracePt t="140914" x="8188325" y="4795838"/>
          <p14:tracePt t="140930" x="8180388" y="4795838"/>
          <p14:tracePt t="140948" x="8170863" y="4795838"/>
          <p14:tracePt t="140981" x="8161338" y="4795838"/>
          <p14:tracePt t="141064" x="8143875" y="4795838"/>
          <p14:tracePt t="141080" x="8134350" y="4795838"/>
          <p14:tracePt t="141097" x="8126413" y="4795838"/>
          <p14:tracePt t="141147" x="8116888" y="4795838"/>
          <p14:tracePt t="141330" x="8099425" y="4795838"/>
          <p14:tracePt t="141346" x="8089900" y="4795838"/>
          <p14:tracePt t="141363" x="8081963" y="4795838"/>
          <p14:tracePt t="141697" x="8072438" y="4795838"/>
          <p14:tracePt t="141780" x="8062913" y="4795838"/>
          <p14:tracePt t="141797" x="8054975" y="4786313"/>
          <p14:tracePt t="141847" x="8045450" y="4786313"/>
          <p14:tracePt t="141895" x="8037513" y="4786313"/>
          <p14:tracePt t="141913" x="8027988" y="4786313"/>
          <p14:tracePt t="142047" x="8027988" y="4776788"/>
          <p14:tracePt t="142492" x="8037513" y="4776788"/>
          <p14:tracePt t="142560" x="8045450" y="4776788"/>
          <p14:tracePt t="142595" x="8054975" y="4776788"/>
          <p14:tracePt t="142647" x="8062913" y="4776788"/>
          <p14:tracePt t="142663" x="8072438" y="4776788"/>
          <p14:tracePt t="142697" x="8081963" y="4776788"/>
          <p14:tracePt t="142797" x="8089900" y="4776788"/>
          <p14:tracePt t="142947" x="8099425" y="4776788"/>
          <p14:tracePt t="142996" x="8108950" y="4776788"/>
          <p14:tracePt t="143113" x="8116888" y="4776788"/>
          <p14:tracePt t="143263" x="8126413" y="4776788"/>
          <p14:tracePt t="143330" x="8134350" y="4776788"/>
          <p14:tracePt t="143380" x="8143875" y="4776788"/>
          <p14:tracePt t="143414" x="8153400" y="4776788"/>
          <p14:tracePt t="143446" x="8161338" y="4776788"/>
          <p14:tracePt t="143530" x="8170863" y="4776788"/>
          <p14:tracePt t="143563" x="8180388" y="4776788"/>
          <p14:tracePt t="143596" x="8188325" y="4776788"/>
          <p14:tracePt t="143730" x="8197850" y="4776788"/>
          <p14:tracePt t="143781" x="8205788" y="4776788"/>
          <p14:tracePt t="143912" x="8197850" y="4776788"/>
          <p14:tracePt t="143929" x="8180388" y="4776788"/>
          <p14:tracePt t="143945" x="8170863" y="4776788"/>
          <p14:tracePt t="143981" x="8161338" y="4776788"/>
          <p14:tracePt t="143997" x="8143875" y="4776788"/>
          <p14:tracePt t="144029" x="8134350" y="4776788"/>
          <p14:tracePt t="144064" x="8126413" y="4776788"/>
          <p14:tracePt t="144229" x="8116888" y="4776788"/>
          <p14:tracePt t="144396" x="8108950" y="4776788"/>
          <p14:tracePt t="144413" x="8099425" y="4776788"/>
          <p14:tracePt t="144428" x="8089900" y="4776788"/>
          <p14:tracePt t="144446" x="8089900" y="4768850"/>
          <p14:tracePt t="144464" x="8081963" y="4768850"/>
          <p14:tracePt t="144680" x="8062913" y="4768850"/>
          <p14:tracePt t="144712" x="8054975" y="4768850"/>
          <p14:tracePt t="144730" x="8045450" y="4768850"/>
          <p14:tracePt t="144747" x="8037513" y="4768850"/>
          <p14:tracePt t="144764" x="8027988" y="4768850"/>
          <p14:tracePt t="145480" x="8037513" y="4768850"/>
          <p14:tracePt t="145530" x="8045450" y="4768850"/>
          <p14:tracePt t="145547" x="8054975" y="4768850"/>
          <p14:tracePt t="145564" x="8072438" y="4768850"/>
          <p14:tracePt t="145595" x="8081963" y="4768850"/>
          <p14:tracePt t="145613" x="8089900" y="4768850"/>
          <p14:tracePt t="145629" x="8099425" y="4768850"/>
          <p14:tracePt t="145647" x="8108950" y="4768850"/>
          <p14:tracePt t="145664" x="8116888" y="4768850"/>
          <p14:tracePt t="145696" x="8126413" y="4768850"/>
          <p14:tracePt t="145746" x="8134350" y="4768850"/>
          <p14:tracePt t="145780" x="8143875" y="4768850"/>
          <p14:tracePt t="145797" x="8153400" y="4768850"/>
          <p14:tracePt t="145979" x="8161338" y="4768850"/>
          <p14:tracePt t="146013" x="8170863" y="4768850"/>
          <p14:tracePt t="146030" x="8188325" y="4768850"/>
          <p14:tracePt t="146063" x="8197850" y="4768850"/>
          <p14:tracePt t="146113" x="8205788" y="4768850"/>
          <p14:tracePt t="146146" x="8215313" y="4768850"/>
          <p14:tracePt t="146161" x="8224838" y="4768850"/>
          <p14:tracePt t="146213" x="8232775" y="4768850"/>
          <p14:tracePt t="146363" x="8215313" y="4768850"/>
          <p14:tracePt t="146378" x="8205788" y="4768850"/>
          <p14:tracePt t="146396" x="8197850" y="4768850"/>
          <p14:tracePt t="146413" x="8188325" y="4768850"/>
          <p14:tracePt t="146428" x="8180388" y="4768850"/>
          <p14:tracePt t="146446" x="8170863" y="4768850"/>
          <p14:tracePt t="146464" x="8161338" y="4768850"/>
          <p14:tracePt t="146480" x="8153400" y="4768850"/>
          <p14:tracePt t="146497" x="8143875" y="4768850"/>
          <p14:tracePt t="146512" x="8134350" y="4768850"/>
          <p14:tracePt t="146546" x="8126413" y="4768850"/>
          <p14:tracePt t="146596" x="8116888" y="4768850"/>
          <p14:tracePt t="146696" x="8108950" y="4768850"/>
          <p14:tracePt t="146730" x="8099425" y="4768850"/>
          <p14:tracePt t="146747" x="8089900" y="4759325"/>
          <p14:tracePt t="146764" x="8072438" y="4759325"/>
          <p14:tracePt t="146795" x="8062913" y="4759325"/>
          <p14:tracePt t="146812" x="8054975" y="4759325"/>
          <p14:tracePt t="146830" x="8037513" y="4759325"/>
          <p14:tracePt t="147163" x="8045450" y="4759325"/>
          <p14:tracePt t="147213" x="8054975" y="4759325"/>
          <p14:tracePt t="147247" x="8062913" y="4759325"/>
          <p14:tracePt t="147330" x="8072438" y="4759325"/>
          <p14:tracePt t="147347" x="8081963" y="4759325"/>
          <p14:tracePt t="147378" x="8089900" y="4759325"/>
          <p14:tracePt t="147394" x="8099425" y="4759325"/>
          <p14:tracePt t="147411" x="8108950" y="4759325"/>
          <p14:tracePt t="147428" x="8116888" y="4759325"/>
          <p14:tracePt t="147464" x="8126413" y="4759325"/>
          <p14:tracePt t="147497" x="8134350" y="4759325"/>
          <p14:tracePt t="147529" x="8143875" y="4759325"/>
          <p14:tracePt t="147580" x="8153400" y="4759325"/>
          <p14:tracePt t="147680" x="8161338" y="4759325"/>
          <p14:tracePt t="147946" x="8153400" y="4759325"/>
          <p14:tracePt t="147995" x="8143875" y="4759325"/>
          <p14:tracePt t="148012" x="8134350" y="4759325"/>
          <p14:tracePt t="148030" x="8126413" y="4759325"/>
          <p14:tracePt t="148046" x="8116888" y="4759325"/>
          <p14:tracePt t="148061" x="8108950" y="4759325"/>
          <p14:tracePt t="148078" x="8099425" y="4759325"/>
          <p14:tracePt t="148180" x="8089900" y="4759325"/>
          <p14:tracePt t="148313" x="8081963" y="4759325"/>
          <p14:tracePt t="148347" x="8072438" y="4759325"/>
          <p14:tracePt t="148380" x="8062913" y="4759325"/>
          <p14:tracePt t="148446" x="8054975" y="4759325"/>
          <p14:tracePt t="148481" x="8045450" y="4759325"/>
          <p14:tracePt t="148513" x="8037513" y="4759325"/>
          <p14:tracePt t="148646" x="8027988" y="4759325"/>
          <p14:tracePt t="148680" x="8018463" y="4759325"/>
          <p14:tracePt t="148713" x="8001000" y="4759325"/>
          <p14:tracePt t="148730" x="7991475" y="4759325"/>
          <p14:tracePt t="148746" x="7983538" y="4759325"/>
          <p14:tracePt t="149080" x="7991475" y="4759325"/>
          <p14:tracePt t="149096" x="8001000" y="4759325"/>
          <p14:tracePt t="149112" x="8010525" y="4759325"/>
          <p14:tracePt t="149129" x="8018463" y="4759325"/>
          <p14:tracePt t="149163" x="8027988" y="4759325"/>
          <p14:tracePt t="149196" x="8037513" y="4759325"/>
          <p14:tracePt t="149213" x="8045450" y="4759325"/>
          <p14:tracePt t="149230" x="8054975" y="4759325"/>
          <p14:tracePt t="149246" x="8062913" y="4759325"/>
          <p14:tracePt t="149263" x="8072438" y="4759325"/>
          <p14:tracePt t="149281" x="8081963" y="4759325"/>
          <p14:tracePt t="149296" x="8089900" y="4759325"/>
          <p14:tracePt t="149313" x="8099425" y="4759325"/>
          <p14:tracePt t="149346" x="8108950" y="4759325"/>
          <p14:tracePt t="149363" x="8116888" y="4759325"/>
          <p14:tracePt t="149462" x="8126413" y="4759325"/>
          <p14:tracePt t="149563" x="8134350" y="4759325"/>
          <p14:tracePt t="149596" x="8143875" y="4759325"/>
          <p14:tracePt t="149613" x="8153400" y="4759325"/>
          <p14:tracePt t="149630" x="8161338" y="4759325"/>
          <p14:tracePt t="149663" x="8170863" y="4759325"/>
          <p14:tracePt t="149730" x="8180388" y="4759325"/>
          <p14:tracePt t="149779" x="8188325" y="4759325"/>
          <p14:tracePt t="149795" x="8197850" y="4759325"/>
          <p14:tracePt t="149980" x="8205788" y="4759325"/>
          <p14:tracePt t="150146" x="8197850" y="4759325"/>
          <p14:tracePt t="150164" x="8188325" y="4759325"/>
          <p14:tracePt t="150180" x="8170863" y="4759325"/>
          <p14:tracePt t="150214" x="8143875" y="4759325"/>
          <p14:tracePt t="150230" x="8134350" y="4759325"/>
          <p14:tracePt t="150247" x="8126413" y="4759325"/>
          <p14:tracePt t="150263" x="8116888" y="4759325"/>
          <p14:tracePt t="150281" x="8108950" y="4759325"/>
          <p14:tracePt t="150313" x="8089900" y="4759325"/>
          <p14:tracePt t="150380" x="8081963" y="4759325"/>
          <p14:tracePt t="154996" x="8089900" y="4768850"/>
          <p14:tracePt t="155013" x="8126413" y="4776788"/>
          <p14:tracePt t="155031" x="8134350" y="4786313"/>
          <p14:tracePt t="155046" x="8143875" y="4786313"/>
          <p14:tracePt t="155079" x="8161338" y="4786313"/>
          <p14:tracePt t="155113" x="8170863" y="4776788"/>
          <p14:tracePt t="155146" x="8170863" y="4768850"/>
          <p14:tracePt t="155195" x="8170863" y="4751388"/>
          <p14:tracePt t="155244" x="8170863" y="4741863"/>
          <p14:tracePt t="155262" x="8170863" y="4732338"/>
          <p14:tracePt t="155278" x="8170863" y="4724400"/>
          <p14:tracePt t="155313" x="8180388" y="4705350"/>
          <p14:tracePt t="155329" x="8180388" y="4697413"/>
          <p14:tracePt t="155347" x="8188325" y="4687888"/>
          <p14:tracePt t="155363" x="8197850" y="4679950"/>
          <p14:tracePt t="155377" x="8197850" y="4670425"/>
          <p14:tracePt t="155395" x="8197850" y="4660900"/>
          <p14:tracePt t="155413" x="8205788" y="4652963"/>
          <p14:tracePt t="155446" x="8215313" y="4625975"/>
          <p14:tracePt t="155463" x="8224838" y="4589463"/>
          <p14:tracePt t="155479" x="8224838" y="4581525"/>
          <p14:tracePt t="155496" x="8232775" y="4572000"/>
          <p14:tracePt t="155514" x="8232775" y="4562475"/>
          <p14:tracePt t="155529" x="8232775" y="4554538"/>
          <p14:tracePt t="155546" x="8232775" y="4510088"/>
          <p14:tracePt t="155563" x="8224838" y="4473575"/>
          <p14:tracePt t="155579" x="8224838" y="4456113"/>
          <p14:tracePt t="155596" x="8215313" y="4419600"/>
          <p14:tracePt t="155612" x="8205788" y="4411663"/>
          <p14:tracePt t="155630" x="8205788" y="4402138"/>
          <p14:tracePt t="155646" x="8197850" y="4394200"/>
          <p14:tracePt t="155678" x="8188325" y="4394200"/>
          <p14:tracePt t="155696" x="8180388" y="4384675"/>
          <p14:tracePt t="155714" x="8161338" y="4384675"/>
          <p14:tracePt t="155730" x="8134350" y="4367213"/>
          <p14:tracePt t="155746" x="8116888" y="4367213"/>
          <p14:tracePt t="155764" x="8108950" y="4367213"/>
          <p14:tracePt t="155779" x="8089900" y="4367213"/>
          <p14:tracePt t="155796" x="8081963" y="4357688"/>
          <p14:tracePt t="155813" x="8045450" y="4348163"/>
          <p14:tracePt t="155829" x="8010525" y="4348163"/>
          <p14:tracePt t="155846" x="7983538" y="4348163"/>
          <p14:tracePt t="155862" x="7974013" y="4348163"/>
          <p14:tracePt t="155880" x="7956550" y="4348163"/>
          <p14:tracePt t="155911" x="7947025" y="4348163"/>
          <p14:tracePt t="155930" x="7939088" y="4348163"/>
          <p14:tracePt t="155946" x="7929563" y="4357688"/>
          <p14:tracePt t="155963" x="7920038" y="4367213"/>
          <p14:tracePt t="155978" x="7912100" y="4375150"/>
          <p14:tracePt t="155995" x="7902575" y="4384675"/>
          <p14:tracePt t="156012" x="7894638" y="4394200"/>
          <p14:tracePt t="156030" x="7885113" y="4402138"/>
          <p14:tracePt t="156047" x="7875588" y="4411663"/>
          <p14:tracePt t="156080" x="7867650" y="4419600"/>
          <p14:tracePt t="156096" x="7858125" y="4438650"/>
          <p14:tracePt t="156111" x="7848600" y="4438650"/>
          <p14:tracePt t="156128" x="7840663" y="4446588"/>
          <p14:tracePt t="156147" x="7840663" y="4456113"/>
          <p14:tracePt t="156161" x="7831138" y="4465638"/>
          <p14:tracePt t="156178" x="7831138" y="4473575"/>
          <p14:tracePt t="156194" x="7831138" y="4483100"/>
          <p14:tracePt t="156212" x="7831138" y="4491038"/>
          <p14:tracePt t="156230" x="7831138" y="4500563"/>
          <p14:tracePt t="156247" x="7831138" y="4510088"/>
          <p14:tracePt t="156263" x="7831138" y="4518025"/>
          <p14:tracePt t="156280" x="7831138" y="4527550"/>
          <p14:tracePt t="156297" x="7831138" y="4537075"/>
          <p14:tracePt t="156313" x="7831138" y="4545013"/>
          <p14:tracePt t="156329" x="7831138" y="4554538"/>
          <p14:tracePt t="156347" x="7831138" y="4562475"/>
          <p14:tracePt t="156379" x="7831138" y="4581525"/>
          <p14:tracePt t="156396" x="7840663" y="4589463"/>
          <p14:tracePt t="156429" x="7848600" y="4598988"/>
          <p14:tracePt t="156446" x="7858125" y="4608513"/>
          <p14:tracePt t="156463" x="7858125" y="4616450"/>
          <p14:tracePt t="156479" x="7867650" y="4625975"/>
          <p14:tracePt t="156496" x="7867650" y="4633913"/>
          <p14:tracePt t="156514" x="7875588" y="4643438"/>
          <p14:tracePt t="156529" x="7885113" y="4660900"/>
          <p14:tracePt t="156546" x="7894638" y="4670425"/>
          <p14:tracePt t="156563" x="7894638" y="4679950"/>
          <p14:tracePt t="156579" x="7902575" y="4687888"/>
          <p14:tracePt t="156613" x="7912100" y="4697413"/>
          <p14:tracePt t="156646" x="7912100" y="4705350"/>
          <p14:tracePt t="156661" x="7929563" y="4714875"/>
          <p14:tracePt t="156696" x="7939088" y="4724400"/>
          <p14:tracePt t="156713" x="7947025" y="4732338"/>
          <p14:tracePt t="156730" x="7966075" y="4741863"/>
          <p14:tracePt t="156746" x="7983538" y="4751388"/>
          <p14:tracePt t="156764" x="8001000" y="4759325"/>
          <p14:tracePt t="156779" x="8018463" y="4759325"/>
          <p14:tracePt t="156796" x="8054975" y="4768850"/>
          <p14:tracePt t="156814" x="8072438" y="4776788"/>
          <p14:tracePt t="156845" x="8089900" y="4786313"/>
          <p14:tracePt t="156862" x="8099425" y="4786313"/>
          <p14:tracePt t="156895" x="8108950" y="4786313"/>
          <p14:tracePt t="156913" x="8126413" y="4786313"/>
          <p14:tracePt t="156930" x="8143875" y="4786313"/>
          <p14:tracePt t="156946" x="8153400" y="4786313"/>
          <p14:tracePt t="156963" x="8180388" y="4786313"/>
          <p14:tracePt t="156979" x="8197850" y="4786313"/>
          <p14:tracePt t="157011" x="8205788" y="4786313"/>
          <p14:tracePt t="157029" x="8224838" y="4786313"/>
          <p14:tracePt t="157062" x="8232775" y="4786313"/>
          <p14:tracePt t="157082" x="8242300" y="4786313"/>
          <p14:tracePt t="157096" x="8251825" y="4786313"/>
          <p14:tracePt t="157111" x="8259763" y="4786313"/>
          <p14:tracePt t="157129" x="8269288" y="4786313"/>
          <p14:tracePt t="157163" x="8277225" y="4786313"/>
          <p14:tracePt t="157180" x="8286750" y="4776788"/>
          <p14:tracePt t="157193" x="8286750" y="4768850"/>
          <p14:tracePt t="157210" x="8296275" y="4759325"/>
          <p14:tracePt t="157229" x="8304213" y="4751388"/>
          <p14:tracePt t="157246" x="8313738" y="4732338"/>
          <p14:tracePt t="157263" x="8323263" y="4724400"/>
          <p14:tracePt t="157279" x="8331200" y="4687888"/>
          <p14:tracePt t="157296" x="8348663" y="4660900"/>
          <p14:tracePt t="157329" x="8348663" y="4652963"/>
          <p14:tracePt t="157346" x="8358188" y="4643438"/>
          <p14:tracePt t="157363" x="8367713" y="4633913"/>
          <p14:tracePt t="157396" x="8367713" y="4616450"/>
          <p14:tracePt t="157413" x="8367713" y="4608513"/>
          <p14:tracePt t="157429" x="8367713" y="4598988"/>
          <p14:tracePt t="157446" x="8367713" y="4589463"/>
          <p14:tracePt t="157463" x="8367713" y="4581525"/>
          <p14:tracePt t="157480" x="8367713" y="4572000"/>
          <p14:tracePt t="157496" x="8367713" y="4562475"/>
          <p14:tracePt t="157513" x="8367713" y="4554538"/>
          <p14:tracePt t="157530" x="8358188" y="4527550"/>
          <p14:tracePt t="157546" x="8348663" y="4510088"/>
          <p14:tracePt t="157564" x="8340725" y="4500563"/>
          <p14:tracePt t="157613" x="8331200" y="4483100"/>
          <p14:tracePt t="157629" x="8323263" y="4483100"/>
          <p14:tracePt t="157647" x="8313738" y="4483100"/>
          <p14:tracePt t="157661" x="8304213" y="4473575"/>
          <p14:tracePt t="157677" x="8296275" y="4473575"/>
          <p14:tracePt t="157694" x="8286750" y="4473575"/>
          <p14:tracePt t="157712" x="8277225" y="4473575"/>
          <p14:tracePt t="157729" x="8269288" y="4473575"/>
          <p14:tracePt t="157745" x="8259763" y="4473575"/>
          <p14:tracePt t="157763" x="8224838" y="4473575"/>
          <p14:tracePt t="157778" x="8205788" y="4473575"/>
          <p14:tracePt t="157795" x="8170863" y="4473575"/>
          <p14:tracePt t="157814" x="8143875" y="4473575"/>
          <p14:tracePt t="157846" x="8126413" y="4473575"/>
          <p14:tracePt t="157863" x="8116888" y="4473575"/>
          <p14:tracePt t="157896" x="8108950" y="4473575"/>
          <p14:tracePt t="157913" x="8099425" y="4473575"/>
          <p14:tracePt t="157930" x="8081963" y="4473575"/>
          <p14:tracePt t="157963" x="8072438" y="4473575"/>
          <p14:tracePt t="157980" x="8045450" y="4473575"/>
          <p14:tracePt t="157995" x="8027988" y="4473575"/>
          <p14:tracePt t="158012" x="7991475" y="4483100"/>
          <p14:tracePt t="158029" x="7947025" y="4491038"/>
          <p14:tracePt t="158046" x="7939088" y="4491038"/>
          <p14:tracePt t="158062" x="7929563" y="4491038"/>
          <p14:tracePt t="158080" x="7920038" y="4500563"/>
          <p14:tracePt t="158096" x="7912100" y="4510088"/>
          <p14:tracePt t="158129" x="7902575" y="4518025"/>
          <p14:tracePt t="158146" x="7894638" y="4518025"/>
          <p14:tracePt t="158161" x="7894638" y="4527550"/>
          <p14:tracePt t="158178" x="7894638" y="4545013"/>
          <p14:tracePt t="158213" x="7894638" y="4554538"/>
          <p14:tracePt t="158230" x="7894638" y="4562475"/>
          <p14:tracePt t="158247" x="7894638" y="4581525"/>
          <p14:tracePt t="158277" x="7894638" y="4589463"/>
          <p14:tracePt t="158292" x="7894638" y="4598988"/>
          <p14:tracePt t="158309" x="7894638" y="4608513"/>
          <p14:tracePt t="158325" x="7894638" y="4616450"/>
          <p14:tracePt t="158360" x="7902575" y="4625975"/>
          <p14:tracePt t="158375" x="7902575" y="4633913"/>
          <p14:tracePt t="158409" x="7902575" y="4643438"/>
          <p14:tracePt t="158426" x="7902575" y="4660900"/>
          <p14:tracePt t="158443" x="7912100" y="4660900"/>
          <p14:tracePt t="158460" x="7912100" y="4670425"/>
          <p14:tracePt t="158476" x="7912100" y="4679950"/>
          <p14:tracePt t="158494" x="7920038" y="4679950"/>
          <p14:tracePt t="158511" x="7920038" y="4687888"/>
          <p14:tracePt t="158562" x="7920038" y="4697413"/>
          <p14:tracePt t="158580" x="7929563" y="4705350"/>
          <p14:tracePt t="158597" x="7939088" y="4714875"/>
          <p14:tracePt t="158611" x="7947025" y="4714875"/>
          <p14:tracePt t="158628" x="7956550" y="4732338"/>
          <p14:tracePt t="158647" x="7983538" y="4751388"/>
          <p14:tracePt t="158663" x="8010525" y="4759325"/>
          <p14:tracePt t="158679" x="8027988" y="4768850"/>
          <p14:tracePt t="158696" x="8072438" y="4776788"/>
          <p14:tracePt t="158713" x="8108950" y="4795838"/>
          <p14:tracePt t="158730" x="8126413" y="4795838"/>
          <p14:tracePt t="158746" x="8205788" y="4813300"/>
          <p14:tracePt t="158764" x="8296275" y="4830763"/>
          <p14:tracePt t="158780" x="8331200" y="4840288"/>
          <p14:tracePt t="158796" x="8412163" y="4848225"/>
          <p14:tracePt t="158814" x="8474075" y="4848225"/>
          <p14:tracePt t="158829" x="8491538" y="4848225"/>
          <p14:tracePt t="158846" x="8537575" y="4848225"/>
          <p14:tracePt t="158863" x="8572500" y="4848225"/>
          <p14:tracePt t="158877" x="8589963" y="4848225"/>
          <p14:tracePt t="158894" x="8609013" y="4848225"/>
          <p14:tracePt t="158913" x="8616950" y="4848225"/>
          <p14:tracePt t="158930" x="8634413" y="4848225"/>
          <p14:tracePt t="158964" x="8661400" y="4848225"/>
          <p14:tracePt t="158980" x="8680450" y="4848225"/>
          <p14:tracePt t="158996" x="8697913" y="4848225"/>
          <p14:tracePt t="159012" x="8742363" y="4848225"/>
          <p14:tracePt t="159028" x="8759825" y="4848225"/>
          <p14:tracePt t="159046" x="8796338" y="4840288"/>
          <p14:tracePt t="159063" x="8840788" y="4840288"/>
          <p14:tracePt t="159080" x="8875713" y="4830763"/>
          <p14:tracePt t="159096" x="8894763" y="4822825"/>
          <p14:tracePt t="159101" x="8912225" y="4822825"/>
          <p14:tracePt t="159112" x="8929688" y="4813300"/>
          <p14:tracePt t="159146" x="8939213" y="4813300"/>
          <p14:tracePt t="159160" x="8947150" y="4803775"/>
          <p14:tracePt t="159179" x="8966200" y="4803775"/>
          <p14:tracePt t="159212" x="8974138" y="4803775"/>
          <p14:tracePt t="159230" x="8983663" y="4795838"/>
          <p14:tracePt t="159247" x="9001125" y="4795838"/>
          <p14:tracePt t="159281" x="9010650" y="4795838"/>
          <p14:tracePt t="159296" x="9018588" y="4795838"/>
          <p14:tracePt t="159310" x="9028113" y="4786313"/>
          <p14:tracePt t="159326" x="9037638" y="4786313"/>
          <p14:tracePt t="159342" x="9045575" y="4786313"/>
          <p14:tracePt t="159359" x="9055100" y="4776788"/>
          <p14:tracePt t="159377" x="9063038" y="4776788"/>
          <p14:tracePt t="159393" x="9072563" y="4776788"/>
          <p14:tracePt t="159427" x="9082088" y="4776788"/>
          <p14:tracePt t="159496" x="9063038" y="4768850"/>
          <p14:tracePt t="159513" x="9045575" y="4768850"/>
          <p14:tracePt t="159529" x="8991600" y="4759325"/>
          <p14:tracePt t="159546" x="8902700" y="4741863"/>
          <p14:tracePt t="159562" x="8848725" y="4741863"/>
          <p14:tracePt t="159579" x="8742363" y="4732338"/>
          <p14:tracePt t="159597" x="8661400" y="4732338"/>
          <p14:tracePt t="159613" x="8626475" y="4732338"/>
          <p14:tracePt t="159629" x="8582025" y="4732338"/>
          <p14:tracePt t="159646" x="8562975" y="4732338"/>
          <p14:tracePt t="159661" x="8555038" y="4732338"/>
          <p14:tracePt t="159678" x="8545513" y="4732338"/>
          <p14:tracePt t="159695" x="8537575" y="4732338"/>
          <p14:tracePt t="159713" x="8528050" y="4732338"/>
          <p14:tracePt t="159729" x="8518525" y="4732338"/>
          <p14:tracePt t="159746" x="8510588" y="4732338"/>
          <p14:tracePt t="159763" x="8501063" y="4732338"/>
          <p14:tracePt t="159779" x="8491538" y="4732338"/>
          <p14:tracePt t="159962" x="8501063" y="4732338"/>
          <p14:tracePt t="159980" x="8510588" y="4732338"/>
          <p14:tracePt t="159996" x="8572500" y="4732338"/>
          <p14:tracePt t="160011" x="8670925" y="4732338"/>
          <p14:tracePt t="160028" x="8732838" y="4732338"/>
          <p14:tracePt t="160046" x="8840788" y="4732338"/>
          <p14:tracePt t="160063" x="8947150" y="4732338"/>
          <p14:tracePt t="160080" x="9018588" y="4732338"/>
          <p14:tracePt t="160096" x="9045575" y="4732338"/>
          <p14:tracePt t="160101" x="9063038" y="4732338"/>
          <p14:tracePt t="160127" x="9082088" y="4732338"/>
          <p14:tracePt t="160144" x="9090025" y="4732338"/>
          <p14:tracePt t="160161" x="9109075" y="4732338"/>
          <p14:tracePt t="160196" x="9117013" y="4732338"/>
          <p14:tracePt t="160246" x="9126538" y="4732338"/>
          <p14:tracePt t="160479" x="9134475" y="4732338"/>
          <p14:tracePt t="160496" x="9090025" y="4732338"/>
          <p14:tracePt t="160513" x="9055100" y="4732338"/>
          <p14:tracePt t="160529" x="8974138" y="4741863"/>
          <p14:tracePt t="160546" x="8885238" y="4751388"/>
          <p14:tracePt t="160563" x="8840788" y="4751388"/>
          <p14:tracePt t="160579" x="8769350" y="4751388"/>
          <p14:tracePt t="160596" x="8732838" y="4759325"/>
          <p14:tracePt t="160611" x="8715375" y="4759325"/>
          <p14:tracePt t="160628" x="8680450" y="4759325"/>
          <p14:tracePt t="160646" x="8634413" y="4759325"/>
          <p14:tracePt t="160663" x="8599488" y="4759325"/>
          <p14:tracePt t="160696" x="8582025" y="4759325"/>
          <p14:tracePt t="160713" x="8572500" y="4759325"/>
          <p14:tracePt t="160747" x="8562975" y="4759325"/>
          <p14:tracePt t="160763" x="8545513" y="4759325"/>
          <p14:tracePt t="160797" x="8537575" y="4759325"/>
          <p14:tracePt t="160813" x="8528050" y="4759325"/>
          <p14:tracePt t="161111" x="8528050" y="4768850"/>
          <p14:tracePt t="161146" x="8528050" y="4776788"/>
          <p14:tracePt t="161196" x="8537575" y="4776788"/>
          <p14:tracePt t="161212" x="8555038" y="4786313"/>
          <p14:tracePt t="161230" x="8572500" y="4786313"/>
          <p14:tracePt t="161246" x="8589963" y="4786313"/>
          <p14:tracePt t="161263" x="8626475" y="4786313"/>
          <p14:tracePt t="161281" x="8670925" y="4786313"/>
          <p14:tracePt t="161296" x="8680450" y="4786313"/>
          <p14:tracePt t="161312" x="8688388" y="4786313"/>
          <p14:tracePt t="161330" x="8697913" y="4786313"/>
          <p14:tracePt t="161346" x="8705850" y="4786313"/>
          <p14:tracePt t="161363" x="8715375" y="4786313"/>
          <p14:tracePt t="161378" x="8724900" y="4786313"/>
          <p14:tracePt t="161395" x="8732838" y="4786313"/>
          <p14:tracePt t="161411" x="8742363" y="4786313"/>
          <p14:tracePt t="161446" x="8759825" y="4786313"/>
          <p14:tracePt t="161463" x="8769350" y="4786313"/>
          <p14:tracePt t="161480" x="8777288" y="4786313"/>
          <p14:tracePt t="161496" x="8786813" y="4786313"/>
          <p14:tracePt t="161513" x="8796338" y="4786313"/>
          <p14:tracePt t="161529" x="8804275" y="4786313"/>
          <p14:tracePt t="161546" x="8813800" y="4786313"/>
          <p14:tracePt t="161579" x="8831263" y="4786313"/>
          <p14:tracePt t="161596" x="8840788" y="4786313"/>
          <p14:tracePt t="161629" x="8848725" y="4786313"/>
          <p14:tracePt t="161663" x="8858250" y="4786313"/>
          <p14:tracePt t="161696" x="8867775" y="4786313"/>
          <p14:tracePt t="161713" x="8875713" y="4786313"/>
          <p14:tracePt t="161763" x="8885238" y="4786313"/>
          <p14:tracePt t="161796" x="8894763" y="4786313"/>
          <p14:tracePt t="161862" x="8902700" y="4786313"/>
          <p14:tracePt t="161879" x="8912225" y="4786313"/>
          <p14:tracePt t="161929" x="8920163" y="4786313"/>
          <p14:tracePt t="161977" x="8929688" y="4786313"/>
          <p14:tracePt t="162079" x="8939213" y="4786313"/>
          <p14:tracePt t="162145" x="8947150" y="4786313"/>
          <p14:tracePt t="168994" x="8929688" y="4786313"/>
          <p14:tracePt t="169011" x="8902700" y="4786313"/>
          <p14:tracePt t="169029" x="8804275" y="4795838"/>
          <p14:tracePt t="169045" x="8670925" y="4795838"/>
          <p14:tracePt t="169060" x="8599488" y="4795838"/>
          <p14:tracePt t="169077" x="8412163" y="4795838"/>
          <p14:tracePt t="169095" x="8188325" y="4795838"/>
          <p14:tracePt t="169112" x="7929563" y="4795838"/>
          <p14:tracePt t="169129" x="7796213" y="4795838"/>
          <p14:tracePt t="169145" x="7562850" y="4795838"/>
          <p14:tracePt t="169162" x="7375525" y="4795838"/>
          <p14:tracePt t="169179" x="7286625" y="4795838"/>
          <p14:tracePt t="169196" x="7099300" y="4795838"/>
          <p14:tracePt t="169212" x="6858000" y="4795838"/>
          <p14:tracePt t="169228" x="6732588" y="4795838"/>
          <p14:tracePt t="169244" x="6473825" y="4795838"/>
          <p14:tracePt t="169263" x="6215063" y="4803775"/>
          <p14:tracePt t="169277" x="6081713" y="4803775"/>
          <p14:tracePt t="169294" x="5884863" y="4813300"/>
          <p14:tracePt t="169313" x="5759450" y="4822825"/>
          <p14:tracePt t="169329" x="5705475" y="4830763"/>
          <p14:tracePt t="169346" x="5643563" y="4840288"/>
          <p14:tracePt t="169662" x="5581650" y="4840288"/>
          <p14:tracePt t="169680" x="5357813" y="4857750"/>
          <p14:tracePt t="169696" x="4911725" y="4867275"/>
          <p14:tracePt t="169713" x="4660900" y="4867275"/>
          <p14:tracePt t="169728" x="4197350" y="4884738"/>
          <p14:tracePt t="169745" x="3894138" y="4894263"/>
          <p14:tracePt t="169762" x="3768725" y="4894263"/>
          <p14:tracePt t="169779" x="3536950" y="4902200"/>
          <p14:tracePt t="169796" x="3340100" y="4902200"/>
          <p14:tracePt t="169812" x="3241675" y="4902200"/>
          <p14:tracePt t="169829" x="3116263" y="4902200"/>
          <p14:tracePt t="169847" x="3027363" y="4902200"/>
          <p14:tracePt t="169862" x="2990850" y="4902200"/>
          <p14:tracePt t="169879" x="2955925" y="4902200"/>
          <p14:tracePt t="169896" x="2938463" y="4902200"/>
          <p14:tracePt t="169913" x="2928938" y="4902200"/>
          <p14:tracePt t="169929" x="2919413" y="4902200"/>
          <p14:tracePt t="169946" x="2911475" y="4902200"/>
          <p14:tracePt t="169963" x="2884488" y="4894263"/>
          <p14:tracePt t="169979" x="2867025" y="4894263"/>
          <p14:tracePt t="169995" x="2803525" y="4884738"/>
          <p14:tracePt t="170013" x="2732088" y="4884738"/>
          <p14:tracePt t="170028" x="2705100" y="4884738"/>
          <p14:tracePt t="170046" x="2652713" y="4884738"/>
          <p14:tracePt t="170060" x="2625725" y="4884738"/>
          <p14:tracePt t="170078" x="2589213" y="4884738"/>
          <p14:tracePt t="170096" x="2554288" y="4884738"/>
          <p14:tracePt t="170101" x="2536825" y="4884738"/>
          <p14:tracePt t="170112" x="2517775" y="4884738"/>
          <p14:tracePt t="170127" x="2500313" y="4884738"/>
          <p14:tracePt t="170144" x="2482850" y="4884738"/>
          <p14:tracePt t="170162" x="2473325" y="4884738"/>
          <p14:tracePt t="170195" x="2465388" y="4884738"/>
          <p14:tracePt t="170213" x="2446338" y="4884738"/>
          <p14:tracePt t="170244" x="2438400" y="4884738"/>
          <p14:tracePt t="170262" x="2428875" y="4884738"/>
          <p14:tracePt t="170278" x="2419350" y="4884738"/>
          <p14:tracePt t="170294" x="2411413" y="4884738"/>
          <p14:tracePt t="170345" x="2411413" y="4894263"/>
          <p14:tracePt t="170394" x="2411413" y="4902200"/>
          <p14:tracePt t="170429" x="2411413" y="4911725"/>
          <p14:tracePt t="170462" x="2411413" y="4919663"/>
          <p14:tracePt t="170495" x="2419350" y="4919663"/>
          <p14:tracePt t="170512" x="2428875" y="4929188"/>
          <p14:tracePt t="170529" x="2438400" y="4929188"/>
          <p14:tracePt t="170545" x="2446338" y="4929188"/>
          <p14:tracePt t="170561" x="2455863" y="4929188"/>
          <p14:tracePt t="170579" x="2465388" y="4929188"/>
          <p14:tracePt t="170595" x="2473325" y="4929188"/>
          <p14:tracePt t="170612" x="2482850" y="4929188"/>
          <p14:tracePt t="170629" x="2490788" y="4929188"/>
          <p14:tracePt t="170646" x="2500313" y="4929188"/>
          <p14:tracePt t="170663" x="2509838" y="4929188"/>
          <p14:tracePt t="170696" x="2527300" y="4929188"/>
          <p14:tracePt t="170712" x="2536825" y="4929188"/>
          <p14:tracePt t="170729" x="2544763" y="4938713"/>
          <p14:tracePt t="170746" x="2554288" y="4938713"/>
          <p14:tracePt t="170762" x="2562225" y="4938713"/>
          <p14:tracePt t="170779" x="2589213" y="4938713"/>
          <p14:tracePt t="170794" x="2616200" y="4946650"/>
          <p14:tracePt t="170811" x="2633663" y="4946650"/>
          <p14:tracePt t="170828" x="2679700" y="4946650"/>
          <p14:tracePt t="170846" x="2705100" y="4946650"/>
          <p14:tracePt t="170862" x="2714625" y="4946650"/>
          <p14:tracePt t="170879" x="2724150" y="4946650"/>
          <p14:tracePt t="170896" x="2741613" y="4946650"/>
          <p14:tracePt t="170928" x="2759075" y="4946650"/>
          <p14:tracePt t="170946" x="2786063" y="4956175"/>
          <p14:tracePt t="170962" x="2803525" y="4956175"/>
          <p14:tracePt t="170979" x="2840038" y="4965700"/>
          <p14:tracePt t="170994" x="2874963" y="4965700"/>
          <p14:tracePt t="171010" x="2894013" y="4965700"/>
          <p14:tracePt t="171028" x="2901950" y="4965700"/>
          <p14:tracePt t="171045" x="2911475" y="4965700"/>
          <p14:tracePt t="171061" x="2919413" y="4965700"/>
          <p14:tracePt t="171078" x="2928938" y="4965700"/>
          <p14:tracePt t="171096" x="2938463" y="4965700"/>
          <p14:tracePt t="171129" x="2946400" y="4965700"/>
          <p14:tracePt t="171145" x="2965450" y="4965700"/>
          <p14:tracePt t="171163" x="2973388" y="4965700"/>
          <p14:tracePt t="171179" x="2973388" y="4973638"/>
          <p14:tracePt t="171196" x="3000375" y="4973638"/>
          <p14:tracePt t="171212" x="3027363" y="4983163"/>
          <p14:tracePt t="171229" x="3044825" y="4983163"/>
          <p14:tracePt t="171246" x="3089275" y="4983163"/>
          <p14:tracePt t="171263" x="3116263" y="4983163"/>
          <p14:tracePt t="171279" x="3125788" y="4983163"/>
          <p14:tracePt t="171295" x="3133725" y="4983163"/>
          <p14:tracePt t="171313" x="3143250" y="4991100"/>
          <p14:tracePt t="171329" x="3152775" y="4991100"/>
          <p14:tracePt t="171345" x="3160713" y="4991100"/>
          <p14:tracePt t="171362" x="3170238" y="4991100"/>
          <p14:tracePt t="171378" x="3179763" y="4991100"/>
          <p14:tracePt t="171413" x="3197225" y="5000625"/>
          <p14:tracePt t="171429" x="3205163" y="5010150"/>
          <p14:tracePt t="171445" x="3224213" y="5010150"/>
          <p14:tracePt t="171462" x="3259138" y="5010150"/>
          <p14:tracePt t="171479" x="3295650" y="5018088"/>
          <p14:tracePt t="171495" x="3322638" y="5018088"/>
          <p14:tracePt t="171512" x="3357563" y="5027613"/>
          <p14:tracePt t="171529" x="3384550" y="5027613"/>
          <p14:tracePt t="171545" x="3394075" y="5027613"/>
          <p14:tracePt t="171562" x="3402013" y="5027613"/>
          <p14:tracePt t="171579" x="3411538" y="5027613"/>
          <p14:tracePt t="171596" x="3419475" y="5037138"/>
          <p14:tracePt t="171612" x="3429000" y="5037138"/>
          <p14:tracePt t="171645" x="3446463" y="5037138"/>
          <p14:tracePt t="171662" x="3455988" y="5037138"/>
          <p14:tracePt t="171679" x="3465513" y="5037138"/>
          <p14:tracePt t="171696" x="3473450" y="5037138"/>
          <p14:tracePt t="171713" x="3482975" y="5037138"/>
          <p14:tracePt t="171728" x="3490913" y="5045075"/>
          <p14:tracePt t="171745" x="3527425" y="5045075"/>
          <p14:tracePt t="171762" x="3544888" y="5045075"/>
          <p14:tracePt t="171778" x="3581400" y="5045075"/>
          <p14:tracePt t="171794" x="3616325" y="5045075"/>
          <p14:tracePt t="171812" x="3633788" y="5045075"/>
          <p14:tracePt t="171828" x="3652838" y="5045075"/>
          <p14:tracePt t="171846" x="3660775" y="5045075"/>
          <p14:tracePt t="171879" x="3670300" y="5045075"/>
          <p14:tracePt t="171912" x="3687763" y="5045075"/>
          <p14:tracePt t="171929" x="3687763" y="5037138"/>
          <p14:tracePt t="171946" x="3697288" y="5027613"/>
          <p14:tracePt t="171962" x="3697288" y="5018088"/>
          <p14:tracePt t="171979" x="3697288" y="5010150"/>
          <p14:tracePt t="171993" x="3697288" y="5000625"/>
          <p14:tracePt t="172011" x="3697288" y="4991100"/>
          <p14:tracePt t="172029" x="3697288" y="4983163"/>
          <p14:tracePt t="172046" x="3697288" y="4965700"/>
          <p14:tracePt t="172062" x="3687763" y="4919663"/>
          <p14:tracePt t="172079" x="3679825" y="4902200"/>
          <p14:tracePt t="172096" x="3660775" y="4867275"/>
          <p14:tracePt t="172112" x="3652838" y="4848225"/>
          <p14:tracePt t="172129" x="3643313" y="4830763"/>
          <p14:tracePt t="172145" x="3625850" y="4795838"/>
          <p14:tracePt t="172161" x="3598863" y="4759325"/>
          <p14:tracePt t="172178" x="3598863" y="4751388"/>
          <p14:tracePt t="172196" x="3581400" y="4741863"/>
          <p14:tracePt t="172213" x="3571875" y="4732338"/>
          <p14:tracePt t="172245" x="3562350" y="4732338"/>
          <p14:tracePt t="172262" x="3544888" y="4724400"/>
          <p14:tracePt t="172294" x="3536950" y="4724400"/>
          <p14:tracePt t="172312" x="3527425" y="4724400"/>
          <p14:tracePt t="172344" x="3517900" y="4724400"/>
          <p14:tracePt t="172363" x="3509963" y="4724400"/>
          <p14:tracePt t="172377" x="3500438" y="4724400"/>
          <p14:tracePt t="172394" x="3490913" y="4724400"/>
          <p14:tracePt t="172429" x="3473450" y="4732338"/>
          <p14:tracePt t="172445" x="3465513" y="4732338"/>
          <p14:tracePt t="172462" x="3446463" y="4741863"/>
          <p14:tracePt t="172479" x="3411538" y="4751388"/>
          <p14:tracePt t="172495" x="3394075" y="4751388"/>
          <p14:tracePt t="172512" x="3357563" y="4768850"/>
          <p14:tracePt t="172529" x="3340100" y="4768850"/>
          <p14:tracePt t="172546" x="3322638" y="4768850"/>
          <p14:tracePt t="172562" x="3313113" y="4776788"/>
          <p14:tracePt t="172580" x="3295650" y="4786313"/>
          <p14:tracePt t="172611" x="3286125" y="4786313"/>
          <p14:tracePt t="172630" x="3276600" y="4795838"/>
          <p14:tracePt t="172646" x="3268663" y="4795838"/>
          <p14:tracePt t="172663" x="3259138" y="4795838"/>
          <p14:tracePt t="172680" x="3259138" y="4803775"/>
          <p14:tracePt t="172695" x="3251200" y="4813300"/>
          <p14:tracePt t="172746" x="3251200" y="4830763"/>
          <p14:tracePt t="172777" x="3251200" y="4840288"/>
          <p14:tracePt t="172796" x="3251200" y="4857750"/>
          <p14:tracePt t="172828" x="3251200" y="4867275"/>
          <p14:tracePt t="172845" x="3251200" y="4875213"/>
          <p14:tracePt t="172862" x="3259138" y="4884738"/>
          <p14:tracePt t="172877" x="3268663" y="4894263"/>
          <p14:tracePt t="172896" x="3276600" y="4902200"/>
          <p14:tracePt t="172912" x="3286125" y="4911725"/>
          <p14:tracePt t="172929" x="3295650" y="4919663"/>
          <p14:tracePt t="172945" x="3303588" y="4929188"/>
          <p14:tracePt t="172960" x="3313113" y="4938713"/>
          <p14:tracePt t="172978" x="3322638" y="4938713"/>
          <p14:tracePt t="173012" x="3340100" y="4946650"/>
          <p14:tracePt t="173029" x="3348038" y="4946650"/>
          <p14:tracePt t="173047" x="3357563" y="4956175"/>
          <p14:tracePt t="173062" x="3367088" y="4965700"/>
          <p14:tracePt t="173095" x="3375025" y="4965700"/>
          <p14:tracePt t="173112" x="3384550" y="4965700"/>
          <p14:tracePt t="173146" x="3394075" y="4965700"/>
          <p14:tracePt t="173195" x="3402013" y="4965700"/>
          <p14:tracePt t="173227" x="3411538" y="4965700"/>
          <p14:tracePt t="173245" x="3419475" y="4956175"/>
          <p14:tracePt t="173262" x="3429000" y="4956175"/>
          <p14:tracePt t="173279" x="3429000" y="4946650"/>
          <p14:tracePt t="173295" x="3438525" y="4946650"/>
          <p14:tracePt t="173313" x="3446463" y="4938713"/>
          <p14:tracePt t="173329" x="3455988" y="4938713"/>
          <p14:tracePt t="173345" x="3465513" y="4938713"/>
          <p14:tracePt t="173363" x="3473450" y="4919663"/>
          <p14:tracePt t="173394" x="3490913" y="4911725"/>
          <p14:tracePt t="173413" x="3500438" y="4911725"/>
          <p14:tracePt t="173429" x="3509963" y="4902200"/>
          <p14:tracePt t="173462" x="3527425" y="4884738"/>
          <p14:tracePt t="173479" x="3536950" y="4884738"/>
          <p14:tracePt t="173495" x="3536950" y="4875213"/>
          <p14:tracePt t="173510" x="3544888" y="4867275"/>
          <p14:tracePt t="173528" x="3554413" y="4857750"/>
          <p14:tracePt t="173545" x="3554413" y="4848225"/>
          <p14:tracePt t="173562" x="3562350" y="4840288"/>
          <p14:tracePt t="173580" x="3562350" y="4830763"/>
          <p14:tracePt t="173595" x="3571875" y="4830763"/>
          <p14:tracePt t="173599" x="3571875" y="4822825"/>
          <p14:tracePt t="173627" x="3581400" y="4803775"/>
          <p14:tracePt t="173661" x="3581400" y="4795838"/>
          <p14:tracePt t="173680" x="3589338" y="4786313"/>
          <p14:tracePt t="173696" x="3589338" y="4768850"/>
          <p14:tracePt t="173730" x="3589338" y="4759325"/>
          <p14:tracePt t="173746" x="3589338" y="4751388"/>
          <p14:tracePt t="173762" x="3589338" y="4741863"/>
          <p14:tracePt t="173778" x="3581400" y="4732338"/>
          <p14:tracePt t="173794" x="3571875" y="4724400"/>
          <p14:tracePt t="173812" x="3562350" y="4714875"/>
          <p14:tracePt t="173827" x="3554413" y="4714875"/>
          <p14:tracePt t="173844" x="3536950" y="4705350"/>
          <p14:tracePt t="173862" x="3527425" y="4705350"/>
          <p14:tracePt t="173879" x="3482975" y="4697413"/>
          <p14:tracePt t="173896" x="3446463" y="4687888"/>
          <p14:tracePt t="173912" x="3429000" y="4687888"/>
          <p14:tracePt t="173929" x="3394075" y="4687888"/>
          <p14:tracePt t="173947" x="3367088" y="4687888"/>
          <p14:tracePt t="173963" x="3340100" y="4687888"/>
          <p14:tracePt t="173978" x="3330575" y="4687888"/>
          <p14:tracePt t="173994" x="3322638" y="4687888"/>
          <p14:tracePt t="174011" x="3313113" y="4687888"/>
          <p14:tracePt t="174029" x="3303588" y="4687888"/>
          <p14:tracePt t="174046" x="3295650" y="4687888"/>
          <p14:tracePt t="174077" x="3276600" y="4687888"/>
          <p14:tracePt t="174094" x="3268663" y="4697413"/>
          <p14:tracePt t="174129" x="3259138" y="4705350"/>
          <p14:tracePt t="174145" x="3251200" y="4705350"/>
          <p14:tracePt t="174160" x="3251200" y="4714875"/>
          <p14:tracePt t="174178" x="3251200" y="4724400"/>
          <p14:tracePt t="174212" x="3251200" y="4741863"/>
          <p14:tracePt t="174227" x="3251200" y="4751388"/>
          <p14:tracePt t="174244" x="3251200" y="4759325"/>
          <p14:tracePt t="174261" x="3251200" y="4768850"/>
          <p14:tracePt t="174279" x="3268663" y="4795838"/>
          <p14:tracePt t="174294" x="3276600" y="4822825"/>
          <p14:tracePt t="174311" x="3286125" y="4840288"/>
          <p14:tracePt t="174329" x="3295650" y="4848225"/>
          <p14:tracePt t="174345" x="3303588" y="4857750"/>
          <p14:tracePt t="174362" x="3313113" y="4867275"/>
          <p14:tracePt t="174377" x="3322638" y="4875213"/>
          <p14:tracePt t="174394" x="3330575" y="4884738"/>
          <p14:tracePt t="174413" x="3340100" y="4894263"/>
          <p14:tracePt t="174429" x="3340100" y="4902200"/>
          <p14:tracePt t="174445" x="3348038" y="4911725"/>
          <p14:tracePt t="174461" x="3348038" y="4919663"/>
          <p14:tracePt t="174477" x="3357563" y="4919663"/>
          <p14:tracePt t="174510" x="3367088" y="4929188"/>
          <p14:tracePt t="174527" x="3375025" y="4938713"/>
          <p14:tracePt t="174544" x="3384550" y="4938713"/>
          <p14:tracePt t="174561" x="3394075" y="4946650"/>
          <p14:tracePt t="174577" x="3402013" y="4946650"/>
          <p14:tracePt t="174595" x="3411538" y="4946650"/>
          <p14:tracePt t="174599" x="3419475" y="4946650"/>
          <p14:tracePt t="174645" x="3429000" y="4946650"/>
          <p14:tracePt t="174679" x="3438525" y="4946650"/>
          <p14:tracePt t="174712" x="3455988" y="4946650"/>
          <p14:tracePt t="174728" x="3465513" y="4946650"/>
          <p14:tracePt t="174762" x="3473450" y="4946650"/>
          <p14:tracePt t="174777" x="3490913" y="4946650"/>
          <p14:tracePt t="174812" x="3500438" y="4946650"/>
          <p14:tracePt t="174828" x="3509963" y="4946650"/>
          <p14:tracePt t="174846" x="3527425" y="4946650"/>
          <p14:tracePt t="174862" x="3527425" y="4938713"/>
          <p14:tracePt t="174880" x="3536950" y="4929188"/>
          <p14:tracePt t="174896" x="3544888" y="4929188"/>
          <p14:tracePt t="174945" x="3554413" y="4929188"/>
          <p14:tracePt t="174962" x="3562350" y="4919663"/>
          <p14:tracePt t="175045" x="3571875" y="4919663"/>
          <p14:tracePt t="175162" x="3571875" y="4911725"/>
          <p14:tracePt t="179645" x="3554413" y="4911725"/>
          <p14:tracePt t="179663" x="3465513" y="4929188"/>
          <p14:tracePt t="179679" x="3357563" y="4965700"/>
          <p14:tracePt t="179695" x="3303588" y="4991100"/>
          <p14:tracePt t="179713" x="3187700" y="5037138"/>
          <p14:tracePt t="179728" x="3089275" y="5081588"/>
          <p14:tracePt t="179745" x="3044825" y="5108575"/>
          <p14:tracePt t="179762" x="2965450" y="5133975"/>
          <p14:tracePt t="179776" x="2928938" y="5153025"/>
          <p14:tracePt t="179793" x="2867025" y="5187950"/>
          <p14:tracePt t="179811" x="2830513" y="5197475"/>
          <p14:tracePt t="179829" x="2786063" y="5214938"/>
          <p14:tracePt t="179845" x="2768600" y="5214938"/>
          <p14:tracePt t="179862" x="2732088" y="5232400"/>
          <p14:tracePt t="179879" x="2660650" y="5251450"/>
          <p14:tracePt t="179895" x="2625725" y="5259388"/>
          <p14:tracePt t="179912" x="2544763" y="5295900"/>
          <p14:tracePt t="179929" x="2473325" y="5313363"/>
          <p14:tracePt t="179946" x="2455863" y="5322888"/>
          <p14:tracePt t="179962" x="2419350" y="5330825"/>
          <p14:tracePt t="179980" x="2411413" y="5340350"/>
          <p14:tracePt t="179993" x="2401888" y="5348288"/>
          <p14:tracePt t="180010" x="2393950" y="5348288"/>
          <p14:tracePt t="180029" x="2384425" y="5357813"/>
          <p14:tracePt t="180046" x="2357438" y="5367338"/>
          <p14:tracePt t="180061" x="2322513" y="5375275"/>
          <p14:tracePt t="180080" x="2286000" y="5384800"/>
          <p14:tracePt t="180094" x="2259013" y="5384800"/>
          <p14:tracePt t="180098" x="2241550" y="5394325"/>
          <p14:tracePt t="180110" x="2224088" y="5394325"/>
          <p14:tracePt t="180128" x="2205038" y="5402263"/>
          <p14:tracePt t="180144" x="2197100" y="5402263"/>
          <p14:tracePt t="180162" x="2187575" y="5402263"/>
          <p14:tracePt t="180578" x="2197100" y="5402263"/>
          <p14:tracePt t="180611" x="2205038" y="5402263"/>
          <p14:tracePt t="180629" x="2214563" y="5402263"/>
          <p14:tracePt t="180646" x="2232025" y="5402263"/>
          <p14:tracePt t="180663" x="2268538" y="5402263"/>
          <p14:tracePt t="180679" x="2312988" y="5402263"/>
          <p14:tracePt t="180695" x="2347913" y="5402263"/>
          <p14:tracePt t="180713" x="2438400" y="5402263"/>
          <p14:tracePt t="180728" x="2482850" y="5402263"/>
          <p14:tracePt t="180745" x="2581275" y="5402263"/>
          <p14:tracePt t="180762" x="2652713" y="5402263"/>
          <p14:tracePt t="180778" x="2687638" y="5402263"/>
          <p14:tracePt t="180795" x="2732088" y="5402263"/>
          <p14:tracePt t="180812" x="2776538" y="5402263"/>
          <p14:tracePt t="180829" x="2786063" y="5402263"/>
          <p14:tracePt t="180845" x="2795588" y="5402263"/>
          <p14:tracePt t="180862" x="2803525" y="5402263"/>
          <p14:tracePt t="180875" x="2813050" y="5402263"/>
          <p14:tracePt t="180892" x="2822575" y="5402263"/>
          <p14:tracePt t="180927" x="2847975" y="5402263"/>
          <p14:tracePt t="180945" x="2867025" y="5402263"/>
          <p14:tracePt t="180961" x="2901950" y="5402263"/>
          <p14:tracePt t="180980" x="2938463" y="5402263"/>
          <p14:tracePt t="180993" x="2965450" y="5402263"/>
          <p14:tracePt t="181011" x="3017838" y="5402263"/>
          <p14:tracePt t="181030" x="3062288" y="5402263"/>
          <p14:tracePt t="181044" x="3089275" y="5402263"/>
          <p14:tracePt t="181062" x="3152775" y="5402263"/>
          <p14:tracePt t="181079" x="3197225" y="5402263"/>
          <p14:tracePt t="181095" x="3232150" y="5402263"/>
          <p14:tracePt t="181112" x="3251200" y="5394325"/>
          <p14:tracePt t="181127" x="3286125" y="5394325"/>
          <p14:tracePt t="181143" x="3313113" y="5394325"/>
          <p14:tracePt t="181161" x="3348038" y="5394325"/>
          <p14:tracePt t="181178" x="3384550" y="5384800"/>
          <p14:tracePt t="181195" x="3429000" y="5375275"/>
          <p14:tracePt t="181212" x="3446463" y="5375275"/>
          <p14:tracePt t="181228" x="3465513" y="5375275"/>
          <p14:tracePt t="181245" x="3473450" y="5375275"/>
          <p14:tracePt t="181278" x="3482975" y="5375275"/>
          <p14:tracePt t="181294" x="3500438" y="5375275"/>
          <p14:tracePt t="181328" x="3509963" y="5375275"/>
          <p14:tracePt t="181361" x="3517900" y="5375275"/>
          <p14:tracePt t="181411" x="3527425" y="5375275"/>
          <p14:tracePt t="191311" x="3544888" y="5375275"/>
          <p14:tracePt t="191326" x="3598863" y="5375275"/>
          <p14:tracePt t="191344" x="3660775" y="5375275"/>
          <p14:tracePt t="191360" x="3776663" y="5367338"/>
          <p14:tracePt t="191377" x="3911600" y="5348288"/>
          <p14:tracePt t="191394" x="4010025" y="5330825"/>
          <p14:tracePt t="191411" x="4062413" y="5330825"/>
          <p14:tracePt t="191428" x="4125913" y="5322888"/>
          <p14:tracePt t="191445" x="4160838" y="5322888"/>
          <p14:tracePt t="191460" x="4170363" y="5322888"/>
          <p14:tracePt t="191477" x="4179888" y="5313363"/>
          <p14:tracePt t="191495" x="4187825" y="5313363"/>
          <p14:tracePt t="191512" x="4197350" y="5313363"/>
          <p14:tracePt t="191561" x="4205288" y="5313363"/>
          <p14:tracePt t="191595" x="4214813" y="5313363"/>
          <p14:tracePt t="191661" x="4224338" y="5313363"/>
          <p14:tracePt t="191728" x="4232275" y="5313363"/>
          <p14:tracePt t="191761" x="4251325" y="5313363"/>
          <p14:tracePt t="191778" x="4259263" y="5313363"/>
          <p14:tracePt t="191795" x="4268788" y="5313363"/>
          <p14:tracePt t="191811" x="4276725" y="5313363"/>
          <p14:tracePt t="191827" x="4286250" y="5313363"/>
          <p14:tracePt t="191845" x="4322763" y="5313363"/>
          <p14:tracePt t="191861" x="4357688" y="5313363"/>
          <p14:tracePt t="191878" x="4375150" y="5313363"/>
          <p14:tracePt t="191893" x="4411663" y="5313363"/>
          <p14:tracePt t="191910" x="4446588" y="5313363"/>
          <p14:tracePt t="191928" x="4491038" y="5303838"/>
          <p14:tracePt t="191945" x="4510088" y="5303838"/>
          <p14:tracePt t="191962" x="4545013" y="5303838"/>
          <p14:tracePt t="191978" x="4581525" y="5303838"/>
          <p14:tracePt t="191994" x="4608513" y="5303838"/>
          <p14:tracePt t="192010" x="4652963" y="5303838"/>
          <p14:tracePt t="192027" x="4679950" y="5303838"/>
          <p14:tracePt t="192044" x="4724400" y="5303838"/>
          <p14:tracePt t="192062" x="4759325" y="5303838"/>
          <p14:tracePt t="192078" x="4795838" y="5303838"/>
          <p14:tracePt t="192093" x="4813300" y="5303838"/>
          <p14:tracePt t="192098" x="4822825" y="5303838"/>
          <p14:tracePt t="192109" x="4840288" y="5303838"/>
          <p14:tracePt t="192126" x="4875213" y="5303838"/>
          <p14:tracePt t="192145" x="4902200" y="5303838"/>
          <p14:tracePt t="192161" x="4956175" y="5303838"/>
          <p14:tracePt t="192178" x="5000625" y="5303838"/>
          <p14:tracePt t="192193" x="5027613" y="5303838"/>
          <p14:tracePt t="192211" x="5062538" y="5303838"/>
          <p14:tracePt t="192228" x="5089525" y="5303838"/>
          <p14:tracePt t="192243" x="5099050" y="5303838"/>
          <p14:tracePt t="192261" x="5108575" y="5303838"/>
          <p14:tracePt t="192278" x="5116513" y="5303838"/>
          <p14:tracePt t="192295" x="5126038" y="5303838"/>
          <p14:tracePt t="192427" x="5062538" y="5313363"/>
          <p14:tracePt t="192445" x="4956175" y="5322888"/>
          <p14:tracePt t="192461" x="4894263" y="5330825"/>
          <p14:tracePt t="192478" x="4751388" y="5340350"/>
          <p14:tracePt t="192495" x="4643438" y="5340350"/>
          <p14:tracePt t="192512" x="4598988" y="5340350"/>
          <p14:tracePt t="192528" x="4527550" y="5340350"/>
          <p14:tracePt t="192546" x="4446588" y="5340350"/>
          <p14:tracePt t="192561" x="4411663" y="5340350"/>
          <p14:tracePt t="192578" x="4322763" y="5348288"/>
          <p14:tracePt t="192594" x="4268788" y="5348288"/>
          <p14:tracePt t="192610" x="4251325" y="5348288"/>
          <p14:tracePt t="192626" x="4232275" y="5348288"/>
          <p14:tracePt t="192644" x="4224338" y="5348288"/>
          <p14:tracePt t="192661" x="4214813" y="5348288"/>
          <p14:tracePt t="192678" x="4205288" y="5348288"/>
          <p14:tracePt t="192694" x="4197350" y="5348288"/>
          <p14:tracePt t="192710" x="4187825" y="5348288"/>
          <p14:tracePt t="192728" x="4170363" y="5357813"/>
          <p14:tracePt t="192743" x="4143375" y="5357813"/>
          <p14:tracePt t="192761" x="4108450" y="5367338"/>
          <p14:tracePt t="192778" x="4089400" y="5367338"/>
          <p14:tracePt t="192795" x="4071938" y="5375275"/>
          <p14:tracePt t="192811" x="4054475" y="5375275"/>
          <p14:tracePt t="192844" x="4044950" y="5375275"/>
          <p14:tracePt t="192861" x="4037013" y="5375275"/>
          <p14:tracePt t="192878" x="4027488" y="5375275"/>
          <p14:tracePt t="192895" x="4017963" y="5375275"/>
          <p14:tracePt t="192926" x="4010025" y="5375275"/>
          <p14:tracePt t="193027" x="4010025" y="5384800"/>
          <p14:tracePt t="193044" x="4017963" y="5384800"/>
          <p14:tracePt t="193061" x="4027488" y="5384800"/>
          <p14:tracePt t="193111" x="4037013" y="5384800"/>
          <p14:tracePt t="193128" x="4044950" y="5384800"/>
          <p14:tracePt t="193144" x="4062413" y="5394325"/>
          <p14:tracePt t="193161" x="4108450" y="5402263"/>
          <p14:tracePt t="193178" x="4197350" y="5411788"/>
          <p14:tracePt t="193193" x="4241800" y="5411788"/>
          <p14:tracePt t="193212" x="4340225" y="5419725"/>
          <p14:tracePt t="193228" x="4429125" y="5438775"/>
          <p14:tracePt t="193245" x="4465638" y="5438775"/>
          <p14:tracePt t="193262" x="4554538" y="5446713"/>
          <p14:tracePt t="193278" x="4643438" y="5446713"/>
          <p14:tracePt t="193295" x="4687888" y="5456238"/>
          <p14:tracePt t="193311" x="4768850" y="5456238"/>
          <p14:tracePt t="193329" x="4813300" y="5456238"/>
          <p14:tracePt t="193345" x="4848225" y="5456238"/>
          <p14:tracePt t="193361" x="4867275" y="5456238"/>
          <p14:tracePt t="193377" x="4902200" y="5456238"/>
          <p14:tracePt t="193393" x="4919663" y="5456238"/>
          <p14:tracePt t="193411" x="4965700" y="5456238"/>
          <p14:tracePt t="193428" x="5000625" y="5456238"/>
          <p14:tracePt t="193445" x="5037138" y="5456238"/>
          <p14:tracePt t="193461" x="5054600" y="5456238"/>
          <p14:tracePt t="193478" x="5099050" y="5456238"/>
          <p14:tracePt t="193495" x="5133975" y="5456238"/>
          <p14:tracePt t="193511" x="5153025" y="5456238"/>
          <p14:tracePt t="193528" x="5187950" y="5456238"/>
          <p14:tracePt t="193545" x="5232400" y="5456238"/>
          <p14:tracePt t="193561" x="5251450" y="5456238"/>
          <p14:tracePt t="193578" x="5286375" y="5456238"/>
          <p14:tracePt t="193592" x="5303838" y="5456238"/>
          <p14:tracePt t="193625" x="5322888" y="5456238"/>
          <p14:tracePt t="193642" x="5330825" y="5456238"/>
          <p14:tracePt t="193676" x="5340350" y="5456238"/>
          <p14:tracePt t="193877" x="5330825" y="5456238"/>
          <p14:tracePt t="193894" x="5295900" y="5456238"/>
          <p14:tracePt t="193911" x="5224463" y="5456238"/>
          <p14:tracePt t="193928" x="5187950" y="5456238"/>
          <p14:tracePt t="193945" x="5089525" y="5456238"/>
          <p14:tracePt t="193963" x="4991100" y="5456238"/>
          <p14:tracePt t="193978" x="4929188" y="5456238"/>
          <p14:tracePt t="193995" x="4822825" y="5456238"/>
          <p14:tracePt t="194010" x="4705350" y="5456238"/>
          <p14:tracePt t="194028" x="4589463" y="5456238"/>
          <p14:tracePt t="194045" x="4554538" y="5456238"/>
          <p14:tracePt t="194062" x="4491038" y="5456238"/>
          <p14:tracePt t="194078" x="4456113" y="5456238"/>
          <p14:tracePt t="194094" x="4438650" y="5456238"/>
          <p14:tracePt t="194098" x="4411663" y="5456238"/>
          <p14:tracePt t="194125" x="4375150" y="5446713"/>
          <p14:tracePt t="194143" x="4340225" y="5438775"/>
          <p14:tracePt t="194161" x="4286250" y="5429250"/>
          <p14:tracePt t="194177" x="4205288" y="5419725"/>
          <p14:tracePt t="194194" x="4170363" y="5411788"/>
          <p14:tracePt t="194211" x="4125913" y="5411788"/>
          <p14:tracePt t="194228" x="4081463" y="5402263"/>
          <p14:tracePt t="194261" x="4071938" y="5402263"/>
          <p14:tracePt t="194279" x="4062413" y="5402263"/>
          <p14:tracePt t="194295" x="4054475" y="5402263"/>
          <p14:tracePt t="194461" x="4081463" y="5402263"/>
          <p14:tracePt t="194478" x="4133850" y="5411788"/>
          <p14:tracePt t="194495" x="4224338" y="5429250"/>
          <p14:tracePt t="194511" x="4268788" y="5438775"/>
          <p14:tracePt t="194528" x="4394200" y="5446713"/>
          <p14:tracePt t="194545" x="4537075" y="5456238"/>
          <p14:tracePt t="194561" x="4608513" y="5465763"/>
          <p14:tracePt t="194578" x="4732338" y="5465763"/>
          <p14:tracePt t="194595" x="4813300" y="5465763"/>
          <p14:tracePt t="194611" x="4857750" y="5465763"/>
          <p14:tracePt t="194627" x="4894263" y="5465763"/>
          <p14:tracePt t="194643" x="4929188" y="5465763"/>
          <p14:tracePt t="194661" x="4965700" y="5465763"/>
          <p14:tracePt t="194677" x="4991100" y="5465763"/>
          <p14:tracePt t="194695" x="5027613" y="5465763"/>
          <p14:tracePt t="194711" x="5054600" y="5465763"/>
          <p14:tracePt t="194728" x="5062538" y="5465763"/>
          <p14:tracePt t="194744" x="5089525" y="5465763"/>
          <p14:tracePt t="194762" x="5116513" y="5465763"/>
          <p14:tracePt t="194778" x="5126038" y="5465763"/>
          <p14:tracePt t="194795" x="5133975" y="5465763"/>
          <p14:tracePt t="194812" x="5143500" y="5465763"/>
          <p14:tracePt t="194844" x="5153025" y="5465763"/>
          <p14:tracePt t="194878" x="5160963" y="5465763"/>
          <p14:tracePt t="194893" x="5170488" y="5465763"/>
          <p14:tracePt t="195194" x="5180013" y="5465763"/>
          <p14:tracePt t="195244" x="5187950" y="5465763"/>
          <p14:tracePt t="195261" x="5187950" y="5456238"/>
          <p14:tracePt t="195278" x="5197475" y="5456238"/>
          <p14:tracePt t="195295" x="5205413" y="5456238"/>
          <p14:tracePt t="195411" x="5205413" y="5446713"/>
          <p14:tracePt t="195511" x="5214938" y="5438775"/>
          <p14:tracePt t="195545" x="5224463" y="5429250"/>
          <p14:tracePt t="195561" x="5232400" y="5429250"/>
          <p14:tracePt t="195578" x="5241925" y="5429250"/>
          <p14:tracePt t="195677" x="5241925" y="5419725"/>
          <p14:tracePt t="195711" x="5251450" y="5419725"/>
          <p14:tracePt t="195758" x="5259388" y="5419725"/>
          <p14:tracePt t="195775" x="5259388" y="5411788"/>
          <p14:tracePt t="195794" x="5276850" y="5402263"/>
          <p14:tracePt t="195827" x="5286375" y="5402263"/>
          <p14:tracePt t="195861" x="5295900" y="5394325"/>
          <p14:tracePt t="206647" x="5394325" y="5394325"/>
          <p14:tracePt t="206661" x="5446713" y="5384800"/>
          <p14:tracePt t="206678" x="5456238" y="5384800"/>
          <p14:tracePt t="206692" x="5473700" y="5375275"/>
          <p14:tracePt t="206708" x="5483225" y="5375275"/>
          <p14:tracePt t="206725" x="5491163" y="5375275"/>
          <p14:tracePt t="206743" x="5500688" y="5375275"/>
          <p14:tracePt t="206761" x="5527675" y="5375275"/>
          <p14:tracePt t="206777" x="5545138" y="5375275"/>
          <p14:tracePt t="206792" x="5581650" y="5375275"/>
          <p14:tracePt t="206810" x="5616575" y="5367338"/>
          <p14:tracePt t="206827" x="5643563" y="5367338"/>
          <p14:tracePt t="206842" x="5697538" y="5357813"/>
          <p14:tracePt t="206860" x="5751513" y="5348288"/>
          <p14:tracePt t="206878" x="5776913" y="5348288"/>
          <p14:tracePt t="206894" x="5822950" y="5340350"/>
          <p14:tracePt t="206912" x="5857875" y="5340350"/>
          <p14:tracePt t="206927" x="5902325" y="5330825"/>
          <p14:tracePt t="206944" x="5929313" y="5330825"/>
          <p14:tracePt t="206960" x="5965825" y="5330825"/>
          <p14:tracePt t="206975" x="5983288" y="5330825"/>
          <p14:tracePt t="206992" x="6000750" y="5330825"/>
          <p14:tracePt t="207010" x="6010275" y="5330825"/>
          <p14:tracePt t="207026" x="6027738" y="5330825"/>
          <p14:tracePt t="207059" x="6045200" y="5330825"/>
          <p14:tracePt t="207078" x="6062663" y="5330825"/>
          <p14:tracePt t="207094" x="6072188" y="5330825"/>
          <p14:tracePt t="207109" x="6099175" y="5330825"/>
          <p14:tracePt t="207128" x="6126163" y="5322888"/>
          <p14:tracePt t="207144" x="6143625" y="5322888"/>
          <p14:tracePt t="207161" x="6161088" y="5322888"/>
          <p14:tracePt t="207178" x="6180138" y="5322888"/>
          <p14:tracePt t="207194" x="6188075" y="5322888"/>
          <p14:tracePt t="207211" x="6197600" y="5322888"/>
          <p14:tracePt t="207228" x="6205538" y="5322888"/>
          <p14:tracePt t="207242" x="6224588" y="5322888"/>
          <p14:tracePt t="207261" x="6259513" y="5322888"/>
          <p14:tracePt t="207277" x="6303963" y="5313363"/>
          <p14:tracePt t="207294" x="6357938" y="5313363"/>
          <p14:tracePt t="207310" x="6384925" y="5313363"/>
          <p14:tracePt t="207327" x="6456363" y="5313363"/>
          <p14:tracePt t="207343" x="6537325" y="5313363"/>
          <p14:tracePt t="207361" x="6572250" y="5303838"/>
          <p14:tracePt t="207378" x="6634163" y="5303838"/>
          <p14:tracePt t="207394" x="6688138" y="5295900"/>
          <p14:tracePt t="207411" x="6705600" y="5295900"/>
          <p14:tracePt t="207427" x="6742113" y="5295900"/>
          <p14:tracePt t="207444" x="6786563" y="5295900"/>
          <p14:tracePt t="207460" x="6804025" y="5295900"/>
          <p14:tracePt t="207477" x="6840538" y="5295900"/>
          <p14:tracePt t="207494" x="6875463" y="5295900"/>
          <p14:tracePt t="207511" x="6919913" y="5295900"/>
          <p14:tracePt t="207527" x="6938963" y="5295900"/>
          <p14:tracePt t="207544" x="6973888" y="5295900"/>
          <p14:tracePt t="207561" x="6991350" y="5295900"/>
          <p14:tracePt t="207577" x="7037388" y="5295900"/>
          <p14:tracePt t="207596" x="7072313" y="5295900"/>
          <p14:tracePt t="207611" x="7108825" y="5295900"/>
          <p14:tracePt t="207627" x="7126288" y="5295900"/>
          <p14:tracePt t="207644" x="7170738" y="5295900"/>
          <p14:tracePt t="207660" x="7188200" y="5295900"/>
          <p14:tracePt t="207677" x="7224713" y="5295900"/>
          <p14:tracePt t="207692" x="7259638" y="5295900"/>
          <p14:tracePt t="207709" x="7277100" y="5295900"/>
          <p14:tracePt t="207727" x="7286625" y="5295900"/>
          <p14:tracePt t="207744" x="7304088" y="5295900"/>
          <p14:tracePt t="207761" x="7331075" y="5303838"/>
          <p14:tracePt t="207777" x="7348538" y="5303838"/>
          <p14:tracePt t="207793" x="7385050" y="5303838"/>
          <p14:tracePt t="207809" x="7419975" y="5303838"/>
          <p14:tracePt t="207827" x="7446963" y="5303838"/>
          <p14:tracePt t="207843" x="7510463" y="5303838"/>
          <p14:tracePt t="207861" x="7599363" y="5303838"/>
          <p14:tracePt t="207878" x="7688263" y="5303838"/>
          <p14:tracePt t="207894" x="7724775" y="5303838"/>
          <p14:tracePt t="207911" x="7777163" y="5303838"/>
          <p14:tracePt t="207928" x="7813675" y="5313363"/>
          <p14:tracePt t="207944" x="7831138" y="5313363"/>
          <p14:tracePt t="207961" x="7867650" y="5313363"/>
          <p14:tracePt t="207978" x="7875588" y="5313363"/>
          <p14:tracePt t="208009" x="7885113" y="5313363"/>
          <p14:tracePt t="208026" x="7902575" y="5313363"/>
          <p14:tracePt t="208044" x="7902575" y="5322888"/>
          <p14:tracePt t="208060" x="7912100" y="5322888"/>
          <p14:tracePt t="208094" x="7920038" y="5322888"/>
          <p14:tracePt t="208178" x="7920038" y="5330825"/>
          <p14:tracePt t="208278" x="7920038" y="5340350"/>
          <p14:tracePt t="208310" x="7920038" y="5348288"/>
          <p14:tracePt t="208344" x="7875588" y="5357813"/>
          <p14:tracePt t="208360" x="7840663" y="5357813"/>
          <p14:tracePt t="208377" x="7742238" y="5367338"/>
          <p14:tracePt t="208391" x="7680325" y="5367338"/>
          <p14:tracePt t="208408" x="7554913" y="5367338"/>
          <p14:tracePt t="208426" x="7429500" y="5367338"/>
          <p14:tracePt t="208443" x="7331075" y="5367338"/>
          <p14:tracePt t="208460" x="7286625" y="5367338"/>
          <p14:tracePt t="208477" x="7188200" y="5367338"/>
          <p14:tracePt t="208494" x="7108825" y="5367338"/>
          <p14:tracePt t="208510" x="7062788" y="5367338"/>
          <p14:tracePt t="208527" x="7000875" y="5367338"/>
          <p14:tracePt t="208544" x="6956425" y="5367338"/>
          <p14:tracePt t="208560" x="6929438" y="5367338"/>
          <p14:tracePt t="208577" x="6867525" y="5367338"/>
          <p14:tracePt t="208595" x="6813550" y="5367338"/>
          <p14:tracePt t="208611" x="6742113" y="5367338"/>
          <p14:tracePt t="208627" x="6705600" y="5357813"/>
          <p14:tracePt t="208644" x="6626225" y="5357813"/>
          <p14:tracePt t="208659" x="6589713" y="5357813"/>
          <p14:tracePt t="208677" x="6537325" y="5357813"/>
          <p14:tracePt t="208695" x="6500813" y="5357813"/>
          <p14:tracePt t="208711" x="6483350" y="5357813"/>
          <p14:tracePt t="208744" x="6473825" y="5357813"/>
          <p14:tracePt t="208761" x="6465888" y="5357813"/>
          <p14:tracePt t="208777" x="6456363" y="5357813"/>
          <p14:tracePt t="208809" x="6446838" y="5357813"/>
          <p14:tracePt t="208827" x="6438900" y="5357813"/>
          <p14:tracePt t="208859" x="6411913" y="5357813"/>
          <p14:tracePt t="208875" x="6384925" y="5357813"/>
          <p14:tracePt t="208890" x="6348413" y="5357813"/>
          <p14:tracePt t="208906" x="6330950" y="5367338"/>
          <p14:tracePt t="208923" x="6296025" y="5367338"/>
          <p14:tracePt t="208940" x="6251575" y="5375275"/>
          <p14:tracePt t="208958" x="6215063" y="5375275"/>
          <p14:tracePt t="208975" x="6197600" y="5375275"/>
          <p14:tracePt t="208992" x="6161088" y="5384800"/>
          <p14:tracePt t="209010" x="6126163" y="5384800"/>
          <p14:tracePt t="209028" x="6116638" y="5384800"/>
          <p14:tracePt t="209044" x="6108700" y="5384800"/>
          <p14:tracePt t="209059" x="6099175" y="5384800"/>
          <p14:tracePt t="209243" x="6116638" y="5384800"/>
          <p14:tracePt t="209260" x="6170613" y="5384800"/>
          <p14:tracePt t="209278" x="6269038" y="5394325"/>
          <p14:tracePt t="209292" x="6348413" y="5394325"/>
          <p14:tracePt t="209309" x="6473825" y="5402263"/>
          <p14:tracePt t="209327" x="6599238" y="5402263"/>
          <p14:tracePt t="209343" x="6643688" y="5402263"/>
          <p14:tracePt t="209360" x="6705600" y="5402263"/>
          <p14:tracePt t="209378" x="6759575" y="5402263"/>
          <p14:tracePt t="209393" x="6831013" y="5402263"/>
          <p14:tracePt t="209410" x="6875463" y="5402263"/>
          <p14:tracePt t="209427" x="6965950" y="5402263"/>
          <p14:tracePt t="209445" x="7062788" y="5402263"/>
          <p14:tracePt t="209460" x="7116763" y="5402263"/>
          <p14:tracePt t="209477" x="7215188" y="5402263"/>
          <p14:tracePt t="209494" x="7286625" y="5402263"/>
          <p14:tracePt t="209510" x="7304088" y="5402263"/>
          <p14:tracePt t="209527" x="7348538" y="5402263"/>
          <p14:tracePt t="209545" x="7394575" y="5394325"/>
          <p14:tracePt t="209558" x="7412038" y="5394325"/>
          <p14:tracePt t="209576" x="7429500" y="5394325"/>
          <p14:tracePt t="209595" x="7439025" y="5394325"/>
          <p14:tracePt t="209611" x="7446963" y="5384800"/>
          <p14:tracePt t="209644" x="7466013" y="5384800"/>
          <p14:tracePt t="209659" x="7483475" y="5384800"/>
          <p14:tracePt t="209676" x="7491413" y="5375275"/>
          <p14:tracePt t="209694" x="7500938" y="5375275"/>
          <p14:tracePt t="209711" x="7510463" y="5375275"/>
          <p14:tracePt t="209744" x="7518400" y="5375275"/>
          <p14:tracePt t="209778" x="7527925" y="5375275"/>
          <p14:tracePt t="211377" x="7473950" y="5375275"/>
          <p14:tracePt t="211394" x="7394575" y="5375275"/>
          <p14:tracePt t="211411" x="7358063" y="5375275"/>
          <p14:tracePt t="211427" x="7286625" y="5375275"/>
          <p14:tracePt t="211445" x="7215188" y="5375275"/>
          <p14:tracePt t="211461" x="7134225" y="5375275"/>
          <p14:tracePt t="211477" x="7099300" y="5375275"/>
          <p14:tracePt t="211495" x="7045325" y="5375275"/>
          <p14:tracePt t="211511" x="7027863" y="5384800"/>
          <p14:tracePt t="211527" x="6983413" y="5384800"/>
          <p14:tracePt t="211545" x="6946900" y="5384800"/>
          <p14:tracePt t="211561" x="6929438" y="5384800"/>
          <p14:tracePt t="211577" x="6894513" y="5384800"/>
          <p14:tracePt t="211593" x="6840538" y="5384800"/>
          <p14:tracePt t="211611" x="6777038" y="5384800"/>
          <p14:tracePt t="211627" x="6742113" y="5384800"/>
          <p14:tracePt t="211644" x="6653213" y="5384800"/>
          <p14:tracePt t="211661" x="6554788" y="5384800"/>
          <p14:tracePt t="211677" x="6510338" y="5384800"/>
          <p14:tracePt t="211693" x="6429375" y="5394325"/>
          <p14:tracePt t="211709" x="6384925" y="5394325"/>
          <p14:tracePt t="211727" x="6367463" y="5394325"/>
          <p14:tracePt t="211744" x="6348413" y="5394325"/>
          <p14:tracePt t="211761" x="6340475" y="5394325"/>
          <p14:tracePt t="211794" x="6330950" y="5394325"/>
          <p14:tracePt t="211810" x="6323013" y="5394325"/>
          <p14:tracePt t="211844" x="6313488" y="5394325"/>
          <p14:tracePt t="211877" x="6286500" y="5411788"/>
          <p14:tracePt t="211894" x="6153150" y="5473700"/>
          <p14:tracePt t="211911" x="5626100" y="5670550"/>
          <p14:tracePt t="211927" x="4840288" y="5965825"/>
          <p14:tracePt t="211944" x="4500563" y="6081713"/>
          <p14:tracePt t="211961" x="4062413" y="6188075"/>
          <p14:tracePt t="211977" x="3813175" y="6242050"/>
          <p14:tracePt t="211994" x="3705225" y="6259513"/>
          <p14:tracePt t="212009" x="3517900" y="6286500"/>
          <p14:tracePt t="212026" x="3348038" y="6303963"/>
          <p14:tracePt t="212044" x="3276600" y="6313488"/>
          <p14:tracePt t="212060" x="3125788" y="6330950"/>
          <p14:tracePt t="212077" x="3009900" y="6340475"/>
          <p14:tracePt t="212093" x="2946400" y="6348413"/>
          <p14:tracePt t="212110" x="2847975" y="6357938"/>
          <p14:tracePt t="212116" x="2795588" y="6357938"/>
          <p14:tracePt t="212144" x="2697163" y="6367463"/>
          <p14:tracePt t="212160" x="2598738" y="6367463"/>
          <p14:tracePt t="212177" x="2509838" y="6367463"/>
          <p14:tracePt t="212193" x="2455863" y="6367463"/>
          <p14:tracePt t="212210" x="2357438" y="6367463"/>
          <p14:tracePt t="212228" x="2259013" y="6367463"/>
          <p14:tracePt t="212244" x="2187575" y="6367463"/>
          <p14:tracePt t="212260" x="2160588" y="6367463"/>
          <p14:tracePt t="212278" x="2125663" y="6357938"/>
          <p14:tracePt t="212292" x="2108200" y="6348413"/>
          <p14:tracePt t="212309" x="2081213" y="6340475"/>
          <p14:tracePt t="212326" x="2062163" y="6313488"/>
          <p14:tracePt t="212343" x="2044700" y="6303963"/>
          <p14:tracePt t="212360" x="2036763" y="6276975"/>
          <p14:tracePt t="212378" x="2017713" y="6242050"/>
          <p14:tracePt t="212394" x="2009775" y="6205538"/>
          <p14:tracePt t="212410" x="2009775" y="6170613"/>
          <p14:tracePt t="212427" x="2000250" y="6081713"/>
          <p14:tracePt t="212443" x="1990725" y="5983288"/>
          <p14:tracePt t="212460" x="1990725" y="5938838"/>
          <p14:tracePt t="212477" x="1990725" y="5857875"/>
          <p14:tracePt t="212495" x="1990725" y="5830888"/>
          <p14:tracePt t="212509" x="1990725" y="5822950"/>
          <p14:tracePt t="212527" x="1990725" y="5813425"/>
          <p14:tracePt t="213077" x="2000250" y="5813425"/>
          <p14:tracePt t="213108" x="2017713" y="5813425"/>
          <p14:tracePt t="213125" x="2027238" y="5813425"/>
          <p14:tracePt t="213159" x="2062163" y="5813425"/>
          <p14:tracePt t="213178" x="2098675" y="5813425"/>
          <p14:tracePt t="213193" x="2116138" y="5813425"/>
          <p14:tracePt t="213209" x="2143125" y="5813425"/>
          <p14:tracePt t="213227" x="2160588" y="5813425"/>
          <p14:tracePt t="213260" x="2170113" y="5813425"/>
          <p14:tracePt t="213294" x="2179638" y="5813425"/>
          <p14:tracePt t="213310" x="2187575" y="5813425"/>
          <p14:tracePt t="213328" x="2197100" y="5813425"/>
          <p14:tracePt t="213360" x="2205038" y="5813425"/>
          <p14:tracePt t="213394" x="2224088" y="5813425"/>
          <p14:tracePt t="213427" x="2241550" y="5813425"/>
          <p14:tracePt t="213444" x="2251075" y="5813425"/>
          <p14:tracePt t="213475" x="2259013" y="5813425"/>
          <p14:tracePt t="213492" x="2276475" y="5813425"/>
          <p14:tracePt t="213510" x="2286000" y="5813425"/>
          <p14:tracePt t="213527" x="2303463" y="5813425"/>
          <p14:tracePt t="213544" x="2347913" y="5813425"/>
          <p14:tracePt t="213559" x="2366963" y="5813425"/>
          <p14:tracePt t="213577" x="2401888" y="5813425"/>
          <p14:tracePt t="213593" x="2428875" y="5813425"/>
          <p14:tracePt t="213607" x="2446338" y="5813425"/>
          <p14:tracePt t="213624" x="2465388" y="5813425"/>
          <p14:tracePt t="213642" x="2500313" y="5813425"/>
          <p14:tracePt t="213660" x="2517775" y="5813425"/>
          <p14:tracePt t="213677" x="2554288" y="5813425"/>
          <p14:tracePt t="213693" x="2589213" y="5813425"/>
          <p14:tracePt t="213710" x="2633663" y="5813425"/>
          <p14:tracePt t="213727" x="2652713" y="5813425"/>
          <p14:tracePt t="213744" x="2687638" y="5813425"/>
          <p14:tracePt t="213761" x="2724150" y="5813425"/>
          <p14:tracePt t="213777" x="2751138" y="5813425"/>
          <p14:tracePt t="213794" x="2786063" y="5813425"/>
          <p14:tracePt t="213811" x="2822575" y="5813425"/>
          <p14:tracePt t="213827" x="2840038" y="5822950"/>
          <p14:tracePt t="213844" x="2884488" y="5822950"/>
          <p14:tracePt t="213861" x="2919413" y="5830888"/>
          <p14:tracePt t="213877" x="2938463" y="5830888"/>
          <p14:tracePt t="213894" x="2973388" y="5830888"/>
          <p14:tracePt t="213911" x="3017838" y="5840413"/>
          <p14:tracePt t="213928" x="3054350" y="5848350"/>
          <p14:tracePt t="213944" x="3071813" y="5848350"/>
          <p14:tracePt t="213961" x="3116263" y="5857875"/>
          <p14:tracePt t="213978" x="3152775" y="5857875"/>
          <p14:tracePt t="213995" x="3170238" y="5857875"/>
          <p14:tracePt t="214009" x="3197225" y="5857875"/>
          <p14:tracePt t="214027" x="3214688" y="5867400"/>
          <p14:tracePt t="214043" x="3224213" y="5867400"/>
          <p14:tracePt t="214059" x="3259138" y="5867400"/>
          <p14:tracePt t="214076" x="3295650" y="5875338"/>
          <p14:tracePt t="214092" x="3322638" y="5875338"/>
          <p14:tracePt t="214109" x="3357563" y="5875338"/>
          <p14:tracePt t="214127" x="3394075" y="5875338"/>
          <p14:tracePt t="214144" x="3411538" y="5875338"/>
          <p14:tracePt t="214159" x="3455988" y="5875338"/>
          <p14:tracePt t="214176" x="3509963" y="5875338"/>
          <p14:tracePt t="214193" x="3536950" y="5875338"/>
          <p14:tracePt t="214210" x="3589338" y="5884863"/>
          <p14:tracePt t="214227" x="3643313" y="5884863"/>
          <p14:tracePt t="214244" x="3687763" y="5894388"/>
          <p14:tracePt t="214260" x="3705225" y="5894388"/>
          <p14:tracePt t="214278" x="3741738" y="5902325"/>
          <p14:tracePt t="214292" x="3759200" y="5902325"/>
          <p14:tracePt t="214309" x="3795713" y="5902325"/>
          <p14:tracePt t="214328" x="3813175" y="5902325"/>
          <p14:tracePt t="214342" x="3830638" y="5902325"/>
          <p14:tracePt t="214359" x="3867150" y="5902325"/>
          <p14:tracePt t="214378" x="3902075" y="5902325"/>
          <p14:tracePt t="214394" x="3946525" y="5902325"/>
          <p14:tracePt t="214410" x="3965575" y="5902325"/>
          <p14:tracePt t="214427" x="3990975" y="5902325"/>
          <p14:tracePt t="214442" x="4000500" y="5902325"/>
          <p14:tracePt t="214460" x="4027488" y="5902325"/>
          <p14:tracePt t="214476" x="4044950" y="5902325"/>
          <p14:tracePt t="214493" x="4089400" y="5902325"/>
          <p14:tracePt t="214511" x="4125913" y="5902325"/>
          <p14:tracePt t="214527" x="4143375" y="5902325"/>
          <p14:tracePt t="214543" x="4179888" y="5902325"/>
          <p14:tracePt t="214560" x="4205288" y="5902325"/>
          <p14:tracePt t="214577" x="4241800" y="5902325"/>
          <p14:tracePt t="214593" x="4276725" y="5902325"/>
          <p14:tracePt t="214609" x="4295775" y="5902325"/>
          <p14:tracePt t="214612" x="4313238" y="5902325"/>
          <p14:tracePt t="214626" x="4340225" y="5902325"/>
          <p14:tracePt t="214643" x="4375150" y="5902325"/>
          <p14:tracePt t="214661" x="4394200" y="5902325"/>
          <p14:tracePt t="214677" x="4429125" y="5902325"/>
          <p14:tracePt t="214695" x="4465638" y="5902325"/>
          <p14:tracePt t="214710" x="4491038" y="5902325"/>
          <p14:tracePt t="214727" x="4545013" y="5902325"/>
          <p14:tracePt t="214744" x="4616450" y="5902325"/>
          <p14:tracePt t="214761" x="4687888" y="5902325"/>
          <p14:tracePt t="214777" x="4724400" y="5902325"/>
          <p14:tracePt t="214792" x="4776788" y="5902325"/>
          <p14:tracePt t="214809" x="4822825" y="5902325"/>
          <p14:tracePt t="214827" x="4848225" y="5902325"/>
          <p14:tracePt t="214844" x="4884738" y="5902325"/>
          <p14:tracePt t="214860" x="4911725" y="5902325"/>
          <p14:tracePt t="214877" x="4919663" y="5902325"/>
          <p14:tracePt t="214894" x="4929188" y="5902325"/>
          <p14:tracePt t="214911" x="4938713" y="5902325"/>
          <p14:tracePt t="214927" x="4946650" y="5902325"/>
          <p14:tracePt t="214944" x="4965700" y="5902325"/>
          <p14:tracePt t="214961" x="5000625" y="5902325"/>
          <p14:tracePt t="214977" x="5027613" y="5902325"/>
          <p14:tracePt t="214995" x="5045075" y="5902325"/>
          <p14:tracePt t="215011" x="5062538" y="5902325"/>
          <p14:tracePt t="215027" x="5089525" y="5902325"/>
          <p14:tracePt t="215043" x="5099050" y="5902325"/>
          <p14:tracePt t="215059" x="5116513" y="5902325"/>
          <p14:tracePt t="215076" x="5153025" y="5902325"/>
          <p14:tracePt t="215094" x="5170488" y="5902325"/>
          <p14:tracePt t="215110" x="5214938" y="5894388"/>
          <p14:tracePt t="215127" x="5268913" y="5894388"/>
          <p14:tracePt t="215144" x="5295900" y="5894388"/>
          <p14:tracePt t="215159" x="5348288" y="5894388"/>
          <p14:tracePt t="215177" x="5394325" y="5894388"/>
          <p14:tracePt t="215194" x="5411788" y="5894388"/>
          <p14:tracePt t="215210" x="5456238" y="5894388"/>
          <p14:tracePt t="215227" x="5491163" y="5894388"/>
          <p14:tracePt t="215244" x="5510213" y="5894388"/>
          <p14:tracePt t="215260" x="5537200" y="5894388"/>
          <p14:tracePt t="215277" x="5562600" y="5894388"/>
          <p14:tracePt t="215292" x="5581650" y="5894388"/>
          <p14:tracePt t="215310" x="5616575" y="5894388"/>
          <p14:tracePt t="215328" x="5661025" y="5894388"/>
          <p14:tracePt t="215344" x="5715000" y="5884863"/>
          <p14:tracePt t="215360" x="5741988" y="5884863"/>
          <p14:tracePt t="215375" x="5786438" y="5884863"/>
          <p14:tracePt t="215391" x="5803900" y="5875338"/>
          <p14:tracePt t="215409" x="5840413" y="5875338"/>
          <p14:tracePt t="215425" x="5875338" y="5867400"/>
          <p14:tracePt t="215459" x="5894388" y="5867400"/>
          <p14:tracePt t="215477" x="5902325" y="5867400"/>
          <p14:tracePt t="215494" x="5919788" y="5867400"/>
          <p14:tracePt t="215509" x="5929313" y="5867400"/>
          <p14:tracePt t="215526" x="5938838" y="5867400"/>
          <p14:tracePt t="215544" x="5956300" y="5867400"/>
          <p14:tracePt t="215577" x="5965825" y="5867400"/>
          <p14:tracePt t="215595" x="5991225" y="5867400"/>
          <p14:tracePt t="215610" x="6000750" y="5867400"/>
          <p14:tracePt t="215614" x="6010275" y="5867400"/>
          <p14:tracePt t="215627" x="6037263" y="5867400"/>
          <p14:tracePt t="215643" x="6072188" y="5867400"/>
          <p14:tracePt t="215659" x="6089650" y="5857875"/>
          <p14:tracePt t="215676" x="6116638" y="5857875"/>
          <p14:tracePt t="215694" x="6134100" y="5857875"/>
          <p14:tracePt t="215710" x="6143625" y="5857875"/>
          <p14:tracePt t="215744" x="6153150" y="5857875"/>
          <p14:tracePt t="215776" x="6161088" y="5857875"/>
          <p14:tracePt t="215793" x="6170613" y="5857875"/>
          <p14:tracePt t="215809" x="6180138" y="5857875"/>
          <p14:tracePt t="215827" x="6188075" y="5857875"/>
          <p14:tracePt t="215860" x="6205538" y="5848350"/>
          <p14:tracePt t="215876" x="6215063" y="5848350"/>
          <p14:tracePt t="215892" x="6224588" y="5848350"/>
          <p14:tracePt t="215909" x="6232525" y="5848350"/>
          <p14:tracePt t="215943" x="6251575" y="5840413"/>
          <p14:tracePt t="215962" x="6259513" y="5840413"/>
          <p14:tracePt t="215977" x="6269038" y="5840413"/>
          <p14:tracePt t="216008" x="6286500" y="5840413"/>
          <p14:tracePt t="216041" x="6296025" y="5840413"/>
          <p14:tracePt t="216060" x="6303963" y="5840413"/>
          <p14:tracePt t="216093" x="6313488" y="5840413"/>
          <p14:tracePt t="216110" x="6323013" y="5840413"/>
          <p14:tracePt t="216127" x="6330950" y="5830888"/>
          <p14:tracePt t="216144" x="6340475" y="5830888"/>
          <p14:tracePt t="216160" x="6348413" y="5822950"/>
          <p14:tracePt t="216177" x="6367463" y="5822950"/>
          <p14:tracePt t="216210" x="6394450" y="5822950"/>
          <p14:tracePt t="216227" x="6429375" y="5813425"/>
          <p14:tracePt t="216244" x="6446838" y="5813425"/>
          <p14:tracePt t="216260" x="6456363" y="5813425"/>
          <p14:tracePt t="216278" x="6465888" y="5813425"/>
          <p14:tracePt t="216307" x="6473825" y="5813425"/>
          <p14:tracePt t="216342" x="6483350" y="5813425"/>
          <p14:tracePt t="216410" x="6491288" y="5813425"/>
          <p14:tracePt t="216444" x="6500813" y="5813425"/>
          <p14:tracePt t="216627" x="6491288" y="5813425"/>
          <p14:tracePt t="216645" x="6473825" y="5813425"/>
          <p14:tracePt t="216660" x="6446838" y="5813425"/>
          <p14:tracePt t="216677" x="6357938" y="5822950"/>
          <p14:tracePt t="216694" x="6259513" y="5822950"/>
          <p14:tracePt t="216709" x="6215063" y="5822950"/>
          <p14:tracePt t="216727" x="6081713" y="5822950"/>
          <p14:tracePt t="216744" x="5938838" y="5822950"/>
          <p14:tracePt t="216760" x="5795963" y="5822950"/>
          <p14:tracePt t="216777" x="5724525" y="5822950"/>
          <p14:tracePt t="216793" x="5562600" y="5822950"/>
          <p14:tracePt t="216811" x="5375275" y="5822950"/>
          <p14:tracePt t="216826" x="5286375" y="5822950"/>
          <p14:tracePt t="216843" x="5089525" y="5822950"/>
          <p14:tracePt t="216860" x="4929188" y="5822950"/>
          <p14:tracePt t="216877" x="4857750" y="5822950"/>
          <p14:tracePt t="216894" x="4741863" y="5813425"/>
          <p14:tracePt t="216911" x="4643438" y="5813425"/>
          <p14:tracePt t="216926" x="4608513" y="5813425"/>
          <p14:tracePt t="216944" x="4545013" y="5813425"/>
          <p14:tracePt t="216961" x="4510088" y="5813425"/>
          <p14:tracePt t="216977" x="4491038" y="5813425"/>
          <p14:tracePt t="216994" x="4446588" y="5813425"/>
          <p14:tracePt t="217009" x="4402138" y="5803900"/>
          <p14:tracePt t="217026" x="4384675" y="5803900"/>
          <p14:tracePt t="217043" x="4330700" y="5795963"/>
          <p14:tracePt t="217060" x="4259263" y="5795963"/>
          <p14:tracePt t="217077" x="4179888" y="5786438"/>
          <p14:tracePt t="217094" x="4143375" y="5786438"/>
          <p14:tracePt t="217109" x="4062413" y="5786438"/>
          <p14:tracePt t="217125" x="4010025" y="5786438"/>
          <p14:tracePt t="217141" x="3929063" y="5786438"/>
          <p14:tracePt t="217159" x="3830638" y="5786438"/>
          <p14:tracePt t="217176" x="3732213" y="5786438"/>
          <p14:tracePt t="217193" x="3679825" y="5776913"/>
          <p14:tracePt t="217209" x="3571875" y="5776913"/>
          <p14:tracePt t="217227" x="3429000" y="5776913"/>
          <p14:tracePt t="217243" x="3357563" y="5776913"/>
          <p14:tracePt t="217260" x="3214688" y="5776913"/>
          <p14:tracePt t="217277" x="3071813" y="5776913"/>
          <p14:tracePt t="217290" x="3017838" y="5776913"/>
          <p14:tracePt t="217308" x="2938463" y="5776913"/>
          <p14:tracePt t="217325" x="2874963" y="5776913"/>
          <p14:tracePt t="217341" x="2857500" y="5776913"/>
          <p14:tracePt t="217359" x="2822575" y="5776913"/>
          <p14:tracePt t="217376" x="2795588" y="5776913"/>
          <p14:tracePt t="217392" x="2786063" y="5786438"/>
          <p14:tracePt t="217409" x="2751138" y="5786438"/>
          <p14:tracePt t="217427" x="2714625" y="5786438"/>
          <p14:tracePt t="217444" x="2670175" y="5795963"/>
          <p14:tracePt t="217460" x="2652713" y="5803900"/>
          <p14:tracePt t="217476" x="2581275" y="5813425"/>
          <p14:tracePt t="217494" x="2490788" y="5822950"/>
          <p14:tracePt t="217510" x="2446338" y="5830888"/>
          <p14:tracePt t="217526" x="2357438" y="5840413"/>
          <p14:tracePt t="217543" x="2268538" y="5848350"/>
          <p14:tracePt t="217558" x="2241550" y="5848350"/>
          <p14:tracePt t="217575" x="2197100" y="5848350"/>
          <p14:tracePt t="217592" x="2179638" y="5848350"/>
          <p14:tracePt t="217608" x="2170113" y="5848350"/>
          <p14:tracePt t="217642" x="2160588" y="5848350"/>
          <p14:tracePt t="217659" x="2152650" y="5848350"/>
          <p14:tracePt t="217675" x="2143125" y="5848350"/>
          <p14:tracePt t="217726" x="2133600" y="5848350"/>
          <p14:tracePt t="218143" x="2143125" y="5848350"/>
          <p14:tracePt t="218177" x="2152650" y="5848350"/>
          <p14:tracePt t="218208" x="2160588" y="5848350"/>
          <p14:tracePt t="218243" x="2170113" y="5848350"/>
          <p14:tracePt t="218260" x="2187575" y="5848350"/>
          <p14:tracePt t="218277" x="2197100" y="5848350"/>
          <p14:tracePt t="218306" x="2205038" y="5848350"/>
          <p14:tracePt t="218322" x="2214563" y="5848350"/>
          <p14:tracePt t="218340" x="2224088" y="5848350"/>
          <p14:tracePt t="218356" x="2232025" y="5840413"/>
          <p14:tracePt t="218372" x="2241550" y="5840413"/>
          <p14:tracePt t="218389" x="2251075" y="5840413"/>
          <p14:tracePt t="218406" x="2259013" y="5830888"/>
          <p14:tracePt t="218422" x="2268538" y="5830888"/>
          <p14:tracePt t="218440" x="2276475" y="5830888"/>
          <p14:tracePt t="218457" x="2286000" y="5830888"/>
          <p14:tracePt t="218475" x="2295525" y="5830888"/>
          <p14:tracePt t="218491" x="2303463" y="5830888"/>
          <p14:tracePt t="218509" x="2322513" y="5822950"/>
          <p14:tracePt t="218527" x="2366963" y="5822950"/>
          <p14:tracePt t="218544" x="2401888" y="5822950"/>
          <p14:tracePt t="218559" x="2419350" y="5813425"/>
          <p14:tracePt t="218576" x="2446338" y="5813425"/>
          <p14:tracePt t="218592" x="2455863" y="5813425"/>
          <p14:tracePt t="218609" x="2465388" y="5813425"/>
          <p14:tracePt t="218625" x="2473325" y="5813425"/>
          <p14:tracePt t="218644" x="2482850" y="5813425"/>
          <p14:tracePt t="218661" x="2490788" y="5813425"/>
          <p14:tracePt t="218677" x="2500313" y="5813425"/>
          <p14:tracePt t="218694" x="2509838" y="5813425"/>
          <p14:tracePt t="218711" x="2517775" y="5813425"/>
          <p14:tracePt t="218727" x="2527300" y="5813425"/>
          <p14:tracePt t="218744" x="2544763" y="5813425"/>
          <p14:tracePt t="218761" x="2581275" y="5813425"/>
          <p14:tracePt t="218777" x="2598738" y="5813425"/>
          <p14:tracePt t="218794" x="2633663" y="5813425"/>
          <p14:tracePt t="218810" x="2660650" y="5813425"/>
          <p14:tracePt t="218826" x="2697163" y="5813425"/>
          <p14:tracePt t="218844" x="2724150" y="5813425"/>
          <p14:tracePt t="218861" x="2732088" y="5813425"/>
          <p14:tracePt t="218877" x="2741613" y="5813425"/>
          <p14:tracePt t="218893" x="2751138" y="5813425"/>
          <p14:tracePt t="218911" x="2776538" y="5813425"/>
          <p14:tracePt t="218925" x="2795588" y="5813425"/>
          <p14:tracePt t="218942" x="2822575" y="5813425"/>
          <p14:tracePt t="218960" x="2847975" y="5803900"/>
          <p14:tracePt t="218977" x="2857500" y="5803900"/>
          <p14:tracePt t="218994" x="2894013" y="5803900"/>
          <p14:tracePt t="219009" x="2928938" y="5803900"/>
          <p14:tracePt t="219026" x="2946400" y="5803900"/>
          <p14:tracePt t="219044" x="2982913" y="5803900"/>
          <p14:tracePt t="219059" x="3017838" y="5803900"/>
          <p14:tracePt t="219076" x="3044825" y="5803900"/>
          <p14:tracePt t="219092" x="3081338" y="5803900"/>
          <p14:tracePt t="219111" x="3116263" y="5803900"/>
          <p14:tracePt t="219127" x="3160713" y="5803900"/>
          <p14:tracePt t="219143" x="3187700" y="5803900"/>
          <p14:tracePt t="219160" x="3251200" y="5803900"/>
          <p14:tracePt t="219177" x="3295650" y="5795963"/>
          <p14:tracePt t="219193" x="3322638" y="5795963"/>
          <p14:tracePt t="219210" x="3357563" y="5795963"/>
          <p14:tracePt t="219227" x="3394075" y="5795963"/>
          <p14:tracePt t="219244" x="3411538" y="5795963"/>
          <p14:tracePt t="219260" x="3446463" y="5795963"/>
          <p14:tracePt t="219277" x="3455988" y="5795963"/>
          <p14:tracePt t="219310" x="3473450" y="5795963"/>
          <p14:tracePt t="219327" x="3482975" y="5795963"/>
          <p14:tracePt t="219356" x="3490913" y="5795963"/>
          <p14:tracePt t="219373" x="3500438" y="5795963"/>
          <p14:tracePt t="219390" x="3527425" y="5795963"/>
          <p14:tracePt t="219407" x="3571875" y="5795963"/>
          <p14:tracePt t="219425" x="3608388" y="5795963"/>
          <p14:tracePt t="219441" x="3625850" y="5795963"/>
          <p14:tracePt t="219459" x="3660775" y="5795963"/>
          <p14:tracePt t="219475" x="3705225" y="5795963"/>
          <p14:tracePt t="219493" x="3741738" y="5795963"/>
          <p14:tracePt t="219510" x="3759200" y="5795963"/>
          <p14:tracePt t="219527" x="3795713" y="5795963"/>
          <p14:tracePt t="219544" x="3813175" y="5795963"/>
          <p14:tracePt t="219560" x="3822700" y="5795963"/>
          <p14:tracePt t="219577" x="3830638" y="5795963"/>
          <p14:tracePt t="219594" x="3840163" y="5795963"/>
          <p14:tracePt t="219627" x="3857625" y="5795963"/>
          <p14:tracePt t="219643" x="3867150" y="5795963"/>
          <p14:tracePt t="219675" x="3875088" y="5795963"/>
          <p14:tracePt t="219694" x="3884613" y="5795963"/>
          <p14:tracePt t="219710" x="3894138" y="5795963"/>
          <p14:tracePt t="219758" x="3902075" y="5795963"/>
          <p14:tracePt t="219776" x="3911600" y="5795963"/>
          <p14:tracePt t="219794" x="3929063" y="5795963"/>
          <p14:tracePt t="219810" x="3938588" y="5795963"/>
          <p14:tracePt t="219843" x="3946525" y="5795963"/>
          <p14:tracePt t="219860" x="3965575" y="5795963"/>
          <p14:tracePt t="219910" x="3973513" y="5795963"/>
          <p14:tracePt t="219989" x="3983038" y="5795963"/>
          <p14:tracePt t="220093" x="3965575" y="5795963"/>
          <p14:tracePt t="220108" x="3919538" y="5795963"/>
          <p14:tracePt t="220126" x="3848100" y="5795963"/>
          <p14:tracePt t="220142" x="3795713" y="5795963"/>
          <p14:tracePt t="220158" x="3643313" y="5795963"/>
          <p14:tracePt t="220175" x="3562350" y="5786438"/>
          <p14:tracePt t="220192" x="3411538" y="5776913"/>
          <p14:tracePt t="220208" x="3241675" y="5776913"/>
          <p14:tracePt t="220225" x="3160713" y="5776913"/>
          <p14:tracePt t="220242" x="3000375" y="5776913"/>
          <p14:tracePt t="220260" x="2840038" y="5776913"/>
          <p14:tracePt t="220277" x="2705100" y="5776913"/>
          <p14:tracePt t="220291" x="2652713" y="5768975"/>
          <p14:tracePt t="220309" x="2554288" y="5768975"/>
          <p14:tracePt t="220326" x="2465388" y="5768975"/>
          <p14:tracePt t="220343" x="2411413" y="5768975"/>
          <p14:tracePt t="220360" x="2312988" y="5768975"/>
          <p14:tracePt t="220375" x="2232025" y="5759450"/>
          <p14:tracePt t="220391" x="2179638" y="5759450"/>
          <p14:tracePt t="220409" x="2108200" y="5759450"/>
          <p14:tracePt t="220424" x="2071688" y="5759450"/>
          <p14:tracePt t="220441" x="2044700" y="5759450"/>
          <p14:tracePt t="220459" x="2009775" y="5759450"/>
          <p14:tracePt t="220478" x="1973263" y="5759450"/>
          <p14:tracePt t="220494" x="1938338" y="5759450"/>
          <p14:tracePt t="220510" x="1911350" y="5759450"/>
          <p14:tracePt t="220527" x="1901825" y="5759450"/>
          <p14:tracePt t="220543" x="1884363" y="5759450"/>
          <p14:tracePt t="220577" x="1874838" y="5759450"/>
          <p14:tracePt t="220610" x="1866900" y="5759450"/>
          <p14:tracePt t="222660" x="1946275" y="5759450"/>
          <p14:tracePt t="222678" x="2143125" y="5768975"/>
          <p14:tracePt t="222693" x="2393950" y="5776913"/>
          <p14:tracePt t="222707" x="2527300" y="5786438"/>
          <p14:tracePt t="222725" x="2759075" y="5786438"/>
          <p14:tracePt t="222742" x="2867025" y="5786438"/>
          <p14:tracePt t="222760" x="3009900" y="5786438"/>
          <p14:tracePt t="222777" x="3108325" y="5786438"/>
          <p14:tracePt t="222794" x="3170238" y="5786438"/>
          <p14:tracePt t="222810" x="3197225" y="5786438"/>
          <p14:tracePt t="222826" x="3232150" y="5786438"/>
          <p14:tracePt t="222842" x="3276600" y="5786438"/>
          <p14:tracePt t="222861" x="3313113" y="5786438"/>
          <p14:tracePt t="222873" x="3322638" y="5786438"/>
          <p14:tracePt t="222891" x="3348038" y="5786438"/>
          <p14:tracePt t="222925" x="3367088" y="5786438"/>
          <p14:tracePt t="222944" x="3375025" y="5786438"/>
          <p14:tracePt t="222976" x="3394075" y="5786438"/>
          <p14:tracePt t="222994" x="3429000" y="5786438"/>
          <p14:tracePt t="223010" x="3482975" y="5786438"/>
          <p14:tracePt t="223026" x="3517900" y="5786438"/>
          <p14:tracePt t="223043" x="3598863" y="5786438"/>
          <p14:tracePt t="223061" x="3687763" y="5786438"/>
          <p14:tracePt t="223077" x="3741738" y="5786438"/>
          <p14:tracePt t="223094" x="3840163" y="5786438"/>
          <p14:tracePt t="223108" x="3884613" y="5786438"/>
          <p14:tracePt t="223112" x="3938588" y="5786438"/>
          <p14:tracePt t="223125" x="3983038" y="5786438"/>
          <p14:tracePt t="223142" x="4081463" y="5786438"/>
          <p14:tracePt t="223159" x="4179888" y="5786438"/>
          <p14:tracePt t="223175" x="4224338" y="5786438"/>
          <p14:tracePt t="223193" x="4313238" y="5786438"/>
          <p14:tracePt t="223208" x="4348163" y="5786438"/>
          <p14:tracePt t="223226" x="4419600" y="5795963"/>
          <p14:tracePt t="223242" x="4518025" y="5795963"/>
          <p14:tracePt t="223260" x="4616450" y="5795963"/>
          <p14:tracePt t="223277" x="4660900" y="5795963"/>
          <p14:tracePt t="223291" x="4759325" y="5803900"/>
          <p14:tracePt t="223309" x="4857750" y="5803900"/>
          <p14:tracePt t="223327" x="4911725" y="5803900"/>
          <p14:tracePt t="223341" x="4983163" y="5803900"/>
          <p14:tracePt t="223358" x="5018088" y="5803900"/>
          <p14:tracePt t="223707" x="5054600" y="5803900"/>
          <p14:tracePt t="223724" x="5180013" y="5813425"/>
          <p14:tracePt t="223742" x="5268913" y="5813425"/>
          <p14:tracePt t="223760" x="5456238" y="5813425"/>
          <p14:tracePt t="223777" x="5626100" y="5813425"/>
          <p14:tracePt t="223791" x="5697538" y="5813425"/>
          <p14:tracePt t="223809" x="5803900" y="5813425"/>
          <p14:tracePt t="223827" x="5902325" y="5813425"/>
          <p14:tracePt t="223843" x="5973763" y="5813425"/>
          <p14:tracePt t="223860" x="6000750" y="5813425"/>
          <p14:tracePt t="223877" x="6045200" y="5813425"/>
          <p14:tracePt t="223893" x="6089650" y="5813425"/>
          <p14:tracePt t="223910" x="6108700" y="5813425"/>
          <p14:tracePt t="223925" x="6153150" y="5813425"/>
          <p14:tracePt t="223944" x="6188075" y="5813425"/>
          <p14:tracePt t="223960" x="6205538" y="5813425"/>
          <p14:tracePt t="223977" x="6251575" y="5813425"/>
          <p14:tracePt t="223995" x="6286500" y="5813425"/>
          <p14:tracePt t="224009" x="6303963" y="5813425"/>
          <p14:tracePt t="224025" x="6340475" y="5813425"/>
          <p14:tracePt t="224043" x="6384925" y="5813425"/>
          <p14:tracePt t="224059" x="6402388" y="5813425"/>
          <p14:tracePt t="224076" x="6438900" y="5813425"/>
          <p14:tracePt t="224094" x="6473825" y="5813425"/>
          <p14:tracePt t="224109" x="6491288" y="5813425"/>
          <p14:tracePt t="224115" x="6518275" y="5813425"/>
          <p14:tracePt t="224126" x="6537325" y="5813425"/>
          <p14:tracePt t="224141" x="6562725" y="5813425"/>
          <p14:tracePt t="224159" x="6572250" y="5813425"/>
          <p14:tracePt t="224177" x="6581775" y="5813425"/>
          <p14:tracePt t="224193" x="6589713" y="5813425"/>
          <p14:tracePt t="224224" x="6608763" y="5813425"/>
          <p14:tracePt t="224276" x="6616700" y="5813425"/>
          <p14:tracePt t="224728" x="6626225" y="5813425"/>
        </p14:tracePtLst>
      </p14:laserTraceLst>
    </p:ext>
    <p:ext uri="{E180D4A7-C9FB-4DFB-919C-405C955672EB}">
      <p14:showEvtLst xmlns:p14="http://schemas.microsoft.com/office/powerpoint/2010/main">
        <p14:playEvt time="17" objId="12"/>
        <p14:playEvt time="228608" objId="12"/>
        <p14:stopEvt time="229926" objId="12"/>
      </p14:showEvt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0724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5018C3-595D-41D0-8A9C-1AD2B2628B94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30726" name="Título 2"/>
          <p:cNvSpPr>
            <a:spLocks noGrp="1"/>
          </p:cNvSpPr>
          <p:nvPr>
            <p:ph type="title"/>
          </p:nvPr>
        </p:nvSpPr>
        <p:spPr>
          <a:xfrm>
            <a:off x="395288" y="-171450"/>
            <a:ext cx="8435975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2400" b="1" smtClean="0"/>
              <a:t>4. Seleção de efeitos principais (Cap 11)</a:t>
            </a:r>
          </a:p>
        </p:txBody>
      </p:sp>
      <p:sp>
        <p:nvSpPr>
          <p:cNvPr id="30727" name="CaixaDeTexto 5"/>
          <p:cNvSpPr txBox="1">
            <a:spLocks noChangeArrowheads="1"/>
          </p:cNvSpPr>
          <p:nvPr/>
        </p:nvSpPr>
        <p:spPr bwMode="auto">
          <a:xfrm>
            <a:off x="-1044575" y="877888"/>
            <a:ext cx="10729913" cy="129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dirty="0">
                <a:latin typeface="Arial" panose="020B0604020202020204" pitchFamily="34" charset="0"/>
              </a:rPr>
              <a:t> </a:t>
            </a:r>
            <a:r>
              <a:rPr lang="en-US" altLang="pt-BR" dirty="0" err="1">
                <a:latin typeface="Arial" panose="020B0604020202020204" pitchFamily="34" charset="0"/>
              </a:rPr>
              <a:t>Análise</a:t>
            </a:r>
            <a:r>
              <a:rPr lang="en-US" altLang="pt-BR" dirty="0">
                <a:latin typeface="Arial" panose="020B0604020202020204" pitchFamily="34" charset="0"/>
              </a:rPr>
              <a:t> </a:t>
            </a:r>
            <a:r>
              <a:rPr lang="en-US" altLang="pt-BR" dirty="0" err="1">
                <a:latin typeface="Arial" panose="020B0604020202020204" pitchFamily="34" charset="0"/>
              </a:rPr>
              <a:t>univariada</a:t>
            </a:r>
            <a:r>
              <a:rPr lang="en-US" altLang="pt-BR" dirty="0">
                <a:latin typeface="Arial" panose="020B0604020202020204" pitchFamily="34" charset="0"/>
              </a:rPr>
              <a:t> e </a:t>
            </a:r>
            <a:r>
              <a:rPr lang="en-US" altLang="pt-BR" dirty="0" err="1">
                <a:latin typeface="Arial" panose="020B0604020202020204" pitchFamily="34" charset="0"/>
              </a:rPr>
              <a:t>especificação</a:t>
            </a:r>
            <a:r>
              <a:rPr lang="en-US" altLang="pt-BR" dirty="0">
                <a:latin typeface="Arial" panose="020B0604020202020204" pitchFamily="34" charset="0"/>
              </a:rPr>
              <a:t> do </a:t>
            </a:r>
            <a:r>
              <a:rPr lang="en-US" altLang="pt-BR" dirty="0" err="1">
                <a:latin typeface="Arial" panose="020B0604020202020204" pitchFamily="34" charset="0"/>
              </a:rPr>
              <a:t>modelo</a:t>
            </a:r>
            <a:endParaRPr lang="en-US" altLang="pt-BR" dirty="0">
              <a:latin typeface="Arial" panose="020B0604020202020204" pitchFamily="34" charset="0"/>
            </a:endParaRPr>
          </a:p>
          <a:p>
            <a:pPr lvl="1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pt-BR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sz="2800" dirty="0">
              <a:latin typeface="Arial" panose="020B0604020202020204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16636" y="2564904"/>
            <a:ext cx="4775644" cy="2727570"/>
          </a:xfrm>
          <a:prstGeom prst="rect">
            <a:avLst/>
          </a:prstGeom>
        </p:spPr>
      </p:pic>
      <p:sp>
        <p:nvSpPr>
          <p:cNvPr id="11" name="Espaço Reservado para Conteúdo 1"/>
          <p:cNvSpPr txBox="1">
            <a:spLocks/>
          </p:cNvSpPr>
          <p:nvPr/>
        </p:nvSpPr>
        <p:spPr bwMode="auto">
          <a:xfrm>
            <a:off x="324240" y="1441636"/>
            <a:ext cx="8964488" cy="1627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1" indent="-457200">
              <a:buFont typeface="+mj-lt"/>
              <a:buAutoNum type="arabicPeriod"/>
            </a:pPr>
            <a:r>
              <a:rPr lang="pt-BR" altLang="pt-BR" sz="2000" dirty="0" smtClean="0"/>
              <a:t>Escolhe-se um dos critérios de seleção de variáveis </a:t>
            </a:r>
          </a:p>
          <a:p>
            <a:pPr marL="1200150" lvl="2" indent="-342900"/>
            <a:r>
              <a:rPr lang="pt-BR" altLang="pt-BR" sz="1600" dirty="0" smtClean="0"/>
              <a:t>P-valor&lt;0.05 ou 0.10 ou 0.15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000" dirty="0" smtClean="0"/>
              <a:t>Aplica-se o seguinte algoritmo:</a:t>
            </a:r>
          </a:p>
          <a:p>
            <a:pPr marL="800100" lvl="1" indent="-342900">
              <a:buFont typeface="+mj-lt"/>
              <a:buAutoNum type="arabicPeriod"/>
            </a:pPr>
            <a:endParaRPr lang="pt-BR" altLang="pt-BR" sz="1800" dirty="0" smtClean="0"/>
          </a:p>
          <a:p>
            <a:pPr lvl="1"/>
            <a:endParaRPr lang="pt-BR" altLang="pt-BR" sz="20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Espaço Reservado para Conteúdo 1"/>
              <p:cNvSpPr txBox="1">
                <a:spLocks/>
              </p:cNvSpPr>
              <p:nvPr/>
            </p:nvSpPr>
            <p:spPr bwMode="auto">
              <a:xfrm>
                <a:off x="395288" y="5373216"/>
                <a:ext cx="8964488" cy="162732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1">
                  <a:buFont typeface="Arial" panose="020B0604020202020204" pitchFamily="34" charset="0"/>
                  <a:buChar char="•"/>
                </a:pPr>
                <a:r>
                  <a:rPr lang="pt-BR" altLang="pt-BR" sz="1800" dirty="0" smtClean="0"/>
                  <a:t>Obs: Pode-se definir que a variável só será retirada do modelo se, além do P-valor maior do que o definido, esta não afetar o efeito das demais (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altLang="pt-BR" sz="1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altLang="pt-BR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18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pt-BR" altLang="pt-BR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pt-BR" altLang="pt-BR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pt-BR" altLang="pt-BR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  <m:r>
                      <a:rPr lang="pt-BR" altLang="pt-BR" sz="1800" b="0" i="1" smtClean="0">
                        <a:latin typeface="Cambria Math" panose="02040503050406030204" pitchFamily="18" charset="0"/>
                      </a:rPr>
                      <m:t>−</m:t>
                    </m:r>
                    <m:sSubSup>
                      <m:sSubSupPr>
                        <m:ctrlPr>
                          <a:rPr lang="pt-BR" altLang="pt-BR" sz="1800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pt-BR" altLang="pt-BR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1800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d>
                          <m:dPr>
                            <m:ctrlPr>
                              <a:rPr lang="pt-BR" altLang="pt-BR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altLang="pt-BR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pt-BR" altLang="pt-BR" sz="18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sup>
                    </m:sSubSup>
                    <m:r>
                      <a:rPr lang="pt-BR" altLang="pt-BR" sz="18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pt-BR" altLang="pt-BR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pt-BR" altLang="pt-BR" sz="1800" dirty="0" smtClean="0"/>
                  <a:t>).</a:t>
                </a:r>
              </a:p>
              <a:p>
                <a:pPr lvl="1"/>
                <a:endParaRPr lang="pt-BR" altLang="pt-BR" sz="2000" dirty="0" smtClean="0"/>
              </a:p>
            </p:txBody>
          </p:sp>
        </mc:Choice>
        <mc:Fallback xmlns="">
          <p:sp>
            <p:nvSpPr>
              <p:cNvPr id="12" name="Espaço Reservado para Conteúd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5288" y="5373216"/>
                <a:ext cx="8964488" cy="1627324"/>
              </a:xfrm>
              <a:prstGeom prst="rect">
                <a:avLst/>
              </a:prstGeom>
              <a:blipFill rotWithShape="0">
                <a:blip r:embed="rId7"/>
                <a:stretch>
                  <a:fillRect t="-187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Espaço Reservado para Data 3"/>
          <p:cNvSpPr txBox="1">
            <a:spLocks/>
          </p:cNvSpPr>
          <p:nvPr/>
        </p:nvSpPr>
        <p:spPr>
          <a:xfrm>
            <a:off x="539552" y="6453336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13" name="Espaço Reservado para Rodapé 4"/>
          <p:cNvSpPr txBox="1">
            <a:spLocks/>
          </p:cNvSpPr>
          <p:nvPr/>
        </p:nvSpPr>
        <p:spPr>
          <a:xfrm>
            <a:off x="3206552" y="6453336"/>
            <a:ext cx="2895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dirty="0" smtClean="0"/>
              <a:t>Seção </a:t>
            </a:r>
            <a:r>
              <a:rPr lang="pt-BR" dirty="0"/>
              <a:t>15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2968" x="6545263" y="5688013"/>
          <p14:tracePt t="2984" x="6286500" y="5295900"/>
          <p14:tracePt t="3000" x="6108700" y="5010150"/>
          <p14:tracePt t="3018" x="5732463" y="4411663"/>
          <p14:tracePt t="3034" x="5402263" y="3857625"/>
          <p14:tracePt t="3052" x="5116513" y="3340100"/>
          <p14:tracePt t="3068" x="4956175" y="3054350"/>
          <p14:tracePt t="3085" x="4643438" y="2482850"/>
          <p14:tracePt t="3099" x="4500563" y="2232025"/>
          <p14:tracePt t="3116" x="4348163" y="1901825"/>
          <p14:tracePt t="3135" x="4268788" y="1751013"/>
          <p14:tracePt t="3151" x="4241800" y="1724025"/>
          <p14:tracePt t="3167" x="4224338" y="1687513"/>
          <p14:tracePt t="3200" x="4214813" y="1679575"/>
          <p14:tracePt t="3618" x="4197350" y="1679575"/>
          <p14:tracePt t="3634" x="4179888" y="1670050"/>
          <p14:tracePt t="3651" x="4108450" y="1633538"/>
          <p14:tracePt t="3668" x="4010025" y="1598613"/>
          <p14:tracePt t="3682" x="3973513" y="1589088"/>
          <p14:tracePt t="3700" x="3875088" y="1562100"/>
          <p14:tracePt t="3717" x="3759200" y="1544638"/>
          <p14:tracePt t="3733" x="3687763" y="1527175"/>
          <p14:tracePt t="3749" x="3527425" y="1509713"/>
          <p14:tracePt t="3765" x="3375025" y="1490663"/>
          <p14:tracePt t="3782" x="3295650" y="1482725"/>
          <p14:tracePt t="3798" x="3187700" y="1473200"/>
          <p14:tracePt t="3815" x="3089275" y="1465263"/>
          <p14:tracePt t="3832" x="3044825" y="1465263"/>
          <p14:tracePt t="3850" x="2965450" y="1455738"/>
          <p14:tracePt t="3869" x="2919413" y="1455738"/>
          <p14:tracePt t="3885" x="2901950" y="1455738"/>
          <p14:tracePt t="5684" x="2894013" y="1455738"/>
          <p14:tracePt t="5701" x="2874963" y="1455738"/>
          <p14:tracePt t="5716" x="2822575" y="1455738"/>
          <p14:tracePt t="5733" x="2795588" y="1455738"/>
          <p14:tracePt t="5750" x="2751138" y="1455738"/>
          <p14:tracePt t="5765" x="2714625" y="1455738"/>
          <p14:tracePt t="5782" x="2687638" y="1455738"/>
          <p14:tracePt t="5799" x="2625725" y="1455738"/>
          <p14:tracePt t="5815" x="2536825" y="1465263"/>
          <p14:tracePt t="5832" x="2482850" y="1465263"/>
          <p14:tracePt t="5849" x="2339975" y="1465263"/>
          <p14:tracePt t="5868" x="2170113" y="1465263"/>
          <p14:tracePt t="5885" x="1990725" y="1465263"/>
          <p14:tracePt t="5900" x="1911350" y="1465263"/>
          <p14:tracePt t="5917" x="1741488" y="1465263"/>
          <p14:tracePt t="5935" x="1608138" y="1465263"/>
          <p14:tracePt t="5951" x="1562100" y="1465263"/>
          <p14:tracePt t="5968" x="1465263" y="1465263"/>
          <p14:tracePt t="5984" x="1401763" y="1465263"/>
          <p14:tracePt t="6001" x="1366838" y="1465263"/>
          <p14:tracePt t="6018" x="1339850" y="1465263"/>
          <p14:tracePt t="6035" x="1303338" y="1465263"/>
          <p14:tracePt t="6051" x="1268413" y="1465263"/>
          <p14:tracePt t="6068" x="1241425" y="1465263"/>
          <p14:tracePt t="6085" x="1169988" y="1465263"/>
          <p14:tracePt t="6099" x="1133475" y="1465263"/>
          <p14:tracePt t="6116" x="1062038" y="1473200"/>
          <p14:tracePt t="6134" x="1009650" y="1473200"/>
          <p14:tracePt t="6152" x="946150" y="1473200"/>
          <p14:tracePt t="6167" x="928688" y="1473200"/>
          <p14:tracePt t="6172" x="911225" y="1473200"/>
          <p14:tracePt t="6184" x="901700" y="1473200"/>
          <p14:tracePt t="6201" x="884238" y="1473200"/>
          <p14:tracePt t="6217" x="874713" y="1473200"/>
          <p14:tracePt t="6251" x="866775" y="1473200"/>
          <p14:tracePt t="6268" x="857250" y="1473200"/>
          <p14:tracePt t="6518" x="866775" y="1473200"/>
          <p14:tracePt t="6568" x="874713" y="1473200"/>
          <p14:tracePt t="6601" x="884238" y="1473200"/>
          <p14:tracePt t="6618" x="893763" y="1465263"/>
          <p14:tracePt t="6667" x="901700" y="1465263"/>
          <p14:tracePt t="6683" x="911225" y="1465263"/>
          <p14:tracePt t="6700" x="919163" y="1465263"/>
          <p14:tracePt t="6718" x="928688" y="1455738"/>
          <p14:tracePt t="6732" x="938213" y="1455738"/>
          <p14:tracePt t="6750" x="955675" y="1455738"/>
          <p14:tracePt t="6765" x="990600" y="1446213"/>
          <p14:tracePt t="6782" x="1017588" y="1446213"/>
          <p14:tracePt t="6799" x="1062038" y="1446213"/>
          <p14:tracePt t="6816" x="1133475" y="1438275"/>
          <p14:tracePt t="6833" x="1204913" y="1438275"/>
          <p14:tracePt t="6851" x="1258888" y="1438275"/>
          <p14:tracePt t="6868" x="1330325" y="1438275"/>
          <p14:tracePt t="6885" x="1428750" y="1438275"/>
          <p14:tracePt t="6900" x="1473200" y="1438275"/>
          <p14:tracePt t="6916" x="1571625" y="1438275"/>
          <p14:tracePt t="6935" x="1670050" y="1438275"/>
          <p14:tracePt t="6951" x="1768475" y="1438275"/>
          <p14:tracePt t="6968" x="1812925" y="1438275"/>
          <p14:tracePt t="6985" x="1901825" y="1438275"/>
          <p14:tracePt t="6999" x="1946275" y="1438275"/>
          <p14:tracePt t="7016" x="2017713" y="1438275"/>
          <p14:tracePt t="7036" x="2098675" y="1438275"/>
          <p14:tracePt t="7051" x="2133600" y="1438275"/>
          <p14:tracePt t="7067" x="2197100" y="1438275"/>
          <p14:tracePt t="7085" x="2251075" y="1438275"/>
          <p14:tracePt t="7099" x="2268538" y="1438275"/>
          <p14:tracePt t="7117" x="2303463" y="1438275"/>
          <p14:tracePt t="7135" x="2347913" y="1438275"/>
          <p14:tracePt t="7151" x="2384425" y="1438275"/>
          <p14:tracePt t="7167" x="2393950" y="1438275"/>
          <p14:tracePt t="7173" x="2401888" y="1438275"/>
          <p14:tracePt t="7201" x="2411413" y="1438275"/>
          <p14:tracePt t="7218" x="2419350" y="1438275"/>
          <p14:tracePt t="7634" x="2428875" y="1438275"/>
          <p14:tracePt t="7651" x="2473325" y="1419225"/>
          <p14:tracePt t="7668" x="2562225" y="1401763"/>
          <p14:tracePt t="7683" x="2608263" y="1384300"/>
          <p14:tracePt t="7701" x="2714625" y="1366838"/>
          <p14:tracePt t="7718" x="2813050" y="1347788"/>
          <p14:tracePt t="7735" x="2938463" y="1330325"/>
          <p14:tracePt t="7751" x="3009900" y="1322388"/>
          <p14:tracePt t="7766" x="3160713" y="1303338"/>
          <p14:tracePt t="7783" x="3241675" y="1295400"/>
          <p14:tracePt t="7801" x="3348038" y="1276350"/>
          <p14:tracePt t="7818" x="3446463" y="1268413"/>
          <p14:tracePt t="7835" x="3536950" y="1258888"/>
          <p14:tracePt t="7851" x="3571875" y="1250950"/>
          <p14:tracePt t="7867" x="3660775" y="1241425"/>
          <p14:tracePt t="7885" x="3759200" y="1231900"/>
          <p14:tracePt t="7900" x="3803650" y="1231900"/>
          <p14:tracePt t="7916" x="3884613" y="1223963"/>
          <p14:tracePt t="7935" x="3973513" y="1223963"/>
          <p14:tracePt t="7949" x="4010025" y="1223963"/>
          <p14:tracePt t="7966" x="4081463" y="1223963"/>
          <p14:tracePt t="7985" x="4170363" y="1223963"/>
          <p14:tracePt t="7998" x="4205288" y="1223963"/>
          <p14:tracePt t="8015" x="4303713" y="1223963"/>
          <p14:tracePt t="8032" x="4394200" y="1223963"/>
          <p14:tracePt t="8050" x="4446588" y="1223963"/>
          <p14:tracePt t="8067" x="4545013" y="1223963"/>
          <p14:tracePt t="8084" x="4643438" y="1223963"/>
          <p14:tracePt t="8099" x="4687888" y="1223963"/>
          <p14:tracePt t="8117" x="4776788" y="1223963"/>
          <p14:tracePt t="8135" x="4857750" y="1223963"/>
          <p14:tracePt t="8150" x="4929188" y="1223963"/>
          <p14:tracePt t="8167" x="4965700" y="1223963"/>
          <p14:tracePt t="8172" x="5010150" y="1223963"/>
          <p14:tracePt t="8201" x="5099050" y="1223963"/>
          <p14:tracePt t="8217" x="5126038" y="1223963"/>
          <p14:tracePt t="8234" x="5160963" y="1223963"/>
          <p14:tracePt t="8251" x="5197475" y="1223963"/>
          <p14:tracePt t="8265" x="5214938" y="1223963"/>
          <p14:tracePt t="8283" x="5232400" y="1223963"/>
          <p14:tracePt t="8301" x="5241925" y="1223963"/>
          <p14:tracePt t="8633" x="5259388" y="1223963"/>
          <p14:tracePt t="8650" x="5313363" y="1223963"/>
          <p14:tracePt t="8667" x="5419725" y="1223963"/>
          <p14:tracePt t="8683" x="5491163" y="1223963"/>
          <p14:tracePt t="8700" x="5626100" y="1223963"/>
          <p14:tracePt t="8718" x="5724525" y="1223963"/>
          <p14:tracePt t="8734" x="5768975" y="1231900"/>
          <p14:tracePt t="8751" x="5840413" y="1231900"/>
          <p14:tracePt t="8768" x="5894388" y="1231900"/>
          <p14:tracePt t="8785" x="5911850" y="1231900"/>
          <p14:tracePt t="8801" x="5956300" y="1231900"/>
          <p14:tracePt t="8818" x="6010275" y="1231900"/>
          <p14:tracePt t="8835" x="6072188" y="1241425"/>
          <p14:tracePt t="8851" x="6108700" y="1250950"/>
          <p14:tracePt t="8868" x="6197600" y="1250950"/>
          <p14:tracePt t="8885" x="6286500" y="1258888"/>
          <p14:tracePt t="8900" x="6323013" y="1258888"/>
          <p14:tracePt t="8917" x="6394450" y="1258888"/>
          <p14:tracePt t="8933" x="6456363" y="1258888"/>
          <p14:tracePt t="8950" x="6483350" y="1258888"/>
          <p14:tracePt t="8968" x="6527800" y="1268413"/>
          <p14:tracePt t="8984" x="6581775" y="1268413"/>
          <p14:tracePt t="8999" x="6608763" y="1268413"/>
          <p14:tracePt t="9016" x="6661150" y="1268413"/>
          <p14:tracePt t="9035" x="6715125" y="1268413"/>
          <p14:tracePt t="9051" x="6742113" y="1268413"/>
          <p14:tracePt t="9068" x="6796088" y="1268413"/>
          <p14:tracePt t="9085" x="6848475" y="1276350"/>
          <p14:tracePt t="9101" x="6894513" y="1276350"/>
          <p14:tracePt t="9118" x="6911975" y="1276350"/>
          <p14:tracePt t="9135" x="6946900" y="1285875"/>
          <p14:tracePt t="9151" x="6983413" y="1285875"/>
          <p14:tracePt t="9168" x="7010400" y="1285875"/>
          <p14:tracePt t="9173" x="7027863" y="1285875"/>
          <p14:tracePt t="9200" x="7081838" y="1295400"/>
          <p14:tracePt t="9216" x="7099300" y="1295400"/>
          <p14:tracePt t="9235" x="7143750" y="1295400"/>
          <p14:tracePt t="9251" x="7180263" y="1295400"/>
          <p14:tracePt t="9268" x="7197725" y="1295400"/>
          <p14:tracePt t="9284" x="7232650" y="1295400"/>
          <p14:tracePt t="9302" x="7277100" y="1295400"/>
          <p14:tracePt t="9314" x="7296150" y="1295400"/>
          <p14:tracePt t="9331" x="7331075" y="1295400"/>
          <p14:tracePt t="9349" x="7367588" y="1295400"/>
          <p14:tracePt t="9366" x="7385050" y="1295400"/>
          <p14:tracePt t="9384" x="7429500" y="1303338"/>
          <p14:tracePt t="9401" x="7446963" y="1303338"/>
          <p14:tracePt t="9418" x="7483475" y="1303338"/>
          <p14:tracePt t="9434" x="7500938" y="1303338"/>
          <p14:tracePt t="9452" x="7537450" y="1303338"/>
          <p14:tracePt t="9469" x="7572375" y="1303338"/>
          <p14:tracePt t="9484" x="7599363" y="1303338"/>
          <p14:tracePt t="9499" x="7634288" y="1303338"/>
          <p14:tracePt t="9516" x="7653338" y="1303338"/>
          <p14:tracePt t="9533" x="7688263" y="1303338"/>
          <p14:tracePt t="9550" x="7724775" y="1303338"/>
          <p14:tracePt t="9567" x="7769225" y="1303338"/>
          <p14:tracePt t="9585" x="7786688" y="1303338"/>
          <p14:tracePt t="9600" x="7823200" y="1303338"/>
          <p14:tracePt t="9618" x="7840663" y="1303338"/>
          <p14:tracePt t="9634" x="7848600" y="1303338"/>
          <p14:tracePt t="9651" x="7858125" y="1303338"/>
          <p14:tracePt t="9668" x="7867650" y="1303338"/>
          <p14:tracePt t="9701" x="7885113" y="1303338"/>
          <p14:tracePt t="9716" x="7894638" y="1303338"/>
          <p14:tracePt t="9751" x="7902575" y="1303338"/>
          <p14:tracePt t="9768" x="7920038" y="1303338"/>
          <p14:tracePt t="9834" x="7929563" y="1303338"/>
          <p14:tracePt t="10366" x="7929563" y="1312863"/>
          <p14:tracePt t="10403" x="7912100" y="1322388"/>
          <p14:tracePt t="10418" x="7902575" y="1322388"/>
          <p14:tracePt t="10434" x="7885113" y="1322388"/>
          <p14:tracePt t="10452" x="7840663" y="1330325"/>
          <p14:tracePt t="10468" x="7786688" y="1347788"/>
          <p14:tracePt t="10485" x="7751763" y="1347788"/>
          <p14:tracePt t="10500" x="7670800" y="1357313"/>
          <p14:tracePt t="10516" x="7634288" y="1366838"/>
          <p14:tracePt t="10533" x="7589838" y="1374775"/>
          <p14:tracePt t="10552" x="7545388" y="1384300"/>
          <p14:tracePt t="10567" x="7500938" y="1384300"/>
          <p14:tracePt t="10582" x="7473950" y="1384300"/>
          <p14:tracePt t="10599" x="7394575" y="1393825"/>
          <p14:tracePt t="10616" x="7358063" y="1401763"/>
          <p14:tracePt t="10634" x="7259638" y="1411288"/>
          <p14:tracePt t="10652" x="7161213" y="1419225"/>
          <p14:tracePt t="10667" x="7062788" y="1428750"/>
          <p14:tracePt t="10684" x="7010400" y="1438275"/>
          <p14:tracePt t="10701" x="6938963" y="1446213"/>
          <p14:tracePt t="10718" x="6848475" y="1455738"/>
          <p14:tracePt t="10734" x="6804025" y="1455738"/>
          <p14:tracePt t="10751" x="6688138" y="1455738"/>
          <p14:tracePt t="10765" x="6616700" y="1455738"/>
          <p14:tracePt t="10783" x="6473825" y="1455738"/>
          <p14:tracePt t="10801" x="6330950" y="1455738"/>
          <p14:tracePt t="10818" x="6188075" y="1455738"/>
          <p14:tracePt t="10834" x="6116638" y="1455738"/>
          <p14:tracePt t="10851" x="5965825" y="1455738"/>
          <p14:tracePt t="10864" x="5867400" y="1455738"/>
          <p14:tracePt t="10881" x="5715000" y="1455738"/>
          <p14:tracePt t="10899" x="5581650" y="1455738"/>
          <p14:tracePt t="10915" x="5473700" y="1455738"/>
          <p14:tracePt t="10932" x="5411788" y="1455738"/>
          <p14:tracePt t="10950" x="5268913" y="1455738"/>
          <p14:tracePt t="10968" x="5116513" y="1455738"/>
          <p14:tracePt t="10984" x="4973638" y="1455738"/>
          <p14:tracePt t="11001" x="4902200" y="1455738"/>
          <p14:tracePt t="11018" x="4803775" y="1455738"/>
          <p14:tracePt t="11034" x="4732338" y="1455738"/>
          <p14:tracePt t="11051" x="4687888" y="1455738"/>
          <p14:tracePt t="11068" x="4608513" y="1455738"/>
          <p14:tracePt t="11085" x="4554538" y="1455738"/>
          <p14:tracePt t="11101" x="4537075" y="1455738"/>
          <p14:tracePt t="11118" x="4518025" y="1465263"/>
          <p14:tracePt t="11133" x="4510088" y="1465263"/>
          <p14:tracePt t="11534" x="4491038" y="1465263"/>
          <p14:tracePt t="11549" x="4375150" y="1465263"/>
          <p14:tracePt t="11566" x="4251325" y="1465263"/>
          <p14:tracePt t="11584" x="3983038" y="1465263"/>
          <p14:tracePt t="11602" x="3697288" y="1465263"/>
          <p14:tracePt t="11618" x="3455988" y="1446213"/>
          <p14:tracePt t="11632" x="3330575" y="1438275"/>
          <p14:tracePt t="11648" x="3108325" y="1419225"/>
          <p14:tracePt t="11664" x="3009900" y="1401763"/>
          <p14:tracePt t="11679" x="2867025" y="1401763"/>
          <p14:tracePt t="11697" x="2822575" y="1401763"/>
          <p14:tracePt t="11714" x="2741613" y="1401763"/>
          <p14:tracePt t="11731" x="2697163" y="1401763"/>
          <p14:tracePt t="42783" x="2822575" y="1938338"/>
          <p14:tracePt t="42800" x="2857500" y="2143125"/>
          <p14:tracePt t="42816" x="2867025" y="2224088"/>
          <p14:tracePt t="42832" x="2867025" y="2241550"/>
          <p14:tracePt t="42850" x="2867025" y="2259013"/>
          <p14:tracePt t="42866" x="2874963" y="2268538"/>
          <p14:tracePt t="42901" x="2874963" y="2286000"/>
          <p14:tracePt t="43349" x="2874963" y="2295525"/>
          <p14:tracePt t="43366" x="2894013" y="2339975"/>
          <p14:tracePt t="43383" x="2919413" y="2419350"/>
          <p14:tracePt t="43400" x="2938463" y="2465388"/>
          <p14:tracePt t="43416" x="2946400" y="2482850"/>
          <p14:tracePt t="43431" x="2955925" y="2527300"/>
          <p14:tracePt t="43448" x="2965450" y="2544763"/>
          <p14:tracePt t="43466" x="2973388" y="2581275"/>
          <p14:tracePt t="43481" x="2990850" y="2625725"/>
          <p14:tracePt t="43499" x="3000375" y="2652713"/>
          <p14:tracePt t="43516" x="3009900" y="2670175"/>
          <p14:tracePt t="43533" x="3017838" y="2687638"/>
          <p14:tracePt t="43551" x="3027363" y="2697163"/>
          <p14:tracePt t="43566" x="3036888" y="2697163"/>
          <p14:tracePt t="43581" x="3044825" y="2705100"/>
          <p14:tracePt t="43598" x="3054350" y="2724150"/>
          <p14:tracePt t="43615" x="3062288" y="2732088"/>
          <p14:tracePt t="43633" x="3071813" y="2751138"/>
          <p14:tracePt t="43649" x="3081338" y="2768600"/>
          <p14:tracePt t="43664" x="3089275" y="2776538"/>
          <p14:tracePt t="43681" x="3098800" y="2795588"/>
          <p14:tracePt t="43699" x="3116263" y="2822575"/>
          <p14:tracePt t="43715" x="3116263" y="2847975"/>
          <p14:tracePt t="43731" x="3133725" y="2884488"/>
          <p14:tracePt t="43750" x="3143250" y="2911475"/>
          <p14:tracePt t="43766" x="3152775" y="2928938"/>
          <p14:tracePt t="43783" x="3152775" y="2938463"/>
          <p14:tracePt t="43800" x="3160713" y="2965450"/>
          <p14:tracePt t="43816" x="3170238" y="3009900"/>
          <p14:tracePt t="43832" x="3179763" y="3027363"/>
          <p14:tracePt t="43848" x="3197225" y="3062288"/>
          <p14:tracePt t="43866" x="3205163" y="3116263"/>
          <p14:tracePt t="43882" x="3214688" y="3152775"/>
          <p14:tracePt t="43899" x="3232150" y="3224213"/>
          <p14:tracePt t="43915" x="3241675" y="3295650"/>
          <p14:tracePt t="43933" x="3251200" y="3322638"/>
          <p14:tracePt t="43950" x="3259138" y="3375025"/>
          <p14:tracePt t="43965" x="3268663" y="3411538"/>
          <p14:tracePt t="43981" x="3268663" y="3429000"/>
          <p14:tracePt t="43999" x="3276600" y="3473450"/>
          <p14:tracePt t="44017" x="3286125" y="3509963"/>
          <p14:tracePt t="44033" x="3295650" y="3544888"/>
          <p14:tracePt t="44050" x="3295650" y="3571875"/>
          <p14:tracePt t="44067" x="3295650" y="3598863"/>
          <p14:tracePt t="44083" x="3303588" y="3625850"/>
          <p14:tracePt t="44399" x="3303588" y="3652838"/>
          <p14:tracePt t="44416" x="3313113" y="3679825"/>
          <p14:tracePt t="44432" x="3322638" y="3724275"/>
          <p14:tracePt t="44448" x="3340100" y="3759200"/>
          <p14:tracePt t="44466" x="3340100" y="3776663"/>
          <p14:tracePt t="44480" x="3357563" y="3803650"/>
          <p14:tracePt t="44498" x="3367088" y="3813175"/>
          <p14:tracePt t="44515" x="3367088" y="3822700"/>
          <p14:tracePt t="44531" x="3375025" y="3830638"/>
          <p14:tracePt t="44550" x="3384550" y="3840163"/>
          <p14:tracePt t="44566" x="3394075" y="3848100"/>
          <p14:tracePt t="44581" x="3394075" y="3857625"/>
          <p14:tracePt t="44599" x="3402013" y="3867150"/>
          <p14:tracePt t="44633" x="3419475" y="3875088"/>
          <p14:tracePt t="44650" x="3429000" y="3884613"/>
          <p14:tracePt t="44666" x="3438525" y="3894138"/>
          <p14:tracePt t="44683" x="3438525" y="3902075"/>
          <p14:tracePt t="44701" x="3455988" y="3902075"/>
          <p14:tracePt t="44713" x="3455988" y="3911600"/>
          <p14:tracePt t="44730" x="3465513" y="3919538"/>
          <p14:tracePt t="44765" x="3473450" y="3929063"/>
          <p14:tracePt t="44783" x="3482975" y="3929063"/>
          <p14:tracePt t="44798" x="3490913" y="3929063"/>
          <p14:tracePt t="44829" x="3500438" y="3938588"/>
          <p14:tracePt t="44861" x="3509963" y="3938588"/>
          <p14:tracePt t="44879" x="3527425" y="3946525"/>
          <p14:tracePt t="44896" x="3536950" y="3956050"/>
          <p14:tracePt t="44913" x="3544888" y="3956050"/>
          <p14:tracePt t="44930" x="3544888" y="3965575"/>
          <p14:tracePt t="44947" x="3562350" y="3973513"/>
          <p14:tracePt t="44965" x="3571875" y="3973513"/>
          <p14:tracePt t="44999" x="3581400" y="3983038"/>
          <p14:tracePt t="45016" x="3598863" y="3990975"/>
          <p14:tracePt t="45048" x="3608388" y="4000500"/>
          <p14:tracePt t="45066" x="3616325" y="4000500"/>
          <p14:tracePt t="45080" x="3625850" y="4010025"/>
          <p14:tracePt t="45097" x="3633788" y="4010025"/>
          <p14:tracePt t="45116" x="3643313" y="4017963"/>
          <p14:tracePt t="45133" x="3652838" y="4027488"/>
          <p14:tracePt t="45149" x="3660775" y="4037013"/>
          <p14:tracePt t="45164" x="3670300" y="4037013"/>
          <p14:tracePt t="45199" x="3679825" y="4044950"/>
          <p14:tracePt t="45233" x="3687763" y="4054475"/>
          <p14:tracePt t="45266" x="3697288" y="4062413"/>
          <p14:tracePt t="45283" x="3697288" y="4071938"/>
          <p14:tracePt t="45316" x="3705225" y="4081463"/>
          <p14:tracePt t="45333" x="3714750" y="4081463"/>
          <p14:tracePt t="45349" x="3724275" y="4089400"/>
          <p14:tracePt t="45383" x="3732213" y="4098925"/>
          <p14:tracePt t="45400" x="3741738" y="4108450"/>
          <p14:tracePt t="45416" x="3751263" y="4108450"/>
          <p14:tracePt t="45432" x="3751263" y="4116388"/>
          <p14:tracePt t="45450" x="3759200" y="4116388"/>
          <p14:tracePt t="45483" x="3768725" y="4116388"/>
          <p14:tracePt t="45532" x="3776663" y="4116388"/>
          <p14:tracePt t="45600" x="3786188" y="4116388"/>
          <p14:tracePt t="45632" x="3795713" y="4116388"/>
          <p14:tracePt t="45749" x="3803650" y="4116388"/>
          <p14:tracePt t="45967" x="3795713" y="4108450"/>
          <p14:tracePt t="45982" x="3776663" y="4098925"/>
          <p14:tracePt t="46017" x="3741738" y="4089400"/>
          <p14:tracePt t="46029" x="3724275" y="4089400"/>
          <p14:tracePt t="46046" x="3687763" y="4081463"/>
          <p14:tracePt t="46064" x="3652838" y="4071938"/>
          <p14:tracePt t="46082" x="3608388" y="4071938"/>
          <p14:tracePt t="46099" x="3589338" y="4062413"/>
          <p14:tracePt t="46115" x="3571875" y="4062413"/>
          <p14:tracePt t="46133" x="3544888" y="4062413"/>
          <p14:tracePt t="46150" x="3517900" y="4062413"/>
          <p14:tracePt t="46166" x="3500438" y="4062413"/>
          <p14:tracePt t="46171" x="3490913" y="4062413"/>
          <p14:tracePt t="46198" x="3455988" y="4062413"/>
          <p14:tracePt t="46216" x="3419475" y="4062413"/>
          <p14:tracePt t="46233" x="3375025" y="4062413"/>
          <p14:tracePt t="46250" x="3340100" y="4062413"/>
          <p14:tracePt t="46266" x="3322638" y="4062413"/>
          <p14:tracePt t="46283" x="3286125" y="4062413"/>
          <p14:tracePt t="46300" x="3276600" y="4062413"/>
          <p14:tracePt t="46316" x="3268663" y="4062413"/>
          <p14:tracePt t="46332" x="3259138" y="4062413"/>
          <p14:tracePt t="46350" x="3251200" y="4062413"/>
          <p14:tracePt t="46366" x="3241675" y="4062413"/>
          <p14:tracePt t="46398" x="3214688" y="4062413"/>
          <p14:tracePt t="46416" x="3197225" y="4062413"/>
          <p14:tracePt t="46432" x="3160713" y="4062413"/>
          <p14:tracePt t="46450" x="3125788" y="4062413"/>
          <p14:tracePt t="46467" x="3089275" y="4062413"/>
          <p14:tracePt t="46482" x="3071813" y="4062413"/>
          <p14:tracePt t="46500" x="3044825" y="4062413"/>
          <p14:tracePt t="46515" x="3017838" y="4062413"/>
          <p14:tracePt t="46532" x="2982913" y="4062413"/>
          <p14:tracePt t="46551" x="2946400" y="4062413"/>
          <p14:tracePt t="46566" x="2911475" y="4062413"/>
          <p14:tracePt t="46579" x="2884488" y="4062413"/>
          <p14:tracePt t="46597" x="2847975" y="4062413"/>
          <p14:tracePt t="46614" x="2830513" y="4062413"/>
          <p14:tracePt t="46631" x="2795588" y="4062413"/>
          <p14:tracePt t="46650" x="2751138" y="4062413"/>
          <p14:tracePt t="46665" x="2732088" y="4062413"/>
          <p14:tracePt t="46668" x="2714625" y="4062413"/>
          <p14:tracePt t="46682" x="2697163" y="4062413"/>
          <p14:tracePt t="46700" x="2660650" y="4062413"/>
          <p14:tracePt t="46714" x="2616200" y="4062413"/>
          <p14:tracePt t="46731" x="2598738" y="4062413"/>
          <p14:tracePt t="46748" x="2562225" y="4062413"/>
          <p14:tracePt t="46766" x="2527300" y="4062413"/>
          <p14:tracePt t="46782" x="2509838" y="4062413"/>
          <p14:tracePt t="46799" x="2482850" y="4062413"/>
          <p14:tracePt t="46816" x="2455863" y="4062413"/>
          <p14:tracePt t="46833" x="2428875" y="4062413"/>
          <p14:tracePt t="46849" x="2419350" y="4062413"/>
          <p14:tracePt t="46867" x="2401888" y="4062413"/>
          <p14:tracePt t="46883" x="2393950" y="4062413"/>
          <p14:tracePt t="46899" x="2384425" y="4062413"/>
          <p14:tracePt t="46916" x="2374900" y="4062413"/>
          <p14:tracePt t="46933" x="2366963" y="4062413"/>
          <p14:tracePt t="47099" x="2366963" y="4071938"/>
          <p14:tracePt t="47116" x="2374900" y="4071938"/>
          <p14:tracePt t="47149" x="2384425" y="4081463"/>
          <p14:tracePt t="47200" x="2401888" y="4081463"/>
          <p14:tracePt t="47249" x="2411413" y="4081463"/>
          <p14:tracePt t="47297" x="2419350" y="4081463"/>
          <p14:tracePt t="47314" x="2428875" y="4081463"/>
          <p14:tracePt t="47333" x="2438400" y="4081463"/>
          <p14:tracePt t="47349" x="2446338" y="4081463"/>
          <p14:tracePt t="47366" x="2455863" y="4081463"/>
          <p14:tracePt t="47382" x="2482850" y="4081463"/>
          <p14:tracePt t="47398" x="2517775" y="4081463"/>
          <p14:tracePt t="47415" x="2536825" y="4081463"/>
          <p14:tracePt t="47431" x="2571750" y="4081463"/>
          <p14:tracePt t="47448" x="2589213" y="4081463"/>
          <p14:tracePt t="47481" x="2608263" y="4081463"/>
          <p14:tracePt t="47499" x="2616200" y="4081463"/>
          <p14:tracePt t="47515" x="2625725" y="4081463"/>
          <p14:tracePt t="47529" x="2633663" y="4081463"/>
          <p14:tracePt t="47547" x="2643188" y="4081463"/>
          <p14:tracePt t="47580" x="2660650" y="4081463"/>
          <p14:tracePt t="47599" x="2687638" y="4081463"/>
          <p14:tracePt t="47616" x="2714625" y="4081463"/>
          <p14:tracePt t="47633" x="2732088" y="4081463"/>
          <p14:tracePt t="47650" x="2768600" y="4081463"/>
          <p14:tracePt t="47666" x="2776538" y="4081463"/>
          <p14:tracePt t="47699" x="2795588" y="4081463"/>
          <p14:tracePt t="47714" x="2803525" y="4081463"/>
          <p14:tracePt t="47748" x="2813050" y="4081463"/>
          <p14:tracePt t="47766" x="2840038" y="4081463"/>
          <p14:tracePt t="47783" x="2867025" y="4081463"/>
          <p14:tracePt t="47799" x="2894013" y="4081463"/>
          <p14:tracePt t="47816" x="2919413" y="4081463"/>
          <p14:tracePt t="47847" x="2938463" y="4081463"/>
          <p14:tracePt t="47864" x="2946400" y="4081463"/>
          <p14:tracePt t="47878" x="2955925" y="4081463"/>
          <p14:tracePt t="47895" x="2965450" y="4081463"/>
          <p14:tracePt t="47912" x="2973388" y="4081463"/>
          <p14:tracePt t="47928" x="2982913" y="4081463"/>
          <p14:tracePt t="47944" x="2990850" y="4081463"/>
          <p14:tracePt t="47962" x="3000375" y="4081463"/>
          <p14:tracePt t="47978" x="3009900" y="4081463"/>
          <p14:tracePt t="47994" x="3017838" y="4081463"/>
          <p14:tracePt t="48012" x="3027363" y="4081463"/>
          <p14:tracePt t="48029" x="3036888" y="4081463"/>
          <p14:tracePt t="48046" x="3044825" y="4081463"/>
          <p14:tracePt t="48063" x="3054350" y="4081463"/>
          <p14:tracePt t="48081" x="3062288" y="4081463"/>
          <p14:tracePt t="48116" x="3081338" y="4081463"/>
          <p14:tracePt t="48134" x="3089275" y="4081463"/>
          <p14:tracePt t="48182" x="3098800" y="4081463"/>
          <p14:tracePt t="48199" x="3108325" y="4081463"/>
          <p14:tracePt t="48249" x="3116263" y="4081463"/>
          <p14:tracePt t="49248" x="3205163" y="4081463"/>
          <p14:tracePt t="49266" x="3259138" y="4081463"/>
          <p14:tracePt t="49282" x="3357563" y="4081463"/>
          <p14:tracePt t="49300" x="3438525" y="4071938"/>
          <p14:tracePt t="49316" x="3482975" y="4062413"/>
          <p14:tracePt t="49332" x="3571875" y="4054475"/>
          <p14:tracePt t="49346" x="3652838" y="4044950"/>
          <p14:tracePt t="49363" x="3697288" y="4037013"/>
          <p14:tracePt t="49381" x="3768725" y="4037013"/>
          <p14:tracePt t="49400" x="3830638" y="4027488"/>
          <p14:tracePt t="49416" x="3875088" y="4017963"/>
          <p14:tracePt t="49431" x="3946525" y="4010025"/>
          <p14:tracePt t="49450" x="4000500" y="4000500"/>
          <p14:tracePt t="49465" x="4027488" y="4000500"/>
          <p14:tracePt t="49482" x="4062413" y="4000500"/>
          <p14:tracePt t="49500" x="4108450" y="3990975"/>
          <p14:tracePt t="49514" x="4125913" y="3990975"/>
          <p14:tracePt t="49530" x="4160838" y="3983038"/>
          <p14:tracePt t="49548" x="4205288" y="3973513"/>
          <p14:tracePt t="49566" x="4241800" y="3973513"/>
          <p14:tracePt t="49579" x="4259263" y="3973513"/>
          <p14:tracePt t="49596" x="4295775" y="3973513"/>
          <p14:tracePt t="49614" x="4340225" y="3973513"/>
          <p14:tracePt t="49631" x="4357688" y="3965575"/>
          <p14:tracePt t="49649" x="4394200" y="3956050"/>
          <p14:tracePt t="49664" x="4419600" y="3956050"/>
          <p14:tracePt t="49681" x="4429125" y="3956050"/>
          <p14:tracePt t="49699" x="4438650" y="3956050"/>
          <p14:tracePt t="49714" x="4446588" y="3956050"/>
          <p14:tracePt t="49731" x="4456113" y="3956050"/>
          <p14:tracePt t="49748" x="4465638" y="3956050"/>
          <p14:tracePt t="49765" x="4473575" y="3956050"/>
          <p14:tracePt t="49781" x="4483100" y="3956050"/>
          <p14:tracePt t="49798" x="4491038" y="3956050"/>
          <p14:tracePt t="49833" x="4510088" y="3956050"/>
          <p14:tracePt t="49882" x="4518025" y="3956050"/>
          <p14:tracePt t="49949" x="4527550" y="3956050"/>
          <p14:tracePt t="50381" x="4562475" y="3956050"/>
          <p14:tracePt t="50398" x="4608513" y="3956050"/>
          <p14:tracePt t="50416" x="4652963" y="3956050"/>
          <p14:tracePt t="50431" x="4670425" y="3956050"/>
          <p14:tracePt t="50449" x="4714875" y="3956050"/>
          <p14:tracePt t="50466" x="4751388" y="3956050"/>
          <p14:tracePt t="50481" x="4768850" y="3956050"/>
          <p14:tracePt t="50499" x="4786313" y="3956050"/>
          <p14:tracePt t="50532" x="4795838" y="3956050"/>
          <p14:tracePt t="50549" x="4813300" y="3956050"/>
          <p14:tracePt t="50567" x="4822825" y="3956050"/>
          <p14:tracePt t="50597" x="4848225" y="3956050"/>
          <p14:tracePt t="50614" x="4857750" y="3956050"/>
          <p14:tracePt t="50632" x="4894263" y="3956050"/>
          <p14:tracePt t="50650" x="4938713" y="3956050"/>
          <p14:tracePt t="50666" x="4965700" y="3956050"/>
          <p14:tracePt t="50682" x="4973638" y="3956050"/>
          <p14:tracePt t="50699" x="4983163" y="3956050"/>
          <p14:tracePt t="50714" x="5000625" y="3956050"/>
          <p14:tracePt t="50749" x="5018088" y="3956050"/>
          <p14:tracePt t="50765" x="5037138" y="3956050"/>
          <p14:tracePt t="50781" x="5081588" y="3956050"/>
          <p14:tracePt t="50799" x="5099050" y="3956050"/>
          <p14:tracePt t="50816" x="5133975" y="3965575"/>
          <p14:tracePt t="50833" x="5170488" y="3965575"/>
          <p14:tracePt t="50849" x="5197475" y="3965575"/>
          <p14:tracePt t="50866" x="5259388" y="3965575"/>
          <p14:tracePt t="50883" x="5330825" y="3965575"/>
          <p14:tracePt t="50899" x="5357813" y="3965575"/>
          <p14:tracePt t="50916" x="5411788" y="3965575"/>
          <p14:tracePt t="50933" x="5446713" y="3965575"/>
          <p14:tracePt t="50949" x="5465763" y="3965575"/>
          <p14:tracePt t="50965" x="5500688" y="3965575"/>
          <p14:tracePt t="50981" x="5545138" y="3965575"/>
          <p14:tracePt t="51000" x="5581650" y="3965575"/>
          <p14:tracePt t="51016" x="5608638" y="3965575"/>
          <p14:tracePt t="51033" x="5661025" y="3965575"/>
          <p14:tracePt t="51049" x="5715000" y="3965575"/>
          <p14:tracePt t="51066" x="5751513" y="3965575"/>
          <p14:tracePt t="51083" x="5822950" y="3965575"/>
          <p14:tracePt t="51099" x="5884863" y="3965575"/>
          <p14:tracePt t="51115" x="5911850" y="3965575"/>
          <p14:tracePt t="51132" x="5956300" y="3965575"/>
          <p14:tracePt t="51148" x="5973763" y="3965575"/>
          <p14:tracePt t="51164" x="6010275" y="3965575"/>
          <p14:tracePt t="51169" x="6027738" y="3965575"/>
          <p14:tracePt t="51181" x="6045200" y="3965575"/>
          <p14:tracePt t="51197" x="6089650" y="3965575"/>
          <p14:tracePt t="51214" x="6108700" y="3965575"/>
          <p14:tracePt t="51231" x="6143625" y="3965575"/>
          <p14:tracePt t="51249" x="6180138" y="3965575"/>
          <p14:tracePt t="51266" x="6197600" y="3965575"/>
          <p14:tracePt t="51282" x="6242050" y="3965575"/>
          <p14:tracePt t="51299" x="6276975" y="3965575"/>
          <p14:tracePt t="51316" x="6296025" y="3965575"/>
          <p14:tracePt t="51332" x="6330950" y="3965575"/>
          <p14:tracePt t="51349" x="6375400" y="3965575"/>
          <p14:tracePt t="51366" x="6394450" y="3965575"/>
          <p14:tracePt t="51382" x="6419850" y="3965575"/>
          <p14:tracePt t="51399" x="6429375" y="3965575"/>
          <p14:tracePt t="51414" x="6438900" y="3965575"/>
          <p14:tracePt t="51432" x="6446838" y="3965575"/>
          <p14:tracePt t="51449" x="6456363" y="3965575"/>
          <p14:tracePt t="51466" x="6465888" y="3965575"/>
          <p14:tracePt t="51483" x="6473825" y="3965575"/>
          <p14:tracePt t="51516" x="6491288" y="3965575"/>
          <p14:tracePt t="51530" x="6500813" y="3965575"/>
          <p14:tracePt t="51548" x="6510338" y="3965575"/>
          <p14:tracePt t="51565" x="6518275" y="3965575"/>
          <p14:tracePt t="51580" x="6527800" y="3965575"/>
          <p14:tracePt t="51597" x="6537325" y="3965575"/>
          <p14:tracePt t="51615" x="6545263" y="3965575"/>
          <p14:tracePt t="51649" x="6562725" y="3965575"/>
          <p14:tracePt t="51666" x="6572250" y="3965575"/>
          <p14:tracePt t="51699" x="6581775" y="3965575"/>
          <p14:tracePt t="51716" x="6599238" y="3965575"/>
          <p14:tracePt t="51748" x="6608763" y="3965575"/>
          <p14:tracePt t="51765" x="6616700" y="3965575"/>
          <p14:tracePt t="51782" x="6626225" y="3965575"/>
          <p14:tracePt t="51797" x="6634163" y="3965575"/>
          <p14:tracePt t="51815" x="6643688" y="3965575"/>
          <p14:tracePt t="51833" x="6653213" y="3956050"/>
          <p14:tracePt t="51849" x="6661150" y="3956050"/>
          <p14:tracePt t="51866" x="6670675" y="3956050"/>
          <p14:tracePt t="51883" x="6680200" y="3956050"/>
          <p14:tracePt t="51899" x="6688138" y="3956050"/>
          <p14:tracePt t="51917" x="6697663" y="3956050"/>
          <p14:tracePt t="51933" x="6705600" y="3956050"/>
          <p14:tracePt t="51949" x="6715125" y="3956050"/>
          <p14:tracePt t="51983" x="6732588" y="3956050"/>
          <p14:tracePt t="52000" x="6742113" y="3956050"/>
          <p14:tracePt t="52015" x="6751638" y="3956050"/>
          <p14:tracePt t="52030" x="6759575" y="3956050"/>
          <p14:tracePt t="52064" x="6769100" y="3956050"/>
          <p14:tracePt t="52083" x="6777038" y="3956050"/>
          <p14:tracePt t="52099" x="6786563" y="3956050"/>
          <p14:tracePt t="52149" x="6796088" y="3956050"/>
          <p14:tracePt t="52415" x="6786563" y="3956050"/>
          <p14:tracePt t="52432" x="6777038" y="3956050"/>
          <p14:tracePt t="52448" x="6769100" y="3956050"/>
          <p14:tracePt t="52464" x="6759575" y="3956050"/>
          <p14:tracePt t="52483" x="6751638" y="3956050"/>
          <p14:tracePt t="52515" x="6732588" y="3956050"/>
          <p14:tracePt t="52531" x="6705600" y="3956050"/>
          <p14:tracePt t="52549" x="6680200" y="3956050"/>
          <p14:tracePt t="52566" x="6643688" y="3956050"/>
          <p14:tracePt t="52580" x="6616700" y="3956050"/>
          <p14:tracePt t="52598" x="6562725" y="3956050"/>
          <p14:tracePt t="52616" x="6510338" y="3956050"/>
          <p14:tracePt t="52632" x="6483350" y="3956050"/>
          <p14:tracePt t="52649" x="6438900" y="3956050"/>
          <p14:tracePt t="52666" x="6375400" y="3956050"/>
          <p14:tracePt t="52682" x="6348413" y="3956050"/>
          <p14:tracePt t="52699" x="6313488" y="3956050"/>
          <p14:tracePt t="52716" x="6276975" y="3956050"/>
          <p14:tracePt t="52732" x="6259513" y="3956050"/>
          <p14:tracePt t="52748" x="6215063" y="3956050"/>
          <p14:tracePt t="52765" x="6180138" y="3956050"/>
          <p14:tracePt t="52781" x="6153150" y="3956050"/>
          <p14:tracePt t="52799" x="6089650" y="3956050"/>
          <p14:tracePt t="52817" x="6018213" y="3956050"/>
          <p14:tracePt t="52833" x="5919788" y="3956050"/>
          <p14:tracePt t="52849" x="5875338" y="3956050"/>
          <p14:tracePt t="52866" x="5776913" y="3956050"/>
          <p14:tracePt t="52883" x="5688013" y="3956050"/>
          <p14:tracePt t="52899" x="5653088" y="3956050"/>
          <p14:tracePt t="52917" x="5572125" y="3965575"/>
          <p14:tracePt t="52933" x="5500688" y="3965575"/>
          <p14:tracePt t="52949" x="5465763" y="3965575"/>
          <p14:tracePt t="52965" x="5402263" y="3965575"/>
          <p14:tracePt t="52981" x="5357813" y="3965575"/>
          <p14:tracePt t="52999" x="5330825" y="3965575"/>
          <p14:tracePt t="53015" x="5268913" y="3965575"/>
          <p14:tracePt t="53031" x="5187950" y="3973513"/>
          <p14:tracePt t="53049" x="5153025" y="3973513"/>
          <p14:tracePt t="53065" x="5081588" y="3983038"/>
          <p14:tracePt t="53081" x="5010150" y="3990975"/>
          <p14:tracePt t="53100" x="4973638" y="3990975"/>
          <p14:tracePt t="53115" x="4956175" y="3990975"/>
          <p14:tracePt t="53131" x="4929188" y="3990975"/>
          <p14:tracePt t="53149" x="4919663" y="3990975"/>
          <p14:tracePt t="53166" x="4911725" y="3990975"/>
          <p14:tracePt t="53170" x="4902200" y="3990975"/>
          <p14:tracePt t="53197" x="4894263" y="3990975"/>
          <p14:tracePt t="53214" x="4884738" y="3990975"/>
          <p14:tracePt t="53249" x="4875213" y="3990975"/>
          <p14:tracePt t="53265" x="4867275" y="3990975"/>
          <p14:tracePt t="53283" x="4840288" y="3990975"/>
          <p14:tracePt t="53298" x="4795838" y="3990975"/>
          <p14:tracePt t="53316" x="4768850" y="3990975"/>
          <p14:tracePt t="53332" x="4732338" y="4000500"/>
          <p14:tracePt t="53346" x="4714875" y="4000500"/>
          <p14:tracePt t="53363" x="4679950" y="4000500"/>
          <p14:tracePt t="53380" x="4633913" y="4000500"/>
          <p14:tracePt t="53396" x="4608513" y="4000500"/>
          <p14:tracePt t="53413" x="4598988" y="4000500"/>
          <p14:tracePt t="53431" x="4581525" y="4000500"/>
          <p14:tracePt t="53448" x="4572000" y="4000500"/>
          <p14:tracePt t="53482" x="4562475" y="4000500"/>
          <p14:tracePt t="53516" x="4554538" y="4000500"/>
          <p14:tracePt t="53616" x="4545013" y="4000500"/>
          <p14:tracePt t="53633" x="4545013" y="4010025"/>
          <p14:tracePt t="53666" x="4527550" y="4017963"/>
          <p14:tracePt t="53681" x="4510088" y="4017963"/>
          <p14:tracePt t="53697" x="4446588" y="4037013"/>
          <p14:tracePt t="53714" x="4367213" y="4054475"/>
          <p14:tracePt t="53731" x="4340225" y="4054475"/>
          <p14:tracePt t="53749" x="4268788" y="4071938"/>
          <p14:tracePt t="53766" x="4224338" y="4081463"/>
          <p14:tracePt t="53781" x="4205288" y="4089400"/>
          <p14:tracePt t="53798" x="4170363" y="4089400"/>
          <p14:tracePt t="53815" x="4125913" y="4089400"/>
          <p14:tracePt t="53833" x="4108450" y="4089400"/>
          <p14:tracePt t="53848" x="4098925" y="4089400"/>
          <p14:tracePt t="53865" x="4089400" y="4089400"/>
          <p14:tracePt t="53882" x="4071938" y="4089400"/>
          <p14:tracePt t="53898" x="4044950" y="4089400"/>
          <p14:tracePt t="53916" x="4000500" y="4089400"/>
          <p14:tracePt t="53932" x="3946525" y="4089400"/>
          <p14:tracePt t="53949" x="3911600" y="4089400"/>
          <p14:tracePt t="53965" x="3840163" y="4089400"/>
          <p14:tracePt t="53981" x="3768725" y="4089400"/>
          <p14:tracePt t="53998" x="3714750" y="4089400"/>
          <p14:tracePt t="54014" x="3616325" y="4098925"/>
          <p14:tracePt t="54031" x="3544888" y="4098925"/>
          <p14:tracePt t="54049" x="3482975" y="4108450"/>
          <p14:tracePt t="54065" x="3455988" y="4108450"/>
          <p14:tracePt t="54083" x="3419475" y="4108450"/>
          <p14:tracePt t="54099" x="3402013" y="4108450"/>
          <p14:tracePt t="54131" x="3394075" y="4108450"/>
          <p14:tracePt t="54148" x="3375025" y="4108450"/>
          <p14:tracePt t="54165" x="3330575" y="4108450"/>
          <p14:tracePt t="54170" x="3313113" y="4108450"/>
          <p14:tracePt t="54198" x="3224213" y="4108450"/>
          <p14:tracePt t="54215" x="3197225" y="4108450"/>
          <p14:tracePt t="54232" x="3152775" y="4108450"/>
          <p14:tracePt t="54248" x="3081338" y="4108450"/>
          <p14:tracePt t="54265" x="3044825" y="4108450"/>
          <p14:tracePt t="54281" x="2973388" y="4108450"/>
          <p14:tracePt t="54299" x="2894013" y="4108450"/>
          <p14:tracePt t="54315" x="2857500" y="4108450"/>
          <p14:tracePt t="54332" x="2813050" y="4108450"/>
          <p14:tracePt t="54346" x="2795588" y="4108450"/>
          <p14:tracePt t="54363" x="2768600" y="4108450"/>
          <p14:tracePt t="54380" x="2732088" y="4108450"/>
          <p14:tracePt t="54398" x="2705100" y="4108450"/>
          <p14:tracePt t="54414" x="2687638" y="4108450"/>
          <p14:tracePt t="54432" x="2643188" y="4108450"/>
          <p14:tracePt t="54449" x="2608263" y="4108450"/>
          <p14:tracePt t="54466" x="2581275" y="4108450"/>
          <p14:tracePt t="54481" x="2571750" y="4108450"/>
          <p14:tracePt t="54498" x="2562225" y="4108450"/>
          <p14:tracePt t="54514" x="2554288" y="4108450"/>
          <p14:tracePt t="54530" x="2544763" y="4108450"/>
          <p14:tracePt t="54949" x="2581275" y="4108450"/>
          <p14:tracePt t="54966" x="2616200" y="4108450"/>
          <p14:tracePt t="54980" x="2633663" y="4098925"/>
          <p14:tracePt t="54997" x="2679700" y="4098925"/>
          <p14:tracePt t="55015" x="2714625" y="4089400"/>
          <p14:tracePt t="55031" x="2741613" y="4089400"/>
          <p14:tracePt t="55049" x="2759075" y="4089400"/>
          <p14:tracePt t="55082" x="2768600" y="4089400"/>
          <p14:tracePt t="55099" x="2776538" y="4089400"/>
          <p14:tracePt t="55115" x="2786063" y="4089400"/>
          <p14:tracePt t="55131" x="2795588" y="4089400"/>
          <p14:tracePt t="55149" x="2813050" y="4089400"/>
          <p14:tracePt t="55166" x="2822575" y="4089400"/>
          <p14:tracePt t="55170" x="2840038" y="4089400"/>
          <p14:tracePt t="55197" x="2884488" y="4089400"/>
          <p14:tracePt t="55213" x="2919413" y="4081463"/>
          <p14:tracePt t="55231" x="2946400" y="4081463"/>
          <p14:tracePt t="55248" x="2955925" y="4081463"/>
          <p14:tracePt t="55264" x="2965450" y="4081463"/>
          <p14:tracePt t="55282" x="2973388" y="4081463"/>
          <p14:tracePt t="55315" x="2982913" y="4081463"/>
          <p14:tracePt t="55332" x="2990850" y="4081463"/>
          <p14:tracePt t="55350" x="3009900" y="4081463"/>
          <p14:tracePt t="55382" x="3017838" y="4081463"/>
          <p14:tracePt t="55400" x="3027363" y="4081463"/>
          <p14:tracePt t="55416" x="3044825" y="4081463"/>
          <p14:tracePt t="55450" x="3054350" y="4081463"/>
          <p14:tracePt t="55465" x="3062288" y="4081463"/>
          <p14:tracePt t="55515" x="3081338" y="4081463"/>
          <p14:tracePt t="55682" x="3071813" y="4081463"/>
          <p14:tracePt t="55716" x="3036888" y="4081463"/>
          <p14:tracePt t="55732" x="3017838" y="4081463"/>
          <p14:tracePt t="55749" x="2982913" y="4081463"/>
          <p14:tracePt t="55766" x="2919413" y="4081463"/>
          <p14:tracePt t="55783" x="2840038" y="4081463"/>
          <p14:tracePt t="55799" x="2803525" y="4081463"/>
          <p14:tracePt t="55815" x="2732088" y="4089400"/>
          <p14:tracePt t="55832" x="2670175" y="4089400"/>
          <p14:tracePt t="55847" x="2643188" y="4089400"/>
          <p14:tracePt t="55864" x="2608263" y="4089400"/>
          <p14:tracePt t="55879" x="2598738" y="4089400"/>
          <p14:tracePt t="55895" x="2581275" y="4089400"/>
          <p14:tracePt t="55912" x="2571750" y="4089400"/>
          <p14:tracePt t="55928" x="2562225" y="4089400"/>
          <p14:tracePt t="55945" x="2554288" y="4089400"/>
          <p14:tracePt t="55979" x="2544763" y="4089400"/>
          <p14:tracePt t="56230" x="2554288" y="4089400"/>
          <p14:tracePt t="56248" x="2571750" y="4089400"/>
          <p14:tracePt t="56282" x="2589213" y="4089400"/>
          <p14:tracePt t="56297" x="2625725" y="4089400"/>
          <p14:tracePt t="56314" x="2643188" y="4089400"/>
          <p14:tracePt t="56332" x="2687638" y="4089400"/>
          <p14:tracePt t="56349" x="2732088" y="4089400"/>
          <p14:tracePt t="56366" x="2768600" y="4089400"/>
          <p14:tracePt t="56382" x="2776538" y="4089400"/>
          <p14:tracePt t="56400" x="2786063" y="4089400"/>
          <p14:tracePt t="56416" x="2795588" y="4089400"/>
          <p14:tracePt t="56432" x="2803525" y="4089400"/>
          <p14:tracePt t="56449" x="2813050" y="4089400"/>
          <p14:tracePt t="56482" x="2822575" y="4089400"/>
          <p14:tracePt t="56515" x="2847975" y="4089400"/>
          <p14:tracePt t="56531" x="2857500" y="4089400"/>
          <p14:tracePt t="56548" x="2874963" y="4089400"/>
          <p14:tracePt t="56566" x="2884488" y="4089400"/>
          <p14:tracePt t="56597" x="2901950" y="4089400"/>
          <p14:tracePt t="56616" x="2911475" y="4089400"/>
          <p14:tracePt t="56649" x="2919413" y="4089400"/>
          <p14:tracePt t="56666" x="2938463" y="4089400"/>
          <p14:tracePt t="56697" x="2946400" y="4089400"/>
          <p14:tracePt t="56716" x="2955925" y="4089400"/>
          <p14:tracePt t="56799" x="2965450" y="4089400"/>
          <p14:tracePt t="64098" x="2982913" y="4098925"/>
          <p14:tracePt t="64115" x="3000375" y="4098925"/>
          <p14:tracePt t="64132" x="3036888" y="4116388"/>
          <p14:tracePt t="64147" x="3089275" y="4125913"/>
          <p14:tracePt t="64166" x="3143250" y="4125913"/>
          <p14:tracePt t="64182" x="3160713" y="4125913"/>
          <p14:tracePt t="64197" x="3197225" y="4125913"/>
          <p14:tracePt t="64214" x="3214688" y="4125913"/>
          <p14:tracePt t="64232" x="3251200" y="4125913"/>
          <p14:tracePt t="64248" x="3286125" y="4125913"/>
          <p14:tracePt t="64265" x="3295650" y="4125913"/>
          <p14:tracePt t="64281" x="3330575" y="4125913"/>
          <p14:tracePt t="64299" x="3367088" y="4125913"/>
          <p14:tracePt t="64315" x="3438525" y="4133850"/>
          <p14:tracePt t="64330" x="3482975" y="4133850"/>
          <p14:tracePt t="64347" x="3581400" y="4133850"/>
          <p14:tracePt t="64365" x="3679825" y="4133850"/>
          <p14:tracePt t="64382" x="3732213" y="4133850"/>
          <p14:tracePt t="64399" x="3813175" y="4133850"/>
          <p14:tracePt t="64415" x="3884613" y="4133850"/>
          <p14:tracePt t="64432" x="3929063" y="4133850"/>
          <p14:tracePt t="64448" x="4000500" y="4133850"/>
          <p14:tracePt t="64465" x="4044950" y="4133850"/>
          <p14:tracePt t="64482" x="4071938" y="4133850"/>
          <p14:tracePt t="64499" x="4116388" y="4133850"/>
          <p14:tracePt t="64516" x="4160838" y="4133850"/>
          <p14:tracePt t="64532" x="4197350" y="4133850"/>
          <p14:tracePt t="64548" x="4224338" y="4133850"/>
          <p14:tracePt t="64566" x="4268788" y="4133850"/>
          <p14:tracePt t="64580" x="4286250" y="4133850"/>
          <p14:tracePt t="64598" x="4340225" y="4133850"/>
          <p14:tracePt t="64616" x="4394200" y="4133850"/>
          <p14:tracePt t="64632" x="4446588" y="4133850"/>
          <p14:tracePt t="64648" x="4473575" y="4133850"/>
          <p14:tracePt t="64666" x="4510088" y="4133850"/>
          <p14:tracePt t="64682" x="4545013" y="4133850"/>
          <p14:tracePt t="64697" x="4572000" y="4133850"/>
          <p14:tracePt t="64715" x="4608513" y="4133850"/>
          <p14:tracePt t="64732" x="4625975" y="4125913"/>
          <p14:tracePt t="64765" x="4643438" y="4125913"/>
          <p14:tracePt t="64781" x="4652963" y="4116388"/>
          <p14:tracePt t="64798" x="4660900" y="4116388"/>
          <p14:tracePt t="64814" x="4679950" y="4108450"/>
          <p14:tracePt t="64831" x="4705350" y="4098925"/>
          <p14:tracePt t="64849" x="4724400" y="4098925"/>
          <p14:tracePt t="64865" x="4768850" y="4098925"/>
          <p14:tracePt t="64882" x="4803775" y="4089400"/>
          <p14:tracePt t="64899" x="4848225" y="4071938"/>
          <p14:tracePt t="64915" x="4867275" y="4071938"/>
          <p14:tracePt t="64930" x="4946650" y="4062413"/>
          <p14:tracePt t="64948" x="5018088" y="4044950"/>
          <p14:tracePt t="64965" x="5045075" y="4044950"/>
          <p14:tracePt t="64982" x="5099050" y="4037013"/>
          <p14:tracePt t="64999" x="5143500" y="4037013"/>
          <p14:tracePt t="65016" x="5160963" y="4037013"/>
          <p14:tracePt t="65031" x="5197475" y="4027488"/>
          <p14:tracePt t="65049" x="5241925" y="4027488"/>
          <p14:tracePt t="65063" x="5259388" y="4017963"/>
          <p14:tracePt t="65081" x="5295900" y="4017963"/>
          <p14:tracePt t="65099" x="5322888" y="4017963"/>
          <p14:tracePt t="65115" x="5367338" y="4010025"/>
          <p14:tracePt t="65131" x="5384800" y="4010025"/>
          <p14:tracePt t="65146" x="5429250" y="4010025"/>
          <p14:tracePt t="65164" x="5456238" y="4010025"/>
          <p14:tracePt t="65182" x="5545138" y="4000500"/>
          <p14:tracePt t="65186" x="5589588" y="3990975"/>
          <p14:tracePt t="65214" x="5688013" y="3983038"/>
          <p14:tracePt t="65231" x="5786438" y="3973513"/>
          <p14:tracePt t="65248" x="5875338" y="3965575"/>
          <p14:tracePt t="65265" x="5911850" y="3965575"/>
          <p14:tracePt t="65282" x="5973763" y="3956050"/>
          <p14:tracePt t="65299" x="6027738" y="3956050"/>
          <p14:tracePt t="65313" x="6062663" y="3956050"/>
          <p14:tracePt t="65330" x="6143625" y="3956050"/>
          <p14:tracePt t="65347" x="6215063" y="3956050"/>
          <p14:tracePt t="65365" x="6269038" y="3956050"/>
          <p14:tracePt t="65382" x="6286500" y="3956050"/>
          <p14:tracePt t="65398" x="6330950" y="3956050"/>
          <p14:tracePt t="65415" x="6367463" y="3956050"/>
          <p14:tracePt t="65430" x="6394450" y="3956050"/>
          <p14:tracePt t="65447" x="6419850" y="3956050"/>
          <p14:tracePt t="65466" x="6429375" y="3956050"/>
          <p14:tracePt t="65482" x="6446838" y="3956050"/>
          <p14:tracePt t="65499" x="6456363" y="3956050"/>
          <p14:tracePt t="65516" x="6465888" y="3956050"/>
          <p14:tracePt t="65532" x="6473825" y="3956050"/>
          <p14:tracePt t="65548" x="6483350" y="3956050"/>
          <p14:tracePt t="65580" x="6491288" y="3956050"/>
          <p14:tracePt t="65598" x="6500813" y="3956050"/>
          <p14:tracePt t="65732" x="6500813" y="3965575"/>
          <p14:tracePt t="65748" x="6500813" y="3973513"/>
          <p14:tracePt t="65766" x="6473825" y="3973513"/>
          <p14:tracePt t="65782" x="6348413" y="3990975"/>
          <p14:tracePt t="65800" x="6153150" y="4010025"/>
          <p14:tracePt t="65814" x="6027738" y="4017963"/>
          <p14:tracePt t="65832" x="5768975" y="4044950"/>
          <p14:tracePt t="65847" x="5634038" y="4044950"/>
          <p14:tracePt t="65864" x="5340350" y="4054475"/>
          <p14:tracePt t="65880" x="5045075" y="4054475"/>
          <p14:tracePt t="65897" x="4803775" y="4062413"/>
          <p14:tracePt t="65914" x="4697413" y="4071938"/>
          <p14:tracePt t="65932" x="4491038" y="4081463"/>
          <p14:tracePt t="65950" x="4348163" y="4089400"/>
          <p14:tracePt t="65965" x="4295775" y="4098925"/>
          <p14:tracePt t="65982" x="4197350" y="4108450"/>
          <p14:tracePt t="65999" x="4098925" y="4125913"/>
          <p14:tracePt t="66013" x="4054475" y="4133850"/>
          <p14:tracePt t="66030" x="3990975" y="4152900"/>
          <p14:tracePt t="66047" x="3956050" y="4152900"/>
          <p14:tracePt t="66065" x="3938588" y="4152900"/>
          <p14:tracePt t="66082" x="3884613" y="4160838"/>
          <p14:tracePt t="66095" x="3822700" y="4170363"/>
          <p14:tracePt t="66112" x="3776663" y="4179888"/>
          <p14:tracePt t="66130" x="3679825" y="4187825"/>
          <p14:tracePt t="66145" x="3616325" y="4187825"/>
          <p14:tracePt t="66162" x="3482975" y="4205288"/>
          <p14:tracePt t="66180" x="3348038" y="4224338"/>
          <p14:tracePt t="66196" x="3251200" y="4232275"/>
          <p14:tracePt t="66214" x="3205163" y="4232275"/>
          <p14:tracePt t="66232" x="3143250" y="4241800"/>
          <p14:tracePt t="66250" x="3108325" y="4251325"/>
          <p14:tracePt t="66265" x="3071813" y="4251325"/>
          <p14:tracePt t="66281" x="3054350" y="4251325"/>
          <p14:tracePt t="66299" x="3036888" y="4251325"/>
          <p14:tracePt t="66313" x="3009900" y="4259263"/>
          <p14:tracePt t="66330" x="2990850" y="4259263"/>
          <p14:tracePt t="66347" x="2946400" y="4259263"/>
          <p14:tracePt t="66364" x="2884488" y="4268788"/>
          <p14:tracePt t="66382" x="2840038" y="4268788"/>
          <p14:tracePt t="66398" x="2741613" y="4276725"/>
          <p14:tracePt t="66415" x="2643188" y="4286250"/>
          <p14:tracePt t="66428" x="2589213" y="4295775"/>
          <p14:tracePt t="66446" x="2490788" y="4313238"/>
          <p14:tracePt t="66463" x="2419350" y="4322763"/>
          <p14:tracePt t="66481" x="2393950" y="4322763"/>
          <p14:tracePt t="66499" x="2347913" y="4330700"/>
          <p14:tracePt t="66516" x="2339975" y="4330700"/>
          <p14:tracePt t="66532" x="2330450" y="4330700"/>
          <p14:tracePt t="66548" x="2322513" y="4330700"/>
          <p14:tracePt t="66565" x="2312988" y="4330700"/>
          <p14:tracePt t="66616" x="2303463" y="4330700"/>
          <p14:tracePt t="66647" x="2286000" y="4330700"/>
          <p14:tracePt t="66665" x="2276475" y="4340225"/>
          <p14:tracePt t="66682" x="2268538" y="4340225"/>
          <p14:tracePt t="66715" x="2259013" y="4348163"/>
          <p14:tracePt t="66848" x="2268538" y="4348163"/>
          <p14:tracePt t="66865" x="2276475" y="4348163"/>
          <p14:tracePt t="66880" x="2295525" y="4348163"/>
          <p14:tracePt t="66915" x="2303463" y="4348163"/>
          <p14:tracePt t="66929" x="2312988" y="4348163"/>
          <p14:tracePt t="66945" x="2322513" y="4348163"/>
          <p14:tracePt t="66961" x="2330450" y="4348163"/>
          <p14:tracePt t="66978" x="2339975" y="4348163"/>
          <p14:tracePt t="66995" x="2347913" y="4348163"/>
          <p14:tracePt t="67012" x="2366963" y="4348163"/>
          <p14:tracePt t="67029" x="2393950" y="4348163"/>
          <p14:tracePt t="67047" x="2411413" y="4348163"/>
          <p14:tracePt t="67064" x="2428875" y="4348163"/>
          <p14:tracePt t="67080" x="2446338" y="4348163"/>
          <p14:tracePt t="67100" x="2490788" y="4348163"/>
          <p14:tracePt t="67114" x="2509838" y="4348163"/>
          <p14:tracePt t="67130" x="2544763" y="4348163"/>
          <p14:tracePt t="67150" x="2571750" y="4348163"/>
          <p14:tracePt t="67165" x="2589213" y="4348163"/>
          <p14:tracePt t="67199" x="2598738" y="4348163"/>
          <p14:tracePt t="67215" x="2608263" y="4348163"/>
          <p14:tracePt t="67249" x="2616200" y="4348163"/>
          <p14:tracePt t="67282" x="2625725" y="4348163"/>
          <p14:tracePt t="67446" x="2625725" y="4340225"/>
          <p14:tracePt t="67482" x="2616200" y="4322763"/>
          <p14:tracePt t="67498" x="2608263" y="4313238"/>
          <p14:tracePt t="67531" x="2598738" y="4303713"/>
          <p14:tracePt t="67548" x="2589213" y="4303713"/>
          <p14:tracePt t="67566" x="2581275" y="4295775"/>
          <p14:tracePt t="67579" x="2571750" y="4295775"/>
          <p14:tracePt t="67596" x="2562225" y="4286250"/>
          <p14:tracePt t="67614" x="2554288" y="4286250"/>
          <p14:tracePt t="67630" x="2544763" y="4276725"/>
          <p14:tracePt t="67647" x="2536825" y="4276725"/>
          <p14:tracePt t="67665" x="2527300" y="4276725"/>
          <p14:tracePt t="67682" x="2517775" y="4276725"/>
          <p14:tracePt t="67696" x="2509838" y="4276725"/>
          <p14:tracePt t="67732" x="2490788" y="4276725"/>
          <p14:tracePt t="67765" x="2473325" y="4276725"/>
          <p14:tracePt t="67782" x="2465388" y="4276725"/>
          <p14:tracePt t="67815" x="2455863" y="4276725"/>
          <p14:tracePt t="67865" x="2446338" y="4276725"/>
          <p14:tracePt t="67896" x="2438400" y="4276725"/>
          <p14:tracePt t="67964" x="2428875" y="4276725"/>
          <p14:tracePt t="67999" x="2428875" y="4295775"/>
          <p14:tracePt t="68048" x="2428875" y="4313238"/>
          <p14:tracePt t="68081" x="2428875" y="4330700"/>
          <p14:tracePt t="68131" x="2428875" y="4340225"/>
          <p14:tracePt t="68165" x="2446338" y="4348163"/>
          <p14:tracePt t="68215" x="2465388" y="4367213"/>
          <p14:tracePt t="68248" x="2482850" y="4367213"/>
          <p14:tracePt t="68265" x="2490788" y="4367213"/>
          <p14:tracePt t="68297" x="2500313" y="4367213"/>
          <p14:tracePt t="68314" x="2517775" y="4367213"/>
          <p14:tracePt t="68347" x="2527300" y="4367213"/>
          <p14:tracePt t="68364" x="2536825" y="4367213"/>
          <p14:tracePt t="68381" x="2544763" y="4367213"/>
          <p14:tracePt t="68398" x="2554288" y="4367213"/>
          <p14:tracePt t="68415" x="2562225" y="4357688"/>
          <p14:tracePt t="68431" x="2571750" y="4357688"/>
          <p14:tracePt t="68448" x="2589213" y="4357688"/>
          <p14:tracePt t="68466" x="2633663" y="4357688"/>
          <p14:tracePt t="68481" x="2670175" y="4348163"/>
          <p14:tracePt t="68498" x="2687638" y="4348163"/>
          <p14:tracePt t="68516" x="2732088" y="4348163"/>
          <p14:tracePt t="68532" x="2768600" y="4348163"/>
          <p14:tracePt t="68548" x="2795588" y="4348163"/>
          <p14:tracePt t="68565" x="2830513" y="4348163"/>
          <p14:tracePt t="68581" x="2847975" y="4348163"/>
          <p14:tracePt t="68598" x="2857500" y="4348163"/>
          <p14:tracePt t="68615" x="2874963" y="4348163"/>
          <p14:tracePt t="68632" x="2894013" y="4348163"/>
          <p14:tracePt t="68648" x="2911475" y="4348163"/>
          <p14:tracePt t="68664" x="2946400" y="4348163"/>
          <p14:tracePt t="68682" x="2982913" y="4348163"/>
          <p14:tracePt t="68695" x="3000375" y="4348163"/>
          <p14:tracePt t="68712" x="3044825" y="4348163"/>
          <p14:tracePt t="68730" x="3089275" y="4348163"/>
          <p14:tracePt t="68747" x="3116263" y="4348163"/>
          <p14:tracePt t="68765" x="3170238" y="4357688"/>
          <p14:tracePt t="68782" x="3224213" y="4357688"/>
          <p14:tracePt t="68798" x="3241675" y="4357688"/>
          <p14:tracePt t="68815" x="3276600" y="4357688"/>
          <p14:tracePt t="68830" x="3322638" y="4367213"/>
          <p14:tracePt t="68847" x="3340100" y="4367213"/>
          <p14:tracePt t="68864" x="3375025" y="4367213"/>
          <p14:tracePt t="68880" x="3411538" y="4367213"/>
          <p14:tracePt t="68897" x="3455988" y="4367213"/>
          <p14:tracePt t="68914" x="3473450" y="4367213"/>
          <p14:tracePt t="68931" x="3509963" y="4367213"/>
          <p14:tracePt t="68949" x="3544888" y="4367213"/>
          <p14:tracePt t="68965" x="3562350" y="4367213"/>
          <p14:tracePt t="68982" x="3608388" y="4367213"/>
          <p14:tracePt t="68998" x="3643313" y="4367213"/>
          <p14:tracePt t="69014" x="3652838" y="4367213"/>
          <p14:tracePt t="69031" x="3660775" y="4367213"/>
          <p14:tracePt t="69049" x="3670300" y="4367213"/>
          <p14:tracePt t="69064" x="3679825" y="4367213"/>
          <p14:tracePt t="69081" x="3687763" y="4367213"/>
          <p14:tracePt t="69098" x="3697288" y="4367213"/>
          <p14:tracePt t="69114" x="3705225" y="4367213"/>
          <p14:tracePt t="69132" x="3714750" y="4367213"/>
          <p14:tracePt t="69147" x="3724275" y="4367213"/>
          <p14:tracePt t="69164" x="3732213" y="4367213"/>
          <p14:tracePt t="69181" x="3741738" y="4367213"/>
          <p14:tracePt t="69213" x="3759200" y="4367213"/>
          <p14:tracePt t="69230" x="3768725" y="4357688"/>
          <p14:tracePt t="69247" x="3776663" y="4357688"/>
          <p14:tracePt t="69266" x="3786188" y="4348163"/>
          <p14:tracePt t="69281" x="3795713" y="4348163"/>
          <p14:tracePt t="69299" x="3803650" y="4348163"/>
          <p14:tracePt t="69313" x="3803650" y="4340225"/>
          <p14:tracePt t="69330" x="3813175" y="4340225"/>
          <p14:tracePt t="69348" x="3822700" y="4340225"/>
          <p14:tracePt t="69365" x="3840163" y="4330700"/>
          <p14:tracePt t="69379" x="3840163" y="4322763"/>
          <p14:tracePt t="69397" x="3848100" y="4322763"/>
          <p14:tracePt t="69414" x="3857625" y="4313238"/>
          <p14:tracePt t="69432" x="3875088" y="4313238"/>
          <p14:tracePt t="69448" x="3884613" y="4313238"/>
          <p14:tracePt t="69466" x="3894138" y="4303713"/>
          <p14:tracePt t="69482" x="3902075" y="4303713"/>
          <p14:tracePt t="69498" x="3911600" y="4295775"/>
          <p14:tracePt t="69515" x="3919538" y="4295775"/>
          <p14:tracePt t="69565" x="3929063" y="4295775"/>
          <p14:tracePt t="69581" x="3938588" y="4295775"/>
          <p14:tracePt t="69632" x="3938588" y="4286250"/>
          <p14:tracePt t="69681" x="3938588" y="4276725"/>
          <p14:tracePt t="69732" x="3938588" y="4268788"/>
          <p14:tracePt t="69766" x="3938588" y="4259263"/>
          <p14:tracePt t="69781" x="3938588" y="4251325"/>
          <p14:tracePt t="69797" x="3929063" y="4241800"/>
          <p14:tracePt t="69815" x="3919538" y="4241800"/>
          <p14:tracePt t="69848" x="3902075" y="4232275"/>
          <p14:tracePt t="69865" x="3894138" y="4232275"/>
          <p14:tracePt t="69881" x="3867150" y="4224338"/>
          <p14:tracePt t="69897" x="3830638" y="4214813"/>
          <p14:tracePt t="69914" x="3813175" y="4205288"/>
          <p14:tracePt t="69931" x="3768725" y="4205288"/>
          <p14:tracePt t="69949" x="3732213" y="4205288"/>
          <p14:tracePt t="69965" x="3714750" y="4197350"/>
          <p14:tracePt t="69981" x="3679825" y="4197350"/>
          <p14:tracePt t="69999" x="3643313" y="4197350"/>
          <p14:tracePt t="70014" x="3633788" y="4197350"/>
          <p14:tracePt t="70031" x="3625850" y="4197350"/>
          <p14:tracePt t="70049" x="3616325" y="4197350"/>
          <p14:tracePt t="70063" x="3608388" y="4197350"/>
          <p14:tracePt t="70080" x="3589338" y="4197350"/>
          <p14:tracePt t="70100" x="3562350" y="4197350"/>
          <p14:tracePt t="70113" x="3544888" y="4197350"/>
          <p14:tracePt t="70130" x="3473450" y="4197350"/>
          <p14:tracePt t="70149" x="3375025" y="4197350"/>
          <p14:tracePt t="70164" x="3322638" y="4197350"/>
          <p14:tracePt t="70180" x="3224213" y="4197350"/>
          <p14:tracePt t="70185" x="3179763" y="4197350"/>
          <p14:tracePt t="70213" x="3081338" y="4197350"/>
          <p14:tracePt t="70231" x="3009900" y="4197350"/>
          <p14:tracePt t="70249" x="2938463" y="4197350"/>
          <p14:tracePt t="70265" x="2874963" y="4197350"/>
          <p14:tracePt t="70281" x="2847975" y="4197350"/>
          <p14:tracePt t="70299" x="2795588" y="4197350"/>
          <p14:tracePt t="70315" x="2724150" y="4197350"/>
          <p14:tracePt t="70330" x="2687638" y="4197350"/>
          <p14:tracePt t="70348" x="2616200" y="4187825"/>
          <p14:tracePt t="70365" x="2571750" y="4187825"/>
          <p14:tracePt t="70382" x="2554288" y="4179888"/>
          <p14:tracePt t="70398" x="2517775" y="4179888"/>
          <p14:tracePt t="70416" x="2490788" y="4179888"/>
          <p14:tracePt t="70429" x="2482850" y="4179888"/>
          <p14:tracePt t="70446" x="2473325" y="4179888"/>
          <p14:tracePt t="70465" x="2465388" y="4179888"/>
          <p14:tracePt t="70480" x="2455863" y="4179888"/>
          <p14:tracePt t="70516" x="2446338" y="4179888"/>
          <p14:tracePt t="70532" x="2438400" y="4179888"/>
          <p14:tracePt t="70615" x="2428875" y="4179888"/>
          <p14:tracePt t="70681" x="2419350" y="4179888"/>
          <p14:tracePt t="70696" x="2419350" y="4187825"/>
          <p14:tracePt t="70715" x="2419350" y="4197350"/>
          <p14:tracePt t="70748" x="2411413" y="4205288"/>
          <p14:tracePt t="70780" x="2411413" y="4214813"/>
          <p14:tracePt t="70815" x="2401888" y="4232275"/>
          <p14:tracePt t="70848" x="2401888" y="4241800"/>
          <p14:tracePt t="70882" x="2401888" y="4251325"/>
          <p14:tracePt t="70914" x="2401888" y="4259263"/>
          <p14:tracePt t="70932" x="2401888" y="4268788"/>
          <p14:tracePt t="70965" x="2401888" y="4276725"/>
          <p14:tracePt t="70998" x="2419350" y="4286250"/>
          <p14:tracePt t="71031" x="2428875" y="4286250"/>
          <p14:tracePt t="71047" x="2446338" y="4286250"/>
          <p14:tracePt t="71065" x="2455863" y="4286250"/>
          <p14:tracePt t="71096" x="2465388" y="4286250"/>
          <p14:tracePt t="71113" x="2473325" y="4286250"/>
          <p14:tracePt t="71130" x="2482850" y="4286250"/>
          <p14:tracePt t="71148" x="2490788" y="4286250"/>
          <p14:tracePt t="71165" x="2509838" y="4286250"/>
          <p14:tracePt t="71181" x="2517775" y="4286250"/>
          <p14:tracePt t="71185" x="2536825" y="4286250"/>
          <p14:tracePt t="71214" x="2562225" y="4295775"/>
          <p14:tracePt t="71231" x="2598738" y="4303713"/>
          <p14:tracePt t="71247" x="2643188" y="4313238"/>
          <p14:tracePt t="71265" x="2705100" y="4322763"/>
          <p14:tracePt t="71281" x="2741613" y="4322763"/>
          <p14:tracePt t="71298" x="2830513" y="4340225"/>
          <p14:tracePt t="71315" x="2911475" y="4357688"/>
          <p14:tracePt t="71330" x="2946400" y="4367213"/>
          <p14:tracePt t="71348" x="3000375" y="4375150"/>
          <p14:tracePt t="71365" x="3044825" y="4394200"/>
          <p14:tracePt t="71379" x="3071813" y="4394200"/>
          <p14:tracePt t="71397" x="3125788" y="4402138"/>
          <p14:tracePt t="71415" x="3187700" y="4411663"/>
          <p14:tracePt t="71428" x="3224213" y="4419600"/>
          <p14:tracePt t="71445" x="3268663" y="4429125"/>
          <p14:tracePt t="71462" x="3322638" y="4429125"/>
          <p14:tracePt t="71479" x="3340100" y="4429125"/>
          <p14:tracePt t="71497" x="3384550" y="4429125"/>
          <p14:tracePt t="71514" x="3419475" y="4429125"/>
          <p14:tracePt t="71532" x="3465513" y="4429125"/>
          <p14:tracePt t="71548" x="3490913" y="4429125"/>
          <p14:tracePt t="71566" x="3536950" y="4429125"/>
          <p14:tracePt t="71579" x="3554413" y="4429125"/>
          <p14:tracePt t="71597" x="3589338" y="4429125"/>
          <p14:tracePt t="71615" x="3625850" y="4429125"/>
          <p14:tracePt t="71631" x="3670300" y="4429125"/>
          <p14:tracePt t="71649" x="3705225" y="4429125"/>
          <p14:tracePt t="71665" x="3724275" y="4429125"/>
          <p14:tracePt t="71681" x="3759200" y="4429125"/>
          <p14:tracePt t="71696" x="3776663" y="4429125"/>
          <p14:tracePt t="71713" x="3822700" y="4429125"/>
          <p14:tracePt t="71731" x="3830638" y="4429125"/>
          <p14:tracePt t="71748" x="3840163" y="4429125"/>
          <p14:tracePt t="71765" x="3867150" y="4429125"/>
          <p14:tracePt t="71780" x="3884613" y="4429125"/>
          <p14:tracePt t="71797" x="3902075" y="4419600"/>
          <p14:tracePt t="71815" x="3919538" y="4419600"/>
          <p14:tracePt t="71832" x="3938588" y="4419600"/>
          <p14:tracePt t="71848" x="3946525" y="4411663"/>
          <p14:tracePt t="71864" x="3956050" y="4411663"/>
          <p14:tracePt t="71882" x="3965575" y="4411663"/>
          <p14:tracePt t="71897" x="3973513" y="4411663"/>
          <p14:tracePt t="71931" x="3990975" y="4402138"/>
          <p14:tracePt t="71948" x="4000500" y="4394200"/>
          <p14:tracePt t="71981" x="4010025" y="4384675"/>
          <p14:tracePt t="71998" x="4027488" y="4384675"/>
          <p14:tracePt t="72015" x="4027488" y="4375150"/>
          <p14:tracePt t="72031" x="4037013" y="4367213"/>
          <p14:tracePt t="72049" x="4044950" y="4357688"/>
          <p14:tracePt t="72064" x="4054475" y="4348163"/>
          <p14:tracePt t="72080" x="4062413" y="4348163"/>
          <p14:tracePt t="72099" x="4071938" y="4340225"/>
          <p14:tracePt t="72132" x="4081463" y="4322763"/>
          <p14:tracePt t="72148" x="4089400" y="4322763"/>
          <p14:tracePt t="72165" x="4098925" y="4313238"/>
          <p14:tracePt t="72199" x="4098925" y="4303713"/>
          <p14:tracePt t="72248" x="4098925" y="4295775"/>
          <p14:tracePt t="72265" x="4098925" y="4286250"/>
          <p14:tracePt t="72315" x="4098925" y="4276725"/>
          <p14:tracePt t="72348" x="4098925" y="4268788"/>
          <p14:tracePt t="75032" x="4098925" y="4276725"/>
          <p14:tracePt t="75048" x="4098925" y="4303713"/>
          <p14:tracePt t="75065" x="4098925" y="4340225"/>
          <p14:tracePt t="75082" x="4098925" y="4348163"/>
          <p14:tracePt t="75098" x="4098925" y="4357688"/>
          <p14:tracePt t="75115" x="4098925" y="4367213"/>
          <p14:tracePt t="75131" x="4098925" y="4375150"/>
          <p14:tracePt t="75146" x="4098925" y="4384675"/>
          <p14:tracePt t="75164" x="4098925" y="4394200"/>
          <p14:tracePt t="75181" x="4089400" y="4402138"/>
          <p14:tracePt t="75213" x="4081463" y="4411663"/>
          <p14:tracePt t="75230" x="4071938" y="4411663"/>
          <p14:tracePt t="75247" x="4071938" y="4419600"/>
          <p14:tracePt t="75265" x="4062413" y="4419600"/>
          <p14:tracePt t="75282" x="4054475" y="4419600"/>
          <p14:tracePt t="75298" x="4054475" y="4429125"/>
          <p14:tracePt t="75316" x="4054475" y="4438650"/>
          <p14:tracePt t="75329" x="4044950" y="4438650"/>
          <p14:tracePt t="75382" x="4037013" y="4446588"/>
          <p14:tracePt t="75414" x="4017963" y="4456113"/>
          <p14:tracePt t="75430" x="3990975" y="4465638"/>
          <p14:tracePt t="75448" x="3973513" y="4473575"/>
          <p14:tracePt t="75465" x="3929063" y="4483100"/>
          <p14:tracePt t="75481" x="3894138" y="4500563"/>
          <p14:tracePt t="75498" x="3884613" y="4500563"/>
          <p14:tracePt t="75515" x="3875088" y="4500563"/>
          <p14:tracePt t="75531" x="3857625" y="4500563"/>
          <p14:tracePt t="75564" x="3848100" y="4500563"/>
          <p14:tracePt t="75614" x="3840163" y="4500563"/>
          <p14:tracePt t="75632" x="3840163" y="4510088"/>
          <p14:tracePt t="75664" x="3830638" y="4518025"/>
          <p14:tracePt t="75681" x="3822700" y="4518025"/>
          <p14:tracePt t="75698" x="3822700" y="4527550"/>
          <p14:tracePt t="75714" x="3813175" y="4527550"/>
          <p14:tracePt t="76195" x="3822700" y="4527550"/>
          <p14:tracePt t="76212" x="3830638" y="4527550"/>
          <p14:tracePt t="76246" x="3840163" y="4527550"/>
          <p14:tracePt t="76282" x="3857625" y="4527550"/>
          <p14:tracePt t="76298" x="3867150" y="4527550"/>
          <p14:tracePt t="76315" x="3875088" y="4527550"/>
          <p14:tracePt t="76347" x="3884613" y="4527550"/>
          <p14:tracePt t="76366" x="3894138" y="4537075"/>
          <p14:tracePt t="76382" x="3902075" y="4537075"/>
          <p14:tracePt t="76414" x="3911600" y="4537075"/>
          <p14:tracePt t="76447" x="3919538" y="4537075"/>
          <p14:tracePt t="76464" x="3929063" y="4554538"/>
          <p14:tracePt t="76482" x="3938588" y="4562475"/>
          <p14:tracePt t="76498" x="3946525" y="4572000"/>
          <p14:tracePt t="76515" x="3956050" y="4589463"/>
          <p14:tracePt t="76532" x="3973513" y="4616450"/>
          <p14:tracePt t="76548" x="3983038" y="4625975"/>
          <p14:tracePt t="76565" x="3990975" y="4633913"/>
          <p14:tracePt t="76580" x="3990975" y="4643438"/>
          <p14:tracePt t="76597" x="4000500" y="4652963"/>
          <p14:tracePt t="76615" x="4010025" y="4652963"/>
          <p14:tracePt t="76631" x="4010025" y="4660900"/>
          <p14:tracePt t="76666" x="4017963" y="4670425"/>
          <p14:tracePt t="76698" x="4017963" y="4679950"/>
          <p14:tracePt t="76731" x="4017963" y="4687888"/>
          <p14:tracePt t="76765" x="4017963" y="4697413"/>
          <p14:tracePt t="76798" x="4017963" y="4705350"/>
          <p14:tracePt t="76815" x="4010025" y="4714875"/>
          <p14:tracePt t="76831" x="4000500" y="4714875"/>
          <p14:tracePt t="76849" x="3990975" y="4724400"/>
          <p14:tracePt t="76862" x="3983038" y="4724400"/>
          <p14:tracePt t="76879" x="3973513" y="4724400"/>
          <p14:tracePt t="76897" x="3965575" y="4724400"/>
          <p14:tracePt t="76915" x="3956050" y="4732338"/>
          <p14:tracePt t="76931" x="3946525" y="4732338"/>
          <p14:tracePt t="76949" x="3938588" y="4732338"/>
          <p14:tracePt t="76965" x="3929063" y="4741863"/>
          <p14:tracePt t="76981" x="3919538" y="4741863"/>
          <p14:tracePt t="76998" x="3911600" y="4751388"/>
          <p14:tracePt t="77030" x="3902075" y="4751388"/>
          <p14:tracePt t="77047" x="3894138" y="4751388"/>
          <p14:tracePt t="77063" x="3884613" y="4751388"/>
          <p14:tracePt t="77099" x="3875088" y="4751388"/>
          <p14:tracePt t="77165" x="3867150" y="4751388"/>
          <p14:tracePt t="77195" x="3857625" y="4751388"/>
          <p14:tracePt t="77315" x="3848100" y="4751388"/>
          <p14:tracePt t="77764" x="3857625" y="4751388"/>
          <p14:tracePt t="77815" x="3867150" y="4751388"/>
          <p14:tracePt t="77832" x="3875088" y="4751388"/>
          <p14:tracePt t="77864" x="3894138" y="4751388"/>
          <p14:tracePt t="77880" x="3902075" y="4751388"/>
          <p14:tracePt t="77914" x="3911600" y="4751388"/>
          <p14:tracePt t="77962" x="3929063" y="4751388"/>
          <p14:tracePt t="77980" x="3938588" y="4751388"/>
          <p14:tracePt t="78010" x="3946525" y="4751388"/>
          <p14:tracePt t="78061" x="3956050" y="4751388"/>
          <p14:tracePt t="78096" x="3965575" y="4751388"/>
          <p14:tracePt t="78113" x="3973513" y="4759325"/>
          <p14:tracePt t="78146" x="3983038" y="4768850"/>
          <p14:tracePt t="78164" x="3990975" y="4776788"/>
          <p14:tracePt t="78180" x="3990975" y="4786313"/>
          <p14:tracePt t="78198" x="4000500" y="4795838"/>
          <p14:tracePt t="78231" x="4010025" y="4803775"/>
          <p14:tracePt t="78248" x="4010025" y="4813300"/>
          <p14:tracePt t="78281" x="4010025" y="4822825"/>
          <p14:tracePt t="78346" x="4017963" y="4830763"/>
          <p14:tracePt t="78382" x="4017963" y="4840288"/>
          <p14:tracePt t="78398" x="4027488" y="4848225"/>
          <p14:tracePt t="78415" x="4027488" y="4857750"/>
          <p14:tracePt t="78431" x="4027488" y="4867275"/>
          <p14:tracePt t="78447" x="4027488" y="4875213"/>
          <p14:tracePt t="78465" x="4027488" y="4884738"/>
          <p14:tracePt t="78481" x="4027488" y="4894263"/>
          <p14:tracePt t="78515" x="4027488" y="4902200"/>
          <p14:tracePt t="78548" x="4027488" y="4919663"/>
          <p14:tracePt t="78581" x="4027488" y="4938713"/>
          <p14:tracePt t="78598" x="4027488" y="4946650"/>
          <p14:tracePt t="78631" x="4017963" y="4956175"/>
          <p14:tracePt t="78648" x="4017963" y="4973638"/>
          <p14:tracePt t="78664" x="4010025" y="4973638"/>
          <p14:tracePt t="78681" x="4000500" y="4983163"/>
          <p14:tracePt t="78696" x="4000500" y="4991100"/>
          <p14:tracePt t="78731" x="3990975" y="5000625"/>
          <p14:tracePt t="78748" x="3990975" y="5010150"/>
          <p14:tracePt t="78764" x="3983038" y="5018088"/>
          <p14:tracePt t="78781" x="3983038" y="5027613"/>
          <p14:tracePt t="78798" x="3965575" y="5037138"/>
          <p14:tracePt t="78815" x="3965575" y="5045075"/>
          <p14:tracePt t="78831" x="3956050" y="5054600"/>
          <p14:tracePt t="78849" x="3946525" y="5062538"/>
          <p14:tracePt t="78863" x="3938588" y="5062538"/>
          <p14:tracePt t="78881" x="3929063" y="5072063"/>
          <p14:tracePt t="78899" x="3919538" y="5081588"/>
          <p14:tracePt t="78931" x="3911600" y="5081588"/>
          <p14:tracePt t="79030" x="3902075" y="5081588"/>
          <p14:tracePt t="85312" x="3902075" y="5054600"/>
          <p14:tracePt t="85331" x="3938588" y="4965700"/>
          <p14:tracePt t="85349" x="3965575" y="4911725"/>
          <p14:tracePt t="85363" x="4000500" y="4813300"/>
          <p14:tracePt t="85380" x="4027488" y="4705350"/>
          <p14:tracePt t="85398" x="4044950" y="4616450"/>
          <p14:tracePt t="85411" x="4044950" y="4572000"/>
          <p14:tracePt t="85429" x="4054475" y="4491038"/>
          <p14:tracePt t="85445" x="4062413" y="4456113"/>
          <p14:tracePt t="85462" x="4071938" y="4394200"/>
          <p14:tracePt t="85481" x="4071938" y="4348163"/>
          <p14:tracePt t="85498" x="4081463" y="4313238"/>
          <p14:tracePt t="85514" x="4081463" y="4295775"/>
          <p14:tracePt t="85531" x="4081463" y="4259263"/>
          <p14:tracePt t="85547" x="4081463" y="4214813"/>
          <p14:tracePt t="85563" x="4081463" y="4197350"/>
          <p14:tracePt t="85581" x="4081463" y="4179888"/>
          <p14:tracePt t="85597" x="4081463" y="4170363"/>
          <p14:tracePt t="85631" x="4081463" y="4160838"/>
          <p14:tracePt t="85646" x="4081463" y="4152900"/>
          <p14:tracePt t="85663" x="4081463" y="4143375"/>
          <p14:tracePt t="85696" x="4081463" y="4133850"/>
          <p14:tracePt t="85713" x="4081463" y="4125913"/>
          <p14:tracePt t="85730" x="4081463" y="4116388"/>
          <p14:tracePt t="85746" x="4071938" y="4108450"/>
          <p14:tracePt t="85765" x="4062413" y="4098925"/>
          <p14:tracePt t="85781" x="4062413" y="4089400"/>
          <p14:tracePt t="85831" x="4062413" y="4081463"/>
          <p14:tracePt t="85848" x="4054475" y="4081463"/>
          <p14:tracePt t="85863" x="4054475" y="4071938"/>
          <p14:tracePt t="85914" x="4044950" y="4071938"/>
          <p14:tracePt t="85964" x="4027488" y="4062413"/>
          <p14:tracePt t="85981" x="4017963" y="4062413"/>
          <p14:tracePt t="85997" x="4017963" y="4054475"/>
          <p14:tracePt t="86130" x="4010025" y="4054475"/>
          <p14:tracePt t="86214" x="4000500" y="4054475"/>
          <p14:tracePt t="86231" x="3990975" y="4054475"/>
          <p14:tracePt t="86264" x="3983038" y="4054475"/>
          <p14:tracePt t="86281" x="3956050" y="4054475"/>
          <p14:tracePt t="86296" x="3938588" y="4044950"/>
          <p14:tracePt t="86314" x="3902075" y="4037013"/>
          <p14:tracePt t="86331" x="3857625" y="4027488"/>
          <p14:tracePt t="86348" x="3822700" y="4027488"/>
          <p14:tracePt t="86362" x="3803650" y="4027488"/>
          <p14:tracePt t="86379" x="3768725" y="4027488"/>
          <p14:tracePt t="86395" x="3751263" y="4027488"/>
          <p14:tracePt t="86413" x="3714750" y="4027488"/>
          <p14:tracePt t="86431" x="3697288" y="4027488"/>
          <p14:tracePt t="86448" x="3679825" y="4027488"/>
          <p14:tracePt t="86481" x="3660775" y="4027488"/>
          <p14:tracePt t="86497" x="3625850" y="4027488"/>
          <p14:tracePt t="86512" x="3608388" y="4027488"/>
          <p14:tracePt t="86529" x="3562350" y="4027488"/>
          <p14:tracePt t="86547" x="3544888" y="4027488"/>
          <p14:tracePt t="86564" x="3509963" y="4027488"/>
          <p14:tracePt t="86581" x="3473450" y="4027488"/>
          <p14:tracePt t="86598" x="3419475" y="4027488"/>
          <p14:tracePt t="86615" x="3394075" y="4027488"/>
          <p14:tracePt t="86631" x="3313113" y="4027488"/>
          <p14:tracePt t="86648" x="3241675" y="4027488"/>
          <p14:tracePt t="86665" x="3143250" y="4027488"/>
          <p14:tracePt t="86681" x="3098800" y="4027488"/>
          <p14:tracePt t="86684" x="3062288" y="4027488"/>
          <p14:tracePt t="86699" x="3027363" y="4027488"/>
          <p14:tracePt t="86712" x="3009900" y="4027488"/>
          <p14:tracePt t="86730" x="2965450" y="4027488"/>
          <p14:tracePt t="86747" x="2919413" y="4027488"/>
          <p14:tracePt t="86763" x="2901950" y="4027488"/>
          <p14:tracePt t="86781" x="2857500" y="4027488"/>
          <p14:tracePt t="86798" x="2813050" y="4027488"/>
          <p14:tracePt t="86815" x="2741613" y="4027488"/>
          <p14:tracePt t="86831" x="2705100" y="4027488"/>
          <p14:tracePt t="86847" x="2616200" y="4027488"/>
          <p14:tracePt t="86865" x="2517775" y="4027488"/>
          <p14:tracePt t="86880" x="2482850" y="4027488"/>
          <p14:tracePt t="86897" x="2419350" y="4027488"/>
          <p14:tracePt t="86913" x="2384425" y="4027488"/>
          <p14:tracePt t="86931" x="2366963" y="4027488"/>
          <p14:tracePt t="86948" x="2357438" y="4027488"/>
          <p14:tracePt t="86963" x="2347913" y="4027488"/>
          <p14:tracePt t="86998" x="2339975" y="4027488"/>
          <p14:tracePt t="87164" x="2347913" y="4027488"/>
          <p14:tracePt t="87197" x="2357438" y="4027488"/>
          <p14:tracePt t="87231" x="2366963" y="4027488"/>
          <p14:tracePt t="87248" x="2384425" y="4027488"/>
          <p14:tracePt t="87264" x="2401888" y="4027488"/>
          <p14:tracePt t="87282" x="2446338" y="4027488"/>
          <p14:tracePt t="87298" x="2490788" y="4027488"/>
          <p14:tracePt t="87314" x="2517775" y="4027488"/>
          <p14:tracePt t="87331" x="2571750" y="4037013"/>
          <p14:tracePt t="87348" x="2625725" y="4037013"/>
          <p14:tracePt t="87363" x="2652713" y="4037013"/>
          <p14:tracePt t="87380" x="2705100" y="4044950"/>
          <p14:tracePt t="87398" x="2776538" y="4044950"/>
          <p14:tracePt t="87413" x="2813050" y="4044950"/>
          <p14:tracePt t="87430" x="2884488" y="4044950"/>
          <p14:tracePt t="87448" x="2965450" y="4044950"/>
          <p14:tracePt t="87464" x="3000375" y="4044950"/>
          <p14:tracePt t="87481" x="3071813" y="4054475"/>
          <p14:tracePt t="87498" x="3143250" y="4054475"/>
          <p14:tracePt t="87512" x="3187700" y="4054475"/>
          <p14:tracePt t="87529" x="3232150" y="4054475"/>
          <p14:tracePt t="87547" x="3268663" y="4054475"/>
          <p14:tracePt t="87563" x="3286125" y="4054475"/>
          <p14:tracePt t="87580" x="3303588" y="4054475"/>
          <p14:tracePt t="87596" x="3313113" y="4054475"/>
          <p14:tracePt t="87614" x="3322638" y="4054475"/>
          <p14:tracePt t="87631" x="3340100" y="4054475"/>
          <p14:tracePt t="87646" x="3357563" y="4054475"/>
          <p14:tracePt t="87664" x="3375025" y="4054475"/>
          <p14:tracePt t="87695" x="3384550" y="4054475"/>
          <p14:tracePt t="87713" x="3394075" y="4054475"/>
          <p14:tracePt t="87729" x="3402013" y="4054475"/>
          <p14:tracePt t="87746" x="3411538" y="4054475"/>
          <p14:tracePt t="88264" x="3411538" y="4000500"/>
          <p14:tracePt t="88282" x="3411538" y="3822700"/>
          <p14:tracePt t="88298" x="3419475" y="3562350"/>
          <p14:tracePt t="88314" x="3438525" y="3429000"/>
          <p14:tracePt t="88332" x="3438525" y="3179763"/>
          <p14:tracePt t="88348" x="3446463" y="2919413"/>
          <p14:tracePt t="88363" x="3455988" y="2786063"/>
          <p14:tracePt t="88380" x="3465513" y="2554288"/>
          <p14:tracePt t="88398" x="3473450" y="2374900"/>
          <p14:tracePt t="88413" x="3473450" y="2312988"/>
          <p14:tracePt t="88431" x="3482975" y="2224088"/>
          <p14:tracePt t="88447" x="3490913" y="2179638"/>
          <p14:tracePt t="88464" x="3490913" y="2160588"/>
          <p14:tracePt t="88481" x="3490913" y="2152650"/>
          <p14:tracePt t="88497" x="3490913" y="2143125"/>
          <p14:tracePt t="88514" x="3490913" y="2133600"/>
          <p14:tracePt t="88731" x="3482975" y="2133600"/>
          <p14:tracePt t="88747" x="3473450" y="2133600"/>
          <p14:tracePt t="88763" x="3465513" y="2133600"/>
          <p14:tracePt t="88780" x="3455988" y="2133600"/>
          <p14:tracePt t="88815" x="3438525" y="2133600"/>
          <p14:tracePt t="88831" x="3429000" y="2133600"/>
          <p14:tracePt t="88863" x="3419475" y="2133600"/>
          <p14:tracePt t="88880" x="3411538" y="2133600"/>
          <p14:tracePt t="88898" x="3402013" y="2133600"/>
          <p14:tracePt t="88912" x="3394075" y="2133600"/>
          <p14:tracePt t="88929" x="3384550" y="2133600"/>
          <p14:tracePt t="88964" x="3367088" y="2133600"/>
          <p14:tracePt t="88981" x="3357563" y="2133600"/>
          <p14:tracePt t="88997" x="3348038" y="2133600"/>
          <p14:tracePt t="89014" x="3330575" y="2133600"/>
          <p14:tracePt t="89031" x="3322638" y="2133600"/>
          <p14:tracePt t="89059" x="3313113" y="2133600"/>
          <p14:tracePt t="89093" x="3303588" y="2133600"/>
          <p14:tracePt t="89110" x="3295650" y="2133600"/>
          <p14:tracePt t="89230" x="3286125" y="2125663"/>
          <p14:tracePt t="89247" x="3276600" y="2116138"/>
          <p14:tracePt t="89381" x="3268663" y="2116138"/>
          <p14:tracePt t="89647" x="3276600" y="2116138"/>
          <p14:tracePt t="89664" x="3286125" y="2116138"/>
          <p14:tracePt t="89681" x="3295650" y="2116138"/>
          <p14:tracePt t="89696" x="3303588" y="2116138"/>
          <p14:tracePt t="89713" x="3313113" y="2116138"/>
          <p14:tracePt t="89729" x="3322638" y="2116138"/>
          <p14:tracePt t="89764" x="3348038" y="2116138"/>
          <p14:tracePt t="89781" x="3357563" y="2116138"/>
          <p14:tracePt t="89798" x="3394075" y="2116138"/>
          <p14:tracePt t="89814" x="3438525" y="2116138"/>
          <p14:tracePt t="89831" x="3455988" y="2116138"/>
          <p14:tracePt t="89849" x="3482975" y="2116138"/>
          <p14:tracePt t="89864" x="3500438" y="2116138"/>
          <p14:tracePt t="89880" x="3509963" y="2116138"/>
          <p14:tracePt t="89898" x="3536950" y="2116138"/>
          <p14:tracePt t="89912" x="3544888" y="2116138"/>
          <p14:tracePt t="89929" x="3581400" y="2116138"/>
          <p14:tracePt t="89948" x="3625850" y="2116138"/>
          <p14:tracePt t="89964" x="3660775" y="2116138"/>
          <p14:tracePt t="89981" x="3679825" y="2116138"/>
          <p14:tracePt t="89997" x="3714750" y="2116138"/>
          <p14:tracePt t="90013" x="3759200" y="2116138"/>
          <p14:tracePt t="90031" x="3776663" y="2116138"/>
          <p14:tracePt t="90047" x="3813175" y="2116138"/>
          <p14:tracePt t="90063" x="3848100" y="2116138"/>
          <p14:tracePt t="90080" x="3867150" y="2116138"/>
          <p14:tracePt t="90097" x="3911600" y="2116138"/>
          <p14:tracePt t="90113" x="3938588" y="2116138"/>
          <p14:tracePt t="90130" x="3946525" y="2116138"/>
          <p14:tracePt t="90147" x="3956050" y="2116138"/>
          <p14:tracePt t="90165" x="3965575" y="2116138"/>
          <p14:tracePt t="90196" x="3973513" y="2116138"/>
          <p14:tracePt t="90230" x="3983038" y="2116138"/>
          <p14:tracePt t="90414" x="3973513" y="2116138"/>
          <p14:tracePt t="90431" x="3946525" y="2116138"/>
          <p14:tracePt t="90447" x="3929063" y="2116138"/>
          <p14:tracePt t="90464" x="3894138" y="2116138"/>
          <p14:tracePt t="90481" x="3857625" y="2116138"/>
          <p14:tracePt t="90497" x="3840163" y="2116138"/>
          <p14:tracePt t="90513" x="3795713" y="2116138"/>
          <p14:tracePt t="90531" x="3751263" y="2116138"/>
          <p14:tracePt t="90548" x="3679825" y="2116138"/>
          <p14:tracePt t="90562" x="3643313" y="2116138"/>
          <p14:tracePt t="90580" x="3581400" y="2116138"/>
          <p14:tracePt t="90598" x="3536950" y="2116138"/>
          <p14:tracePt t="90614" x="3509963" y="2116138"/>
          <p14:tracePt t="90631" x="3446463" y="2116138"/>
          <p14:tracePt t="90647" x="3367088" y="2116138"/>
          <p14:tracePt t="90664" x="3340100" y="2116138"/>
          <p14:tracePt t="90681" x="3303588" y="2116138"/>
          <p14:tracePt t="90696" x="3286125" y="2116138"/>
          <p14:tracePt t="90729" x="3276600" y="2116138"/>
          <p14:tracePt t="90764" x="3268663" y="2116138"/>
          <p14:tracePt t="90830" x="3259138" y="2116138"/>
          <p14:tracePt t="90864" x="3251200" y="2116138"/>
          <p14:tracePt t="90930" x="3241675" y="2116138"/>
          <p14:tracePt t="90964" x="3224213" y="2116138"/>
          <p14:tracePt t="90981" x="3214688" y="2116138"/>
          <p14:tracePt t="90997" x="3205163" y="2116138"/>
          <p14:tracePt t="91014" x="3197225" y="2116138"/>
          <p14:tracePt t="91048" x="3187700" y="2116138"/>
          <p14:tracePt t="91197" x="3197225" y="2116138"/>
          <p14:tracePt t="91214" x="3205163" y="2116138"/>
          <p14:tracePt t="91230" x="3214688" y="2116138"/>
          <p14:tracePt t="91247" x="3224213" y="2125663"/>
          <p14:tracePt t="91265" x="3251200" y="2125663"/>
          <p14:tracePt t="91281" x="3286125" y="2125663"/>
          <p14:tracePt t="91297" x="3303588" y="2125663"/>
          <p14:tracePt t="91314" x="3357563" y="2125663"/>
          <p14:tracePt t="91330" x="3394075" y="2125663"/>
          <p14:tracePt t="91348" x="3465513" y="2125663"/>
          <p14:tracePt t="91363" x="3536950" y="2125663"/>
          <p14:tracePt t="91379" x="3608388" y="2125663"/>
          <p14:tracePt t="91397" x="3625850" y="2125663"/>
          <p14:tracePt t="91414" x="3660775" y="2125663"/>
          <p14:tracePt t="91431" x="3687763" y="2125663"/>
          <p14:tracePt t="91447" x="3697288" y="2125663"/>
          <p14:tracePt t="91464" x="3705225" y="2125663"/>
          <p14:tracePt t="91481" x="3714750" y="2125663"/>
          <p14:tracePt t="91497" x="3724275" y="2125663"/>
          <p14:tracePt t="91531" x="3741738" y="2125663"/>
          <p14:tracePt t="91564" x="3751263" y="2125663"/>
          <p14:tracePt t="91596" x="3759200" y="2125663"/>
          <p14:tracePt t="91664" x="3768725" y="2125663"/>
          <p14:tracePt t="91714" x="3776663" y="2125663"/>
          <p14:tracePt t="91964" x="3776663" y="2143125"/>
          <p14:tracePt t="91981" x="3768725" y="2160588"/>
          <p14:tracePt t="91998" x="3751263" y="2205038"/>
          <p14:tracePt t="92011" x="3724275" y="2251075"/>
          <p14:tracePt t="92028" x="3643313" y="2393950"/>
          <p14:tracePt t="92046" x="3544888" y="2554288"/>
          <p14:tracePt t="92062" x="3482975" y="2643188"/>
          <p14:tracePt t="92079" x="3375025" y="2795588"/>
          <p14:tracePt t="92097" x="3286125" y="2928938"/>
          <p14:tracePt t="92114" x="3187700" y="3036888"/>
          <p14:tracePt t="92130" x="3133725" y="3089275"/>
          <p14:tracePt t="92147" x="3044825" y="3205163"/>
          <p14:tracePt t="92164" x="2946400" y="3322638"/>
          <p14:tracePt t="92180" x="2901950" y="3375025"/>
          <p14:tracePt t="92186" x="2857500" y="3438525"/>
          <p14:tracePt t="92213" x="2724150" y="3589338"/>
          <p14:tracePt t="92230" x="2705100" y="3625850"/>
          <p14:tracePt t="92246" x="2660650" y="3687763"/>
          <p14:tracePt t="92263" x="2633663" y="3732213"/>
          <p14:tracePt t="92281" x="2625725" y="3768725"/>
          <p14:tracePt t="92297" x="2616200" y="3786188"/>
          <p14:tracePt t="92315" x="2608263" y="3830638"/>
          <p14:tracePt t="92331" x="2589213" y="3867150"/>
          <p14:tracePt t="92347" x="2589213" y="3884613"/>
          <p14:tracePt t="92363" x="2581275" y="3946525"/>
          <p14:tracePt t="92379" x="2581275" y="3983038"/>
          <p14:tracePt t="92397" x="2562225" y="4089400"/>
          <p14:tracePt t="92413" x="2554288" y="4187825"/>
          <p14:tracePt t="92431" x="2536825" y="4251325"/>
          <p14:tracePt t="92447" x="2536825" y="4268788"/>
          <p14:tracePt t="92464" x="2536825" y="4286250"/>
          <p14:tracePt t="92481" x="2536825" y="4295775"/>
          <p14:tracePt t="92497" x="2536825" y="4303713"/>
          <p14:tracePt t="93415" x="2562225" y="4303713"/>
          <p14:tracePt t="93429" x="2581275" y="4303713"/>
          <p14:tracePt t="93446" x="2625725" y="4295775"/>
          <p14:tracePt t="93465" x="2660650" y="4295775"/>
          <p14:tracePt t="93478" x="2679700" y="4295775"/>
          <p14:tracePt t="93496" x="2724150" y="4286250"/>
          <p14:tracePt t="93515" x="2759075" y="4286250"/>
          <p14:tracePt t="93531" x="2795588" y="4286250"/>
          <p14:tracePt t="93547" x="2813050" y="4286250"/>
          <p14:tracePt t="93564" x="2830513" y="4286250"/>
          <p14:tracePt t="93581" x="2847975" y="4286250"/>
          <p14:tracePt t="93598" x="2867025" y="4286250"/>
          <p14:tracePt t="93613" x="2901950" y="4276725"/>
          <p14:tracePt t="93631" x="2946400" y="4276725"/>
          <p14:tracePt t="93647" x="2982913" y="4276725"/>
          <p14:tracePt t="93662" x="3000375" y="4276725"/>
          <p14:tracePt t="93679" x="3036888" y="4276725"/>
          <p14:tracePt t="93697" x="3081338" y="4276725"/>
          <p14:tracePt t="93713" x="3098800" y="4276725"/>
          <p14:tracePt t="93731" x="3116263" y="4276725"/>
          <p14:tracePt t="93747" x="3125788" y="4276725"/>
          <p14:tracePt t="93764" x="3143250" y="4276725"/>
          <p14:tracePt t="93781" x="3160713" y="4276725"/>
          <p14:tracePt t="93798" x="3187700" y="4276725"/>
          <p14:tracePt t="93814" x="3214688" y="4268788"/>
          <p14:tracePt t="93830" x="3251200" y="4268788"/>
          <p14:tracePt t="93846" x="3286125" y="4268788"/>
          <p14:tracePt t="93863" x="3303588" y="4268788"/>
          <p14:tracePt t="93880" x="3348038" y="4268788"/>
          <p14:tracePt t="93896" x="3384550" y="4268788"/>
          <p14:tracePt t="93914" x="3402013" y="4268788"/>
          <p14:tracePt t="93929" x="3438525" y="4268788"/>
          <p14:tracePt t="93946" x="3482975" y="4268788"/>
          <p14:tracePt t="93964" x="3500438" y="4268788"/>
          <p14:tracePt t="93981" x="3517900" y="4268788"/>
          <p14:tracePt t="93998" x="3536950" y="4268788"/>
          <p14:tracePt t="94014" x="3544888" y="4268788"/>
          <p14:tracePt t="94031" x="3562350" y="4268788"/>
          <p14:tracePt t="94048" x="3581400" y="4268788"/>
          <p14:tracePt t="94064" x="3589338" y="4268788"/>
          <p14:tracePt t="94081" x="3598863" y="4268788"/>
          <p14:tracePt t="94098" x="3608388" y="4268788"/>
          <p14:tracePt t="94113" x="3616325" y="4268788"/>
          <p14:tracePt t="94130" x="3625850" y="4268788"/>
          <p14:tracePt t="94148" x="3633788" y="4268788"/>
          <p14:tracePt t="94180" x="3643313" y="4268788"/>
          <p14:tracePt t="94246" x="3652838" y="4268788"/>
          <p14:tracePt t="94281" x="3660775" y="4268788"/>
          <p14:tracePt t="94997" x="3687763" y="4295775"/>
          <p14:tracePt t="95014" x="3687763" y="4313238"/>
          <p14:tracePt t="95031" x="3705225" y="4322763"/>
          <p14:tracePt t="95048" x="3705225" y="4330700"/>
          <p14:tracePt t="95064" x="3714750" y="4330700"/>
          <p14:tracePt t="95080" x="3714750" y="4348163"/>
          <p14:tracePt t="95098" x="3724275" y="4357688"/>
          <p14:tracePt t="95115" x="3724275" y="4367213"/>
          <p14:tracePt t="95131" x="3732213" y="4367213"/>
          <p14:tracePt t="95147" x="3732213" y="4384675"/>
          <p14:tracePt t="95162" x="3732213" y="4394200"/>
          <p14:tracePt t="95179" x="3741738" y="4429125"/>
          <p14:tracePt t="95198" x="3741738" y="4465638"/>
          <p14:tracePt t="95212" x="3741738" y="4483100"/>
          <p14:tracePt t="95229" x="3741738" y="4510088"/>
          <p14:tracePt t="95246" x="3741738" y="4518025"/>
          <p14:tracePt t="95264" x="3741738" y="4527550"/>
          <p14:tracePt t="95281" x="3741738" y="4537075"/>
          <p14:tracePt t="95297" x="3741738" y="4545013"/>
          <p14:tracePt t="95314" x="3741738" y="4554538"/>
          <p14:tracePt t="95447" x="3732213" y="4554538"/>
          <p14:tracePt t="95463" x="3724275" y="4554538"/>
          <p14:tracePt t="95897" x="3732213" y="4554538"/>
          <p14:tracePt t="95913" x="3741738" y="4554538"/>
          <p14:tracePt t="95930" x="3776663" y="4572000"/>
          <p14:tracePt t="95947" x="3795713" y="4572000"/>
          <p14:tracePt t="95963" x="3822700" y="4589463"/>
          <p14:tracePt t="95981" x="3830638" y="4589463"/>
          <p14:tracePt t="96013" x="3840163" y="4598988"/>
          <p14:tracePt t="96029" x="3848100" y="4598988"/>
          <p14:tracePt t="96080" x="3857625" y="4598988"/>
          <p14:tracePt t="96097" x="3857625" y="4608513"/>
          <p14:tracePt t="96113" x="3857625" y="4616450"/>
          <p14:tracePt t="96131" x="3867150" y="4625975"/>
          <p14:tracePt t="96146" x="3875088" y="4643438"/>
          <p14:tracePt t="96162" x="3875088" y="4660900"/>
          <p14:tracePt t="96179" x="3875088" y="4705350"/>
          <p14:tracePt t="96196" x="3875088" y="4724400"/>
          <p14:tracePt t="96211" x="3875088" y="4741863"/>
          <p14:tracePt t="96229" x="3875088" y="4751388"/>
          <p14:tracePt t="96245" x="3875088" y="4759325"/>
          <p14:tracePt t="96279" x="3875088" y="4768850"/>
          <p14:tracePt t="96297" x="3875088" y="4786313"/>
          <p14:tracePt t="96314" x="3875088" y="4795838"/>
          <p14:tracePt t="96348" x="3875088" y="4803775"/>
          <p14:tracePt t="96364" x="3867150" y="4822825"/>
          <p14:tracePt t="96381" x="3857625" y="4822825"/>
          <p14:tracePt t="96398" x="3857625" y="4830763"/>
          <p14:tracePt t="96411" x="3848100" y="4840288"/>
          <p14:tracePt t="96429" x="3840163" y="4848225"/>
          <p14:tracePt t="96447" x="3830638" y="4857750"/>
          <p14:tracePt t="96464" x="3822700" y="4867275"/>
          <p14:tracePt t="96480" x="3813175" y="4867275"/>
          <p14:tracePt t="96497" x="3813175" y="4875213"/>
          <p14:tracePt t="96530" x="3803650" y="4875213"/>
          <p14:tracePt t="96781" x="3803650" y="4857750"/>
          <p14:tracePt t="96796" x="3803650" y="4848225"/>
          <p14:tracePt t="96813" x="3803650" y="4840288"/>
          <p14:tracePt t="96830" x="3803650" y="4830763"/>
          <p14:tracePt t="96864" x="3803650" y="4813300"/>
          <p14:tracePt t="96881" x="3803650" y="4803775"/>
          <p14:tracePt t="96913" x="3813175" y="4795838"/>
          <p14:tracePt t="96931" x="3813175" y="4776788"/>
          <p14:tracePt t="96964" x="3813175" y="4768850"/>
          <p14:tracePt t="96981" x="3813175" y="4751388"/>
          <p14:tracePt t="96997" x="3813175" y="4741863"/>
          <p14:tracePt t="97014" x="3813175" y="4732338"/>
          <p14:tracePt t="97028" x="3813175" y="4724400"/>
          <p14:tracePt t="97044" x="3813175" y="4714875"/>
          <p14:tracePt t="97062" x="3813175" y="4705350"/>
          <p14:tracePt t="97079" x="3813175" y="4697413"/>
          <p14:tracePt t="97097" x="3813175" y="4687888"/>
          <p14:tracePt t="97131" x="3813175" y="4679950"/>
          <p14:tracePt t="97147" x="3813175" y="4670425"/>
          <p14:tracePt t="97197" x="3813175" y="4660900"/>
          <p14:tracePt t="97214" x="3813175" y="4652963"/>
          <p14:tracePt t="97247" x="3803650" y="4633913"/>
          <p14:tracePt t="97297" x="3795713" y="4625975"/>
          <p14:tracePt t="97347" x="3786188" y="4625975"/>
          <p14:tracePt t="97463" x="3776663" y="4625975"/>
          <p14:tracePt t="97513" x="3768725" y="4625975"/>
          <p14:tracePt t="97545" x="3759200" y="4616450"/>
          <p14:tracePt t="97564" x="3751263" y="4616450"/>
          <p14:tracePt t="97597" x="3741738" y="4608513"/>
          <p14:tracePt t="97612" x="3741738" y="4598988"/>
          <p14:tracePt t="97647" x="3732213" y="4598988"/>
          <p14:tracePt t="97712" x="3724275" y="4589463"/>
          <p14:tracePt t="97731" x="3714750" y="4581525"/>
          <p14:tracePt t="97747" x="3705225" y="4572000"/>
          <p14:tracePt t="97765" x="3697288" y="4562475"/>
          <p14:tracePt t="97781" x="3697288" y="4554538"/>
          <p14:tracePt t="97812" x="3687763" y="4554538"/>
          <p14:tracePt t="97829" x="3687763" y="4545013"/>
          <p14:tracePt t="98030" x="3705225" y="4545013"/>
          <p14:tracePt t="98063" x="3724275" y="4545013"/>
          <p14:tracePt t="98081" x="3759200" y="4545013"/>
          <p14:tracePt t="98097" x="3776663" y="4537075"/>
          <p14:tracePt t="98112" x="3813175" y="4527550"/>
          <p14:tracePt t="98128" x="3857625" y="4518025"/>
          <p14:tracePt t="98145" x="3875088" y="4510088"/>
          <p14:tracePt t="98163" x="3911600" y="4491038"/>
          <p14:tracePt t="98180" x="3956050" y="4465638"/>
          <p14:tracePt t="98195" x="3965575" y="4456113"/>
          <p14:tracePt t="98213" x="3990975" y="4438650"/>
          <p14:tracePt t="98230" x="4000500" y="4419600"/>
          <p14:tracePt t="98247" x="4010025" y="4402138"/>
          <p14:tracePt t="98264" x="4017963" y="4394200"/>
          <p14:tracePt t="98281" x="4027488" y="4384675"/>
          <p14:tracePt t="98297" x="4037013" y="4375150"/>
          <p14:tracePt t="98448" x="4000500" y="4375150"/>
          <p14:tracePt t="98464" x="3983038" y="4375150"/>
          <p14:tracePt t="98479" x="3902075" y="4357688"/>
          <p14:tracePt t="98496" x="3786188" y="4313238"/>
          <p14:tracePt t="98514" x="3714750" y="4276725"/>
          <p14:tracePt t="98530" x="3554413" y="4179888"/>
          <p14:tracePt t="98548" x="3375025" y="4037013"/>
          <p14:tracePt t="98564" x="3276600" y="3956050"/>
          <p14:tracePt t="98579" x="3071813" y="3751263"/>
          <p14:tracePt t="98595" x="2938463" y="3589338"/>
          <p14:tracePt t="98613" x="2867025" y="3490913"/>
          <p14:tracePt t="98630" x="2847975" y="3473450"/>
          <p14:tracePt t="98646" x="2840038" y="3438525"/>
          <p14:tracePt t="98662" x="2830513" y="3429000"/>
          <p14:tracePt t="98680" x="2822575" y="3402013"/>
          <p14:tracePt t="98684" x="2822575" y="3384550"/>
          <p14:tracePt t="98711" x="2813050" y="3303588"/>
          <p14:tracePt t="98728" x="2813050" y="3214688"/>
          <p14:tracePt t="98745" x="2813050" y="3098800"/>
          <p14:tracePt t="98763" x="2813050" y="2946400"/>
          <p14:tracePt t="98781" x="2813050" y="2847975"/>
          <p14:tracePt t="98794" x="2813050" y="2660650"/>
          <p14:tracePt t="98811" x="2822575" y="2589213"/>
          <p14:tracePt t="98828" x="2830513" y="2490788"/>
          <p14:tracePt t="98846" x="2830513" y="2455863"/>
          <p14:tracePt t="98864" x="2830513" y="2438400"/>
          <p14:tracePt t="98896" x="2830513" y="2428875"/>
          <p14:tracePt t="99080" x="2813050" y="2428875"/>
          <p14:tracePt t="99097" x="2803525" y="2428875"/>
          <p14:tracePt t="99131" x="2795588" y="2419350"/>
          <p14:tracePt t="99530" x="2776538" y="2401888"/>
          <p14:tracePt t="99548" x="2724150" y="2322513"/>
          <p14:tracePt t="99564" x="2705100" y="2276475"/>
          <p14:tracePt t="99580" x="2670175" y="2224088"/>
          <p14:tracePt t="99595" x="2643188" y="2197100"/>
          <p14:tracePt t="99613" x="2643188" y="2187575"/>
          <p14:tracePt t="99630" x="2633663" y="2179638"/>
          <p14:tracePt t="99648" x="2633663" y="2170113"/>
          <p14:tracePt t="99664" x="2625725" y="2160588"/>
          <p14:tracePt t="99711" x="2625725" y="2152650"/>
          <p14:tracePt t="99762" x="2608263" y="2133600"/>
          <p14:tracePt t="99779" x="2608263" y="2125663"/>
          <p14:tracePt t="99796" x="2598738" y="2116138"/>
          <p14:tracePt t="99814" x="2589213" y="2108200"/>
          <p14:tracePt t="99846" x="2581275" y="2098675"/>
          <p14:tracePt t="99880" x="2571750" y="2098675"/>
          <p14:tracePt t="101481" x="2571750" y="2133600"/>
          <p14:tracePt t="101496" x="2571750" y="2152650"/>
          <p14:tracePt t="101512" x="2571750" y="2187575"/>
          <p14:tracePt t="101531" x="2581275" y="2197100"/>
          <p14:tracePt t="101547" x="2581275" y="2205038"/>
          <p14:tracePt t="101564" x="2581275" y="2214563"/>
          <p14:tracePt t="101581" x="2581275" y="2224088"/>
          <p14:tracePt t="101598" x="2598738" y="2241550"/>
          <p14:tracePt t="101614" x="2598738" y="2259013"/>
          <p14:tracePt t="101630" x="2616200" y="2295525"/>
          <p14:tracePt t="101645" x="2616200" y="2303463"/>
          <p14:tracePt t="101661" x="2633663" y="2330450"/>
          <p14:tracePt t="101678" x="2643188" y="2357438"/>
          <p14:tracePt t="101696" x="2660650" y="2384425"/>
          <p14:tracePt t="101712" x="2660650" y="2411413"/>
          <p14:tracePt t="101729" x="2679700" y="2446338"/>
          <p14:tracePt t="101744" x="2687638" y="2465388"/>
          <p14:tracePt t="101761" x="2697163" y="2509838"/>
          <p14:tracePt t="101779" x="2714625" y="2562225"/>
          <p14:tracePt t="101794" x="2732088" y="2633663"/>
          <p14:tracePt t="101811" x="2751138" y="2660650"/>
          <p14:tracePt t="101828" x="2776538" y="2732088"/>
          <p14:tracePt t="101846" x="2813050" y="2813050"/>
          <p14:tracePt t="101864" x="2840038" y="2894013"/>
          <p14:tracePt t="101880" x="2847975" y="2928938"/>
          <p14:tracePt t="101897" x="2874963" y="3009900"/>
          <p14:tracePt t="101914" x="2894013" y="3089275"/>
          <p14:tracePt t="101930" x="2901950" y="3125788"/>
          <p14:tracePt t="101947" x="2911475" y="3205163"/>
          <p14:tracePt t="101965" x="2928938" y="3276600"/>
          <p14:tracePt t="101978" x="2938463" y="3322638"/>
          <p14:tracePt t="101995" x="2955925" y="3375025"/>
          <p14:tracePt t="102013" x="2965450" y="3429000"/>
          <p14:tracePt t="102029" x="2973388" y="3455988"/>
          <p14:tracePt t="102047" x="2982913" y="3527425"/>
          <p14:tracePt t="102064" x="3000375" y="3616325"/>
          <p14:tracePt t="102078" x="3009900" y="3660775"/>
          <p14:tracePt t="102096" x="3044825" y="3768725"/>
          <p14:tracePt t="102115" x="3081338" y="3857625"/>
          <p14:tracePt t="102130" x="3089275" y="3894138"/>
          <p14:tracePt t="102147" x="3108325" y="3946525"/>
          <p14:tracePt t="102165" x="3116263" y="3973513"/>
          <p14:tracePt t="102180" x="3125788" y="3983038"/>
          <p14:tracePt t="102194" x="3133725" y="3990975"/>
          <p14:tracePt t="102211" x="3133725" y="4000500"/>
          <p14:tracePt t="102228" x="3143250" y="4000500"/>
          <p14:tracePt t="102245" x="3143250" y="4010025"/>
          <p14:tracePt t="102763" x="3160713" y="4010025"/>
          <p14:tracePt t="102780" x="3197225" y="4010025"/>
          <p14:tracePt t="102798" x="3241675" y="4010025"/>
          <p14:tracePt t="102813" x="3259138" y="4010025"/>
          <p14:tracePt t="102830" x="3295650" y="4010025"/>
          <p14:tracePt t="102846" x="3330575" y="4010025"/>
          <p14:tracePt t="102864" x="3357563" y="4000500"/>
          <p14:tracePt t="102880" x="3394075" y="4000500"/>
          <p14:tracePt t="102897" x="3411538" y="4000500"/>
          <p14:tracePt t="102914" x="3429000" y="4000500"/>
          <p14:tracePt t="102930" x="3446463" y="3990975"/>
          <p14:tracePt t="102948" x="3455988" y="3990975"/>
          <p14:tracePt t="102963" x="3473450" y="3983038"/>
          <p14:tracePt t="102980" x="3482975" y="3983038"/>
          <p14:tracePt t="102997" x="3500438" y="3983038"/>
          <p14:tracePt t="103014" x="3509963" y="3983038"/>
          <p14:tracePt t="103047" x="3517900" y="3973513"/>
          <p14:tracePt t="103064" x="3536950" y="3973513"/>
          <p14:tracePt t="103097" x="3544888" y="3973513"/>
          <p14:tracePt t="103114" x="3554413" y="3973513"/>
          <p14:tracePt t="103130" x="3562350" y="3973513"/>
          <p14:tracePt t="103147" x="3571875" y="3973513"/>
          <p14:tracePt t="103164" x="3581400" y="3965575"/>
          <p14:tracePt t="103180" x="3589338" y="3965575"/>
          <p14:tracePt t="103197" x="3598863" y="3965575"/>
          <p14:tracePt t="103214" x="3616325" y="3965575"/>
          <p14:tracePt t="103230" x="3633788" y="3965575"/>
          <p14:tracePt t="103247" x="3670300" y="3965575"/>
          <p14:tracePt t="103264" x="3714750" y="3965575"/>
          <p14:tracePt t="103281" x="3759200" y="3965575"/>
          <p14:tracePt t="103297" x="3786188" y="3965575"/>
          <p14:tracePt t="103314" x="3830638" y="3965575"/>
          <p14:tracePt t="103331" x="3867150" y="3965575"/>
          <p14:tracePt t="103347" x="3875088" y="3965575"/>
          <p14:tracePt t="103364" x="3884613" y="3965575"/>
          <p14:tracePt t="103380" x="3894138" y="3965575"/>
          <p14:tracePt t="103395" x="3902075" y="3965575"/>
          <p14:tracePt t="103414" x="3911600" y="3965575"/>
          <p14:tracePt t="103429" x="3919538" y="3965575"/>
          <p14:tracePt t="103463" x="3929063" y="3965575"/>
          <p14:tracePt t="103513" x="3938588" y="3965575"/>
          <p14:tracePt t="103580" x="3946525" y="3965575"/>
          <p14:tracePt t="103611" x="3956050" y="3965575"/>
          <p14:tracePt t="103646" x="3965575" y="3965575"/>
          <p14:tracePt t="103697" x="3973513" y="3965575"/>
          <p14:tracePt t="103730" x="3983038" y="3965575"/>
          <p14:tracePt t="113281" x="3990975" y="3965575"/>
          <p14:tracePt t="113293" x="4010025" y="3965575"/>
          <p14:tracePt t="113310" x="4081463" y="3983038"/>
          <p14:tracePt t="113328" x="4170363" y="4000500"/>
          <p14:tracePt t="113344" x="4251325" y="4010025"/>
          <p14:tracePt t="113362" x="4268788" y="4017963"/>
          <p14:tracePt t="113380" x="4295775" y="4027488"/>
          <p14:tracePt t="113397" x="4313238" y="4027488"/>
          <p14:tracePt t="113414" x="4322763" y="4027488"/>
          <p14:tracePt t="113430" x="4330700" y="4027488"/>
          <p14:tracePt t="113447" x="4340225" y="4037013"/>
          <p14:tracePt t="113463" x="4348163" y="4037013"/>
          <p14:tracePt t="113480" x="4357688" y="4037013"/>
          <p14:tracePt t="113497" x="4367213" y="4037013"/>
          <p14:tracePt t="113528" x="4375150" y="4037013"/>
          <p14:tracePt t="113563" x="4384675" y="4037013"/>
          <p14:tracePt t="115514" x="4322763" y="4044950"/>
          <p14:tracePt t="115531" x="4295775" y="4044950"/>
          <p14:tracePt t="115545" x="4251325" y="4054475"/>
          <p14:tracePt t="115562" x="4224338" y="4062413"/>
          <p14:tracePt t="115578" x="4187825" y="4071938"/>
          <p14:tracePt t="115595" x="4152900" y="4071938"/>
          <p14:tracePt t="115612" x="4116388" y="4081463"/>
          <p14:tracePt t="115629" x="4098925" y="4081463"/>
          <p14:tracePt t="115646" x="4062413" y="4081463"/>
          <p14:tracePt t="115660" x="4044950" y="4081463"/>
          <p14:tracePt t="115677" x="4000500" y="4081463"/>
          <p14:tracePt t="115695" x="3965575" y="4081463"/>
          <p14:tracePt t="115714" x="3919538" y="4089400"/>
          <p14:tracePt t="115730" x="3894138" y="4089400"/>
          <p14:tracePt t="115746" x="3830638" y="4098925"/>
          <p14:tracePt t="115762" x="3786188" y="4098925"/>
          <p14:tracePt t="115779" x="3768725" y="4098925"/>
          <p14:tracePt t="115796" x="3724275" y="4098925"/>
          <p14:tracePt t="115813" x="3687763" y="4098925"/>
          <p14:tracePt t="115828" x="3670300" y="4098925"/>
          <p14:tracePt t="115846" x="3633788" y="4098925"/>
          <p14:tracePt t="115864" x="3581400" y="4098925"/>
          <p14:tracePt t="115879" x="3517900" y="4098925"/>
          <p14:tracePt t="115897" x="3482975" y="4108450"/>
          <p14:tracePt t="115913" x="3402013" y="4116388"/>
          <p14:tracePt t="115930" x="3330575" y="4125913"/>
          <p14:tracePt t="115946" x="3295650" y="4125913"/>
          <p14:tracePt t="115963" x="3259138" y="4133850"/>
          <p14:tracePt t="115980" x="3214688" y="4133850"/>
          <p14:tracePt t="115995" x="3197225" y="4133850"/>
          <p14:tracePt t="116012" x="3160713" y="4133850"/>
          <p14:tracePt t="116029" x="3108325" y="4133850"/>
          <p14:tracePt t="116045" x="3081338" y="4133850"/>
          <p14:tracePt t="116063" x="2990850" y="4133850"/>
          <p14:tracePt t="116080" x="2901950" y="4133850"/>
          <p14:tracePt t="116097" x="2847975" y="4133850"/>
          <p14:tracePt t="116113" x="2768600" y="4133850"/>
          <p14:tracePt t="116130" x="2687638" y="4133850"/>
          <p14:tracePt t="116146" x="2660650" y="4133850"/>
          <p14:tracePt t="116162" x="2625725" y="4133850"/>
          <p14:tracePt t="116181" x="2589213" y="4133850"/>
          <p14:tracePt t="116195" x="2571750" y="4133850"/>
          <p14:tracePt t="116213" x="2544763" y="4133850"/>
          <p14:tracePt t="116230" x="2536825" y="4133850"/>
          <p14:tracePt t="116247" x="2527300" y="4133850"/>
          <p14:tracePt t="116263" x="2517775" y="4133850"/>
          <p14:tracePt t="116313" x="2509838" y="4133850"/>
          <p14:tracePt t="116363" x="2490788" y="4133850"/>
          <p14:tracePt t="116380" x="2482850" y="4133850"/>
          <p14:tracePt t="116397" x="2465388" y="4133850"/>
          <p14:tracePt t="116429" x="2455863" y="4133850"/>
          <p14:tracePt t="116446" x="2446338" y="4133850"/>
          <p14:tracePt t="116611" x="2455863" y="4133850"/>
          <p14:tracePt t="116646" x="2473325" y="4133850"/>
          <p14:tracePt t="116677" x="2490788" y="4133850"/>
          <p14:tracePt t="116696" x="2527300" y="4133850"/>
          <p14:tracePt t="116712" x="2571750" y="4133850"/>
          <p14:tracePt t="116729" x="2598738" y="4133850"/>
          <p14:tracePt t="116747" x="2643188" y="4133850"/>
          <p14:tracePt t="116763" x="2697163" y="4133850"/>
          <p14:tracePt t="116779" x="2724150" y="4133850"/>
          <p14:tracePt t="116795" x="2759075" y="4133850"/>
          <p14:tracePt t="116812" x="2795588" y="4133850"/>
          <p14:tracePt t="116828" x="2803525" y="4133850"/>
          <p14:tracePt t="116846" x="2822575" y="4133850"/>
          <p14:tracePt t="116864" x="2830513" y="4133850"/>
          <p14:tracePt t="116895" x="2840038" y="4133850"/>
          <p14:tracePt t="116914" x="2857500" y="4133850"/>
          <p14:tracePt t="116930" x="2874963" y="4133850"/>
          <p14:tracePt t="116946" x="2884488" y="4133850"/>
          <p14:tracePt t="116964" x="2928938" y="4133850"/>
          <p14:tracePt t="116980" x="2965450" y="4133850"/>
          <p14:tracePt t="116997" x="2982913" y="4133850"/>
          <p14:tracePt t="117011" x="3017838" y="4133850"/>
          <p14:tracePt t="117030" x="3062288" y="4133850"/>
          <p14:tracePt t="117046" x="3089275" y="4133850"/>
          <p14:tracePt t="117063" x="3125788" y="4143375"/>
          <p14:tracePt t="117080" x="3160713" y="4143375"/>
          <p14:tracePt t="117096" x="3170238" y="4143375"/>
          <p14:tracePt t="117112" x="3187700" y="4143375"/>
          <p14:tracePt t="117130" x="3197225" y="4143375"/>
          <p14:tracePt t="117163" x="3205163" y="4143375"/>
          <p14:tracePt t="117180" x="3224213" y="4143375"/>
          <p14:tracePt t="117195" x="3241675" y="4143375"/>
          <p14:tracePt t="117211" x="3286125" y="4143375"/>
          <p14:tracePt t="117229" x="3322638" y="4152900"/>
          <p14:tracePt t="117247" x="3357563" y="4152900"/>
          <p14:tracePt t="117262" x="3375025" y="4152900"/>
          <p14:tracePt t="117280" x="3429000" y="4160838"/>
          <p14:tracePt t="117295" x="3446463" y="4160838"/>
          <p14:tracePt t="117312" x="3482975" y="4160838"/>
          <p14:tracePt t="117327" x="3500438" y="4160838"/>
          <p14:tracePt t="117345" x="3509963" y="4160838"/>
          <p14:tracePt t="117362" x="3527425" y="4160838"/>
          <p14:tracePt t="117380" x="3544888" y="4160838"/>
          <p14:tracePt t="117397" x="3571875" y="4160838"/>
          <p14:tracePt t="117413" x="3581400" y="4160838"/>
          <p14:tracePt t="117430" x="3608388" y="4160838"/>
          <p14:tracePt t="117447" x="3625850" y="4160838"/>
          <p14:tracePt t="117462" x="3643313" y="4160838"/>
          <p14:tracePt t="117479" x="3652838" y="4160838"/>
          <p14:tracePt t="117496" x="3670300" y="4160838"/>
          <p14:tracePt t="117510" x="3679825" y="4160838"/>
          <p14:tracePt t="117544" x="3697288" y="4160838"/>
          <p14:tracePt t="117562" x="3705225" y="4160838"/>
          <p14:tracePt t="117578" x="3714750" y="4160838"/>
          <p14:tracePt t="117596" x="3724275" y="4160838"/>
          <p14:tracePt t="117613" x="3732213" y="4160838"/>
          <p14:tracePt t="117630" x="3741738" y="4160838"/>
          <p14:tracePt t="117660" x="3751263" y="4160838"/>
          <p14:tracePt t="117713" x="3759200" y="4160838"/>
          <p14:tracePt t="117996" x="3751263" y="4160838"/>
          <p14:tracePt t="118011" x="3724275" y="4160838"/>
          <p14:tracePt t="118028" x="3705225" y="4160838"/>
          <p14:tracePt t="118046" x="3670300" y="4160838"/>
          <p14:tracePt t="118062" x="3625850" y="4160838"/>
          <p14:tracePt t="118080" x="3581400" y="4160838"/>
          <p14:tracePt t="118096" x="3562350" y="4160838"/>
          <p14:tracePt t="118113" x="3527425" y="4160838"/>
          <p14:tracePt t="118130" x="3490913" y="4160838"/>
          <p14:tracePt t="118146" x="3473450" y="4160838"/>
          <p14:tracePt t="118163" x="3438525" y="4160838"/>
          <p14:tracePt t="118180" x="3429000" y="4160838"/>
          <p14:tracePt t="118195" x="3419475" y="4160838"/>
          <p14:tracePt t="118229" x="3402013" y="4160838"/>
          <p14:tracePt t="118245" x="3375025" y="4160838"/>
          <p14:tracePt t="118263" x="3330575" y="4160838"/>
          <p14:tracePt t="118282" x="3259138" y="4152900"/>
          <p14:tracePt t="118294" x="3224213" y="4152900"/>
          <p14:tracePt t="118312" x="3160713" y="4143375"/>
          <p14:tracePt t="118328" x="3125788" y="4143375"/>
          <p14:tracePt t="118345" x="3108325" y="4143375"/>
          <p14:tracePt t="118362" x="3062288" y="4143375"/>
          <p14:tracePt t="118378" x="3027363" y="4143375"/>
          <p14:tracePt t="118395" x="2982913" y="4133850"/>
          <p14:tracePt t="118413" x="2965450" y="4125913"/>
          <p14:tracePt t="118430" x="2928938" y="4125913"/>
          <p14:tracePt t="118446" x="2884488" y="4125913"/>
          <p14:tracePt t="118463" x="2867025" y="4125913"/>
          <p14:tracePt t="118481" x="2822575" y="4125913"/>
          <p14:tracePt t="118497" x="2786063" y="4125913"/>
          <p14:tracePt t="118512" x="2759075" y="4125913"/>
          <p14:tracePt t="118529" x="2714625" y="4125913"/>
          <p14:tracePt t="118547" x="2679700" y="4125913"/>
          <p14:tracePt t="118563" x="2652713" y="4125913"/>
          <p14:tracePt t="118579" x="2643188" y="4125913"/>
          <p14:tracePt t="118594" x="2625725" y="4125913"/>
          <p14:tracePt t="118629" x="2616200" y="4125913"/>
          <p14:tracePt t="118647" x="2608263" y="4125913"/>
          <p14:tracePt t="118663" x="2589213" y="4125913"/>
          <p14:tracePt t="118697" x="2581275" y="4125913"/>
          <p14:tracePt t="118713" x="2571750" y="4125913"/>
          <p14:tracePt t="118746" x="2562225" y="4125913"/>
          <p14:tracePt t="119029" x="2589213" y="4125913"/>
          <p14:tracePt t="119046" x="2608263" y="4125913"/>
          <p14:tracePt t="119062" x="2652713" y="4125913"/>
          <p14:tracePt t="119080" x="2697163" y="4125913"/>
          <p14:tracePt t="119096" x="2714625" y="4125913"/>
          <p14:tracePt t="119111" x="2751138" y="4125913"/>
          <p14:tracePt t="119128" x="2768600" y="4125913"/>
          <p14:tracePt t="119146" x="2813050" y="4125913"/>
          <p14:tracePt t="119163" x="2847975" y="4125913"/>
          <p14:tracePt t="119180" x="2901950" y="4125913"/>
          <p14:tracePt t="119195" x="2928938" y="4125913"/>
          <p14:tracePt t="119211" x="3000375" y="4125913"/>
          <p14:tracePt t="119229" x="3071813" y="4125913"/>
          <p14:tracePt t="119246" x="3108325" y="4125913"/>
          <p14:tracePt t="119263" x="3187700" y="4125913"/>
          <p14:tracePt t="119280" x="3259138" y="4125913"/>
          <p14:tracePt t="119296" x="3286125" y="4125913"/>
          <p14:tracePt t="119313" x="3330575" y="4125913"/>
          <p14:tracePt t="119327" x="3375025" y="4116388"/>
          <p14:tracePt t="119345" x="3402013" y="4116388"/>
          <p14:tracePt t="119362" x="3455988" y="4116388"/>
          <p14:tracePt t="119378" x="3500438" y="4116388"/>
          <p14:tracePt t="119395" x="3527425" y="4116388"/>
          <p14:tracePt t="119413" x="3571875" y="4116388"/>
          <p14:tracePt t="119430" x="3643313" y="4116388"/>
          <p14:tracePt t="119447" x="3741738" y="4116388"/>
          <p14:tracePt t="119462" x="3795713" y="4116388"/>
          <p14:tracePt t="119480" x="3867150" y="4116388"/>
          <p14:tracePt t="119496" x="3919538" y="4116388"/>
          <p14:tracePt t="119513" x="3946525" y="4116388"/>
          <p14:tracePt t="119529" x="4017963" y="4116388"/>
          <p14:tracePt t="119546" x="4116388" y="4116388"/>
          <p14:tracePt t="119561" x="4160838" y="4116388"/>
          <p14:tracePt t="119579" x="4241800" y="4116388"/>
          <p14:tracePt t="119596" x="4295775" y="4116388"/>
          <p14:tracePt t="119611" x="4330700" y="4116388"/>
          <p14:tracePt t="119628" x="4384675" y="4116388"/>
          <p14:tracePt t="119646" x="4429125" y="4116388"/>
          <p14:tracePt t="119663" x="4446588" y="4116388"/>
          <p14:tracePt t="119679" x="4465638" y="4116388"/>
          <p14:tracePt t="119696" x="4483100" y="4116388"/>
          <p14:tracePt t="119729" x="4491038" y="4116388"/>
          <p14:tracePt t="119747" x="4500563" y="4116388"/>
          <p14:tracePt t="119763" x="4510088" y="4108450"/>
          <p14:tracePt t="119779" x="4518025" y="4108450"/>
          <p14:tracePt t="119795" x="4537075" y="4098925"/>
          <p14:tracePt t="119812" x="4545013" y="4098925"/>
          <p14:tracePt t="119828" x="4581525" y="4089400"/>
          <p14:tracePt t="119845" x="4616450" y="4071938"/>
          <p14:tracePt t="119863" x="4652963" y="4062413"/>
          <p14:tracePt t="119877" x="4660900" y="4062413"/>
          <p14:tracePt t="119895" x="4687888" y="4054475"/>
          <p14:tracePt t="119913" x="4724400" y="4054475"/>
          <p14:tracePt t="119927" x="4732338" y="4044950"/>
          <p14:tracePt t="119945" x="4741863" y="4044950"/>
          <p14:tracePt t="119963" x="4759325" y="4044950"/>
          <p14:tracePt t="119996" x="4768850" y="4044950"/>
          <p14:tracePt t="120029" x="4776788" y="4044950"/>
          <p14:tracePt t="121126" x="4795838" y="4044950"/>
          <p14:tracePt t="121144" x="4848225" y="4044950"/>
          <p14:tracePt t="121162" x="4929188" y="4044950"/>
          <p14:tracePt t="121180" x="4991100" y="4044950"/>
          <p14:tracePt t="121195" x="5027613" y="4044950"/>
          <p14:tracePt t="121210" x="5062538" y="4044950"/>
          <p14:tracePt t="121227" x="5081588" y="4044950"/>
          <p14:tracePt t="121245" x="5116513" y="4044950"/>
          <p14:tracePt t="121263" x="5160963" y="4044950"/>
          <p14:tracePt t="121279" x="5197475" y="4044950"/>
          <p14:tracePt t="121296" x="5205413" y="4044950"/>
          <p14:tracePt t="121313" x="5232400" y="4044950"/>
          <p14:tracePt t="121327" x="5241925" y="4044950"/>
          <p14:tracePt t="121345" x="5276850" y="4044950"/>
          <p14:tracePt t="121361" x="5313363" y="4044950"/>
          <p14:tracePt t="121377" x="5330825" y="4044950"/>
          <p14:tracePt t="121394" x="5367338" y="4044950"/>
          <p14:tracePt t="121412" x="5411788" y="4054475"/>
          <p14:tracePt t="121430" x="5446713" y="4054475"/>
          <p14:tracePt t="121446" x="5465763" y="4054475"/>
          <p14:tracePt t="121463" x="5500688" y="4054475"/>
          <p14:tracePt t="121480" x="5545138" y="4054475"/>
          <p14:tracePt t="121496" x="5562600" y="4054475"/>
          <p14:tracePt t="121513" x="5599113" y="4054475"/>
          <p14:tracePt t="121531" x="5634038" y="4054475"/>
          <p14:tracePt t="121546" x="5653088" y="4054475"/>
          <p14:tracePt t="121561" x="5697538" y="4054475"/>
          <p14:tracePt t="121579" x="5732463" y="4062413"/>
          <p14:tracePt t="121596" x="5751513" y="4062413"/>
          <p14:tracePt t="121629" x="5768975" y="4062413"/>
          <p14:tracePt t="121646" x="5786438" y="4062413"/>
          <p14:tracePt t="121663" x="5795963" y="4062413"/>
          <p14:tracePt t="121679" x="5822950" y="4062413"/>
          <p14:tracePt t="121696" x="5857875" y="4062413"/>
          <p14:tracePt t="121712" x="5875338" y="4062413"/>
          <p14:tracePt t="121729" x="5902325" y="4062413"/>
          <p14:tracePt t="121745" x="5929313" y="4062413"/>
          <p14:tracePt t="121763" x="5946775" y="4062413"/>
          <p14:tracePt t="121780" x="5991225" y="4062413"/>
          <p14:tracePt t="121794" x="6045200" y="4062413"/>
          <p14:tracePt t="121811" x="6062663" y="4062413"/>
          <p14:tracePt t="121829" x="6116638" y="4062413"/>
          <p14:tracePt t="121847" x="6161088" y="4062413"/>
          <p14:tracePt t="121862" x="6188075" y="4062413"/>
          <p14:tracePt t="121879" x="6224588" y="4062413"/>
          <p14:tracePt t="121896" x="6259513" y="4062413"/>
          <p14:tracePt t="121913" x="6286500" y="4062413"/>
          <p14:tracePt t="121927" x="6330950" y="4062413"/>
          <p14:tracePt t="121944" x="6367463" y="4062413"/>
          <p14:tracePt t="121962" x="6384925" y="4062413"/>
          <p14:tracePt t="121979" x="6419850" y="4062413"/>
          <p14:tracePt t="121997" x="6465888" y="4062413"/>
          <p14:tracePt t="122011" x="6491288" y="4062413"/>
          <p14:tracePt t="122028" x="6527800" y="4062413"/>
          <p14:tracePt t="122047" x="6562725" y="4062413"/>
          <p14:tracePt t="122059" x="6581775" y="4062413"/>
          <p14:tracePt t="122076" x="6616700" y="4062413"/>
          <p14:tracePt t="122094" x="6653213" y="4062413"/>
          <p14:tracePt t="122112" x="6661150" y="4062413"/>
          <p14:tracePt t="122128" x="6670675" y="4062413"/>
          <p14:tracePt t="122146" x="6680200" y="4062413"/>
          <p14:tracePt t="122163" x="6688138" y="4062413"/>
          <p14:tracePt t="122195" x="6705600" y="4062413"/>
          <p14:tracePt t="122211" x="6715125" y="4062413"/>
          <p14:tracePt t="122242" x="6724650" y="4062413"/>
          <p14:tracePt t="122258" x="6742113" y="4062413"/>
          <p14:tracePt t="122274" x="6751638" y="4062413"/>
          <p14:tracePt t="122309" x="6759575" y="4062413"/>
          <p14:tracePt t="122326" x="6777038" y="4062413"/>
          <p14:tracePt t="122343" x="6786563" y="4062413"/>
          <p14:tracePt t="122361" x="6804025" y="4062413"/>
          <p14:tracePt t="122396" x="6813550" y="4062413"/>
          <p14:tracePt t="122413" x="6823075" y="4062413"/>
          <p14:tracePt t="122428" x="6831013" y="4062413"/>
          <p14:tracePt t="122445" x="6840538" y="4062413"/>
          <p14:tracePt t="122579" x="6840538" y="4054475"/>
          <p14:tracePt t="122596" x="6831013" y="4054475"/>
          <p14:tracePt t="122611" x="6823075" y="4044950"/>
          <p14:tracePt t="122627" x="6769100" y="4044950"/>
          <p14:tracePt t="122645" x="6697663" y="4027488"/>
          <p14:tracePt t="122661" x="6643688" y="4017963"/>
          <p14:tracePt t="122680" x="6545263" y="4010025"/>
          <p14:tracePt t="122696" x="6465888" y="4000500"/>
          <p14:tracePt t="122711" x="6419850" y="3990975"/>
          <p14:tracePt t="122728" x="6323013" y="3983038"/>
          <p14:tracePt t="122746" x="6232525" y="3973513"/>
          <p14:tracePt t="122763" x="6197600" y="3973513"/>
          <p14:tracePt t="122779" x="6126163" y="3965575"/>
          <p14:tracePt t="122796" x="6045200" y="3965575"/>
          <p14:tracePt t="122812" x="6010275" y="3956050"/>
          <p14:tracePt t="122829" x="5938838" y="3946525"/>
          <p14:tracePt t="122846" x="5857875" y="3946525"/>
          <p14:tracePt t="122862" x="5822950" y="3946525"/>
          <p14:tracePt t="122878" x="5751513" y="3946525"/>
          <p14:tracePt t="122895" x="5680075" y="3946525"/>
          <p14:tracePt t="122913" x="5599113" y="3946525"/>
          <p14:tracePt t="122929" x="5572125" y="3946525"/>
          <p14:tracePt t="122947" x="5537200" y="3938588"/>
          <p14:tracePt t="122963" x="5491163" y="3929063"/>
          <p14:tracePt t="122979" x="5465763" y="3929063"/>
          <p14:tracePt t="122997" x="5394325" y="3929063"/>
          <p14:tracePt t="123012" x="5357813" y="3929063"/>
          <p14:tracePt t="123029" x="5259388" y="3929063"/>
          <p14:tracePt t="123047" x="5180013" y="3919538"/>
          <p14:tracePt t="123060" x="5143500" y="3919538"/>
          <p14:tracePt t="123077" x="5081588" y="3919538"/>
          <p14:tracePt t="123094" x="5018088" y="3911600"/>
          <p14:tracePt t="123112" x="5000625" y="3911600"/>
          <p14:tracePt t="123129" x="4956175" y="3911600"/>
          <p14:tracePt t="123147" x="4919663" y="3911600"/>
          <p14:tracePt t="123163" x="4884738" y="3911600"/>
          <p14:tracePt t="123179" x="4867275" y="3911600"/>
          <p14:tracePt t="123184" x="4848225" y="3911600"/>
          <p14:tracePt t="123196" x="4822825" y="3902075"/>
          <p14:tracePt t="123211" x="4776788" y="3902075"/>
          <p14:tracePt t="123228" x="4751388" y="3902075"/>
          <p14:tracePt t="123247" x="4714875" y="3902075"/>
          <p14:tracePt t="123262" x="4679950" y="3902075"/>
          <p14:tracePt t="123279" x="4633913" y="3902075"/>
          <p14:tracePt t="123296" x="4625975" y="3902075"/>
          <p14:tracePt t="123313" x="4608513" y="3902075"/>
          <p14:tracePt t="123327" x="4598988" y="3902075"/>
          <p14:tracePt t="123345" x="4589463" y="3902075"/>
          <p14:tracePt t="123363" x="4581525" y="3902075"/>
          <p14:tracePt t="123396" x="4572000" y="3902075"/>
          <p14:tracePt t="123428" x="4562475" y="3902075"/>
          <p14:tracePt t="123446" x="4554538" y="3902075"/>
          <p14:tracePt t="123478" x="4545013" y="3902075"/>
          <p14:tracePt t="123495" x="4537075" y="3902075"/>
          <p14:tracePt t="123530" x="4518025" y="3902075"/>
          <p14:tracePt t="123545" x="4510088" y="3902075"/>
          <p14:tracePt t="123562" x="4500563" y="3902075"/>
          <p14:tracePt t="123579" x="4491038" y="3902075"/>
          <p14:tracePt t="123696" x="4491038" y="3911600"/>
          <p14:tracePt t="123746" x="4491038" y="3929063"/>
          <p14:tracePt t="123780" x="4500563" y="3929063"/>
          <p14:tracePt t="123795" x="4510088" y="3938588"/>
          <p14:tracePt t="123814" x="4518025" y="3938588"/>
          <p14:tracePt t="123828" x="4545013" y="3938588"/>
          <p14:tracePt t="123845" x="4598988" y="3946525"/>
          <p14:tracePt t="123862" x="4633913" y="3956050"/>
          <p14:tracePt t="123878" x="4705350" y="3956050"/>
          <p14:tracePt t="123895" x="4786313" y="3956050"/>
          <p14:tracePt t="123912" x="4813300" y="3956050"/>
          <p14:tracePt t="123929" x="4857750" y="3956050"/>
          <p14:tracePt t="123946" x="4902200" y="3956050"/>
          <p14:tracePt t="123963" x="4929188" y="3956050"/>
          <p14:tracePt t="123980" x="5000625" y="3956050"/>
          <p14:tracePt t="123997" x="5072063" y="3956050"/>
          <p14:tracePt t="124011" x="5108575" y="3956050"/>
          <p14:tracePt t="124028" x="5187950" y="3956050"/>
          <p14:tracePt t="124047" x="5251450" y="3956050"/>
          <p14:tracePt t="124060" x="5286375" y="3956050"/>
          <p14:tracePt t="124078" x="5348288" y="3956050"/>
          <p14:tracePt t="124096" x="5402263" y="3956050"/>
          <p14:tracePt t="124113" x="5438775" y="3956050"/>
          <p14:tracePt t="124129" x="5456238" y="3956050"/>
          <p14:tracePt t="124147" x="5510213" y="3956050"/>
          <p14:tracePt t="124163" x="5589588" y="3956050"/>
          <p14:tracePt t="124179" x="5626100" y="3956050"/>
          <p14:tracePt t="124184" x="5661025" y="3956050"/>
          <p14:tracePt t="124212" x="5776913" y="3956050"/>
          <p14:tracePt t="124229" x="5822950" y="3956050"/>
          <p14:tracePt t="124246" x="5894388" y="3956050"/>
          <p14:tracePt t="124263" x="5938838" y="3956050"/>
          <p14:tracePt t="124279" x="5965825" y="3956050"/>
          <p14:tracePt t="124294" x="6000750" y="3956050"/>
          <p14:tracePt t="124312" x="6045200" y="3956050"/>
          <p14:tracePt t="124329" x="6072188" y="3956050"/>
          <p14:tracePt t="124344" x="6134100" y="3956050"/>
          <p14:tracePt t="124361" x="6197600" y="3956050"/>
          <p14:tracePt t="124379" x="6259513" y="3956050"/>
          <p14:tracePt t="124396" x="6286500" y="3956050"/>
          <p14:tracePt t="124414" x="6330950" y="3956050"/>
          <p14:tracePt t="124428" x="6357938" y="3956050"/>
          <p14:tracePt t="124443" x="6411913" y="3956050"/>
          <p14:tracePt t="124461" x="6456363" y="3956050"/>
          <p14:tracePt t="124478" x="6473825" y="3956050"/>
          <p14:tracePt t="124496" x="6510338" y="3956050"/>
          <p14:tracePt t="124513" x="6527800" y="3956050"/>
          <p14:tracePt t="124529" x="6537325" y="3956050"/>
          <p14:tracePt t="124546" x="6545263" y="3956050"/>
          <p14:tracePt t="124563" x="6554788" y="3956050"/>
          <p14:tracePt t="124577" x="6562725" y="3956050"/>
          <p14:tracePt t="124594" x="6572250" y="3956050"/>
          <p14:tracePt t="124611" x="6599238" y="3956050"/>
          <p14:tracePt t="124626" x="6616700" y="3956050"/>
          <p14:tracePt t="124644" x="6653213" y="3956050"/>
          <p14:tracePt t="124661" x="6670675" y="3956050"/>
          <p14:tracePt t="124678" x="6680200" y="3956050"/>
          <p14:tracePt t="124696" x="6688138" y="3956050"/>
          <p14:tracePt t="124712" x="6697663" y="3956050"/>
          <p14:tracePt t="124746" x="6705600" y="3956050"/>
          <p14:tracePt t="124762" x="6715125" y="3956050"/>
          <p14:tracePt t="124846" x="6732588" y="3956050"/>
          <p14:tracePt t="124862" x="6742113" y="3956050"/>
          <p14:tracePt t="124880" x="6751638" y="3956050"/>
          <p14:tracePt t="124893" x="6759575" y="3956050"/>
          <p14:tracePt t="124909" x="6777038" y="3956050"/>
          <p14:tracePt t="124927" x="6796088" y="3956050"/>
          <p14:tracePt t="124944" x="6804025" y="3956050"/>
          <p14:tracePt t="124979" x="6813550" y="3956050"/>
          <p14:tracePt t="124996" x="6831013" y="3956050"/>
          <p14:tracePt t="125027" x="6840538" y="3956050"/>
          <p14:tracePt t="125062" x="6848475" y="3956050"/>
          <p14:tracePt t="125263" x="6813550" y="3946525"/>
          <p14:tracePt t="125279" x="6786563" y="3946525"/>
          <p14:tracePt t="125297" x="6670675" y="3902075"/>
          <p14:tracePt t="125310" x="6589713" y="3848100"/>
          <p14:tracePt t="125328" x="6394450" y="3751263"/>
          <p14:tracePt t="125345" x="6161088" y="3625850"/>
          <p14:tracePt t="125361" x="5946775" y="3473450"/>
          <p14:tracePt t="125379" x="5840413" y="3402013"/>
          <p14:tracePt t="125395" x="5643563" y="3259138"/>
          <p14:tracePt t="125414" x="5473700" y="3133725"/>
          <p14:tracePt t="125429" x="5411788" y="3071813"/>
          <p14:tracePt t="125446" x="5268913" y="2965450"/>
          <p14:tracePt t="125464" x="5143500" y="2867025"/>
          <p14:tracePt t="125479" x="5089525" y="2822575"/>
          <p14:tracePt t="125496" x="5010150" y="2759075"/>
          <p14:tracePt t="125513" x="4946650" y="2724150"/>
          <p14:tracePt t="125528" x="4929188" y="2714625"/>
          <p14:tracePt t="125546" x="4894263" y="2697163"/>
          <p14:tracePt t="125563" x="4875213" y="2687638"/>
          <p14:tracePt t="125577" x="4867275" y="2687638"/>
          <p14:tracePt t="125595" x="4857750" y="2679700"/>
          <p14:tracePt t="125613" x="4813300" y="2660650"/>
          <p14:tracePt t="125626" x="4795838" y="2660650"/>
          <p14:tracePt t="125643" x="4741863" y="2625725"/>
          <p14:tracePt t="125660" x="4652963" y="2589213"/>
          <p14:tracePt t="125678" x="4562475" y="2536825"/>
          <p14:tracePt t="125696" x="4510088" y="2509838"/>
          <p14:tracePt t="125712" x="4402138" y="2455863"/>
          <p14:tracePt t="125730" x="4313238" y="2401888"/>
          <p14:tracePt t="125746" x="4276725" y="2393950"/>
          <p14:tracePt t="125763" x="4232275" y="2366963"/>
          <p14:tracePt t="125780" x="4224338" y="2357438"/>
          <p14:tracePt t="125794" x="4214813" y="2357438"/>
          <p14:tracePt t="125811" x="4205288" y="2347913"/>
          <p14:tracePt t="125844" x="4197350" y="2347913"/>
          <p14:tracePt t="125861" x="4197350" y="2339975"/>
          <p14:tracePt t="125894" x="4187825" y="2330450"/>
          <p14:tracePt t="125913" x="4187825" y="2322513"/>
          <p14:tracePt t="125930" x="4170363" y="2312988"/>
          <p14:tracePt t="125946" x="4143375" y="2303463"/>
          <p14:tracePt t="125963" x="4133850" y="2295525"/>
          <p14:tracePt t="125979" x="4108450" y="2286000"/>
          <p14:tracePt t="125996" x="4089400" y="2276475"/>
          <p14:tracePt t="126013" x="4081463" y="2268538"/>
          <p14:tracePt t="126027" x="4071938" y="2259013"/>
          <p14:tracePt t="126043" x="4062413" y="2259013"/>
          <p14:tracePt t="126094" x="4054475" y="2251075"/>
          <p14:tracePt t="126129" x="4044950" y="2251075"/>
          <p14:tracePt t="126480" x="4017963" y="2232025"/>
          <p14:tracePt t="126496" x="3983038" y="2205038"/>
          <p14:tracePt t="126513" x="3938588" y="2179638"/>
          <p14:tracePt t="126528" x="3929063" y="2179638"/>
          <p14:tracePt t="126546" x="3902075" y="2160588"/>
          <p14:tracePt t="126562" x="3894138" y="2152650"/>
          <p14:tracePt t="126595" x="3875088" y="2152650"/>
          <p14:tracePt t="126614" x="3867150" y="2143125"/>
          <p14:tracePt t="126629" x="3867150" y="2133600"/>
          <p14:tracePt t="126662" x="3857625" y="2133600"/>
          <p14:tracePt t="128961" x="3857625" y="2197100"/>
          <p14:tracePt t="128979" x="3884613" y="2312988"/>
          <p14:tracePt t="128995" x="3902075" y="2374900"/>
          <p14:tracePt t="129012" x="3956050" y="2517775"/>
          <p14:tracePt t="129030" x="4027488" y="2660650"/>
          <p14:tracePt t="129046" x="4054475" y="2714625"/>
          <p14:tracePt t="129062" x="4108450" y="2813050"/>
          <p14:tracePt t="129080" x="4160838" y="2894013"/>
          <p14:tracePt t="129096" x="4241800" y="2990850"/>
          <p14:tracePt t="129112" x="4286250" y="3054350"/>
          <p14:tracePt t="129130" x="4384675" y="3214688"/>
          <p14:tracePt t="129146" x="4483100" y="3367088"/>
          <p14:tracePt t="129162" x="4518025" y="3419475"/>
          <p14:tracePt t="129180" x="4581525" y="3509963"/>
          <p14:tracePt t="129186" x="4589463" y="3554413"/>
          <p14:tracePt t="129195" x="4608513" y="3589338"/>
          <p14:tracePt t="129210" x="4625975" y="3616325"/>
          <p14:tracePt t="129229" x="4633913" y="3652838"/>
          <p14:tracePt t="129244" x="4633913" y="3660775"/>
          <p14:tracePt t="129261" x="4643438" y="3679825"/>
          <p14:tracePt t="129279" x="4652963" y="3687763"/>
          <p14:tracePt t="129296" x="4652963" y="3697288"/>
          <p14:tracePt t="129327" x="4660900" y="3724275"/>
          <p14:tracePt t="129345" x="4670425" y="3759200"/>
          <p14:tracePt t="129361" x="4670425" y="3776663"/>
          <p14:tracePt t="129378" x="4679950" y="3848100"/>
          <p14:tracePt t="129395" x="4687888" y="3946525"/>
          <p14:tracePt t="129412" x="4697413" y="3990975"/>
          <p14:tracePt t="129429" x="4705350" y="4081463"/>
          <p14:tracePt t="129444" x="4705350" y="4143375"/>
          <p14:tracePt t="129461" x="4714875" y="4170363"/>
          <p14:tracePt t="129478" x="4714875" y="4179888"/>
          <p14:tracePt t="129494" x="4714875" y="4197350"/>
          <p14:tracePt t="129529" x="4714875" y="4205288"/>
          <p14:tracePt t="129829" x="4714875" y="4187825"/>
          <p14:tracePt t="129844" x="4714875" y="4179888"/>
          <p14:tracePt t="129861" x="4714875" y="4170363"/>
          <p14:tracePt t="129880" x="4714875" y="4152900"/>
          <p14:tracePt t="129894" x="4714875" y="4143375"/>
          <p14:tracePt t="129911" x="4714875" y="4125913"/>
          <p14:tracePt t="129930" x="4705350" y="4116388"/>
          <p14:tracePt t="129945" x="4705350" y="4108450"/>
          <p14:tracePt t="129963" x="4697413" y="4098925"/>
          <p14:tracePt t="129978" x="4687888" y="4054475"/>
          <p14:tracePt t="129993" x="4679950" y="4037013"/>
          <p14:tracePt t="130012" x="4670425" y="4000500"/>
          <p14:tracePt t="130029" x="4652963" y="3973513"/>
          <p14:tracePt t="130046" x="4652963" y="3965575"/>
          <p14:tracePt t="130062" x="4643438" y="3956050"/>
          <p14:tracePt t="130095" x="4643438" y="3946525"/>
          <p14:tracePt t="130879" x="4643438" y="3965575"/>
          <p14:tracePt t="130894" x="4643438" y="4000500"/>
          <p14:tracePt t="130913" x="4643438" y="4044950"/>
          <p14:tracePt t="130930" x="4633913" y="4081463"/>
          <p14:tracePt t="130946" x="4625975" y="4089400"/>
          <p14:tracePt t="130963" x="4625975" y="4108450"/>
          <p14:tracePt t="130979" x="4625975" y="4116388"/>
          <p14:tracePt t="130996" x="4625975" y="4125913"/>
          <p14:tracePt t="131013" x="4616450" y="4133850"/>
          <p14:tracePt t="131027" x="4616450" y="4143375"/>
          <p14:tracePt t="131044" x="4598988" y="4152900"/>
          <p14:tracePt t="131063" x="4581525" y="4170363"/>
          <p14:tracePt t="131077" x="4572000" y="4170363"/>
          <p14:tracePt t="131094" x="4537075" y="4197350"/>
          <p14:tracePt t="131111" x="4500563" y="4214813"/>
          <p14:tracePt t="131126" x="4473575" y="4224338"/>
          <p14:tracePt t="131143" x="4394200" y="4232275"/>
          <p14:tracePt t="131161" x="4313238" y="4241800"/>
          <p14:tracePt t="131178" x="4224338" y="4251325"/>
          <p14:tracePt t="131195" x="4170363" y="4251325"/>
          <p14:tracePt t="131200" x="4133850" y="4251325"/>
          <p14:tracePt t="131212" x="4098925" y="4251325"/>
          <p14:tracePt t="131228" x="4054475" y="4251325"/>
          <p14:tracePt t="131245" x="4037013" y="4251325"/>
          <p14:tracePt t="131262" x="4000500" y="4251325"/>
          <p14:tracePt t="131280" x="3956050" y="4251325"/>
          <p14:tracePt t="131295" x="3938588" y="4251325"/>
          <p14:tracePt t="131312" x="3902075" y="4251325"/>
          <p14:tracePt t="131329" x="3857625" y="4259263"/>
          <p14:tracePt t="131346" x="3813175" y="4259263"/>
          <p14:tracePt t="131362" x="3786188" y="4259263"/>
          <p14:tracePt t="131380" x="3751263" y="4259263"/>
          <p14:tracePt t="131396" x="3732213" y="4259263"/>
          <p14:tracePt t="131429" x="3724275" y="4259263"/>
          <p14:tracePt t="131445" x="3714750" y="4259263"/>
          <p14:tracePt t="131461" x="3705225" y="4268788"/>
          <p14:tracePt t="131495" x="3687763" y="4276725"/>
          <p14:tracePt t="131528" x="3670300" y="4286250"/>
          <p14:tracePt t="131546" x="3643313" y="4295775"/>
          <p14:tracePt t="131562" x="3625850" y="4303713"/>
          <p14:tracePt t="131579" x="3562350" y="4313238"/>
          <p14:tracePt t="131594" x="3500438" y="4330700"/>
          <p14:tracePt t="131611" x="3473450" y="4340225"/>
          <p14:tracePt t="131628" x="3438525" y="4348163"/>
          <p14:tracePt t="131645" x="3419475" y="4367213"/>
          <p14:tracePt t="131662" x="3402013" y="4367213"/>
          <p14:tracePt t="131696" x="3375025" y="4367213"/>
          <p14:tracePt t="131713" x="3357563" y="4367213"/>
          <p14:tracePt t="131729" x="3322638" y="4375150"/>
          <p14:tracePt t="131747" x="3276600" y="4375150"/>
          <p14:tracePt t="131762" x="3205163" y="4375150"/>
          <p14:tracePt t="131779" x="3170238" y="4375150"/>
          <p14:tracePt t="131796" x="3081338" y="4375150"/>
          <p14:tracePt t="131813" x="2990850" y="4375150"/>
          <p14:tracePt t="131829" x="2955925" y="4375150"/>
          <p14:tracePt t="131845" x="2884488" y="4375150"/>
          <p14:tracePt t="131862" x="2840038" y="4367213"/>
          <p14:tracePt t="131879" x="2813050" y="4367213"/>
          <p14:tracePt t="131895" x="2786063" y="4367213"/>
          <p14:tracePt t="131911" x="2768600" y="4357688"/>
          <p14:tracePt t="131928" x="2759075" y="4357688"/>
          <p14:tracePt t="131946" x="2724150" y="4348163"/>
          <p14:tracePt t="131962" x="2687638" y="4348163"/>
          <p14:tracePt t="131980" x="2670175" y="4348163"/>
          <p14:tracePt t="131995" x="2633663" y="4340225"/>
          <p14:tracePt t="132014" x="2589213" y="4340225"/>
          <p14:tracePt t="132028" x="2571750" y="4340225"/>
          <p14:tracePt t="132046" x="2536825" y="4340225"/>
          <p14:tracePt t="132063" x="2500313" y="4340225"/>
          <p14:tracePt t="132078" x="2455863" y="4340225"/>
          <p14:tracePt t="132096" x="2446338" y="4340225"/>
          <p14:tracePt t="132112" x="2438400" y="4340225"/>
          <p14:tracePt t="132127" x="2428875" y="4340225"/>
          <p14:tracePt t="132144" x="2419350" y="4340225"/>
          <p14:tracePt t="132163" x="2411413" y="4340225"/>
          <p14:tracePt t="132193" x="2401888" y="4340225"/>
          <p14:tracePt t="132228" x="2393950" y="4340225"/>
          <p14:tracePt t="132378" x="2401888" y="4340225"/>
          <p14:tracePt t="132412" x="2411413" y="4340225"/>
          <p14:tracePt t="132462" x="2419350" y="4340225"/>
          <p14:tracePt t="132496" x="2455863" y="4340225"/>
          <p14:tracePt t="132512" x="2465388" y="4340225"/>
          <p14:tracePt t="132530" x="2482850" y="4340225"/>
          <p14:tracePt t="132546" x="2490788" y="4340225"/>
          <p14:tracePt t="132562" x="2509838" y="4340225"/>
          <p14:tracePt t="132580" x="2527300" y="4340225"/>
          <p14:tracePt t="132596" x="2544763" y="4340225"/>
          <p14:tracePt t="132612" x="2554288" y="4340225"/>
          <p14:tracePt t="132629" x="2562225" y="4340225"/>
          <p14:tracePt t="132645" x="2581275" y="4340225"/>
          <p14:tracePt t="132677" x="2608263" y="4340225"/>
          <p14:tracePt t="132696" x="2652713" y="4340225"/>
          <p14:tracePt t="132712" x="2687638" y="4340225"/>
          <p14:tracePt t="132729" x="2705100" y="4340225"/>
          <p14:tracePt t="132746" x="2741613" y="4340225"/>
          <p14:tracePt t="132762" x="2786063" y="4340225"/>
          <p14:tracePt t="132779" x="2803525" y="4340225"/>
          <p14:tracePt t="132796" x="2840038" y="4340225"/>
          <p14:tracePt t="132812" x="2874963" y="4340225"/>
          <p14:tracePt t="132829" x="2901950" y="4340225"/>
          <p14:tracePt t="132846" x="2946400" y="4348163"/>
          <p14:tracePt t="132861" x="2965450" y="4348163"/>
          <p14:tracePt t="132877" x="3036888" y="4357688"/>
          <p14:tracePt t="132894" x="3116263" y="4367213"/>
          <p14:tracePt t="132911" x="3179763" y="4375150"/>
          <p14:tracePt t="132929" x="3205163" y="4375150"/>
          <p14:tracePt t="132946" x="3241675" y="4384675"/>
          <p14:tracePt t="132962" x="3286125" y="4394200"/>
          <p14:tracePt t="132978" x="3303588" y="4402138"/>
          <p14:tracePt t="132996" x="3340100" y="4402138"/>
          <p14:tracePt t="133013" x="3384550" y="4411663"/>
          <p14:tracePt t="133028" x="3402013" y="4411663"/>
          <p14:tracePt t="133046" x="3438525" y="4419600"/>
          <p14:tracePt t="133062" x="3473450" y="4419600"/>
          <p14:tracePt t="133078" x="3500438" y="4419600"/>
          <p14:tracePt t="133096" x="3536950" y="4429125"/>
          <p14:tracePt t="133111" x="3581400" y="4438650"/>
          <p14:tracePt t="133128" x="3598863" y="4446588"/>
          <p14:tracePt t="133144" x="3643313" y="4446588"/>
          <p14:tracePt t="133161" x="3652838" y="4446588"/>
          <p14:tracePt t="133179" x="3670300" y="4446588"/>
          <p14:tracePt t="133211" x="3697288" y="4456113"/>
          <p14:tracePt t="133228" x="3724275" y="4456113"/>
          <p14:tracePt t="133246" x="3759200" y="4465638"/>
          <p14:tracePt t="133263" x="3795713" y="4465638"/>
          <p14:tracePt t="133279" x="3840163" y="4465638"/>
          <p14:tracePt t="133293" x="3857625" y="4465638"/>
          <p14:tracePt t="133309" x="3894138" y="4473575"/>
          <p14:tracePt t="133326" x="3911600" y="4473575"/>
          <p14:tracePt t="133341" x="3946525" y="4473575"/>
          <p14:tracePt t="133358" x="3990975" y="4473575"/>
          <p14:tracePt t="133375" x="4010025" y="4473575"/>
          <p14:tracePt t="133392" x="4044950" y="4473575"/>
          <p14:tracePt t="133409" x="4062413" y="4473575"/>
          <p14:tracePt t="133426" x="4071938" y="4473575"/>
          <p14:tracePt t="133443" x="4081463" y="4473575"/>
          <p14:tracePt t="133461" x="4089400" y="4473575"/>
          <p14:tracePt t="133480" x="4098925" y="4473575"/>
          <p14:tracePt t="133494" x="4108450" y="4473575"/>
          <p14:tracePt t="133511" x="4116388" y="4473575"/>
          <p14:tracePt t="133528" x="4125913" y="4473575"/>
          <p14:tracePt t="133562" x="4133850" y="4473575"/>
          <p14:tracePt t="133612" x="4143375" y="4473575"/>
          <p14:tracePt t="133828" x="4133850" y="4465638"/>
          <p14:tracePt t="133845" x="4125913" y="4456113"/>
          <p14:tracePt t="133862" x="4098925" y="4456113"/>
          <p14:tracePt t="133879" x="4081463" y="4456113"/>
          <p14:tracePt t="133893" x="4037013" y="4446588"/>
          <p14:tracePt t="133911" x="4010025" y="4438650"/>
          <p14:tracePt t="133929" x="3946525" y="4429125"/>
          <p14:tracePt t="133946" x="3867150" y="4429125"/>
          <p14:tracePt t="133962" x="3776663" y="4419600"/>
          <p14:tracePt t="133978" x="3741738" y="4419600"/>
          <p14:tracePt t="133995" x="3643313" y="4411663"/>
          <p14:tracePt t="134013" x="3571875" y="4411663"/>
          <p14:tracePt t="134027" x="3527425" y="4411663"/>
          <p14:tracePt t="134044" x="3446463" y="4411663"/>
          <p14:tracePt t="134062" x="3394075" y="4402138"/>
          <p14:tracePt t="134077" x="3375025" y="4402138"/>
          <p14:tracePt t="134095" x="3330575" y="4402138"/>
          <p14:tracePt t="134112" x="3295650" y="4402138"/>
          <p14:tracePt t="134129" x="3276600" y="4402138"/>
          <p14:tracePt t="134145" x="3241675" y="4394200"/>
          <p14:tracePt t="134160" x="3197225" y="4394200"/>
          <p14:tracePt t="134178" x="3170238" y="4394200"/>
          <p14:tracePt t="134196" x="3125788" y="4384675"/>
          <p14:tracePt t="134200" x="3089275" y="4384675"/>
          <p14:tracePt t="134228" x="2982913" y="4375150"/>
          <p14:tracePt t="134245" x="2955925" y="4375150"/>
          <p14:tracePt t="134263" x="2911475" y="4375150"/>
          <p14:tracePt t="134279" x="2867025" y="4375150"/>
          <p14:tracePt t="134294" x="2847975" y="4375150"/>
          <p14:tracePt t="134313" x="2813050" y="4375150"/>
          <p14:tracePt t="134329" x="2776538" y="4375150"/>
          <p14:tracePt t="134345" x="2751138" y="4375150"/>
          <p14:tracePt t="134362" x="2714625" y="4375150"/>
          <p14:tracePt t="134379" x="2697163" y="4375150"/>
          <p14:tracePt t="134394" x="2687638" y="4375150"/>
          <p14:tracePt t="134412" x="2679700" y="4375150"/>
          <p14:tracePt t="134429" x="2670175" y="4375150"/>
          <p14:tracePt t="134445" x="2660650" y="4375150"/>
          <p14:tracePt t="134496" x="2652713" y="4375150"/>
          <p14:tracePt t="134542" x="2643188" y="4375150"/>
          <p14:tracePt t="134560" x="2633663" y="4375150"/>
          <p14:tracePt t="134577" x="2608263" y="4375150"/>
          <p14:tracePt t="134593" x="2589213" y="4375150"/>
          <p14:tracePt t="134611" x="2571750" y="4375150"/>
          <p14:tracePt t="134628" x="2554288" y="4384675"/>
          <p14:tracePt t="134659" x="2544763" y="4384675"/>
          <p14:tracePt t="134796" x="2544763" y="4394200"/>
          <p14:tracePt t="134829" x="2562225" y="4402138"/>
          <p14:tracePt t="134846" x="2571750" y="4411663"/>
          <p14:tracePt t="134862" x="2589213" y="4411663"/>
          <p14:tracePt t="134878" x="2625725" y="4411663"/>
          <p14:tracePt t="134895" x="2679700" y="4411663"/>
          <p14:tracePt t="134912" x="2732088" y="4411663"/>
          <p14:tracePt t="134929" x="2759075" y="4411663"/>
          <p14:tracePt t="134944" x="2830513" y="4411663"/>
          <p14:tracePt t="134962" x="2911475" y="4411663"/>
          <p14:tracePt t="134979" x="2965450" y="4411663"/>
          <p14:tracePt t="134997" x="3044825" y="4411663"/>
          <p14:tracePt t="135013" x="3125788" y="4411663"/>
          <p14:tracePt t="135027" x="3160713" y="4411663"/>
          <p14:tracePt t="135045" x="3214688" y="4411663"/>
          <p14:tracePt t="135062" x="3259138" y="4411663"/>
          <p14:tracePt t="135079" x="3276600" y="4411663"/>
          <p14:tracePt t="135096" x="3313113" y="4411663"/>
          <p14:tracePt t="135111" x="3357563" y="4411663"/>
          <p14:tracePt t="135127" x="3375025" y="4411663"/>
          <p14:tracePt t="135144" x="3411538" y="4411663"/>
          <p14:tracePt t="135161" x="3446463" y="4411663"/>
          <p14:tracePt t="135179" x="3465513" y="4411663"/>
          <p14:tracePt t="135196" x="3509963" y="4411663"/>
          <p14:tracePt t="135200" x="3527425" y="4411663"/>
          <p14:tracePt t="135228" x="3562350" y="4411663"/>
          <p14:tracePt t="135245" x="3598863" y="4411663"/>
          <p14:tracePt t="135260" x="3643313" y="4411663"/>
          <p14:tracePt t="135278" x="3670300" y="4411663"/>
          <p14:tracePt t="135296" x="3705225" y="4411663"/>
          <p14:tracePt t="135313" x="3741738" y="4411663"/>
          <p14:tracePt t="135327" x="3759200" y="4411663"/>
          <p14:tracePt t="135343" x="3786188" y="4411663"/>
          <p14:tracePt t="135362" x="3795713" y="4411663"/>
          <p14:tracePt t="135377" x="3803650" y="4411663"/>
          <p14:tracePt t="135396" x="3813175" y="4411663"/>
          <p14:tracePt t="135413" x="3822700" y="4411663"/>
          <p14:tracePt t="135429" x="3830638" y="4411663"/>
          <p14:tracePt t="135446" x="3840163" y="4402138"/>
          <p14:tracePt t="135478" x="3848100" y="4402138"/>
          <p14:tracePt t="135513" x="3857625" y="4402138"/>
          <p14:tracePt t="135528" x="3875088" y="4402138"/>
          <p14:tracePt t="135562" x="3884613" y="4402138"/>
          <p14:tracePt t="135579" x="3894138" y="4394200"/>
          <p14:tracePt t="135595" x="3902075" y="4394200"/>
          <p14:tracePt t="135612" x="3911600" y="4394200"/>
          <p14:tracePt t="135645" x="3919538" y="4394200"/>
          <p14:tracePt t="135695" x="3929063" y="4394200"/>
          <p14:tracePt t="135728" x="3938588" y="4394200"/>
          <p14:tracePt t="135746" x="3946525" y="4394200"/>
          <p14:tracePt t="135794" x="3956050" y="4394200"/>
          <p14:tracePt t="137729" x="4000500" y="4394200"/>
          <p14:tracePt t="137745" x="4037013" y="4394200"/>
          <p14:tracePt t="137762" x="4108450" y="4384675"/>
          <p14:tracePt t="137779" x="4187825" y="4384675"/>
          <p14:tracePt t="137796" x="4224338" y="4384675"/>
          <p14:tracePt t="137812" x="4268788" y="4384675"/>
          <p14:tracePt t="137829" x="4303713" y="4375150"/>
          <p14:tracePt t="137844" x="4330700" y="4367213"/>
          <p14:tracePt t="137862" x="4367213" y="4357688"/>
          <p14:tracePt t="137879" x="4384675" y="4357688"/>
          <p14:tracePt t="137893" x="4402138" y="4357688"/>
          <p14:tracePt t="137911" x="4419600" y="4348163"/>
          <p14:tracePt t="137928" x="4429125" y="4348163"/>
          <p14:tracePt t="137944" x="4438650" y="4348163"/>
          <p14:tracePt t="137962" x="4446588" y="4340225"/>
          <p14:tracePt t="137977" x="4456113" y="4330700"/>
          <p14:tracePt t="137992" x="4465638" y="4330700"/>
          <p14:tracePt t="138009" x="4473575" y="4330700"/>
          <p14:tracePt t="138028" x="4483100" y="4322763"/>
          <p14:tracePt t="138045" x="4491038" y="4322763"/>
          <p14:tracePt t="138062" x="4500563" y="4313238"/>
          <p14:tracePt t="138095" x="4518025" y="4313238"/>
          <p14:tracePt t="138112" x="4527550" y="4303713"/>
          <p14:tracePt t="138129" x="4537075" y="4295775"/>
          <p14:tracePt t="138146" x="4545013" y="4295775"/>
          <p14:tracePt t="138160" x="4554538" y="4295775"/>
          <p14:tracePt t="138196" x="4562475" y="4295775"/>
          <p14:tracePt t="138931" x="4598988" y="4295775"/>
          <p14:tracePt t="138945" x="4643438" y="4295775"/>
          <p14:tracePt t="138961" x="4660900" y="4295775"/>
          <p14:tracePt t="138980" x="4697413" y="4295775"/>
          <p14:tracePt t="138996" x="4732338" y="4295775"/>
          <p14:tracePt t="139027" x="4741863" y="4295775"/>
          <p14:tracePt t="139044" x="4768850" y="4295775"/>
          <p14:tracePt t="139061" x="4776788" y="4295775"/>
          <p14:tracePt t="139079" x="4803775" y="4295775"/>
          <p14:tracePt t="139095" x="4830763" y="4295775"/>
          <p14:tracePt t="139112" x="4848225" y="4295775"/>
          <p14:tracePt t="139129" x="4884738" y="4286250"/>
          <p14:tracePt t="139145" x="4894263" y="4286250"/>
          <p14:tracePt t="139160" x="4902200" y="4286250"/>
          <p14:tracePt t="139177" x="4919663" y="4286250"/>
          <p14:tracePt t="139194" x="4929188" y="4286250"/>
          <p14:tracePt t="139211" x="4929188" y="4276725"/>
          <p14:tracePt t="139229" x="4946650" y="4276725"/>
          <p14:tracePt t="139246" x="4956175" y="4276725"/>
          <p14:tracePt t="139262" x="4965700" y="4276725"/>
          <p14:tracePt t="139328" x="4973638" y="4276725"/>
          <p14:tracePt t="139478" x="4983163" y="4276725"/>
          <p14:tracePt t="139645" x="4991100" y="4276725"/>
          <p14:tracePt t="139679" x="5027613" y="4276725"/>
          <p14:tracePt t="139695" x="5045075" y="4276725"/>
          <p14:tracePt t="139699" x="5062538" y="4276725"/>
          <p14:tracePt t="139712" x="5081588" y="4276725"/>
          <p14:tracePt t="139726" x="5108575" y="4276725"/>
          <p14:tracePt t="139743" x="5143500" y="4276725"/>
          <p14:tracePt t="139761" x="5180013" y="4276725"/>
          <p14:tracePt t="139779" x="5214938" y="4276725"/>
          <p14:tracePt t="139812" x="5224463" y="4276725"/>
          <p14:tracePt t="139829" x="5232400" y="4276725"/>
          <p14:tracePt t="139844" x="5241925" y="4276725"/>
          <p14:tracePt t="139878" x="5251450" y="4276725"/>
          <p14:tracePt t="139943" x="5259388" y="4276725"/>
          <p14:tracePt t="139979" x="5268913" y="4276725"/>
          <p14:tracePt t="140012" x="5276850" y="4276725"/>
          <p14:tracePt t="140030" x="5286375" y="4276725"/>
          <p14:tracePt t="140062" x="5295900" y="4276725"/>
          <p14:tracePt t="140228" x="5303838" y="4276725"/>
          <p14:tracePt t="140261" x="5322888" y="4286250"/>
          <p14:tracePt t="140278" x="5330825" y="4286250"/>
          <p14:tracePt t="140295" x="5340350" y="4286250"/>
          <p14:tracePt t="140328" x="5357813" y="4286250"/>
          <p14:tracePt t="140346" x="5367338" y="4286250"/>
          <p14:tracePt t="140395" x="5375275" y="4286250"/>
          <p14:tracePt t="140412" x="5394325" y="4286250"/>
          <p14:tracePt t="140443" x="5402263" y="4286250"/>
          <p14:tracePt t="140461" x="5411788" y="4286250"/>
          <p14:tracePt t="140479" x="5419725" y="4286250"/>
          <p14:tracePt t="140495" x="5429250" y="4286250"/>
          <p14:tracePt t="140512" x="5446713" y="4286250"/>
          <p14:tracePt t="140529" x="5465763" y="4286250"/>
          <p14:tracePt t="140545" x="5510213" y="4286250"/>
          <p14:tracePt t="140562" x="5545138" y="4286250"/>
          <p14:tracePt t="140577" x="5562600" y="4286250"/>
          <p14:tracePt t="140596" x="5581650" y="4286250"/>
          <p14:tracePt t="140612" x="5589588" y="4286250"/>
          <p14:tracePt t="140645" x="5599113" y="4286250"/>
          <p14:tracePt t="140878" x="5616575" y="4286250"/>
          <p14:tracePt t="140896" x="5643563" y="4286250"/>
          <p14:tracePt t="140911" x="5661025" y="4286250"/>
          <p14:tracePt t="140930" x="5732463" y="4286250"/>
          <p14:tracePt t="140946" x="5786438" y="4286250"/>
          <p14:tracePt t="140961" x="5867400" y="4286250"/>
          <p14:tracePt t="140980" x="5929313" y="4286250"/>
          <p14:tracePt t="140996" x="5965825" y="4286250"/>
          <p14:tracePt t="141012" x="5983288" y="4286250"/>
          <p14:tracePt t="141028" x="5991225" y="4286250"/>
          <p14:tracePt t="141044" x="6000750" y="4286250"/>
          <p14:tracePt t="141061" x="6010275" y="4286250"/>
          <p14:tracePt t="141077" x="6018213" y="4286250"/>
          <p14:tracePt t="141145" x="6027738" y="4286250"/>
          <p14:tracePt t="141695" x="6018213" y="4286250"/>
          <p14:tracePt t="141729" x="6010275" y="4286250"/>
          <p14:tracePt t="141745" x="6000750" y="4286250"/>
          <p14:tracePt t="141779" x="5991225" y="4286250"/>
          <p14:tracePt t="141794" x="5983288" y="4286250"/>
          <p14:tracePt t="141828" x="5965825" y="4286250"/>
          <p14:tracePt t="141862" x="5956300" y="4286250"/>
          <p14:tracePt t="141878" x="5946775" y="4286250"/>
          <p14:tracePt t="141894" x="5938838" y="4286250"/>
          <p14:tracePt t="141911" x="5929313" y="4286250"/>
          <p14:tracePt t="141929" x="5919788" y="4286250"/>
          <p14:tracePt t="141945" x="5911850" y="4286250"/>
          <p14:tracePt t="141979" x="5894388" y="4286250"/>
          <p14:tracePt t="141992" x="5884863" y="4286250"/>
          <p14:tracePt t="142009" x="5875338" y="4286250"/>
          <p14:tracePt t="142027" x="5867400" y="4286250"/>
          <p14:tracePt t="142044" x="5857875" y="4286250"/>
          <p14:tracePt t="142062" x="5822950" y="4286250"/>
          <p14:tracePt t="142080" x="5786438" y="4286250"/>
          <p14:tracePt t="142096" x="5751513" y="4286250"/>
          <p14:tracePt t="142111" x="5732463" y="4286250"/>
          <p14:tracePt t="142129" x="5697538" y="4286250"/>
          <p14:tracePt t="142145" x="5661025" y="4286250"/>
          <p14:tracePt t="142162" x="5643563" y="4286250"/>
          <p14:tracePt t="142179" x="5608638" y="4286250"/>
          <p14:tracePt t="142195" x="5562600" y="4286250"/>
          <p14:tracePt t="142212" x="5545138" y="4286250"/>
          <p14:tracePt t="142227" x="5510213" y="4286250"/>
          <p14:tracePt t="142243" x="5491163" y="4286250"/>
          <p14:tracePt t="142261" x="5456238" y="4286250"/>
          <p14:tracePt t="142279" x="5402263" y="4286250"/>
          <p14:tracePt t="142295" x="5340350" y="4286250"/>
          <p14:tracePt t="142311" x="5295900" y="4286250"/>
          <p14:tracePt t="142329" x="5197475" y="4286250"/>
          <p14:tracePt t="142345" x="5116513" y="4286250"/>
          <p14:tracePt t="142362" x="5027613" y="4276725"/>
          <p14:tracePt t="142378" x="5000625" y="4276725"/>
          <p14:tracePt t="142396" x="4965700" y="4276725"/>
          <p14:tracePt t="142412" x="4919663" y="4276725"/>
          <p14:tracePt t="142428" x="4911725" y="4276725"/>
          <p14:tracePt t="142443" x="4884738" y="4276725"/>
          <p14:tracePt t="142461" x="4875213" y="4276725"/>
          <p14:tracePt t="142479" x="4848225" y="4276725"/>
          <p14:tracePt t="142496" x="4813300" y="4276725"/>
          <p14:tracePt t="142512" x="4776788" y="4276725"/>
          <p14:tracePt t="142528" x="4759325" y="4276725"/>
          <p14:tracePt t="142544" x="4687888" y="4286250"/>
          <p14:tracePt t="142562" x="4608513" y="4295775"/>
          <p14:tracePt t="142579" x="4572000" y="4303713"/>
          <p14:tracePt t="142594" x="4518025" y="4313238"/>
          <p14:tracePt t="142610" x="4473575" y="4322763"/>
          <p14:tracePt t="142628" x="4456113" y="4322763"/>
          <p14:tracePt t="142645" x="4438650" y="4322763"/>
          <p14:tracePt t="142661" x="4419600" y="4322763"/>
          <p14:tracePt t="142695" x="4411663" y="4322763"/>
          <p14:tracePt t="142726" x="4402138" y="4322763"/>
          <p14:tracePt t="143061" x="4411663" y="4322763"/>
          <p14:tracePt t="143095" x="4429125" y="4322763"/>
          <p14:tracePt t="143112" x="4438650" y="4322763"/>
          <p14:tracePt t="143126" x="4446588" y="4322763"/>
          <p14:tracePt t="143160" x="4465638" y="4322763"/>
          <p14:tracePt t="143178" x="4491038" y="4322763"/>
          <p14:tracePt t="143193" x="4510088" y="4322763"/>
          <p14:tracePt t="143198" x="4537075" y="4322763"/>
          <p14:tracePt t="143211" x="4572000" y="4322763"/>
          <p14:tracePt t="143227" x="4643438" y="4322763"/>
          <p14:tracePt t="143244" x="4714875" y="4322763"/>
          <p14:tracePt t="143260" x="4759325" y="4322763"/>
          <p14:tracePt t="143278" x="4830763" y="4322763"/>
          <p14:tracePt t="143296" x="4867275" y="4322763"/>
          <p14:tracePt t="143311" x="4875213" y="4322763"/>
          <p14:tracePt t="143329" x="4894263" y="4322763"/>
          <p14:tracePt t="143345" x="4902200" y="4322763"/>
          <p14:tracePt t="143362" x="4911725" y="4322763"/>
          <p14:tracePt t="143378" x="4919663" y="4322763"/>
          <p14:tracePt t="143412" x="4929188" y="4322763"/>
          <p14:tracePt t="143446" x="4938713" y="4322763"/>
          <p14:tracePt t="143478" x="4956175" y="4322763"/>
          <p14:tracePt t="143496" x="4965700" y="4322763"/>
          <p14:tracePt t="143512" x="4983163" y="4322763"/>
          <p14:tracePt t="143528" x="4991100" y="4322763"/>
          <p14:tracePt t="143546" x="5000625" y="4322763"/>
          <p14:tracePt t="143561" x="5010150" y="4322763"/>
          <p14:tracePt t="143578" x="5018088" y="4322763"/>
          <p14:tracePt t="143593" x="5027613" y="4322763"/>
          <p14:tracePt t="143728" x="5037138" y="4322763"/>
          <p14:tracePt t="143760" x="5054600" y="4322763"/>
          <p14:tracePt t="143777" x="5062538" y="4322763"/>
          <p14:tracePt t="143796" x="5072063" y="4322763"/>
          <p14:tracePt t="143812" x="5089525" y="4313238"/>
          <p14:tracePt t="143844" x="5099050" y="4313238"/>
          <p14:tracePt t="143862" x="5116513" y="4313238"/>
          <p14:tracePt t="143895" x="5126038" y="4313238"/>
          <p14:tracePt t="143912" x="5133975" y="4313238"/>
          <p14:tracePt t="143928" x="5143500" y="4313238"/>
          <p14:tracePt t="143945" x="5153025" y="4313238"/>
          <p14:tracePt t="143978" x="5160963" y="4313238"/>
          <p14:tracePt t="144012" x="5170488" y="4313238"/>
          <p14:tracePt t="144045" x="5180013" y="4313238"/>
          <p14:tracePt t="144077" x="5187950" y="4313238"/>
          <p14:tracePt t="144112" x="5197475" y="4313238"/>
          <p14:tracePt t="144144" x="5205413" y="4313238"/>
          <p14:tracePt t="144228" x="5224463" y="4313238"/>
          <p14:tracePt t="144245" x="5232400" y="4313238"/>
          <p14:tracePt t="144262" x="5259388" y="4313238"/>
          <p14:tracePt t="144279" x="5340350" y="4295775"/>
          <p14:tracePt t="144296" x="5411788" y="4286250"/>
          <p14:tracePt t="144312" x="5438775" y="4286250"/>
          <p14:tracePt t="144329" x="5473700" y="4286250"/>
          <p14:tracePt t="144344" x="5500688" y="4286250"/>
          <p14:tracePt t="144360" x="5518150" y="4286250"/>
          <p14:tracePt t="144377" x="5545138" y="4276725"/>
          <p14:tracePt t="144392" x="5562600" y="4276725"/>
          <p14:tracePt t="144409" x="5599113" y="4268788"/>
          <p14:tracePt t="144424" x="5616575" y="4268788"/>
          <p14:tracePt t="144441" x="5661025" y="4259263"/>
          <p14:tracePt t="144458" x="5680075" y="4259263"/>
          <p14:tracePt t="144476" x="5697538" y="4259263"/>
          <p14:tracePt t="144509" x="5705475" y="4259263"/>
          <p14:tracePt t="144526" x="5715000" y="4259263"/>
          <p14:tracePt t="144544" x="5732463" y="4259263"/>
          <p14:tracePt t="144577" x="5741988" y="4259263"/>
          <p14:tracePt t="144612" x="5751513" y="4259263"/>
          <p14:tracePt t="144645" x="5759450" y="4259263"/>
          <p14:tracePt t="144778" x="5768975" y="4259263"/>
          <p14:tracePt t="144812" x="5786438" y="4259263"/>
          <p14:tracePt t="144845" x="5803900" y="4251325"/>
          <p14:tracePt t="144862" x="5813425" y="4251325"/>
          <p14:tracePt t="144895" x="5822950" y="4251325"/>
          <p14:tracePt t="144912" x="5840413" y="4251325"/>
          <p14:tracePt t="144945" x="5848350" y="4251325"/>
          <p14:tracePt t="144962" x="5857875" y="4251325"/>
          <p14:tracePt t="144978" x="5867400" y="4251325"/>
          <p14:tracePt t="144995" x="5875338" y="4251325"/>
          <p14:tracePt t="145012" x="5884863" y="4251325"/>
          <p14:tracePt t="145044" x="5894388" y="4251325"/>
          <p14:tracePt t="145079" x="5902325" y="4251325"/>
          <p14:tracePt t="145095" x="5911850" y="4251325"/>
          <p14:tracePt t="145145" x="5919788" y="4251325"/>
          <p14:tracePt t="145178" x="5929313" y="4251325"/>
          <p14:tracePt t="145429" x="5911850" y="4251325"/>
          <p14:tracePt t="145442" x="5894388" y="4251325"/>
          <p14:tracePt t="145459" x="5840413" y="4259263"/>
          <p14:tracePt t="145476" x="5768975" y="4276725"/>
          <p14:tracePt t="145493" x="5715000" y="4286250"/>
          <p14:tracePt t="145511" x="5589588" y="4322763"/>
          <p14:tracePt t="145527" x="5438775" y="4367213"/>
          <p14:tracePt t="145545" x="5295900" y="4402138"/>
          <p14:tracePt t="145561" x="5205413" y="4419600"/>
          <p14:tracePt t="145577" x="5037138" y="4456113"/>
          <p14:tracePt t="145595" x="4894263" y="4473575"/>
          <p14:tracePt t="145612" x="4830763" y="4483100"/>
          <p14:tracePt t="145629" x="4732338" y="4500563"/>
          <p14:tracePt t="145645" x="4598988" y="4518025"/>
          <p14:tracePt t="145660" x="4500563" y="4527550"/>
          <p14:tracePt t="145677" x="4322763" y="4545013"/>
          <p14:tracePt t="145696" x="4170363" y="4554538"/>
          <p14:tracePt t="145710" x="4125913" y="4554538"/>
          <p14:tracePt t="145727" x="4054475" y="4554538"/>
          <p14:tracePt t="145746" x="3990975" y="4562475"/>
          <p14:tracePt t="145762" x="3946525" y="4562475"/>
          <p14:tracePt t="145778" x="3929063" y="4572000"/>
          <p14:tracePt t="145796" x="3911600" y="4572000"/>
          <p14:tracePt t="145828" x="3894138" y="4572000"/>
          <p14:tracePt t="145845" x="3884613" y="4572000"/>
          <p14:tracePt t="146330" x="3929063" y="4572000"/>
          <p14:tracePt t="146345" x="3946525" y="4572000"/>
          <p14:tracePt t="146362" x="3983038" y="4572000"/>
          <p14:tracePt t="146379" x="4027488" y="4572000"/>
          <p14:tracePt t="146394" x="4044950" y="4572000"/>
          <p14:tracePt t="146412" x="4054475" y="4572000"/>
          <p14:tracePt t="146430" x="4071938" y="4572000"/>
          <p14:tracePt t="146459" x="4081463" y="4572000"/>
          <p14:tracePt t="146493" x="4089400" y="4572000"/>
          <p14:tracePt t="146760" x="4098925" y="4572000"/>
          <p14:tracePt t="146796" x="4108450" y="4562475"/>
          <p14:tracePt t="146812" x="4116388" y="4554538"/>
          <p14:tracePt t="146828" x="4125913" y="4545013"/>
          <p14:tracePt t="146846" x="4125913" y="4537075"/>
          <p14:tracePt t="146862" x="4143375" y="4527550"/>
          <p14:tracePt t="146878" x="4143375" y="4518025"/>
          <p14:tracePt t="146895" x="4143375" y="4510088"/>
          <p14:tracePt t="146912" x="4152900" y="4500563"/>
          <p14:tracePt t="146945" x="4152900" y="4491038"/>
          <p14:tracePt t="146978" x="4152900" y="4483100"/>
          <p14:tracePt t="147028" x="4152900" y="4473575"/>
          <p14:tracePt t="147045" x="4152900" y="4465638"/>
          <p14:tracePt t="147062" x="4152900" y="4456113"/>
          <p14:tracePt t="147078" x="4152900" y="4446588"/>
          <p14:tracePt t="147095" x="4152900" y="4438650"/>
          <p14:tracePt t="147111" x="4152900" y="4429125"/>
          <p14:tracePt t="147128" x="4152900" y="4419600"/>
          <p14:tracePt t="147161" x="4152900" y="4411663"/>
          <p14:tracePt t="147211" x="4152900" y="4402138"/>
          <p14:tracePt t="147295" x="4152900" y="4394200"/>
          <p14:tracePt t="147378" x="4143375" y="4384675"/>
          <p14:tracePt t="147445" x="4133850" y="4384675"/>
          <p14:tracePt t="147461" x="4133850" y="4375150"/>
          <p14:tracePt t="147561" x="4133850" y="4367213"/>
          <p14:tracePt t="147594" x="4125913" y="4367213"/>
          <p14:tracePt t="147762" x="4125913" y="4357688"/>
          <p14:tracePt t="148128" x="4125913" y="4367213"/>
          <p14:tracePt t="148145" x="4125913" y="4375150"/>
          <p14:tracePt t="148178" x="4125913" y="4384675"/>
          <p14:tracePt t="148195" x="4125913" y="4402138"/>
          <p14:tracePt t="148228" x="4125913" y="4419600"/>
          <p14:tracePt t="148259" x="4125913" y="4438650"/>
          <p14:tracePt t="148293" x="4125913" y="4446588"/>
          <p14:tracePt t="148312" x="4125913" y="4456113"/>
          <p14:tracePt t="148328" x="4125913" y="4473575"/>
          <p14:tracePt t="148362" x="4125913" y="4483100"/>
          <p14:tracePt t="148377" x="4125913" y="4491038"/>
          <p14:tracePt t="148394" x="4125913" y="4500563"/>
          <p14:tracePt t="148428" x="4125913" y="4518025"/>
          <p14:tracePt t="148460" x="4125913" y="4527550"/>
          <p14:tracePt t="148492" x="4125913" y="4537075"/>
          <p14:tracePt t="148527" x="4125913" y="4545013"/>
          <p14:tracePt t="148545" x="4125913" y="4554538"/>
          <p14:tracePt t="148561" x="4125913" y="4562475"/>
          <p14:tracePt t="148593" x="4116388" y="4572000"/>
          <p14:tracePt t="148644" x="4116388" y="4581525"/>
          <p14:tracePt t="148711" x="4108450" y="4581525"/>
          <p14:tracePt t="148745" x="4098925" y="4581525"/>
          <p14:tracePt t="148795" x="4089400" y="4581525"/>
          <p14:tracePt t="148945" x="4089400" y="4562475"/>
          <p14:tracePt t="155894" x="4081463" y="4562475"/>
          <p14:tracePt t="155910" x="4027488" y="4510088"/>
          <p14:tracePt t="155925" x="3956050" y="4419600"/>
          <p14:tracePt t="155943" x="3643313" y="4054475"/>
          <p14:tracePt t="155960" x="3224213" y="3490913"/>
          <p14:tracePt t="155978" x="2840038" y="2955925"/>
          <p14:tracePt t="155994" x="2697163" y="2732088"/>
          <p14:tracePt t="156012" x="2446338" y="2268538"/>
          <p14:tracePt t="156028" x="2241550" y="1847850"/>
          <p14:tracePt t="156043" x="2160588" y="1687513"/>
          <p14:tracePt t="156061" x="2062163" y="1500188"/>
          <p14:tracePt t="156078" x="2027238" y="1411288"/>
          <p14:tracePt t="156095" x="2017713" y="1393825"/>
          <p14:tracePt t="156111" x="2009775" y="1366838"/>
          <p14:tracePt t="156127" x="2000250" y="1357313"/>
          <p14:tracePt t="156145" x="2000250" y="1347788"/>
          <p14:tracePt t="156161" x="1990725" y="1347788"/>
          <p14:tracePt t="156344" x="1990725" y="1366838"/>
          <p14:tracePt t="156362" x="1990725" y="1393825"/>
          <p14:tracePt t="156378" x="2000250" y="1411288"/>
          <p14:tracePt t="156393" x="2027238" y="1482725"/>
          <p14:tracePt t="156410" x="2044700" y="1517650"/>
          <p14:tracePt t="156428" x="2098675" y="1608138"/>
          <p14:tracePt t="156444" x="2143125" y="1679575"/>
          <p14:tracePt t="156459" x="2160588" y="1697038"/>
          <p14:tracePt t="156476" x="2179638" y="1731963"/>
          <p14:tracePt t="156493" x="2187575" y="1758950"/>
          <p14:tracePt t="156510" x="2197100" y="1776413"/>
          <p14:tracePt t="156528" x="2214563" y="1803400"/>
          <p14:tracePt t="156543" x="2224088" y="1839913"/>
          <p14:tracePt t="156561" x="2232025" y="1847850"/>
          <p14:tracePt t="156579" x="2241550" y="1874838"/>
          <p14:tracePt t="156594" x="2251075" y="1893888"/>
          <p14:tracePt t="156611" x="2259013" y="1901825"/>
          <p14:tracePt t="156627" x="2268538" y="1928813"/>
          <p14:tracePt t="156645" x="2276475" y="1946275"/>
          <p14:tracePt t="156661" x="2295525" y="1955800"/>
          <p14:tracePt t="156694" x="2303463" y="1973263"/>
          <p14:tracePt t="156726" x="2312988" y="1982788"/>
          <p14:tracePt t="156744" x="2312988" y="1990725"/>
          <p14:tracePt t="156761" x="2330450" y="2009775"/>
          <p14:tracePt t="156795" x="2339975" y="2017713"/>
          <p14:tracePt t="156812" x="2347913" y="2027238"/>
          <p14:tracePt t="156828" x="2366963" y="2044700"/>
          <p14:tracePt t="156861" x="2374900" y="2054225"/>
          <p14:tracePt t="156878" x="2393950" y="2062163"/>
          <p14:tracePt t="156893" x="2419350" y="2071688"/>
          <p14:tracePt t="156911" x="2465388" y="2098675"/>
          <p14:tracePt t="156926" x="2482850" y="2098675"/>
          <p14:tracePt t="156942" x="2517775" y="2116138"/>
          <p14:tracePt t="156960" x="2562225" y="2125663"/>
          <p14:tracePt t="156977" x="2581275" y="2133600"/>
          <p14:tracePt t="156991" x="2589213" y="2133600"/>
          <p14:tracePt t="157008" x="2598738" y="2133600"/>
          <p14:tracePt t="157042" x="2616200" y="2133600"/>
          <p14:tracePt t="157059" x="2625725" y="2133600"/>
          <p14:tracePt t="157078" x="2633663" y="2133600"/>
          <p14:tracePt t="157094" x="2633663" y="2125663"/>
          <p14:tracePt t="157112" x="2652713" y="2116138"/>
          <p14:tracePt t="157127" x="2660650" y="2108200"/>
          <p14:tracePt t="157143" x="2660650" y="2098675"/>
          <p14:tracePt t="157161" x="2670175" y="2089150"/>
          <p14:tracePt t="157175" x="2670175" y="2081213"/>
          <p14:tracePt t="157192" x="2670175" y="2071688"/>
          <p14:tracePt t="157209" x="2670175" y="2062163"/>
          <p14:tracePt t="157225" x="2679700" y="2054225"/>
          <p14:tracePt t="157243" x="2679700" y="2044700"/>
          <p14:tracePt t="157260" x="2679700" y="2036763"/>
          <p14:tracePt t="157276" x="2679700" y="2027238"/>
          <p14:tracePt t="157295" x="2679700" y="1990725"/>
          <p14:tracePt t="157310" x="2670175" y="1965325"/>
          <p14:tracePt t="157325" x="2652713" y="1884363"/>
          <p14:tracePt t="157343" x="2625725" y="1847850"/>
          <p14:tracePt t="157359" x="2581275" y="1768475"/>
          <p14:tracePt t="157378" x="2544763" y="1731963"/>
          <p14:tracePt t="157394" x="2536825" y="1714500"/>
          <p14:tracePt t="157411" x="2527300" y="1704975"/>
          <p14:tracePt t="157426" x="2517775" y="1697038"/>
          <p14:tracePt t="157445" x="2509838" y="1697038"/>
          <p14:tracePt t="157462" x="2500313" y="1697038"/>
          <p14:tracePt t="157477" x="2490788" y="1697038"/>
          <p14:tracePt t="157495" x="2482850" y="1697038"/>
          <p14:tracePt t="157511" x="2473325" y="1697038"/>
          <p14:tracePt t="157528" x="2465388" y="1697038"/>
          <p14:tracePt t="157561" x="2446338" y="1697038"/>
          <p14:tracePt t="157593" x="2438400" y="1704975"/>
          <p14:tracePt t="157610" x="2438400" y="1714500"/>
          <p14:tracePt t="157628" x="2428875" y="1724025"/>
          <p14:tracePt t="157645" x="2428875" y="1731963"/>
          <p14:tracePt t="157662" x="2428875" y="1741488"/>
          <p14:tracePt t="157676" x="2428875" y="1751013"/>
          <p14:tracePt t="157693" x="2428875" y="1758950"/>
          <p14:tracePt t="157709" x="2419350" y="1758950"/>
          <p14:tracePt t="157726" x="2419350" y="1768475"/>
          <p14:tracePt t="157742" x="2411413" y="1785938"/>
          <p14:tracePt t="157760" x="2411413" y="1795463"/>
          <p14:tracePt t="157778" x="2401888" y="1803400"/>
          <p14:tracePt t="157812" x="2393950" y="1822450"/>
          <p14:tracePt t="157828" x="2393950" y="1830388"/>
          <p14:tracePt t="157845" x="2393950" y="1839913"/>
          <p14:tracePt t="157862" x="2393950" y="1847850"/>
          <p14:tracePt t="157877" x="2393950" y="1857375"/>
          <p14:tracePt t="157893" x="2393950" y="1866900"/>
          <p14:tracePt t="157911" x="2393950" y="1874838"/>
          <p14:tracePt t="157942" x="2393950" y="1884363"/>
          <p14:tracePt t="157960" x="2393950" y="1893888"/>
          <p14:tracePt t="157978" x="2393950" y="1901825"/>
          <p14:tracePt t="157992" x="2393950" y="1911350"/>
          <p14:tracePt t="158028" x="2393950" y="1928813"/>
          <p14:tracePt t="158045" x="2393950" y="1938338"/>
          <p14:tracePt t="158061" x="2393950" y="1946275"/>
          <p14:tracePt t="158077" x="2393950" y="1955800"/>
          <p14:tracePt t="158094" x="2393950" y="1965325"/>
          <p14:tracePt t="158111" x="2393950" y="1973263"/>
          <p14:tracePt t="158125" x="2393950" y="1982788"/>
          <p14:tracePt t="158160" x="2393950" y="1990725"/>
          <p14:tracePt t="158792" x="2393950" y="2009775"/>
          <p14:tracePt t="158810" x="2393950" y="2071688"/>
          <p14:tracePt t="158827" x="2401888" y="2125663"/>
          <p14:tracePt t="158844" x="2419350" y="2312988"/>
          <p14:tracePt t="158862" x="2446338" y="2500313"/>
          <p14:tracePt t="158878" x="2465388" y="2732088"/>
          <p14:tracePt t="158895" x="2473325" y="2847975"/>
          <p14:tracePt t="158909" x="2509838" y="3089275"/>
          <p14:tracePt t="158925" x="2536825" y="3197225"/>
          <p14:tracePt t="158943" x="2554288" y="3367088"/>
          <p14:tracePt t="158961" x="2581275" y="3500438"/>
          <p14:tracePt t="158976" x="2598738" y="3598863"/>
          <p14:tracePt t="158994" x="2608263" y="3652838"/>
          <p14:tracePt t="159011" x="2616200" y="3751263"/>
          <p14:tracePt t="159028" x="2633663" y="3840163"/>
          <p14:tracePt t="159044" x="2643188" y="3867150"/>
          <p14:tracePt t="159061" x="2652713" y="3911600"/>
          <p14:tracePt t="159080" x="2660650" y="3919538"/>
          <p14:tracePt t="159094" x="2660650" y="3929063"/>
          <p14:tracePt t="159111" x="2670175" y="3946525"/>
          <p14:tracePt t="159126" x="2687638" y="4000500"/>
          <p14:tracePt t="159142" x="2705100" y="4044950"/>
          <p14:tracePt t="159160" x="2724150" y="4125913"/>
          <p14:tracePt t="159177" x="2741613" y="4170363"/>
          <p14:tracePt t="159194" x="2741613" y="4179888"/>
          <p14:tracePt t="159200" x="2741613" y="4187825"/>
          <p14:tracePt t="159211" x="2751138" y="4187825"/>
          <p14:tracePt t="159225" x="2759075" y="4205288"/>
          <p14:tracePt t="159242" x="2768600" y="4224338"/>
          <p14:tracePt t="159259" x="2776538" y="4268788"/>
          <p14:tracePt t="159275" x="2786063" y="4295775"/>
          <p14:tracePt t="159292" x="2795588" y="4303713"/>
          <p14:tracePt t="159309" x="2795588" y="4313238"/>
          <p14:tracePt t="159328" x="2803525" y="4322763"/>
          <p14:tracePt t="159345" x="2803525" y="4330700"/>
          <p14:tracePt t="159361" x="2813050" y="4330700"/>
          <p14:tracePt t="159378" x="2813050" y="4340225"/>
          <p14:tracePt t="159392" x="2813050" y="4348163"/>
          <p14:tracePt t="159409" x="2822575" y="4348163"/>
          <p14:tracePt t="160662" x="2830513" y="4384675"/>
          <p14:tracePt t="160678" x="2830513" y="4402138"/>
          <p14:tracePt t="160694" x="2847975" y="4438650"/>
          <p14:tracePt t="160713" x="2857500" y="4473575"/>
          <p14:tracePt t="160725" x="2867025" y="4483100"/>
          <p14:tracePt t="160743" x="2874963" y="4500563"/>
          <p14:tracePt t="160760" x="2884488" y="4510088"/>
          <p14:tracePt t="160778" x="2884488" y="4518025"/>
          <p14:tracePt t="160794" x="2894013" y="4527550"/>
          <p14:tracePt t="160811" x="2911475" y="4545013"/>
          <p14:tracePt t="160828" x="2919413" y="4554538"/>
          <p14:tracePt t="160845" x="2928938" y="4572000"/>
          <p14:tracePt t="160862" x="2938463" y="4581525"/>
          <p14:tracePt t="160878" x="2946400" y="4589463"/>
          <p14:tracePt t="160894" x="2946400" y="4598988"/>
          <p14:tracePt t="160911" x="2955925" y="4598988"/>
          <p14:tracePt t="160925" x="2965450" y="4608513"/>
          <p14:tracePt t="161011" x="2965450" y="4616450"/>
          <p14:tracePt t="161111" x="2965450" y="4625975"/>
          <p14:tracePt t="161228" x="2973388" y="4625975"/>
          <p14:tracePt t="163844" x="3000375" y="4625975"/>
          <p14:tracePt t="163863" x="3081338" y="4625975"/>
          <p14:tracePt t="163878" x="3133725" y="4625975"/>
          <p14:tracePt t="163894" x="3251200" y="4625975"/>
          <p14:tracePt t="163912" x="3384550" y="4625975"/>
          <p14:tracePt t="163925" x="3455988" y="4625975"/>
          <p14:tracePt t="163943" x="3598863" y="4625975"/>
          <p14:tracePt t="163960" x="3724275" y="4616450"/>
          <p14:tracePt t="163976" x="3786188" y="4616450"/>
          <p14:tracePt t="163992" x="3919538" y="4608513"/>
          <p14:tracePt t="164009" x="4027488" y="4608513"/>
          <p14:tracePt t="164025" x="4071938" y="4598988"/>
          <p14:tracePt t="164042" x="4197350" y="4598988"/>
          <p14:tracePt t="164060" x="4340225" y="4598988"/>
          <p14:tracePt t="164078" x="4518025" y="4598988"/>
          <p14:tracePt t="164094" x="4616450" y="4608513"/>
          <p14:tracePt t="164111" x="4795838" y="4616450"/>
          <p14:tracePt t="164129" x="4946650" y="4633913"/>
          <p14:tracePt t="164145" x="5062538" y="4643438"/>
          <p14:tracePt t="164161" x="5108575" y="4643438"/>
          <p14:tracePt t="164175" x="5197475" y="4643438"/>
          <p14:tracePt t="164193" x="5232400" y="4643438"/>
          <p14:tracePt t="164197" x="5268913" y="4643438"/>
          <p14:tracePt t="164209" x="5295900" y="4643438"/>
          <p14:tracePt t="164225" x="5348288" y="4643438"/>
          <p14:tracePt t="164243" x="5402263" y="4643438"/>
          <p14:tracePt t="164259" x="5429250" y="4643438"/>
          <p14:tracePt t="164278" x="5483225" y="4643438"/>
          <p14:tracePt t="164295" x="5537200" y="4643438"/>
          <p14:tracePt t="164308" x="5562600" y="4633913"/>
          <p14:tracePt t="164325" x="5634038" y="4625975"/>
          <p14:tracePt t="164342" x="5715000" y="4616450"/>
          <p14:tracePt t="164361" x="5751513" y="4616450"/>
          <p14:tracePt t="164378" x="5830888" y="4608513"/>
          <p14:tracePt t="164395" x="5902325" y="4608513"/>
          <p14:tracePt t="164412" x="5929313" y="4608513"/>
          <p14:tracePt t="164428" x="5973763" y="4608513"/>
          <p14:tracePt t="164442" x="6010275" y="4598988"/>
          <p14:tracePt t="164459" x="6037263" y="4598988"/>
          <p14:tracePt t="164475" x="6045200" y="4598988"/>
          <p14:tracePt t="164493" x="6062663" y="4598988"/>
          <p14:tracePt t="164527" x="6072188" y="4598988"/>
          <p14:tracePt t="164561" x="6081713" y="4598988"/>
          <p14:tracePt t="164609" x="6089650" y="4598988"/>
          <p14:tracePt t="164626" x="6099175" y="4598988"/>
          <p14:tracePt t="164761" x="6099175" y="4589463"/>
          <p14:tracePt t="164811" x="6099175" y="4581525"/>
          <p14:tracePt t="164844" x="6099175" y="4572000"/>
          <p14:tracePt t="164877" x="6089650" y="4562475"/>
          <p14:tracePt t="164894" x="6081713" y="4537075"/>
          <p14:tracePt t="164912" x="6045200" y="4491038"/>
          <p14:tracePt t="164925" x="6037263" y="4465638"/>
          <p14:tracePt t="164943" x="6010275" y="4419600"/>
          <p14:tracePt t="164960" x="5991225" y="4394200"/>
          <p14:tracePt t="164993" x="5983288" y="4384675"/>
          <p14:tracePt t="165010" x="5983288" y="4367213"/>
          <p14:tracePt t="165044" x="5983288" y="4357688"/>
          <p14:tracePt t="165144" x="5983288" y="4348163"/>
          <p14:tracePt t="165411" x="5983288" y="4357688"/>
          <p14:tracePt t="165444" x="5983288" y="4394200"/>
          <p14:tracePt t="165461" x="5983288" y="4411663"/>
          <p14:tracePt t="165477" x="5983288" y="4446588"/>
          <p14:tracePt t="165493" x="5983288" y="4465638"/>
          <p14:tracePt t="165511" x="5983288" y="4483100"/>
          <p14:tracePt t="165527" x="5983288" y="4491038"/>
          <p14:tracePt t="165544" x="5983288" y="4510088"/>
          <p14:tracePt t="165561" x="5983288" y="4518025"/>
          <p14:tracePt t="165594" x="5983288" y="4527550"/>
          <p14:tracePt t="165609" x="5983288" y="4537075"/>
          <p14:tracePt t="165626" x="5983288" y="4545013"/>
          <p14:tracePt t="165645" x="5983288" y="4554538"/>
          <p14:tracePt t="165659" x="5983288" y="4562475"/>
          <p14:tracePt t="165710" x="5983288" y="4581525"/>
          <p14:tracePt t="165994" x="5983288" y="4572000"/>
          <p14:tracePt t="166012" x="5983288" y="4562475"/>
          <p14:tracePt t="166028" x="5983288" y="4554538"/>
          <p14:tracePt t="166043" x="5983288" y="4545013"/>
          <p14:tracePt t="166062" x="5983288" y="4527550"/>
          <p14:tracePt t="166092" x="5983288" y="4518025"/>
          <p14:tracePt t="166110" x="5983288" y="4500563"/>
          <p14:tracePt t="166127" x="5983288" y="4491038"/>
          <p14:tracePt t="166160" x="5983288" y="4483100"/>
          <p14:tracePt t="166178" x="5983288" y="4465638"/>
          <p14:tracePt t="166211" x="5983288" y="4456113"/>
          <p14:tracePt t="166226" x="5983288" y="4446588"/>
          <p14:tracePt t="166243" x="5983288" y="4438650"/>
          <p14:tracePt t="166259" x="5983288" y="4429125"/>
          <p14:tracePt t="166294" x="5983288" y="4419600"/>
          <p14:tracePt t="166311" x="5983288" y="4411663"/>
          <p14:tracePt t="166361" x="5983288" y="4394200"/>
          <p14:tracePt t="166410" x="5983288" y="4384675"/>
          <p14:tracePt t="166444" x="5983288" y="4375150"/>
          <p14:tracePt t="166494" x="5991225" y="4357688"/>
          <p14:tracePt t="166510" x="6000750" y="4348163"/>
          <p14:tracePt t="166525" x="6000750" y="4340225"/>
          <p14:tracePt t="166557" x="6010275" y="4330700"/>
          <p14:tracePt t="166590" x="6010275" y="4322763"/>
          <p14:tracePt t="166607" x="6010275" y="4313238"/>
          <p14:tracePt t="166659" x="6010275" y="4303713"/>
          <p14:tracePt t="166710" x="6010275" y="4295775"/>
          <p14:tracePt t="166777" x="6018213" y="4295775"/>
          <p14:tracePt t="166827" x="6018213" y="4286250"/>
          <p14:tracePt t="167077" x="6018213" y="4295775"/>
          <p14:tracePt t="167094" x="6018213" y="4303713"/>
          <p14:tracePt t="167127" x="6010275" y="4322763"/>
          <p14:tracePt t="167144" x="6010275" y="4330700"/>
          <p14:tracePt t="167161" x="6010275" y="4340225"/>
          <p14:tracePt t="167178" x="6000750" y="4348163"/>
          <p14:tracePt t="167209" x="6000750" y="4367213"/>
          <p14:tracePt t="167243" x="5991225" y="4375150"/>
          <p14:tracePt t="167260" x="5991225" y="4384675"/>
          <p14:tracePt t="167277" x="5991225" y="4402138"/>
          <p14:tracePt t="167310" x="5991225" y="4411663"/>
          <p14:tracePt t="167327" x="5991225" y="4419600"/>
          <p14:tracePt t="167344" x="5991225" y="4429125"/>
          <p14:tracePt t="167361" x="5991225" y="4438650"/>
          <p14:tracePt t="167378" x="5991225" y="4446588"/>
          <p14:tracePt t="167394" x="5991225" y="4456113"/>
          <p14:tracePt t="167411" x="5991225" y="4465638"/>
          <p14:tracePt t="167428" x="5991225" y="4473575"/>
          <p14:tracePt t="167442" x="5991225" y="4483100"/>
          <p14:tracePt t="167459" x="5991225" y="4491038"/>
          <p14:tracePt t="167510" x="5991225" y="4500563"/>
          <p14:tracePt t="167527" x="5991225" y="4510088"/>
          <p14:tracePt t="167561" x="5991225" y="4518025"/>
          <p14:tracePt t="167644" x="5991225" y="4527550"/>
          <p14:tracePt t="170092" x="5983288" y="4527550"/>
          <p14:tracePt t="170128" x="5956300" y="4537075"/>
          <p14:tracePt t="170144" x="5919788" y="4545013"/>
          <p14:tracePt t="170160" x="5884863" y="4545013"/>
          <p14:tracePt t="170178" x="5830888" y="4545013"/>
          <p14:tracePt t="170194" x="5813425" y="4545013"/>
          <p14:tracePt t="170199" x="5786438" y="4545013"/>
          <p14:tracePt t="170228" x="5741988" y="4545013"/>
          <p14:tracePt t="170244" x="5732463" y="4545013"/>
          <p14:tracePt t="170262" x="5724525" y="4545013"/>
          <p14:tracePt t="170278" x="5715000" y="4545013"/>
          <p14:tracePt t="170293" x="5705475" y="4545013"/>
          <p14:tracePt t="170308" x="5697538" y="4545013"/>
          <p14:tracePt t="170326" x="5688013" y="4545013"/>
          <p14:tracePt t="170361" x="5680075" y="4545013"/>
          <p14:tracePt t="170444" x="5670550" y="4545013"/>
          <p14:tracePt t="170594" x="5670550" y="4554538"/>
          <p14:tracePt t="170694" x="5670550" y="4562475"/>
          <p14:tracePt t="170710" x="5670550" y="4572000"/>
          <p14:tracePt t="170811" x="5670550" y="4581525"/>
          <p14:tracePt t="170859" x="5670550" y="4589463"/>
          <p14:tracePt t="170911" x="5670550" y="4608513"/>
          <p14:tracePt t="170944" x="5680075" y="4616450"/>
          <p14:tracePt t="170959" x="5680075" y="4625975"/>
          <p14:tracePt t="170977" x="5680075" y="4633913"/>
          <p14:tracePt t="170994" x="5688013" y="4643438"/>
          <p14:tracePt t="171011" x="5688013" y="4652963"/>
          <p14:tracePt t="171027" x="5697538" y="4660900"/>
          <p14:tracePt t="171043" x="5697538" y="4670425"/>
          <p14:tracePt t="171078" x="5715000" y="4687888"/>
          <p14:tracePt t="171094" x="5715000" y="4697413"/>
          <p14:tracePt t="171111" x="5724525" y="4705350"/>
          <p14:tracePt t="171127" x="5724525" y="4714875"/>
          <p14:tracePt t="171144" x="5732463" y="4724400"/>
          <p14:tracePt t="171161" x="5732463" y="4732338"/>
          <p14:tracePt t="171192" x="5741988" y="4741863"/>
          <p14:tracePt t="171211" x="5751513" y="4759325"/>
          <p14:tracePt t="171242" x="5759450" y="4768850"/>
          <p14:tracePt t="171259" x="5759450" y="4776788"/>
          <p14:tracePt t="171310" x="5759450" y="4786313"/>
          <p14:tracePt t="171327" x="5759450" y="4795838"/>
          <p14:tracePt t="171360" x="5759450" y="4803775"/>
          <p14:tracePt t="171411" x="5759450" y="4813300"/>
          <p14:tracePt t="171444" x="5759450" y="4822825"/>
          <p14:tracePt t="171461" x="5759450" y="4830763"/>
          <p14:tracePt t="171510" x="5759450" y="4840288"/>
          <p14:tracePt t="171660" x="5751513" y="4840288"/>
          <p14:tracePt t="171694" x="5741988" y="4840288"/>
          <p14:tracePt t="171708" x="5732463" y="4840288"/>
          <p14:tracePt t="171726" x="5724525" y="4840288"/>
          <p14:tracePt t="171761" x="5705475" y="4840288"/>
          <p14:tracePt t="171794" x="5697538" y="4840288"/>
          <p14:tracePt t="171844" x="5688013" y="4840288"/>
          <p14:tracePt t="171911" x="5680075" y="4830763"/>
          <p14:tracePt t="171960" x="5670550" y="4830763"/>
          <p14:tracePt t="172058" x="5661025" y="4830763"/>
          <p14:tracePt t="172092" x="5661025" y="4822825"/>
          <p14:tracePt t="172127" x="5653088" y="4803775"/>
          <p14:tracePt t="172144" x="5653088" y="4795838"/>
          <p14:tracePt t="172162" x="5643563" y="4759325"/>
          <p14:tracePt t="172175" x="5643563" y="4741863"/>
          <p14:tracePt t="172191" x="5643563" y="4724400"/>
          <p14:tracePt t="172226" x="5643563" y="4705350"/>
          <p14:tracePt t="172261" x="5643563" y="4687888"/>
          <p14:tracePt t="172277" x="5643563" y="4679950"/>
          <p14:tracePt t="172311" x="5643563" y="4670425"/>
          <p14:tracePt t="172327" x="5643563" y="4652963"/>
          <p14:tracePt t="172360" x="5643563" y="4643438"/>
          <p14:tracePt t="172378" x="5643563" y="4633913"/>
          <p14:tracePt t="172394" x="5643563" y="4625975"/>
          <p14:tracePt t="172411" x="5643563" y="4616450"/>
          <p14:tracePt t="172444" x="5643563" y="4608513"/>
          <p14:tracePt t="172577" x="5643563" y="4598988"/>
          <p14:tracePt t="172608" x="5643563" y="4589463"/>
          <p14:tracePt t="172625" x="5643563" y="4562475"/>
          <p14:tracePt t="172642" x="5643563" y="4483100"/>
          <p14:tracePt t="172660" x="5643563" y="4394200"/>
          <p14:tracePt t="172677" x="5643563" y="4205288"/>
          <p14:tracePt t="172694" x="5643563" y="4054475"/>
          <p14:tracePt t="172710" x="5643563" y="4000500"/>
          <p14:tracePt t="172727" x="5643563" y="3919538"/>
          <p14:tracePt t="172745" x="5643563" y="3840163"/>
          <p14:tracePt t="172760" x="5643563" y="3813175"/>
          <p14:tracePt t="172777" x="5643563" y="3768725"/>
          <p14:tracePt t="172794" x="5643563" y="3732213"/>
          <p14:tracePt t="172811" x="5643563" y="3705225"/>
          <p14:tracePt t="172827" x="5643563" y="3697288"/>
          <p14:tracePt t="172844" x="5643563" y="3687763"/>
          <p14:tracePt t="172874" x="5643563" y="3679825"/>
          <p14:tracePt t="172909" x="5643563" y="3670300"/>
          <p14:tracePt t="173127" x="5643563" y="3687763"/>
          <p14:tracePt t="173144" x="5643563" y="3697288"/>
          <p14:tracePt t="173162" x="5643563" y="3741738"/>
          <p14:tracePt t="173177" x="5643563" y="3776663"/>
          <p14:tracePt t="173193" x="5643563" y="3795713"/>
          <p14:tracePt t="173199" x="5643563" y="3813175"/>
          <p14:tracePt t="173227" x="5653088" y="3875088"/>
          <p14:tracePt t="173243" x="5653088" y="3894138"/>
          <p14:tracePt t="173259" x="5653088" y="3929063"/>
          <p14:tracePt t="173277" x="5653088" y="3965575"/>
          <p14:tracePt t="173294" x="5653088" y="3983038"/>
          <p14:tracePt t="173310" x="5653088" y="4027488"/>
          <p14:tracePt t="173327" x="5653088" y="4071938"/>
          <p14:tracePt t="173344" x="5653088" y="4089400"/>
          <p14:tracePt t="173359" x="5653088" y="4133850"/>
          <p14:tracePt t="173377" x="5653088" y="4170363"/>
          <p14:tracePt t="173394" x="5653088" y="4214813"/>
          <p14:tracePt t="173410" x="5653088" y="4232275"/>
          <p14:tracePt t="173428" x="5653088" y="4268788"/>
          <p14:tracePt t="173443" x="5643563" y="4286250"/>
          <p14:tracePt t="173460" x="5643563" y="4322763"/>
          <p14:tracePt t="173478" x="5643563" y="4348163"/>
          <p14:tracePt t="173492" x="5643563" y="4357688"/>
          <p14:tracePt t="173509" x="5643563" y="4394200"/>
          <p14:tracePt t="173528" x="5643563" y="4438650"/>
          <p14:tracePt t="173541" x="5643563" y="4473575"/>
          <p14:tracePt t="173558" x="5643563" y="4545013"/>
          <p14:tracePt t="173576" x="5643563" y="4589463"/>
          <p14:tracePt t="173592" x="5643563" y="4608513"/>
          <p14:tracePt t="173608" x="5643563" y="4652963"/>
          <p14:tracePt t="173627" x="5643563" y="4679950"/>
          <p14:tracePt t="173644" x="5643563" y="4705350"/>
          <p14:tracePt t="173661" x="5643563" y="4724400"/>
          <p14:tracePt t="173677" x="5643563" y="4751388"/>
          <p14:tracePt t="173694" x="5643563" y="4786313"/>
          <p14:tracePt t="173710" x="5643563" y="4803775"/>
          <p14:tracePt t="173726" x="5643563" y="4840288"/>
          <p14:tracePt t="173743" x="5643563" y="4857750"/>
          <p14:tracePt t="173759" x="5643563" y="4867275"/>
          <p14:tracePt t="173777" x="5643563" y="4875213"/>
          <p14:tracePt t="173795" x="5643563" y="4884738"/>
          <p14:tracePt t="173810" x="5643563" y="4894263"/>
          <p14:tracePt t="174244" x="5643563" y="4884738"/>
          <p14:tracePt t="174277" x="5643563" y="4867275"/>
          <p14:tracePt t="174292" x="5643563" y="4857750"/>
          <p14:tracePt t="174309" x="5643563" y="4848225"/>
          <p14:tracePt t="174328" x="5643563" y="4840288"/>
          <p14:tracePt t="174360" x="5643563" y="4830763"/>
          <p14:tracePt t="174393" x="5643563" y="4822825"/>
          <p14:tracePt t="174577" x="5634038" y="4822825"/>
          <p14:tracePt t="174594" x="5626100" y="4822825"/>
          <p14:tracePt t="174608" x="5616575" y="4822825"/>
          <p14:tracePt t="174625" x="5581650" y="4822825"/>
          <p14:tracePt t="174643" x="5510213" y="4813300"/>
          <p14:tracePt t="174660" x="5419725" y="4813300"/>
          <p14:tracePt t="174677" x="5143500" y="4795838"/>
          <p14:tracePt t="174694" x="4670425" y="4768850"/>
          <p14:tracePt t="174708" x="4438650" y="4759325"/>
          <p14:tracePt t="174725" x="4044950" y="4741863"/>
          <p14:tracePt t="174743" x="3759200" y="4732338"/>
          <p14:tracePt t="174761" x="3536950" y="4724400"/>
          <p14:tracePt t="174777" x="3419475" y="4714875"/>
          <p14:tracePt t="174794" x="3179763" y="4687888"/>
          <p14:tracePt t="174811" x="2973388" y="4670425"/>
          <p14:tracePt t="174827" x="2894013" y="4660900"/>
          <p14:tracePt t="174841" x="2786063" y="4660900"/>
          <p14:tracePt t="174858" x="2751138" y="4660900"/>
          <p14:tracePt t="174875" x="2697163" y="4660900"/>
          <p14:tracePt t="174893" x="2687638" y="4660900"/>
          <p14:tracePt t="174911" x="2670175" y="4660900"/>
          <p14:tracePt t="174944" x="2660650" y="4660900"/>
          <p14:tracePt t="174959" x="2652713" y="4660900"/>
          <p14:tracePt t="174993" x="2643188" y="4660900"/>
          <p14:tracePt t="175027" x="2633663" y="4670425"/>
          <p14:tracePt t="175062" x="2633663" y="4687888"/>
          <p14:tracePt t="175093" x="2633663" y="4697413"/>
          <p14:tracePt t="175127" x="2633663" y="4714875"/>
          <p14:tracePt t="175143" x="2633663" y="4724400"/>
          <p14:tracePt t="175177" x="2633663" y="4732338"/>
          <p14:tracePt t="175194" x="2633663" y="4741863"/>
          <p14:tracePt t="175210" x="2633663" y="4751388"/>
          <p14:tracePt t="175228" x="2643188" y="4759325"/>
          <p14:tracePt t="175243" x="2643188" y="4768850"/>
          <p14:tracePt t="175277" x="2643188" y="4776788"/>
          <p14:tracePt t="175311" x="2643188" y="4786313"/>
          <p14:tracePt t="175327" x="2633663" y="4795838"/>
          <p14:tracePt t="175342" x="2625725" y="4795838"/>
          <p14:tracePt t="175360" x="2616200" y="4795838"/>
          <p14:tracePt t="175394" x="2608263" y="4795838"/>
          <p14:tracePt t="175410" x="2598738" y="4795838"/>
          <p14:tracePt t="175427" x="2589213" y="4795838"/>
          <p14:tracePt t="175460" x="2581275" y="4795838"/>
          <p14:tracePt t="175478" x="2571750" y="4803775"/>
          <p14:tracePt t="175494" x="2562225" y="4803775"/>
          <p14:tracePt t="175510" x="2554288" y="4803775"/>
          <p14:tracePt t="175527" x="2554288" y="4813300"/>
          <p14:tracePt t="175560" x="2554288" y="4822825"/>
          <p14:tracePt t="175577" x="2562225" y="4830763"/>
          <p14:tracePt t="175594" x="2571750" y="4830763"/>
          <p14:tracePt t="175607" x="2581275" y="4830763"/>
          <p14:tracePt t="175625" x="2589213" y="4830763"/>
          <p14:tracePt t="175642" x="2598738" y="4830763"/>
          <p14:tracePt t="175660" x="2608263" y="4830763"/>
          <p14:tracePt t="175678" x="2616200" y="4830763"/>
          <p14:tracePt t="175693" x="2625725" y="4830763"/>
          <p14:tracePt t="175727" x="2643188" y="4830763"/>
          <p14:tracePt t="175742" x="2652713" y="4830763"/>
          <p14:tracePt t="175775" x="2660650" y="4830763"/>
          <p14:tracePt t="175792" x="2679700" y="4830763"/>
          <p14:tracePt t="175811" x="2697163" y="4830763"/>
          <p14:tracePt t="175827" x="2732088" y="4840288"/>
          <p14:tracePt t="175843" x="2786063" y="4840288"/>
          <p14:tracePt t="175859" x="2813050" y="4840288"/>
          <p14:tracePt t="175877" x="2847975" y="4840288"/>
          <p14:tracePt t="175895" x="2884488" y="4840288"/>
          <p14:tracePt t="175911" x="2894013" y="4840288"/>
          <p14:tracePt t="175927" x="2911475" y="4848225"/>
          <p14:tracePt t="175944" x="2928938" y="4848225"/>
          <p14:tracePt t="175959" x="2946400" y="4848225"/>
          <p14:tracePt t="175978" x="2973388" y="4848225"/>
          <p14:tracePt t="175993" x="3009900" y="4848225"/>
          <p14:tracePt t="176009" x="3036888" y="4857750"/>
          <p14:tracePt t="176026" x="3044825" y="4857750"/>
          <p14:tracePt t="176042" x="3071813" y="4867275"/>
          <p14:tracePt t="176059" x="3108325" y="4867275"/>
          <p14:tracePt t="176077" x="3125788" y="4867275"/>
          <p14:tracePt t="176094" x="3170238" y="4875213"/>
          <p14:tracePt t="176111" x="3205163" y="4875213"/>
          <p14:tracePt t="176127" x="3224213" y="4875213"/>
          <p14:tracePt t="176161" x="3232150" y="4875213"/>
          <p14:tracePt t="176193" x="3251200" y="4875213"/>
          <p14:tracePt t="176244" x="3259138" y="4875213"/>
          <p14:tracePt t="176326" x="3259138" y="4884738"/>
          <p14:tracePt t="176392" x="3241675" y="4884738"/>
          <p14:tracePt t="176410" x="3232150" y="4884738"/>
          <p14:tracePt t="176428" x="3224213" y="4884738"/>
          <p14:tracePt t="176444" x="3187700" y="4884738"/>
          <p14:tracePt t="176460" x="3170238" y="4884738"/>
          <p14:tracePt t="176478" x="3133725" y="4884738"/>
          <p14:tracePt t="176492" x="3098800" y="4884738"/>
          <p14:tracePt t="176510" x="3009900" y="4884738"/>
          <p14:tracePt t="176528" x="2911475" y="4884738"/>
          <p14:tracePt t="176541" x="2874963" y="4884738"/>
          <p14:tracePt t="176558" x="2813050" y="4884738"/>
          <p14:tracePt t="176576" x="2768600" y="4884738"/>
          <p14:tracePt t="176595" x="2751138" y="4884738"/>
          <p14:tracePt t="176625" x="2732088" y="4884738"/>
          <p14:tracePt t="176644" x="2724150" y="4884738"/>
          <p14:tracePt t="176860" x="2741613" y="4884738"/>
          <p14:tracePt t="176894" x="2768600" y="4884738"/>
          <p14:tracePt t="176911" x="2822575" y="4884738"/>
          <p14:tracePt t="176928" x="2857500" y="4884738"/>
          <p14:tracePt t="176944" x="2938463" y="4884738"/>
          <p14:tracePt t="176959" x="3036888" y="4884738"/>
          <p14:tracePt t="176976" x="3081338" y="4884738"/>
          <p14:tracePt t="176993" x="3197225" y="4884738"/>
          <p14:tracePt t="177010" x="3286125" y="4884738"/>
          <p14:tracePt t="177027" x="3330575" y="4884738"/>
          <p14:tracePt t="177042" x="3402013" y="4894263"/>
          <p14:tracePt t="177059" x="3473450" y="4894263"/>
          <p14:tracePt t="177077" x="3554413" y="4894263"/>
          <p14:tracePt t="177093" x="3598863" y="4894263"/>
          <p14:tracePt t="177111" x="3697288" y="4902200"/>
          <p14:tracePt t="177127" x="3795713" y="4902200"/>
          <p14:tracePt t="177144" x="3848100" y="4911725"/>
          <p14:tracePt t="177161" x="3938588" y="4911725"/>
          <p14:tracePt t="177178" x="4044950" y="4919663"/>
          <p14:tracePt t="177194" x="4089400" y="4929188"/>
          <p14:tracePt t="177198" x="4143375" y="4929188"/>
          <p14:tracePt t="177227" x="4241800" y="4938713"/>
          <p14:tracePt t="177242" x="4348163" y="4946650"/>
          <p14:tracePt t="177260" x="4483100" y="4956175"/>
          <p14:tracePt t="177277" x="4598988" y="4965700"/>
          <p14:tracePt t="177294" x="4652963" y="4973638"/>
          <p14:tracePt t="177310" x="4724400" y="4983163"/>
          <p14:tracePt t="177327" x="4803775" y="4991100"/>
          <p14:tracePt t="177343" x="4840288" y="4991100"/>
          <p14:tracePt t="177360" x="4894263" y="4991100"/>
          <p14:tracePt t="177377" x="4965700" y="4991100"/>
          <p14:tracePt t="177394" x="5000625" y="4991100"/>
          <p14:tracePt t="177410" x="5089525" y="4991100"/>
          <p14:tracePt t="177427" x="5160963" y="4991100"/>
          <p14:tracePt t="177444" x="5197475" y="4991100"/>
          <p14:tracePt t="177460" x="5251450" y="4991100"/>
          <p14:tracePt t="177478" x="5303838" y="4991100"/>
          <p14:tracePt t="177493" x="5357813" y="4991100"/>
          <p14:tracePt t="177510" x="5384800" y="4991100"/>
          <p14:tracePt t="177527" x="5438775" y="4983163"/>
          <p14:tracePt t="177541" x="5483225" y="4973638"/>
          <p14:tracePt t="177559" x="5554663" y="4965700"/>
          <p14:tracePt t="177577" x="5634038" y="4946650"/>
          <p14:tracePt t="177594" x="5680075" y="4938713"/>
          <p14:tracePt t="177607" x="5705475" y="4938713"/>
          <p14:tracePt t="177624" x="5732463" y="4929188"/>
          <p14:tracePt t="177640" x="5741988" y="4929188"/>
          <p14:tracePt t="177656" x="5751513" y="4929188"/>
          <p14:tracePt t="177674" x="5759450" y="4919663"/>
          <p14:tracePt t="177707" x="5776913" y="4919663"/>
          <p14:tracePt t="177742" x="5786438" y="4919663"/>
          <p14:tracePt t="177844" x="5795963" y="4919663"/>
          <p14:tracePt t="177910" x="5795963" y="4911725"/>
          <p14:tracePt t="177927" x="5795963" y="4902200"/>
          <p14:tracePt t="177944" x="5795963" y="4894263"/>
          <p14:tracePt t="177959" x="5795963" y="4884738"/>
          <p14:tracePt t="177993" x="5795963" y="4875213"/>
          <p14:tracePt t="178027" x="5795963" y="4867275"/>
          <p14:tracePt t="178043" x="5795963" y="4857750"/>
          <p14:tracePt t="178075" x="5795963" y="4848225"/>
          <p14:tracePt t="178093" x="5795963" y="4840288"/>
          <p14:tracePt t="178108" x="5786438" y="4822825"/>
          <p14:tracePt t="178144" x="5776913" y="4813300"/>
          <p14:tracePt t="178162" x="5768975" y="4803775"/>
          <p14:tracePt t="178177" x="5768975" y="4786313"/>
          <p14:tracePt t="178194" x="5759450" y="4786313"/>
          <p14:tracePt t="178227" x="5751513" y="4776788"/>
          <p14:tracePt t="178259" x="5751513" y="4768850"/>
          <p14:tracePt t="178276" x="5741988" y="4768850"/>
          <p14:tracePt t="178293" x="5732463" y="4759325"/>
          <p14:tracePt t="178327" x="5715000" y="4751388"/>
          <p14:tracePt t="178344" x="5715000" y="4741863"/>
          <p14:tracePt t="178360" x="5697538" y="4732338"/>
          <p14:tracePt t="178391" x="5688013" y="4724400"/>
          <p14:tracePt t="178409" x="5680075" y="4714875"/>
          <p14:tracePt t="178427" x="5661025" y="4714875"/>
          <p14:tracePt t="178443" x="5653088" y="4705350"/>
          <p14:tracePt t="178493" x="5643563" y="4705350"/>
          <p14:tracePt t="178510" x="5643563" y="4697413"/>
          <p14:tracePt t="178544" x="5626100" y="4697413"/>
          <p14:tracePt t="178558" x="5626100" y="4687888"/>
          <p14:tracePt t="178576" x="5626100" y="4679950"/>
          <p14:tracePt t="178594" x="5616575" y="4679950"/>
          <p14:tracePt t="178643" x="5608638" y="4679950"/>
          <p14:tracePt t="178727" x="5599113" y="4679950"/>
          <p14:tracePt t="178742" x="5599113" y="4687888"/>
          <p14:tracePt t="178776" x="5599113" y="4697413"/>
          <p14:tracePt t="178794" x="5599113" y="4705350"/>
          <p14:tracePt t="178810" x="5599113" y="4724400"/>
          <p14:tracePt t="178844" x="5599113" y="4732338"/>
          <p14:tracePt t="178861" x="5599113" y="4741863"/>
          <p14:tracePt t="178877" x="5599113" y="4751388"/>
          <p14:tracePt t="178894" x="5599113" y="4759325"/>
          <p14:tracePt t="178911" x="5599113" y="4768850"/>
          <p14:tracePt t="178944" x="5599113" y="4776788"/>
          <p14:tracePt t="178977" x="5599113" y="4786313"/>
          <p14:tracePt t="179010" x="5599113" y="4795838"/>
          <p14:tracePt t="179043" x="5599113" y="4803775"/>
          <p14:tracePt t="179093" x="5599113" y="4813300"/>
          <p14:tracePt t="179127" x="5599113" y="4822825"/>
          <p14:tracePt t="179194" x="5599113" y="4830763"/>
          <p14:tracePt t="179260" x="5608638" y="4830763"/>
          <p14:tracePt t="179310" x="5616575" y="4830763"/>
          <p14:tracePt t="179343" x="5626100" y="4830763"/>
          <p14:tracePt t="179360" x="5634038" y="4830763"/>
          <p14:tracePt t="179410" x="5643563" y="4830763"/>
          <p14:tracePt t="179543" x="5653088" y="4830763"/>
          <p14:tracePt t="179627" x="5661025" y="4830763"/>
          <p14:tracePt t="179678" x="5670550" y="4830763"/>
          <p14:tracePt t="179727" x="5680075" y="4822825"/>
          <p14:tracePt t="179760" x="5680075" y="4813300"/>
          <p14:tracePt t="179810" x="5680075" y="4803775"/>
          <p14:tracePt t="179844" x="5680075" y="4795838"/>
          <p14:tracePt t="179860" x="5680075" y="4786313"/>
          <p14:tracePt t="179909" x="5680075" y="4776788"/>
          <p14:tracePt t="179941" x="5680075" y="4768850"/>
          <p14:tracePt t="179976" x="5680075" y="4759325"/>
          <p14:tracePt t="180010" x="5680075" y="4751388"/>
          <p14:tracePt t="180059" x="5680075" y="4741863"/>
          <p14:tracePt t="180444" x="5670550" y="4759325"/>
          <p14:tracePt t="180460" x="5661025" y="4768850"/>
          <p14:tracePt t="180477" x="5661025" y="4776788"/>
          <p14:tracePt t="180510" x="5661025" y="4795838"/>
          <p14:tracePt t="180526" x="5661025" y="4803775"/>
          <p14:tracePt t="180577" x="5661025" y="4813300"/>
          <p14:tracePt t="180608" x="5661025" y="4822825"/>
          <p14:tracePt t="180626" x="5661025" y="4830763"/>
          <p14:tracePt t="180659" x="5661025" y="4840288"/>
          <p14:tracePt t="180710" x="5661025" y="4848225"/>
          <p14:tracePt t="180860" x="5661025" y="4857750"/>
          <p14:tracePt t="180894" x="5661025" y="4867275"/>
          <p14:tracePt t="181158" x="5661025" y="4857750"/>
          <p14:tracePt t="181177" x="5653088" y="4848225"/>
          <p14:tracePt t="181193" x="5653088" y="4840288"/>
          <p14:tracePt t="181227" x="5653088" y="4822825"/>
          <p14:tracePt t="181244" x="5653088" y="4813300"/>
          <p14:tracePt t="181260" x="5653088" y="4803775"/>
          <p14:tracePt t="181277" x="5653088" y="4795838"/>
          <p14:tracePt t="181293" x="5653088" y="4786313"/>
          <p14:tracePt t="181310" x="5653088" y="4776788"/>
          <p14:tracePt t="181327" x="5653088" y="4768850"/>
          <p14:tracePt t="181376" x="5653088" y="4759325"/>
          <p14:tracePt t="181393" x="5653088" y="4751388"/>
          <p14:tracePt t="181426" x="5653088" y="4741863"/>
          <p14:tracePt t="181494" x="5653088" y="4732338"/>
          <p14:tracePt t="181607" x="5653088" y="4724400"/>
          <p14:tracePt t="182276" x="5653088" y="4732338"/>
          <p14:tracePt t="182293" x="5653088" y="4776788"/>
          <p14:tracePt t="182312" x="5653088" y="4803775"/>
          <p14:tracePt t="182326" x="5653088" y="4822825"/>
          <p14:tracePt t="182360" x="5653088" y="4840288"/>
          <p14:tracePt t="182377" x="5653088" y="4848225"/>
          <p14:tracePt t="182410" x="5653088" y="4857750"/>
          <p14:tracePt t="182425" x="5653088" y="4867275"/>
          <p14:tracePt t="182443" x="5653088" y="4875213"/>
          <p14:tracePt t="182460" x="5653088" y="4884738"/>
          <p14:tracePt t="182476" x="5653088" y="4894263"/>
          <p14:tracePt t="182493" x="5653088" y="4902200"/>
          <p14:tracePt t="182510" x="5653088" y="4911725"/>
          <p14:tracePt t="182527" x="5653088" y="4919663"/>
          <p14:tracePt t="182544" x="5653088" y="4929188"/>
          <p14:tracePt t="182558" x="5653088" y="4938713"/>
          <p14:tracePt t="182576" x="5653088" y="4946650"/>
          <p14:tracePt t="182592" x="5653088" y="4956175"/>
          <p14:tracePt t="182608" x="5653088" y="4965700"/>
          <p14:tracePt t="182660" x="5653088" y="4973638"/>
          <p14:tracePt t="182677" x="5653088" y="4983163"/>
          <p14:tracePt t="182710" x="5653088" y="4991100"/>
          <p14:tracePt t="182744" x="5653088" y="5000625"/>
          <p14:tracePt t="182777" x="5653088" y="5010150"/>
          <p14:tracePt t="182791" x="5653088" y="5018088"/>
          <p14:tracePt t="182843" x="5653088" y="5027613"/>
          <p14:tracePt t="182893" x="5653088" y="5037138"/>
          <p14:tracePt t="182943" x="5653088" y="5045075"/>
          <p14:tracePt t="182975" x="5653088" y="5054600"/>
          <p14:tracePt t="183008" x="5653088" y="5062538"/>
          <p14:tracePt t="183060" x="5653088" y="5072063"/>
          <p14:tracePt t="184096" x="5634038" y="5072063"/>
          <p14:tracePt t="184110" x="5616575" y="5072063"/>
          <p14:tracePt t="184127" x="5589588" y="5072063"/>
          <p14:tracePt t="184144" x="5581650" y="5072063"/>
          <p14:tracePt t="184174" x="5562600" y="5072063"/>
          <p14:tracePt t="184193" x="5554663" y="5072063"/>
          <p14:tracePt t="184210" x="5537200" y="5072063"/>
          <p14:tracePt t="184227" x="5518150" y="5062538"/>
          <p14:tracePt t="184243" x="5473700" y="5062538"/>
          <p14:tracePt t="184261" x="5438775" y="5054600"/>
          <p14:tracePt t="184277" x="5419725" y="5045075"/>
          <p14:tracePt t="184294" x="5394325" y="5045075"/>
          <p14:tracePt t="184310" x="5375275" y="5045075"/>
          <p14:tracePt t="184343" x="5367338" y="5045075"/>
          <p14:tracePt t="184376" x="5357813" y="5045075"/>
          <p14:tracePt t="184741" x="5348288" y="5045075"/>
          <p14:tracePt t="184810" x="5340350" y="5045075"/>
          <p14:tracePt t="184828" x="5286375" y="5045075"/>
          <p14:tracePt t="184841" x="5241925" y="5045075"/>
          <p14:tracePt t="184859" x="5143500" y="5045075"/>
          <p14:tracePt t="184876" x="5081588" y="5054600"/>
          <p14:tracePt t="184892" x="5062538" y="5054600"/>
          <p14:tracePt t="184910" x="5037138" y="5054600"/>
          <p14:tracePt t="184927" x="5027613" y="5054600"/>
          <p14:tracePt t="184943" x="5018088" y="5054600"/>
          <p14:tracePt t="184975" x="5010150" y="5054600"/>
          <p14:tracePt t="185093" x="5010150" y="5062538"/>
          <p14:tracePt t="185210" x="5000625" y="5062538"/>
          <p14:tracePt t="185227" x="4973638" y="5062538"/>
          <p14:tracePt t="185244" x="4911725" y="5062538"/>
          <p14:tracePt t="185260" x="4803775" y="5062538"/>
          <p14:tracePt t="185276" x="4741863" y="5062538"/>
          <p14:tracePt t="185294" x="4643438" y="5062538"/>
          <p14:tracePt t="185310" x="4598988" y="5062538"/>
          <p14:tracePt t="185326" x="4581525" y="5062538"/>
          <p14:tracePt t="185343" x="4572000" y="5062538"/>
          <p14:tracePt t="185360" x="4562475" y="5062538"/>
          <p14:tracePt t="185377" x="4554538" y="5062538"/>
          <p14:tracePt t="185426" x="4545013" y="5062538"/>
          <p14:tracePt t="185693" x="4562475" y="5062538"/>
          <p14:tracePt t="185697" x="4572000" y="5062538"/>
          <p14:tracePt t="185726" x="4652963" y="5072063"/>
          <p14:tracePt t="185741" x="4697413" y="5072063"/>
          <p14:tracePt t="185760" x="4795838" y="5081588"/>
          <p14:tracePt t="185776" x="4884738" y="5081588"/>
          <p14:tracePt t="185793" x="4911725" y="5081588"/>
          <p14:tracePt t="185810" x="4938713" y="5081588"/>
          <p14:tracePt t="185826" x="4956175" y="5081588"/>
          <p14:tracePt t="185843" x="4965700" y="5081588"/>
          <p14:tracePt t="185876" x="4973638" y="5081588"/>
          <p14:tracePt t="185910" x="4983163" y="5081588"/>
          <p14:tracePt t="185925" x="4991100" y="5081588"/>
          <p14:tracePt t="185993" x="5000625" y="5081588"/>
          <p14:tracePt t="186193" x="5018088" y="5081588"/>
          <p14:tracePt t="186210" x="5045075" y="5089525"/>
          <p14:tracePt t="186227" x="5133975" y="5099050"/>
          <p14:tracePt t="186244" x="5232400" y="5116513"/>
          <p14:tracePt t="186260" x="5286375" y="5126038"/>
          <p14:tracePt t="186277" x="5367338" y="5126038"/>
          <p14:tracePt t="186294" x="5419725" y="5133975"/>
          <p14:tracePt t="186310" x="5438775" y="5133975"/>
          <p14:tracePt t="186327" x="5446713" y="5133975"/>
          <p14:tracePt t="186344" x="5456238" y="5133975"/>
          <p14:tracePt t="186376" x="5465763" y="5133975"/>
          <p14:tracePt t="186409" x="5473700" y="5133975"/>
          <p14:tracePt t="186660" x="5465763" y="5133975"/>
          <p14:tracePt t="186674" x="5456238" y="5133975"/>
          <p14:tracePt t="186692" x="5446713" y="5133975"/>
          <p14:tracePt t="186709" x="5429250" y="5133975"/>
          <p14:tracePt t="186742" x="5419725" y="5133975"/>
          <p14:tracePt t="186759" x="5402263" y="5133975"/>
          <p14:tracePt t="186776" x="5384800" y="5133975"/>
          <p14:tracePt t="186792" x="5348288" y="5133975"/>
          <p14:tracePt t="186811" x="5313363" y="5133975"/>
          <p14:tracePt t="186827" x="5295900" y="5133975"/>
          <p14:tracePt t="186859" x="5286375" y="5133975"/>
          <p14:tracePt t="186875" x="5276850" y="5133975"/>
          <p14:tracePt t="186892" x="5268913" y="5133975"/>
          <p14:tracePt t="187443" x="5259388" y="5133975"/>
          <p14:tracePt t="187476" x="5251450" y="5133975"/>
          <p14:tracePt t="187510" x="5205413" y="5133975"/>
          <p14:tracePt t="187526" x="5170488" y="5133975"/>
          <p14:tracePt t="187543" x="5081588" y="5143500"/>
          <p14:tracePt t="187558" x="5045075" y="5143500"/>
          <p14:tracePt t="187575" x="4983163" y="5153025"/>
          <p14:tracePt t="187594" x="4938713" y="5160963"/>
          <p14:tracePt t="187609" x="4919663" y="5160963"/>
          <p14:tracePt t="187643" x="4911725" y="5160963"/>
          <p14:tracePt t="187660" x="4902200" y="5160963"/>
          <p14:tracePt t="187674" x="4894263" y="5170488"/>
          <p14:tracePt t="187692" x="4875213" y="5170488"/>
          <p14:tracePt t="187709" x="4857750" y="5170488"/>
          <p14:tracePt t="187725" x="4830763" y="5180013"/>
          <p14:tracePt t="187742" x="4803775" y="5187950"/>
          <p14:tracePt t="187759" x="4776788" y="5187950"/>
          <p14:tracePt t="187774" x="4768850" y="5187950"/>
          <p14:tracePt t="187791" x="4751388" y="5187950"/>
          <p14:tracePt t="187809" x="4705350" y="5197475"/>
          <p14:tracePt t="187827" x="4670425" y="5205413"/>
          <p14:tracePt t="187843" x="4652963" y="5205413"/>
          <p14:tracePt t="187861" x="4616450" y="5205413"/>
          <p14:tracePt t="187877" x="4608513" y="5205413"/>
          <p14:tracePt t="187910" x="4598988" y="5205413"/>
          <p14:tracePt t="187927" x="4581525" y="5205413"/>
          <p14:tracePt t="188043" x="4572000" y="5205413"/>
          <p14:tracePt t="188127" x="4562475" y="5205413"/>
          <p14:tracePt t="188143" x="4545013" y="5205413"/>
          <p14:tracePt t="188177" x="4537075" y="5197475"/>
          <p14:tracePt t="188193" x="4527550" y="5197475"/>
          <p14:tracePt t="188210" x="4518025" y="5197475"/>
          <p14:tracePt t="188215" x="4518025" y="5187950"/>
          <p14:tracePt t="188243" x="4510088" y="5187950"/>
          <p14:tracePt t="188460" x="4518025" y="5187950"/>
          <p14:tracePt t="188492" x="4527550" y="5187950"/>
          <p14:tracePt t="188526" x="4537075" y="5187950"/>
          <p14:tracePt t="188575" x="4527550" y="5187950"/>
          <p14:tracePt t="188594" x="4491038" y="5187950"/>
          <p14:tracePt t="188610" x="4419600" y="5187950"/>
          <p14:tracePt t="188627" x="4348163" y="5180013"/>
          <p14:tracePt t="188643" x="4143375" y="5160963"/>
          <p14:tracePt t="188660" x="3911600" y="5143500"/>
          <p14:tracePt t="188673" x="3822700" y="5133975"/>
          <p14:tracePt t="188689" x="3751263" y="5126038"/>
          <p14:tracePt t="188705" x="3633788" y="5126038"/>
          <p14:tracePt t="188722" x="3581400" y="5116513"/>
          <p14:tracePt t="188739" x="3554413" y="5116513"/>
          <p14:tracePt t="188773" x="3544888" y="5116513"/>
          <p14:tracePt t="188790" x="3527425" y="5116513"/>
          <p14:tracePt t="188807" x="3517900" y="5116513"/>
          <p14:tracePt t="188841" x="3509963" y="5116513"/>
          <p14:tracePt t="188861" x="3465513" y="5116513"/>
          <p14:tracePt t="188877" x="3384550" y="5116513"/>
          <p14:tracePt t="188893" x="3330575" y="5116513"/>
          <p14:tracePt t="188910" x="3251200" y="5126038"/>
          <p14:tracePt t="188927" x="3170238" y="5126038"/>
          <p14:tracePt t="188943" x="3143250" y="5133975"/>
          <p14:tracePt t="188960" x="3081338" y="5153025"/>
          <p14:tracePt t="188977" x="3036888" y="5160963"/>
          <p14:tracePt t="188993" x="3017838" y="5160963"/>
          <p14:tracePt t="189010" x="3000375" y="5160963"/>
          <p14:tracePt t="189027" x="2990850" y="5160963"/>
          <p14:tracePt t="189043" x="2973388" y="5160963"/>
          <p14:tracePt t="189058" x="2938463" y="5160963"/>
          <p14:tracePt t="189077" x="2894013" y="5160963"/>
          <p14:tracePt t="189093" x="2857500" y="5160963"/>
          <p14:tracePt t="189110" x="2786063" y="5160963"/>
          <p14:tracePt t="189126" x="2705100" y="5160963"/>
          <p14:tracePt t="189143" x="2679700" y="5170488"/>
          <p14:tracePt t="189159" x="2616200" y="5170488"/>
          <p14:tracePt t="189177" x="2581275" y="5170488"/>
          <p14:tracePt t="189193" x="2562225" y="5170488"/>
          <p14:tracePt t="189209" x="2536825" y="5170488"/>
          <p14:tracePt t="189242" x="2517775" y="5170488"/>
          <p14:tracePt t="189258" x="2509838" y="5170488"/>
          <p14:tracePt t="189277" x="2490788" y="5170488"/>
          <p14:tracePt t="189293" x="2455863" y="5170488"/>
          <p14:tracePt t="189310" x="2438400" y="5160963"/>
          <p14:tracePt t="189327" x="2384425" y="5153025"/>
          <p14:tracePt t="189343" x="2339975" y="5133975"/>
          <p14:tracePt t="189359" x="2322513" y="5126038"/>
          <p14:tracePt t="189376" x="2303463" y="5116513"/>
          <p14:tracePt t="189393" x="2303463" y="5108575"/>
          <p14:tracePt t="189408" x="2295525" y="5099050"/>
          <p14:tracePt t="189443" x="2295525" y="5089525"/>
          <p14:tracePt t="189493" x="2295525" y="5072063"/>
          <p14:tracePt t="189509" x="2295525" y="5062538"/>
          <p14:tracePt t="189543" x="2303463" y="5054600"/>
          <p14:tracePt t="189576" x="2312988" y="5045075"/>
          <p14:tracePt t="189594" x="2322513" y="5045075"/>
          <p14:tracePt t="189610" x="2330450" y="5045075"/>
          <p14:tracePt t="189660" x="2339975" y="5037138"/>
          <p14:tracePt t="189676" x="2347913" y="5027613"/>
          <p14:tracePt t="189694" x="2384425" y="5027613"/>
          <p14:tracePt t="189710" x="2419350" y="5010150"/>
          <p14:tracePt t="189727" x="2446338" y="5000625"/>
          <p14:tracePt t="189741" x="2482850" y="4991100"/>
          <p14:tracePt t="189758" x="2500313" y="4983163"/>
          <p14:tracePt t="189776" x="2544763" y="4983163"/>
          <p14:tracePt t="189793" x="2581275" y="4983163"/>
          <p14:tracePt t="189810" x="2616200" y="4973638"/>
          <p14:tracePt t="189824" x="2633663" y="4973638"/>
          <p14:tracePt t="189842" x="2670175" y="4973638"/>
          <p14:tracePt t="189860" x="2679700" y="4973638"/>
          <p14:tracePt t="189876" x="2697163" y="4973638"/>
          <p14:tracePt t="189893" x="2732088" y="4973638"/>
          <p14:tracePt t="189910" x="2768600" y="4973638"/>
          <p14:tracePt t="189926" x="2786063" y="4973638"/>
          <p14:tracePt t="189943" x="2867025" y="4973638"/>
          <p14:tracePt t="189960" x="2938463" y="4973638"/>
          <p14:tracePt t="189977" x="2990850" y="4973638"/>
          <p14:tracePt t="189993" x="3017838" y="4973638"/>
          <p14:tracePt t="190009" x="3089275" y="4973638"/>
          <p14:tracePt t="190027" x="3170238" y="4973638"/>
          <p14:tracePt t="190043" x="3214688" y="4973638"/>
          <p14:tracePt t="190060" x="3286125" y="4973638"/>
          <p14:tracePt t="190077" x="3330575" y="4973638"/>
          <p14:tracePt t="190093" x="3357563" y="4973638"/>
          <p14:tracePt t="190110" x="3411538" y="4983163"/>
          <p14:tracePt t="190127" x="3490913" y="5000625"/>
          <p14:tracePt t="190143" x="3527425" y="5010150"/>
          <p14:tracePt t="190159" x="3598863" y="5018088"/>
          <p14:tracePt t="190177" x="3633788" y="5037138"/>
          <p14:tracePt t="190193" x="3652838" y="5045075"/>
          <p14:tracePt t="190210" x="3687763" y="5054600"/>
          <p14:tracePt t="190224" x="3724275" y="5072063"/>
          <p14:tracePt t="190242" x="3751263" y="5089525"/>
          <p14:tracePt t="190258" x="3786188" y="5116513"/>
          <p14:tracePt t="190278" x="3813175" y="5133975"/>
          <p14:tracePt t="190310" x="3830638" y="5153025"/>
          <p14:tracePt t="190324" x="3830638" y="5160963"/>
          <p14:tracePt t="190342" x="3840163" y="5160963"/>
          <p14:tracePt t="190360" x="3840163" y="5170488"/>
          <p14:tracePt t="190378" x="3840163" y="5187950"/>
          <p14:tracePt t="190394" x="3840163" y="5197475"/>
          <p14:tracePt t="190427" x="3830638" y="5205413"/>
          <p14:tracePt t="190443" x="3795713" y="5214938"/>
          <p14:tracePt t="190460" x="3776663" y="5214938"/>
          <p14:tracePt t="190477" x="3741738" y="5214938"/>
          <p14:tracePt t="190493" x="3687763" y="5214938"/>
          <p14:tracePt t="190510" x="3652838" y="5214938"/>
          <p14:tracePt t="190526" x="3562350" y="5214938"/>
          <p14:tracePt t="190543" x="3465513" y="5214938"/>
          <p14:tracePt t="190560" x="3411538" y="5214938"/>
          <p14:tracePt t="190576" x="3330575" y="5214938"/>
          <p14:tracePt t="190593" x="3268663" y="5214938"/>
          <p14:tracePt t="190610" x="3251200" y="5214938"/>
          <p14:tracePt t="190626" x="3205163" y="5214938"/>
          <p14:tracePt t="190641" x="3160713" y="5214938"/>
          <p14:tracePt t="190659" x="3133725" y="5214938"/>
          <p14:tracePt t="190675" x="3071813" y="5224463"/>
          <p14:tracePt t="190694" x="3000375" y="5224463"/>
          <p14:tracePt t="190710" x="2973388" y="5224463"/>
          <p14:tracePt t="190713" x="2946400" y="5224463"/>
          <p14:tracePt t="190723" x="2919413" y="5224463"/>
          <p14:tracePt t="190741" x="2847975" y="5224463"/>
          <p14:tracePt t="190758" x="2803525" y="5224463"/>
          <p14:tracePt t="190774" x="2732088" y="5224463"/>
          <p14:tracePt t="190792" x="2679700" y="5224463"/>
          <p14:tracePt t="190810" x="2633663" y="5224463"/>
          <p14:tracePt t="190824" x="2598738" y="5224463"/>
          <p14:tracePt t="190841" x="2517775" y="5205413"/>
          <p14:tracePt t="190859" x="2473325" y="5197475"/>
          <p14:tracePt t="190876" x="2455863" y="5197475"/>
          <p14:tracePt t="190894" x="2438400" y="5197475"/>
          <p14:tracePt t="190910" x="2428875" y="5187950"/>
          <p14:tracePt t="190926" x="2419350" y="5187950"/>
          <p14:tracePt t="190943" x="2411413" y="5180013"/>
          <p14:tracePt t="190975" x="2401888" y="5180013"/>
          <p14:tracePt t="190992" x="2401888" y="5170488"/>
          <p14:tracePt t="191009" x="2384425" y="5160963"/>
          <p14:tracePt t="191027" x="2374900" y="5160963"/>
          <p14:tracePt t="191043" x="2347913" y="5143500"/>
          <p14:tracePt t="191058" x="2303463" y="5133975"/>
          <p14:tracePt t="191074" x="2286000" y="5126038"/>
          <p14:tracePt t="191092" x="2259013" y="5116513"/>
          <p14:tracePt t="191110" x="2251075" y="5108575"/>
          <p14:tracePt t="191127" x="2241550" y="5099050"/>
          <p14:tracePt t="191143" x="2241550" y="5089525"/>
          <p14:tracePt t="191160" x="2241550" y="5081588"/>
          <p14:tracePt t="191210" x="2241550" y="5072063"/>
          <p14:tracePt t="191224" x="2241550" y="5062538"/>
          <p14:tracePt t="191259" x="2251075" y="5045075"/>
          <p14:tracePt t="191292" x="2259013" y="5037138"/>
          <p14:tracePt t="191325" x="2276475" y="5027613"/>
          <p14:tracePt t="191343" x="2286000" y="5027613"/>
          <p14:tracePt t="191359" x="2303463" y="5027613"/>
          <p14:tracePt t="191375" x="2339975" y="5010150"/>
          <p14:tracePt t="191393" x="2384425" y="5000625"/>
          <p14:tracePt t="191410" x="2473325" y="4991100"/>
          <p14:tracePt t="191427" x="2571750" y="4983163"/>
          <p14:tracePt t="191443" x="2652713" y="4973638"/>
          <p14:tracePt t="191460" x="2687638" y="4973638"/>
          <p14:tracePt t="191476" x="2741613" y="4973638"/>
          <p14:tracePt t="191494" x="2795588" y="4973638"/>
          <p14:tracePt t="191509" x="2830513" y="4973638"/>
          <p14:tracePt t="191525" x="2911475" y="4973638"/>
          <p14:tracePt t="191541" x="2946400" y="4973638"/>
          <p14:tracePt t="191560" x="3000375" y="4973638"/>
          <p14:tracePt t="191577" x="3054350" y="4973638"/>
          <p14:tracePt t="191593" x="3108325" y="4973638"/>
          <p14:tracePt t="191609" x="3133725" y="4973638"/>
          <p14:tracePt t="191625" x="3187700" y="4973638"/>
          <p14:tracePt t="191643" x="3241675" y="4973638"/>
          <p14:tracePt t="191660" x="3268663" y="4973638"/>
          <p14:tracePt t="191676" x="3313113" y="4973638"/>
          <p14:tracePt t="191693" x="3357563" y="4973638"/>
          <p14:tracePt t="191710" x="3394075" y="4973638"/>
          <p14:tracePt t="191744" x="3455988" y="4973638"/>
          <p14:tracePt t="191760" x="3473450" y="4973638"/>
          <p14:tracePt t="191776" x="3490913" y="4973638"/>
          <p14:tracePt t="191794" x="3500438" y="4973638"/>
          <p14:tracePt t="191826" x="3509963" y="4973638"/>
          <p14:tracePt t="191844" x="3527425" y="4973638"/>
          <p14:tracePt t="191859" x="3536950" y="4973638"/>
          <p14:tracePt t="191874" x="3544888" y="4973638"/>
          <p14:tracePt t="191893" x="3562350" y="4973638"/>
          <p14:tracePt t="191910" x="3598863" y="4973638"/>
          <p14:tracePt t="191926" x="3616325" y="4973638"/>
          <p14:tracePt t="191943" x="3660775" y="4983163"/>
          <p14:tracePt t="191960" x="3697288" y="4991100"/>
          <p14:tracePt t="191976" x="3705225" y="5000625"/>
          <p14:tracePt t="191993" x="3724275" y="5010150"/>
          <p14:tracePt t="192010" x="3732213" y="5018088"/>
          <p14:tracePt t="192043" x="3741738" y="5027613"/>
          <p14:tracePt t="192075" x="3751263" y="5045075"/>
          <p14:tracePt t="192093" x="3759200" y="5054600"/>
          <p14:tracePt t="192110" x="3759200" y="5062538"/>
          <p14:tracePt t="192127" x="3759200" y="5072063"/>
          <p14:tracePt t="192143" x="3759200" y="5081588"/>
          <p14:tracePt t="192160" x="3759200" y="5089525"/>
          <p14:tracePt t="192191" x="3732213" y="5108575"/>
          <p14:tracePt t="192210" x="3705225" y="5116513"/>
          <p14:tracePt t="192225" x="3687763" y="5126038"/>
          <p14:tracePt t="192242" x="3643313" y="5126038"/>
          <p14:tracePt t="192259" x="3562350" y="5133975"/>
          <p14:tracePt t="192274" x="3509963" y="5133975"/>
          <p14:tracePt t="192291" x="3394075" y="5143500"/>
          <p14:tracePt t="192310" x="3251200" y="5153025"/>
          <p14:tracePt t="192327" x="3152775" y="5160963"/>
          <p14:tracePt t="192343" x="3108325" y="5160963"/>
          <p14:tracePt t="192359" x="3036888" y="5170488"/>
          <p14:tracePt t="192376" x="2946400" y="5170488"/>
          <p14:tracePt t="192393" x="2911475" y="5170488"/>
          <p14:tracePt t="192410" x="2813050" y="5180013"/>
          <p14:tracePt t="192427" x="2697163" y="5180013"/>
          <p14:tracePt t="192443" x="2633663" y="5180013"/>
          <p14:tracePt t="192460" x="2536825" y="5180013"/>
          <p14:tracePt t="192477" x="2473325" y="5180013"/>
          <p14:tracePt t="192494" x="2446338" y="5180013"/>
          <p14:tracePt t="192510" x="2438400" y="5180013"/>
          <p14:tracePt t="192527" x="2428875" y="5180013"/>
          <p14:tracePt t="192543" x="2419350" y="5180013"/>
          <p14:tracePt t="192560" x="2411413" y="5180013"/>
          <p14:tracePt t="193492" x="2393950" y="5197475"/>
          <p14:tracePt t="193510" x="2347913" y="5214938"/>
          <p14:tracePt t="193527" x="2312988" y="5232400"/>
          <p14:tracePt t="193543" x="2295525" y="5232400"/>
          <p14:tracePt t="193559" x="2214563" y="5276850"/>
          <p14:tracePt t="193577" x="2108200" y="5330825"/>
          <p14:tracePt t="193593" x="2044700" y="5367338"/>
          <p14:tracePt t="193609" x="1901825" y="5446713"/>
          <p14:tracePt t="193626" x="1795463" y="5510213"/>
          <p14:tracePt t="193644" x="1714500" y="5562600"/>
          <p14:tracePt t="193660" x="1679575" y="5589588"/>
          <p14:tracePt t="193677" x="1643063" y="5626100"/>
          <p14:tracePt t="193693" x="1608138" y="5670550"/>
          <p14:tracePt t="193710" x="1589088" y="5688013"/>
          <p14:tracePt t="193713" x="1581150" y="5705475"/>
          <p14:tracePt t="193726" x="1562100" y="5732463"/>
          <p14:tracePt t="193743" x="1536700" y="5751513"/>
          <p14:tracePt t="193760" x="1536700" y="5759450"/>
          <p14:tracePt t="193776" x="1527175" y="5768975"/>
          <p14:tracePt t="193793" x="1517650" y="5776913"/>
          <p14:tracePt t="193843" x="1500188" y="5786438"/>
          <p14:tracePt t="193892" x="1490663" y="5786438"/>
          <p14:tracePt t="193926" x="1482725" y="5786438"/>
          <p14:tracePt t="194076" x="1473200" y="5786438"/>
          <p14:tracePt t="194126" x="1465263" y="5786438"/>
          <p14:tracePt t="194160" x="1455738" y="5786438"/>
          <p14:tracePt t="194174" x="1446213" y="5776913"/>
          <p14:tracePt t="194192" x="1428750" y="5776913"/>
          <p14:tracePt t="194210" x="1419225" y="5768975"/>
          <p14:tracePt t="194241" x="1401763" y="5759450"/>
          <p14:tracePt t="194576" x="1419225" y="5759450"/>
          <p14:tracePt t="198259" x="1455738" y="5759450"/>
          <p14:tracePt t="198276" x="1509713" y="5759450"/>
          <p14:tracePt t="198293" x="1544638" y="5759450"/>
          <p14:tracePt t="198309" x="1562100" y="5759450"/>
          <p14:tracePt t="198326" x="1608138" y="5751513"/>
          <p14:tracePt t="198344" x="1643063" y="5751513"/>
          <p14:tracePt t="198360" x="1687513" y="5741988"/>
          <p14:tracePt t="198375" x="1704975" y="5741988"/>
          <p14:tracePt t="198393" x="1741488" y="5741988"/>
          <p14:tracePt t="198410" x="1785938" y="5732463"/>
          <p14:tracePt t="198426" x="1803400" y="5732463"/>
          <p14:tracePt t="198443" x="1839913" y="5732463"/>
          <p14:tracePt t="198459" x="1857375" y="5732463"/>
          <p14:tracePt t="198493" x="1866900" y="5732463"/>
          <p14:tracePt t="198507" x="1884363" y="5732463"/>
          <p14:tracePt t="198559" x="1893888" y="5732463"/>
          <p14:tracePt t="202243" x="1928813" y="5732463"/>
          <p14:tracePt t="202259" x="1973263" y="5741988"/>
          <p14:tracePt t="202275" x="2108200" y="5759450"/>
          <p14:tracePt t="202293" x="2276475" y="5776913"/>
          <p14:tracePt t="202309" x="2374900" y="5786438"/>
          <p14:tracePt t="202325" x="2625725" y="5803900"/>
          <p14:tracePt t="202342" x="2884488" y="5830888"/>
          <p14:tracePt t="202359" x="3054350" y="5840413"/>
          <p14:tracePt t="202375" x="3500438" y="5867400"/>
          <p14:tracePt t="202391" x="3902075" y="5894388"/>
          <p14:tracePt t="202409" x="4071938" y="5894388"/>
          <p14:tracePt t="202425" x="4330700" y="5911850"/>
          <p14:tracePt t="202443" x="4545013" y="5919788"/>
          <p14:tracePt t="202459" x="4643438" y="5919788"/>
          <p14:tracePt t="202476" x="4822825" y="5929313"/>
          <p14:tracePt t="202493" x="4991100" y="5946775"/>
          <p14:tracePt t="202510" x="5197475" y="5956300"/>
          <p14:tracePt t="202526" x="5303838" y="5965825"/>
          <p14:tracePt t="202542" x="5554663" y="5991225"/>
          <p14:tracePt t="202559" x="5813425" y="6010275"/>
          <p14:tracePt t="202576" x="5938838" y="6018213"/>
          <p14:tracePt t="202589" x="6197600" y="6027738"/>
          <p14:tracePt t="202606" x="6330950" y="6037263"/>
          <p14:tracePt t="202623" x="6554788" y="6037263"/>
          <p14:tracePt t="202641" x="6759575" y="6037263"/>
          <p14:tracePt t="202657" x="6867525" y="6037263"/>
          <p14:tracePt t="202675" x="7089775" y="6054725"/>
          <p14:tracePt t="202694" x="7313613" y="6081713"/>
          <p14:tracePt t="202711" x="7545388" y="6108700"/>
          <p14:tracePt t="202724" x="7680325" y="6126163"/>
          <p14:tracePt t="202741" x="7920038" y="6170613"/>
          <p14:tracePt t="202758" x="8108950" y="6197600"/>
          <p14:tracePt t="202776" x="8180388" y="6215063"/>
          <p14:tracePt t="202792" x="8286750" y="6232525"/>
          <p14:tracePt t="202809" x="8394700" y="6251575"/>
          <p14:tracePt t="202826" x="8510588" y="6259513"/>
          <p14:tracePt t="202842" x="8572500" y="6259513"/>
          <p14:tracePt t="202859" x="8616950" y="6259513"/>
          <p14:tracePt t="203343" x="8609013" y="6224588"/>
          <p14:tracePt t="203359" x="8609013" y="6197600"/>
          <p14:tracePt t="203376" x="8589963" y="6170613"/>
          <p14:tracePt t="203393" x="8582025" y="6126163"/>
          <p14:tracePt t="203409" x="8572500" y="6108700"/>
          <p14:tracePt t="203425" x="8562975" y="6081713"/>
          <p14:tracePt t="203444" x="8562975" y="6072188"/>
          <p14:tracePt t="203458" x="8555038" y="6062663"/>
          <p14:tracePt t="203475" x="8555038" y="6054725"/>
          <p14:tracePt t="203493" x="8555038" y="6045200"/>
          <p14:tracePt t="203509" x="8555038" y="6037263"/>
          <p14:tracePt t="203526" x="8555038" y="6010275"/>
          <p14:tracePt t="203541" x="8545513" y="5965825"/>
          <p14:tracePt t="203558" x="8545513" y="5946775"/>
          <p14:tracePt t="203575" x="8545513" y="5902325"/>
          <p14:tracePt t="203593" x="8545513" y="5867400"/>
          <p14:tracePt t="203609" x="8545513" y="5830888"/>
          <p14:tracePt t="203641" x="8545513" y="5822950"/>
          <p14:tracePt t="203658" x="8545513" y="5813425"/>
          <p14:tracePt t="203676" x="8545513" y="5803900"/>
          <p14:tracePt t="203742" x="8545513" y="5795963"/>
          <p14:tracePt t="203876" x="8537575" y="5795963"/>
          <p14:tracePt t="203909" x="8528050" y="5795963"/>
          <p14:tracePt t="203943" x="8518525" y="5795963"/>
          <p14:tracePt t="203961" x="8510588" y="5795963"/>
          <p14:tracePt t="203992" x="8501063" y="5795963"/>
          <p14:tracePt t="204026" x="8491538" y="5795963"/>
          <p14:tracePt t="204059" x="8483600" y="5795963"/>
          <p14:tracePt t="204092" x="8474075" y="5803900"/>
          <p14:tracePt t="204107" x="8474075" y="5813425"/>
          <p14:tracePt t="204125" x="8474075" y="5822950"/>
          <p14:tracePt t="204141" x="8474075" y="5830888"/>
          <p14:tracePt t="204159" x="8474075" y="5840413"/>
          <p14:tracePt t="204176" x="8474075" y="5848350"/>
          <p14:tracePt t="204193" x="8474075" y="5857875"/>
          <p14:tracePt t="204210" x="8474075" y="5867400"/>
          <p14:tracePt t="204224" x="8474075" y="5875338"/>
          <p14:tracePt t="204240" x="8474075" y="5884863"/>
          <p14:tracePt t="204257" x="8474075" y="5894388"/>
          <p14:tracePt t="204309" x="8474075" y="5911850"/>
          <p14:tracePt t="204343" x="8474075" y="5919788"/>
          <p14:tracePt t="204359" x="8474075" y="5929313"/>
          <p14:tracePt t="204393" x="8474075" y="5946775"/>
          <p14:tracePt t="204409" x="8474075" y="5956300"/>
          <p14:tracePt t="204426" x="8474075" y="5965825"/>
          <p14:tracePt t="204443" x="8483600" y="5973763"/>
          <p14:tracePt t="204459" x="8483600" y="5983288"/>
          <p14:tracePt t="204476" x="8491538" y="5991225"/>
          <p14:tracePt t="204509" x="8491538" y="6000750"/>
          <p14:tracePt t="204525" x="8501063" y="6000750"/>
          <p14:tracePt t="204559" x="8510588" y="6010275"/>
          <p14:tracePt t="204576" x="8518525" y="6018213"/>
          <p14:tracePt t="204593" x="8528050" y="6018213"/>
          <p14:tracePt t="204624" x="8537575" y="6018213"/>
          <p14:tracePt t="204657" x="8545513" y="6018213"/>
          <p14:tracePt t="204673" x="8555038" y="6018213"/>
          <p14:tracePt t="204709" x="8562975" y="6018213"/>
          <p14:tracePt t="204759" x="8572500" y="6018213"/>
          <p14:tracePt t="204792" x="8582025" y="6018213"/>
          <p14:tracePt t="204809" x="8589963" y="6018213"/>
          <p14:tracePt t="204843" x="8599488" y="6018213"/>
          <p14:tracePt t="204893" x="8609013" y="6018213"/>
          <p14:tracePt t="204923" x="8609013" y="6010275"/>
          <p14:tracePt t="204976" x="8609013" y="6000750"/>
          <p14:tracePt t="204993" x="8609013" y="5991225"/>
          <p14:tracePt t="205025" x="8616950" y="5973763"/>
          <p14:tracePt t="205043" x="8616950" y="5965825"/>
          <p14:tracePt t="205060" x="8616950" y="5956300"/>
          <p14:tracePt t="205076" x="8616950" y="5946775"/>
          <p14:tracePt t="205092" x="8616950" y="5938838"/>
          <p14:tracePt t="205109" x="8616950" y="5929313"/>
          <p14:tracePt t="205125" x="8616950" y="5919788"/>
          <p14:tracePt t="205158" x="8626475" y="5902325"/>
          <p14:tracePt t="205176" x="8626475" y="5894388"/>
          <p14:tracePt t="205209" x="8626475" y="5884863"/>
          <p14:tracePt t="205225" x="8626475" y="5875338"/>
          <p14:tracePt t="205241" x="8626475" y="5867400"/>
          <p14:tracePt t="205292" x="8626475" y="5857875"/>
          <p14:tracePt t="205326" x="8626475" y="5848350"/>
          <p14:tracePt t="205359" x="8626475" y="5840413"/>
          <p14:tracePt t="205374" x="8626475" y="5830888"/>
          <p14:tracePt t="205408" x="8626475" y="5822950"/>
          <p14:tracePt t="205425" x="8616950" y="5822950"/>
          <p14:tracePt t="205459" x="8609013" y="5813425"/>
          <p14:tracePt t="205492" x="8589963" y="5803900"/>
          <p14:tracePt t="205508" x="8582025" y="5803900"/>
          <p14:tracePt t="205540" x="8572500" y="5795963"/>
          <p14:tracePt t="205575" x="8562975" y="5786438"/>
          <p14:tracePt t="205593" x="8545513" y="5786438"/>
          <p14:tracePt t="205624" x="8537575" y="5786438"/>
          <p14:tracePt t="205643" x="8528050" y="5786438"/>
          <p14:tracePt t="205659" x="8510588" y="5786438"/>
          <p14:tracePt t="205692" x="8501063" y="5786438"/>
          <p14:tracePt t="205709" x="8491538" y="5786438"/>
          <p14:tracePt t="205725" x="8483600" y="5786438"/>
          <p14:tracePt t="205742" x="8474075" y="5786438"/>
          <p14:tracePt t="205776" x="8466138" y="5795963"/>
          <p14:tracePt t="205809" x="8456613" y="5803900"/>
          <p14:tracePt t="205824" x="8456613" y="5813425"/>
          <p14:tracePt t="205841" x="8456613" y="5822950"/>
          <p14:tracePt t="205874" x="8456613" y="5840413"/>
          <p14:tracePt t="205893" x="8456613" y="5848350"/>
          <p14:tracePt t="205909" x="8456613" y="5857875"/>
          <p14:tracePt t="205943" x="8456613" y="5875338"/>
          <p14:tracePt t="205959" x="8456613" y="5884863"/>
          <p14:tracePt t="205992" x="8456613" y="5894388"/>
          <p14:tracePt t="206009" x="8456613" y="5911850"/>
          <p14:tracePt t="206026" x="8456613" y="5919788"/>
          <p14:tracePt t="206058" x="8466138" y="5929313"/>
          <p14:tracePt t="206075" x="8474075" y="5938838"/>
          <p14:tracePt t="206090" x="8483600" y="5946775"/>
          <p14:tracePt t="206108" x="8491538" y="5956300"/>
          <p14:tracePt t="206126" x="8501063" y="5965825"/>
          <p14:tracePt t="206159" x="8510588" y="5973763"/>
          <p14:tracePt t="206176" x="8518525" y="5983288"/>
          <p14:tracePt t="206224" x="8528050" y="5991225"/>
          <p14:tracePt t="206275" x="8528050" y="6000750"/>
          <p14:tracePt t="206309" x="8537575" y="6000750"/>
          <p14:tracePt t="206559" x="8537575" y="5983288"/>
          <p14:tracePt t="207923" x="8537575" y="5991225"/>
          <p14:tracePt t="207942" x="8537575" y="6027738"/>
          <p14:tracePt t="207959" x="8537575" y="6062663"/>
          <p14:tracePt t="207974" x="8537575" y="6072188"/>
          <p14:tracePt t="207993" x="8537575" y="6081713"/>
          <p14:tracePt t="208009" x="8537575" y="6089650"/>
          <p14:tracePt t="208025" x="8537575" y="6099175"/>
          <p14:tracePt t="208059" x="8537575" y="6116638"/>
          <p14:tracePt t="208074" x="8537575" y="6126163"/>
          <p14:tracePt t="208125" x="8537575" y="6134100"/>
          <p14:tracePt t="208159" x="8537575" y="6143625"/>
          <p14:tracePt t="208192" x="8537575" y="6153150"/>
          <p14:tracePt t="208692" x="8537575" y="6143625"/>
          <p14:tracePt t="208808" x="8537575" y="6134100"/>
          <p14:tracePt t="208959" x="8537575" y="6126163"/>
          <p14:tracePt t="209009" x="8537575" y="6116638"/>
          <p14:tracePt t="209042" x="8537575" y="6108700"/>
          <p14:tracePt t="209075" x="8537575" y="6099175"/>
          <p14:tracePt t="213175" x="8501063" y="6099175"/>
          <p14:tracePt t="213192" x="8466138" y="6089650"/>
          <p14:tracePt t="213209" x="8420100" y="6072188"/>
          <p14:tracePt t="213225" x="8402638" y="6072188"/>
          <p14:tracePt t="213244" x="8367713" y="6054725"/>
          <p14:tracePt t="213259" x="8323263" y="6037263"/>
          <p14:tracePt t="213274" x="8304213" y="6027738"/>
          <p14:tracePt t="213292" x="8259763" y="6000750"/>
          <p14:tracePt t="213310" x="8188325" y="5956300"/>
          <p14:tracePt t="213323" x="8134350" y="5919788"/>
          <p14:tracePt t="213341" x="7991475" y="5830888"/>
          <p14:tracePt t="213359" x="7840663" y="5741988"/>
          <p14:tracePt t="213375" x="7786688" y="5705475"/>
          <p14:tracePt t="213392" x="7688263" y="5661025"/>
          <p14:tracePt t="213407" x="7643813" y="5634038"/>
          <p14:tracePt t="213424" x="7616825" y="5634038"/>
          <p14:tracePt t="213442" x="7608888" y="5626100"/>
          <p14:tracePt t="213458" x="7589838" y="5616575"/>
          <p14:tracePt t="213492" x="7581900" y="5608638"/>
          <p14:tracePt t="213525" x="7572375" y="5608638"/>
          <p14:tracePt t="213542" x="7562850" y="5599113"/>
          <p14:tracePt t="213560" x="7545388" y="5599113"/>
          <p14:tracePt t="213573" x="7537450" y="5599113"/>
          <p14:tracePt t="213590" x="7491413" y="5581650"/>
          <p14:tracePt t="213607" x="7456488" y="5572125"/>
          <p14:tracePt t="213624" x="7439025" y="5562600"/>
          <p14:tracePt t="213641" x="7394575" y="5545138"/>
          <p14:tracePt t="213657" x="7358063" y="5545138"/>
          <p14:tracePt t="213676" x="7331075" y="5527675"/>
          <p14:tracePt t="213692" x="7313613" y="5527675"/>
          <p14:tracePt t="213696" x="7304088" y="5518150"/>
          <p14:tracePt t="213726" x="7286625" y="5510213"/>
          <p14:tracePt t="213758" x="7269163" y="5510213"/>
          <p14:tracePt t="213776" x="7269163" y="5500688"/>
          <p14:tracePt t="213942" x="7269163" y="5510213"/>
          <p14:tracePt t="213959" x="7277100" y="5518150"/>
          <p14:tracePt t="213976" x="7277100" y="5527675"/>
          <p14:tracePt t="213992" x="7286625" y="5537200"/>
          <p14:tracePt t="214009" x="7304088" y="5545138"/>
          <p14:tracePt t="214026" x="7340600" y="5581650"/>
          <p14:tracePt t="214041" x="7385050" y="5608638"/>
          <p14:tracePt t="214059" x="7466013" y="5653088"/>
          <p14:tracePt t="214075" x="7572375" y="5705475"/>
          <p14:tracePt t="214092" x="7653338" y="5759450"/>
          <p14:tracePt t="214109" x="7697788" y="5776913"/>
          <p14:tracePt t="214125" x="7777163" y="5830888"/>
          <p14:tracePt t="214141" x="7831138" y="5867400"/>
          <p14:tracePt t="214159" x="7848600" y="5884863"/>
          <p14:tracePt t="214175" x="7894638" y="5894388"/>
          <p14:tracePt t="214192" x="7920038" y="5911850"/>
          <p14:tracePt t="214208" x="7929563" y="5911850"/>
          <p14:tracePt t="214223" x="7947025" y="5919788"/>
          <p14:tracePt t="214241" x="7956550" y="5919788"/>
          <p14:tracePt t="214259" x="7983538" y="5929313"/>
          <p14:tracePt t="214276" x="8001000" y="5938838"/>
          <p14:tracePt t="214292" x="8045450" y="5946775"/>
          <p14:tracePt t="214309" x="8072438" y="5946775"/>
          <p14:tracePt t="214323" x="8116888" y="5956300"/>
          <p14:tracePt t="214341" x="8161338" y="5965825"/>
          <p14:tracePt t="214359" x="8197850" y="5965825"/>
          <p14:tracePt t="214375" x="8224838" y="5973763"/>
          <p14:tracePt t="214392" x="8259763" y="5983288"/>
          <p14:tracePt t="214408" x="8286750" y="5983288"/>
          <p14:tracePt t="214424" x="8296275" y="5983288"/>
          <p14:tracePt t="214441" x="8304213" y="5983288"/>
          <p14:tracePt t="214455" x="8313738" y="5983288"/>
          <p14:tracePt t="214472" x="8323263" y="5983288"/>
          <p14:tracePt t="214489" x="8331200" y="5983288"/>
          <p14:tracePt t="214506" x="8340725" y="5983288"/>
          <p14:tracePt t="214524" x="8348663" y="5983288"/>
          <p14:tracePt t="214559" x="8358188" y="5983288"/>
          <p14:tracePt t="214625" x="8367713" y="5983288"/>
          <p14:tracePt t="214675" x="8367713" y="5991225"/>
          <p14:tracePt t="214692" x="8367713" y="6000750"/>
          <p14:tracePt t="214742" x="8367713" y="6010275"/>
          <p14:tracePt t="214776" x="8358188" y="6010275"/>
          <p14:tracePt t="214792" x="8340725" y="6010275"/>
          <p14:tracePt t="214809" x="8313738" y="6018213"/>
          <p14:tracePt t="214824" x="8277225" y="6027738"/>
          <p14:tracePt t="214841" x="8251825" y="6027738"/>
          <p14:tracePt t="214857" x="8205788" y="6027738"/>
          <p14:tracePt t="214874" x="8170863" y="6037263"/>
          <p14:tracePt t="214892" x="8153400" y="6045200"/>
          <p14:tracePt t="214909" x="8108950" y="6054725"/>
          <p14:tracePt t="214925" x="8072438" y="6054725"/>
          <p14:tracePt t="214942" x="8037513" y="6062663"/>
          <p14:tracePt t="214959" x="8018463" y="6062663"/>
          <p14:tracePt t="214976" x="8001000" y="6072188"/>
          <p14:tracePt t="214993" x="7991475" y="6072188"/>
          <p14:tracePt t="215009" x="7983538" y="6072188"/>
          <p14:tracePt t="215026" x="7974013" y="6072188"/>
          <p14:tracePt t="215041" x="7966075" y="6072188"/>
          <p14:tracePt t="215057" x="7929563" y="6081713"/>
          <p14:tracePt t="215075" x="7867650" y="6099175"/>
          <p14:tracePt t="215092" x="7769225" y="6108700"/>
          <p14:tracePt t="215109" x="7724775" y="6108700"/>
          <p14:tracePt t="215125" x="7643813" y="6116638"/>
          <p14:tracePt t="215140" x="7599363" y="6126163"/>
          <p14:tracePt t="215157" x="7527925" y="6134100"/>
          <p14:tracePt t="215176" x="7446963" y="6143625"/>
          <p14:tracePt t="215192" x="7402513" y="6143625"/>
          <p14:tracePt t="215208" x="7385050" y="6143625"/>
          <p14:tracePt t="215223" x="7358063" y="6143625"/>
          <p14:tracePt t="215242" x="7331075" y="6143625"/>
          <p14:tracePt t="215258" x="7323138" y="6143625"/>
          <p14:tracePt t="215274" x="7313613" y="6143625"/>
          <p14:tracePt t="215291" x="7269163" y="6143625"/>
          <p14:tracePt t="215309" x="7232650" y="6143625"/>
          <p14:tracePt t="215325" x="7205663" y="6143625"/>
          <p14:tracePt t="215342" x="7161213" y="6134100"/>
          <p14:tracePt t="215359" x="7126288" y="6126163"/>
          <p14:tracePt t="215375" x="7099300" y="6126163"/>
          <p14:tracePt t="215393" x="7089775" y="6116638"/>
          <p14:tracePt t="215423" x="7081838" y="6116638"/>
          <p14:tracePt t="215441" x="7062788" y="6116638"/>
          <p14:tracePt t="215558" x="7054850" y="6116638"/>
          <p14:tracePt t="215592" x="7045325" y="6116638"/>
          <p14:tracePt t="215626" x="7027863" y="6116638"/>
          <p14:tracePt t="215642" x="7018338" y="6116638"/>
          <p14:tracePt t="215660" x="7010400" y="6116638"/>
          <p14:tracePt t="215722" x="7000875" y="6116638"/>
          <p14:tracePt t="215908" x="7000875" y="6108700"/>
          <p14:tracePt t="216392" x="7010400" y="6108700"/>
          <p14:tracePt t="216442" x="7018338" y="6108700"/>
          <p14:tracePt t="216625" x="7027863" y="6108700"/>
          <p14:tracePt t="216658" x="7037388" y="6108700"/>
          <p14:tracePt t="216776" x="7045325" y="6108700"/>
          <p14:tracePt t="216841" x="7054850" y="6108700"/>
          <p14:tracePt t="216858" x="7054850" y="6116638"/>
          <p14:tracePt t="216892" x="7054850" y="6126163"/>
          <p14:tracePt t="216941" x="7062788" y="6134100"/>
          <p14:tracePt t="216974" x="7072313" y="6143625"/>
          <p14:tracePt t="217026" x="7072313" y="6153150"/>
          <p14:tracePt t="217276" x="7081838" y="6153150"/>
          <p14:tracePt t="217292" x="7089775" y="6153150"/>
          <p14:tracePt t="217308" x="7099300" y="6153150"/>
          <p14:tracePt t="217325" x="7108825" y="6153150"/>
          <p14:tracePt t="217342" x="7116763" y="6143625"/>
          <p14:tracePt t="217357" x="7126288" y="6143625"/>
          <p14:tracePt t="217392" x="7143750" y="6134100"/>
          <p14:tracePt t="217458" x="7153275" y="6126163"/>
          <p14:tracePt t="217474" x="7153275" y="6116638"/>
          <p14:tracePt t="217525" x="7153275" y="6108700"/>
          <p14:tracePt t="217608" x="7153275" y="6099175"/>
          <p14:tracePt t="217825" x="7153275" y="6089650"/>
          <p14:tracePt t="217859" x="7153275" y="6081713"/>
          <p14:tracePt t="218825" x="7188200" y="6081713"/>
          <p14:tracePt t="218842" x="7224713" y="6089650"/>
          <p14:tracePt t="218860" x="7259638" y="6099175"/>
          <p14:tracePt t="218875" x="7277100" y="6099175"/>
          <p14:tracePt t="218892" x="7286625" y="6099175"/>
          <p14:tracePt t="218910" x="7296150" y="6099175"/>
          <p14:tracePt t="218926" x="7304088" y="6099175"/>
          <p14:tracePt t="218959" x="7313613" y="6099175"/>
          <p14:tracePt t="219508" x="7304088" y="6099175"/>
          <p14:tracePt t="219526" x="7296150" y="6099175"/>
          <p14:tracePt t="219557" x="7286625" y="6081713"/>
          <p14:tracePt t="219575" x="7277100" y="6072188"/>
          <p14:tracePt t="219592" x="7269163" y="6062663"/>
          <p14:tracePt t="219609" x="7269163" y="6054725"/>
          <p14:tracePt t="219625" x="7259638" y="6045200"/>
          <p14:tracePt t="219640" x="7259638" y="6037263"/>
          <p14:tracePt t="219674" x="7251700" y="6037263"/>
          <p14:tracePt t="219692" x="7251700" y="6027738"/>
          <p14:tracePt t="219725" x="7251700" y="6018213"/>
          <p14:tracePt t="220024" x="7242175" y="6018213"/>
          <p14:tracePt t="220092" x="7232650" y="6018213"/>
          <p14:tracePt t="220142" x="7224713" y="6027738"/>
          <p14:tracePt t="220176" x="7215188" y="6037263"/>
          <p14:tracePt t="220208" x="7205663" y="6054725"/>
          <p14:tracePt t="220242" x="7205663" y="6062663"/>
          <p14:tracePt t="220259" x="7197725" y="6072188"/>
          <p14:tracePt t="220275" x="7188200" y="6089650"/>
          <p14:tracePt t="220307" x="7180263" y="6099175"/>
          <p14:tracePt t="220358" x="7170738" y="6108700"/>
          <p14:tracePt t="220392" x="7161213" y="6126163"/>
          <p14:tracePt t="220441" x="7161213" y="6134100"/>
          <p14:tracePt t="220491" x="7161213" y="6143625"/>
          <p14:tracePt t="220508" x="7153275" y="6143625"/>
          <p14:tracePt t="220658" x="7143750" y="6143625"/>
          <p14:tracePt t="220708" x="7134225" y="6143625"/>
          <p14:tracePt t="220825" x="7126288" y="6143625"/>
          <p14:tracePt t="220858" x="7116763" y="6143625"/>
          <p14:tracePt t="221058" x="7108825" y="6143625"/>
          <p14:tracePt t="222825" x="7099300" y="6143625"/>
          <p14:tracePt t="222860" x="7081838" y="6116638"/>
          <p14:tracePt t="222891" x="7072313" y="6108700"/>
          <p14:tracePt t="223225" x="7072313" y="6089650"/>
          <p14:tracePt t="223291" x="7072313" y="6081713"/>
          <p14:tracePt t="223459" x="7072313" y="6099175"/>
          <p14:tracePt t="223475" x="7072313" y="6108700"/>
          <p14:tracePt t="223491" x="7072313" y="6116638"/>
          <p14:tracePt t="223525" x="7072313" y="6134100"/>
          <p14:tracePt t="223540" x="7072313" y="6143625"/>
          <p14:tracePt t="223575" x="7072313" y="6153150"/>
          <p14:tracePt t="223590" x="7072313" y="6170613"/>
          <p14:tracePt t="223692" x="7062788" y="6170613"/>
          <p14:tracePt t="223742" x="7045325" y="6170613"/>
          <p14:tracePt t="223775" x="7037388" y="6170613"/>
          <p14:tracePt t="223825" x="7027863" y="6170613"/>
          <p14:tracePt t="223858" x="7018338" y="6161088"/>
          <p14:tracePt t="223875" x="7018338" y="6153150"/>
          <p14:tracePt t="223891" x="7010400" y="6143625"/>
          <p14:tracePt t="223906" x="7010400" y="6134100"/>
          <p14:tracePt t="223924" x="7010400" y="6126163"/>
          <p14:tracePt t="223942" x="7010400" y="6116638"/>
          <p14:tracePt t="223959" x="7010400" y="6108700"/>
          <p14:tracePt t="223975" x="7010400" y="6089650"/>
          <p14:tracePt t="223990" x="7010400" y="6054725"/>
          <p14:tracePt t="224008" x="7000875" y="6000750"/>
          <p14:tracePt t="224025" x="7000875" y="5965825"/>
          <p14:tracePt t="224039" x="7000875" y="5946775"/>
          <p14:tracePt t="224057" x="7000875" y="5929313"/>
          <p14:tracePt t="224075" x="7000875" y="5919788"/>
          <p14:tracePt t="224125" x="7000875" y="5911850"/>
          <p14:tracePt t="224158" x="7000875" y="5902325"/>
          <p14:tracePt t="224241" x="7010400" y="5902325"/>
          <p14:tracePt t="224275" x="7018338" y="5902325"/>
          <p14:tracePt t="224309" x="7027863" y="5902325"/>
          <p14:tracePt t="224358" x="7045325" y="5902325"/>
          <p14:tracePt t="224392" x="7054850" y="5902325"/>
          <p14:tracePt t="224408" x="7054850" y="5911850"/>
          <p14:tracePt t="224442" x="7062788" y="5929313"/>
          <p14:tracePt t="224458" x="7062788" y="5938838"/>
          <p14:tracePt t="224475" x="7072313" y="5946775"/>
          <p14:tracePt t="224492" x="7081838" y="5956300"/>
          <p14:tracePt t="224524" x="7089775" y="5973763"/>
          <p14:tracePt t="224557" x="7089775" y="5983288"/>
          <p14:tracePt t="224575" x="7089775" y="5991225"/>
          <p14:tracePt t="224591" x="7089775" y="6010275"/>
          <p14:tracePt t="224624" x="7089775" y="6018213"/>
          <p14:tracePt t="224643" x="7089775" y="6027738"/>
          <p14:tracePt t="224659" x="7089775" y="6037263"/>
          <p14:tracePt t="224675" x="7089775" y="6045200"/>
          <p14:tracePt t="224725" x="7072313" y="6045200"/>
          <p14:tracePt t="224742" x="7062788" y="6045200"/>
          <p14:tracePt t="224773" x="7054850" y="6045200"/>
          <p14:tracePt t="224790" x="7037388" y="6045200"/>
          <p14:tracePt t="224824" x="7027863" y="6037263"/>
          <p14:tracePt t="224840" x="7018338" y="6027738"/>
          <p14:tracePt t="224856" x="7010400" y="6027738"/>
          <p14:tracePt t="224874" x="7000875" y="6018213"/>
          <p14:tracePt t="224892" x="6991350" y="6000750"/>
          <p14:tracePt t="224909" x="6983413" y="5991225"/>
          <p14:tracePt t="224942" x="6983413" y="5983288"/>
          <p14:tracePt t="224958" x="6983413" y="5965825"/>
          <p14:tracePt t="224990" x="6983413" y="5956300"/>
          <p14:tracePt t="225008" x="6983413" y="5946775"/>
          <p14:tracePt t="225025" x="6983413" y="5938838"/>
          <p14:tracePt t="225040" x="6983413" y="5929313"/>
          <p14:tracePt t="225059" x="6983413" y="5919788"/>
          <p14:tracePt t="225075" x="6983413" y="5911850"/>
          <p14:tracePt t="225092" x="6983413" y="5902325"/>
          <p14:tracePt t="225125" x="6983413" y="5884863"/>
          <p14:tracePt t="225158" x="6983413" y="5875338"/>
          <p14:tracePt t="225174" x="6991350" y="5875338"/>
          <p14:tracePt t="225192" x="6991350" y="5867400"/>
          <p14:tracePt t="225208" x="7000875" y="5867400"/>
          <p14:tracePt t="225224" x="7010400" y="5867400"/>
          <p14:tracePt t="225258" x="7018338" y="5867400"/>
          <p14:tracePt t="225275" x="7027863" y="5867400"/>
          <p14:tracePt t="225291" x="7037388" y="5867400"/>
          <p14:tracePt t="225324" x="7045325" y="5867400"/>
          <p14:tracePt t="225341" x="7054850" y="5867400"/>
          <p14:tracePt t="225391" x="7062788" y="5867400"/>
          <p14:tracePt t="225408" x="7072313" y="5867400"/>
          <p14:tracePt t="225441" x="7081838" y="5875338"/>
          <p14:tracePt t="225475" x="7089775" y="5884863"/>
          <p14:tracePt t="225490" x="7089775" y="5894388"/>
          <p14:tracePt t="225507" x="7099300" y="5902325"/>
          <p14:tracePt t="225525" x="7099300" y="5911850"/>
          <p14:tracePt t="225558" x="7099300" y="5919788"/>
          <p14:tracePt t="225575" x="7099300" y="5938838"/>
          <p14:tracePt t="225607" x="7099300" y="5946775"/>
          <p14:tracePt t="225624" x="7099300" y="5956300"/>
          <p14:tracePt t="225642" x="7099300" y="5973763"/>
          <p14:tracePt t="225675" x="7099300" y="5983288"/>
          <p14:tracePt t="225692" x="7099300" y="5991225"/>
          <p14:tracePt t="225708" x="7099300" y="6000750"/>
          <p14:tracePt t="225725" x="7099300" y="6010275"/>
          <p14:tracePt t="225758" x="7099300" y="6018213"/>
          <p14:tracePt t="225792" x="7099300" y="6027738"/>
          <p14:tracePt t="225875" x="7089775" y="6027738"/>
          <p14:tracePt t="225892" x="7072313" y="6027738"/>
          <p14:tracePt t="225908" x="7062788" y="6027738"/>
          <p14:tracePt t="225943" x="7054850" y="6027738"/>
          <p14:tracePt t="225958" x="7045325" y="6027738"/>
          <p14:tracePt t="225975" x="7037388" y="6027738"/>
          <p14:tracePt t="226007" x="7027863" y="6027738"/>
          <p14:tracePt t="226040" x="7018338" y="6018213"/>
          <p14:tracePt t="226057" x="7018338" y="6000750"/>
          <p14:tracePt t="226074" x="7010400" y="6000750"/>
          <p14:tracePt t="226090" x="7000875" y="5991225"/>
          <p14:tracePt t="226107" x="7000875" y="5983288"/>
          <p14:tracePt t="226124" x="7000875" y="5973763"/>
          <p14:tracePt t="226141" x="6991350" y="5965825"/>
          <p14:tracePt t="226191" x="6991350" y="5956300"/>
          <p14:tracePt t="226225" x="6991350" y="5946775"/>
          <p14:tracePt t="226259" x="6991350" y="5929313"/>
          <p14:tracePt t="226275" x="6991350" y="5919788"/>
          <p14:tracePt t="226309" x="6991350" y="5911850"/>
          <p14:tracePt t="226325" x="6991350" y="5902325"/>
          <p14:tracePt t="226341" x="6991350" y="5894388"/>
          <p14:tracePt t="226359" x="7000875" y="5884863"/>
          <p14:tracePt t="226375" x="7010400" y="5875338"/>
          <p14:tracePt t="226392" x="7010400" y="5867400"/>
          <p14:tracePt t="226426" x="7018338" y="5848350"/>
          <p14:tracePt t="226458" x="7027863" y="5848350"/>
          <p14:tracePt t="226508" x="7037388" y="5848350"/>
          <p14:tracePt t="226524" x="7045325" y="5848350"/>
          <p14:tracePt t="226558" x="7054850" y="5848350"/>
          <p14:tracePt t="226576" x="7062788" y="5848350"/>
          <p14:tracePt t="226590" x="7072313" y="5848350"/>
          <p14:tracePt t="226608" x="7081838" y="5848350"/>
          <p14:tracePt t="226640" x="7089775" y="5848350"/>
          <p14:tracePt t="226675" x="7099300" y="5848350"/>
          <p14:tracePt t="226692" x="7099300" y="5857875"/>
          <p14:tracePt t="226707" x="7108825" y="5867400"/>
          <p14:tracePt t="226741" x="7116763" y="5884863"/>
          <p14:tracePt t="226758" x="7116763" y="5894388"/>
          <p14:tracePt t="226775" x="7116763" y="5902325"/>
          <p14:tracePt t="226792" x="7116763" y="5911850"/>
          <p14:tracePt t="226823" x="7116763" y="5919788"/>
          <p14:tracePt t="226840" x="7116763" y="5938838"/>
          <p14:tracePt t="226875" x="7116763" y="5946775"/>
          <p14:tracePt t="226892" x="7116763" y="5956300"/>
          <p14:tracePt t="226906" x="7116763" y="5965825"/>
          <p14:tracePt t="226924" x="7116763" y="5973763"/>
          <p14:tracePt t="226942" x="7116763" y="5983288"/>
          <p14:tracePt t="226957" x="7116763" y="5991225"/>
          <p14:tracePt t="226975" x="7116763" y="6000750"/>
          <p14:tracePt t="226992" x="7116763" y="6010275"/>
          <p14:tracePt t="227009" x="7116763" y="6018213"/>
          <p14:tracePt t="227024" x="7116763" y="6027738"/>
          <p14:tracePt t="227058" x="7116763" y="6045200"/>
          <p14:tracePt t="227108" x="7116763" y="6054725"/>
          <p14:tracePt t="227141" x="7108825" y="6054725"/>
          <p14:tracePt t="227173" x="7099300" y="6054725"/>
          <p14:tracePt t="227190" x="7089775" y="6054725"/>
          <p14:tracePt t="227210" x="7072313" y="6054725"/>
          <p14:tracePt t="227240" x="7062788" y="6054725"/>
          <p14:tracePt t="227257" x="7054850" y="6054725"/>
          <p14:tracePt t="227275" x="7045325" y="6054725"/>
          <p14:tracePt t="227291" x="7037388" y="6054725"/>
          <p14:tracePt t="227325" x="7027863" y="6045200"/>
          <p14:tracePt t="227341" x="7027863" y="6037263"/>
          <p14:tracePt t="227373" x="7018338" y="6037263"/>
          <p14:tracePt t="227391" x="7018338" y="6027738"/>
          <p14:tracePt t="227408" x="7010400" y="6018213"/>
          <p14:tracePt t="227425" x="7000875" y="6000750"/>
          <p14:tracePt t="227456" x="7000875" y="5991225"/>
          <p14:tracePt t="227474" x="7000875" y="5983288"/>
          <p14:tracePt t="227490" x="7000875" y="5973763"/>
          <p14:tracePt t="227508" x="7000875" y="5965825"/>
          <p14:tracePt t="227525" x="7000875" y="5956300"/>
          <p14:tracePt t="227540" x="7000875" y="5946775"/>
          <p14:tracePt t="227558" x="7000875" y="5938838"/>
          <p14:tracePt t="227575" x="7000875" y="5929313"/>
          <p14:tracePt t="227590" x="7000875" y="5919788"/>
          <p14:tracePt t="227609" x="7000875" y="5911850"/>
          <p14:tracePt t="227642" x="7000875" y="5902325"/>
          <p14:tracePt t="227673" x="7000875" y="5894388"/>
          <p14:tracePt t="227690" x="7000875" y="5884863"/>
          <p14:tracePt t="227741" x="7000875" y="5875338"/>
          <p14:tracePt t="227758" x="7010400" y="5867400"/>
          <p14:tracePt t="227791" x="7018338" y="5857875"/>
          <p14:tracePt t="227841" x="7027863" y="5857875"/>
          <p14:tracePt t="227892" x="7045325" y="5857875"/>
          <p14:tracePt t="227907" x="7054850" y="5857875"/>
          <p14:tracePt t="227924" x="7062788" y="5857875"/>
          <p14:tracePt t="227939" x="7072313" y="5857875"/>
          <p14:tracePt t="227955" x="7081838" y="5857875"/>
          <p14:tracePt t="227970" x="7089775" y="5857875"/>
          <p14:tracePt t="227988" x="7089775" y="5867400"/>
          <p14:tracePt t="228004" x="7099300" y="5867400"/>
          <p14:tracePt t="228020" x="7099300" y="5875338"/>
          <p14:tracePt t="228053" x="7108825" y="5884863"/>
          <p14:tracePt t="228070" x="7116763" y="5894388"/>
          <p14:tracePt t="228088" x="7116763" y="5902325"/>
          <p14:tracePt t="228104" x="7116763" y="5911850"/>
          <p14:tracePt t="228121" x="7116763" y="5919788"/>
          <p14:tracePt t="228156" x="7116763" y="5938838"/>
          <p14:tracePt t="228174" x="7116763" y="5946775"/>
          <p14:tracePt t="228191" x="7116763" y="5956300"/>
          <p14:tracePt t="228209" x="7116763" y="5965825"/>
          <p14:tracePt t="228225" x="7116763" y="5973763"/>
          <p14:tracePt t="228258" x="7116763" y="5983288"/>
          <p14:tracePt t="228308" x="7116763" y="5991225"/>
          <p14:tracePt t="228341" x="7116763" y="6000750"/>
          <p14:tracePt t="228374" x="7108825" y="6000750"/>
          <p14:tracePt t="228391" x="7099300" y="6000750"/>
          <p14:tracePt t="228425" x="7081838" y="6000750"/>
          <p14:tracePt t="228441" x="7072313" y="6000750"/>
          <p14:tracePt t="228456" x="7062788" y="6000750"/>
          <p14:tracePt t="228490" x="7054850" y="6000750"/>
          <p14:tracePt t="228509" x="7037388" y="6000750"/>
          <p14:tracePt t="228525" x="7027863" y="6000750"/>
          <p14:tracePt t="228575" x="7018338" y="6000750"/>
          <p14:tracePt t="228589" x="7010400" y="6000750"/>
          <p14:tracePt t="228625" x="7000875" y="5991225"/>
          <p14:tracePt t="228641" x="6991350" y="5983288"/>
          <p14:tracePt t="228659" x="6991350" y="5973763"/>
          <p14:tracePt t="228674" x="6983413" y="5965825"/>
          <p14:tracePt t="228691" x="6983413" y="5956300"/>
          <p14:tracePt t="228707" x="6983413" y="5946775"/>
          <p14:tracePt t="228740" x="6983413" y="5929313"/>
          <p14:tracePt t="228758" x="6983413" y="5919788"/>
          <p14:tracePt t="228774" x="6983413" y="5911850"/>
          <p14:tracePt t="228792" x="6983413" y="5902325"/>
          <p14:tracePt t="228823" x="6983413" y="5884863"/>
          <p14:tracePt t="228842" x="6983413" y="5875338"/>
          <p14:tracePt t="228874" x="6983413" y="5867400"/>
          <p14:tracePt t="228907" x="6991350" y="5857875"/>
          <p14:tracePt t="228960" x="7010400" y="5857875"/>
          <p14:tracePt t="229021" x="7018338" y="5857875"/>
          <p14:tracePt t="229072" x="7027863" y="5857875"/>
          <p14:tracePt t="229107" x="7037388" y="5857875"/>
          <p14:tracePt t="229123" x="7045325" y="5867400"/>
          <p14:tracePt t="229158" x="7045325" y="5875338"/>
          <p14:tracePt t="229175" x="7054850" y="5894388"/>
          <p14:tracePt t="229192" x="7054850" y="5902325"/>
          <p14:tracePt t="229209" x="7062788" y="5911850"/>
          <p14:tracePt t="229242" x="7072313" y="5919788"/>
          <p14:tracePt t="229258" x="7081838" y="5938838"/>
          <p14:tracePt t="229291" x="7089775" y="5946775"/>
          <p14:tracePt t="229307" x="7089775" y="5956300"/>
          <p14:tracePt t="229341" x="7099300" y="5965825"/>
          <p14:tracePt t="229358" x="7108825" y="5973763"/>
          <p14:tracePt t="229375" x="7116763" y="5973763"/>
          <p14:tracePt t="229425" x="7134225" y="5973763"/>
          <p14:tracePt t="229458" x="7170738" y="5983288"/>
          <p14:tracePt t="229475" x="7188200" y="5983288"/>
          <p14:tracePt t="229490" x="7224713" y="5991225"/>
          <p14:tracePt t="229508" x="7269163" y="5991225"/>
          <p14:tracePt t="229525" x="7286625" y="5991225"/>
          <p14:tracePt t="229541" x="7323138" y="5991225"/>
          <p14:tracePt t="229559" x="7348538" y="5991225"/>
          <p14:tracePt t="229575" x="7367588" y="5991225"/>
          <p14:tracePt t="229590" x="7375525" y="5991225"/>
          <p14:tracePt t="229609" x="7394575" y="5991225"/>
          <p14:tracePt t="229625" x="7419975" y="5991225"/>
          <p14:tracePt t="229641" x="7429500" y="5991225"/>
          <p14:tracePt t="229658" x="7466013" y="5991225"/>
          <p14:tracePt t="229672" x="7491413" y="5991225"/>
          <p14:tracePt t="229690" x="7527925" y="5991225"/>
          <p14:tracePt t="229708" x="7562850" y="5991225"/>
          <p14:tracePt t="229724" x="7608888" y="5991225"/>
          <p14:tracePt t="229741" x="7634288" y="5991225"/>
          <p14:tracePt t="229758" x="7680325" y="5991225"/>
          <p14:tracePt t="229775" x="7697788" y="5991225"/>
          <p14:tracePt t="229791" x="7705725" y="5991225"/>
          <p14:tracePt t="229808" x="7715250" y="5991225"/>
          <p14:tracePt t="229826" x="7724775" y="5991225"/>
          <p14:tracePt t="229839" x="7732713" y="5991225"/>
          <p14:tracePt t="229873" x="7742238" y="5991225"/>
          <p14:tracePt t="229925" x="7751763" y="5991225"/>
          <p14:tracePt t="230158" x="7742238" y="5991225"/>
          <p14:tracePt t="230175" x="7724775" y="5991225"/>
          <p14:tracePt t="230191" x="7680325" y="5991225"/>
          <p14:tracePt t="230208" x="7661275" y="5991225"/>
          <p14:tracePt t="230213" x="7653338" y="5991225"/>
          <p14:tracePt t="230224" x="7634288" y="5991225"/>
          <p14:tracePt t="230241" x="7599363" y="5991225"/>
          <p14:tracePt t="230256" x="7572375" y="5991225"/>
          <p14:tracePt t="230275" x="7537450" y="5991225"/>
          <p14:tracePt t="230292" x="7491413" y="5991225"/>
          <p14:tracePt t="230306" x="7473950" y="5991225"/>
          <p14:tracePt t="230323" x="7419975" y="5991225"/>
          <p14:tracePt t="230341" x="7375525" y="5991225"/>
          <p14:tracePt t="230356" x="7358063" y="5991225"/>
          <p14:tracePt t="230373" x="7313613" y="5991225"/>
          <p14:tracePt t="230392" x="7269163" y="5991225"/>
          <p14:tracePt t="230407" x="7232650" y="6000750"/>
          <p14:tracePt t="230423" x="7215188" y="6000750"/>
          <p14:tracePt t="230441" x="7170738" y="6000750"/>
          <p14:tracePt t="230458" x="7134225" y="6010275"/>
          <p14:tracePt t="230474" x="7126288" y="6010275"/>
          <p14:tracePt t="230492" x="7116763" y="6010275"/>
          <p14:tracePt t="230508" x="7108825" y="6010275"/>
          <p14:tracePt t="230524" x="7099300" y="6010275"/>
          <p14:tracePt t="230539" x="7089775" y="6010275"/>
          <p14:tracePt t="230557" x="7072313" y="6010275"/>
          <p14:tracePt t="230574" x="7054850" y="6010275"/>
          <p14:tracePt t="230591" x="7027863" y="6010275"/>
          <p14:tracePt t="230608" x="7010400" y="6010275"/>
          <p14:tracePt t="230640" x="7000875" y="6010275"/>
          <p14:tracePt t="230658" x="6991350" y="6010275"/>
          <p14:tracePt t="230841" x="7000875" y="6018213"/>
          <p14:tracePt t="230858" x="7018338" y="6018213"/>
          <p14:tracePt t="230875" x="7027863" y="6018213"/>
          <p14:tracePt t="230907" x="7045325" y="6018213"/>
          <p14:tracePt t="230925" x="7081838" y="6018213"/>
          <p14:tracePt t="230941" x="7099300" y="6018213"/>
          <p14:tracePt t="230956" x="7161213" y="6018213"/>
          <p14:tracePt t="230974" x="7242175" y="6018213"/>
          <p14:tracePt t="230990" x="7277100" y="6018213"/>
          <p14:tracePt t="231006" x="7348538" y="6018213"/>
          <p14:tracePt t="231025" x="7412038" y="6018213"/>
          <p14:tracePt t="231040" x="7439025" y="6018213"/>
          <p14:tracePt t="231056" x="7473950" y="6018213"/>
          <p14:tracePt t="231073" x="7527925" y="6018213"/>
          <p14:tracePt t="231090" x="7545388" y="6018213"/>
          <p14:tracePt t="231107" x="7581900" y="6018213"/>
          <p14:tracePt t="231122" x="7616825" y="6018213"/>
          <p14:tracePt t="231139" x="7634288" y="6018213"/>
          <p14:tracePt t="231157" x="7653338" y="6018213"/>
          <p14:tracePt t="231172" x="7661275" y="6018213"/>
          <p14:tracePt t="231188" x="7670800" y="6018213"/>
          <p14:tracePt t="231206" x="7680325" y="6018213"/>
          <p14:tracePt t="231242" x="7688263" y="6018213"/>
          <p14:tracePt t="231272" x="7697788" y="6018213"/>
          <p14:tracePt t="231307" x="7705725" y="6018213"/>
          <p14:tracePt t="231325" x="7724775" y="6018213"/>
          <p14:tracePt t="231342" x="7732713" y="6018213"/>
          <p14:tracePt t="231356" x="7732713" y="6010275"/>
          <p14:tracePt t="231373" x="7742238" y="6010275"/>
          <p14:tracePt t="231391" x="7751763" y="6010275"/>
          <p14:tracePt t="231406" x="7759700" y="6010275"/>
          <p14:tracePt t="231458" x="7769225" y="6010275"/>
          <p14:tracePt t="231508" x="7777163" y="6010275"/>
          <p14:tracePt t="231524" x="7786688" y="6010275"/>
          <p14:tracePt t="231538" x="7813675" y="6010275"/>
          <p14:tracePt t="231555" x="7831138" y="6010275"/>
          <p14:tracePt t="231572" x="7867650" y="6018213"/>
          <p14:tracePt t="231589" x="7902575" y="6018213"/>
          <p14:tracePt t="231607" x="7947025" y="6027738"/>
          <p14:tracePt t="231622" x="7966075" y="6027738"/>
          <p14:tracePt t="231639" x="8001000" y="6027738"/>
          <p14:tracePt t="231657" x="8037513" y="6027738"/>
          <p14:tracePt t="231673" x="8062913" y="6027738"/>
          <p14:tracePt t="231690" x="8099425" y="6027738"/>
          <p14:tracePt t="231707" x="8134350" y="6027738"/>
          <p14:tracePt t="231723" x="8153400" y="6027738"/>
          <p14:tracePt t="231741" x="8197850" y="6027738"/>
          <p14:tracePt t="231759" x="8205788" y="6027738"/>
          <p14:tracePt t="231775" x="8215313" y="6027738"/>
          <p14:tracePt t="231791" x="8224838" y="6027738"/>
          <p14:tracePt t="231807" x="8232775" y="6027738"/>
          <p14:tracePt t="231822" x="8242300" y="6027738"/>
          <p14:tracePt t="231840" x="8251825" y="6027738"/>
          <p14:tracePt t="231875" x="8269288" y="6018213"/>
          <p14:tracePt t="231891" x="8277225" y="6018213"/>
          <p14:tracePt t="231909" x="8286750" y="6010275"/>
          <p14:tracePt t="231925" x="8296275" y="6010275"/>
          <p14:tracePt t="231941" x="8304213" y="6010275"/>
          <p14:tracePt t="231958" x="8313738" y="6010275"/>
          <p14:tracePt t="231975" x="8323263" y="6010275"/>
          <p14:tracePt t="232007" x="8340725" y="6000750"/>
          <p14:tracePt t="232024" x="8348663" y="5991225"/>
          <p14:tracePt t="232058" x="8358188" y="5991225"/>
          <p14:tracePt t="232075" x="8375650" y="5983288"/>
          <p14:tracePt t="232108" x="8385175" y="5983288"/>
          <p14:tracePt t="232124" x="8394700" y="5973763"/>
          <p14:tracePt t="232140" x="8402638" y="5973763"/>
          <p14:tracePt t="232157" x="8412163" y="5973763"/>
          <p14:tracePt t="232175" x="8420100" y="5965825"/>
          <p14:tracePt t="232192" x="8429625" y="5956300"/>
          <p14:tracePt t="232208" x="8439150" y="5956300"/>
          <p14:tracePt t="232213" x="8447088" y="5956300"/>
          <p14:tracePt t="232239" x="8456613" y="5946775"/>
          <p14:tracePt t="232255" x="8466138" y="5946775"/>
          <p14:tracePt t="232272" x="8474075" y="5938838"/>
          <p14:tracePt t="232290" x="8483600" y="5919788"/>
          <p14:tracePt t="232307" x="8491538" y="5919788"/>
          <p14:tracePt t="232324" x="8501063" y="5911850"/>
          <p14:tracePt t="232340" x="8510588" y="5902325"/>
          <p14:tracePt t="232374" x="8518525" y="5894388"/>
          <p14:tracePt t="232391" x="8528050" y="5884863"/>
          <p14:tracePt t="232442" x="8537575" y="5884863"/>
          <p14:tracePt t="232458" x="8537575" y="5875338"/>
          <p14:tracePt t="232506" x="8537575" y="5867400"/>
          <p14:tracePt t="232558" x="8537575" y="5857875"/>
          <p14:tracePt t="232592" x="8537575" y="5848350"/>
          <p14:tracePt t="232608" x="8528050" y="5840413"/>
          <p14:tracePt t="232622" x="8518525" y="5840413"/>
          <p14:tracePt t="232640" x="8501063" y="5830888"/>
          <p14:tracePt t="232656" x="8491538" y="5830888"/>
          <p14:tracePt t="232672" x="8456613" y="5822950"/>
          <p14:tracePt t="232690" x="8412163" y="5822950"/>
          <p14:tracePt t="232708" x="8375650" y="5803900"/>
          <p14:tracePt t="232723" x="8358188" y="5803900"/>
          <p14:tracePt t="232740" x="8296275" y="5786438"/>
          <p14:tracePt t="232757" x="8224838" y="5768975"/>
          <p14:tracePt t="232774" x="8180388" y="5759450"/>
          <p14:tracePt t="232792" x="8108950" y="5751513"/>
          <p14:tracePt t="232808" x="8054975" y="5732463"/>
          <p14:tracePt t="232825" x="8018463" y="5724525"/>
          <p14:tracePt t="232839" x="7956550" y="5715000"/>
          <p14:tracePt t="232857" x="7858125" y="5697538"/>
          <p14:tracePt t="232875" x="7759700" y="5688013"/>
          <p14:tracePt t="232891" x="7705725" y="5680075"/>
          <p14:tracePt t="232908" x="7634288" y="5680075"/>
          <p14:tracePt t="232925" x="7589838" y="5680075"/>
          <p14:tracePt t="232938" x="7572375" y="5670550"/>
          <p14:tracePt t="232954" x="7527925" y="5670550"/>
          <p14:tracePt t="232970" x="7510463" y="5661025"/>
          <p14:tracePt t="232986" x="7473950" y="5661025"/>
          <p14:tracePt t="233005" x="7439025" y="5661025"/>
          <p14:tracePt t="233021" x="7412038" y="5661025"/>
          <p14:tracePt t="233039" x="7394575" y="5661025"/>
          <p14:tracePt t="233056" x="7375525" y="5661025"/>
          <p14:tracePt t="233073" x="7367588" y="5661025"/>
          <p14:tracePt t="233091" x="7348538" y="5661025"/>
          <p14:tracePt t="233108" x="7313613" y="5661025"/>
          <p14:tracePt t="233122" x="7242175" y="5661025"/>
          <p14:tracePt t="233140" x="7188200" y="5661025"/>
          <p14:tracePt t="233155" x="7116763" y="5661025"/>
          <p14:tracePt t="233172" x="7072313" y="5661025"/>
          <p14:tracePt t="233189" x="7054850" y="5661025"/>
          <p14:tracePt t="233206" x="7027863" y="5661025"/>
          <p14:tracePt t="233238" x="7010400" y="5661025"/>
          <p14:tracePt t="233256" x="6991350" y="5661025"/>
          <p14:tracePt t="233274" x="6956425" y="5661025"/>
          <p14:tracePt t="233290" x="6929438" y="5670550"/>
          <p14:tracePt t="233308" x="6919913" y="5680075"/>
          <p14:tracePt t="233325" x="6902450" y="5680075"/>
          <p14:tracePt t="233358" x="6894513" y="5688013"/>
          <p14:tracePt t="233375" x="6867525" y="5697538"/>
          <p14:tracePt t="233391" x="6848475" y="5705475"/>
          <p14:tracePt t="233408" x="6848475" y="5715000"/>
          <p14:tracePt t="233424" x="6831013" y="5715000"/>
          <p14:tracePt t="233442" x="6831013" y="5724525"/>
          <p14:tracePt t="233458" x="6831013" y="5732463"/>
          <p14:tracePt t="233474" x="6831013" y="5741988"/>
          <p14:tracePt t="233490" x="6831013" y="5751513"/>
          <p14:tracePt t="233508" x="6831013" y="5759450"/>
          <p14:tracePt t="233525" x="6831013" y="5768975"/>
          <p14:tracePt t="233542" x="6831013" y="5786438"/>
          <p14:tracePt t="233558" x="6831013" y="5795963"/>
          <p14:tracePt t="233572" x="6831013" y="5830888"/>
          <p14:tracePt t="233590" x="6831013" y="5848350"/>
          <p14:tracePt t="233606" x="6831013" y="5857875"/>
          <p14:tracePt t="233622" x="6831013" y="5867400"/>
          <p14:tracePt t="233640" x="6840538" y="5875338"/>
          <p14:tracePt t="233658" x="6848475" y="5902325"/>
          <p14:tracePt t="233674" x="6858000" y="5929313"/>
          <p14:tracePt t="233691" x="6867525" y="5965825"/>
          <p14:tracePt t="233708" x="6875463" y="5991225"/>
          <p14:tracePt t="233725" x="6884988" y="5991225"/>
          <p14:tracePt t="233741" x="6894513" y="6000750"/>
          <p14:tracePt t="233758" x="6902450" y="6018213"/>
          <p14:tracePt t="233775" x="6911975" y="6027738"/>
          <p14:tracePt t="233791" x="6919913" y="6045200"/>
          <p14:tracePt t="233808" x="6946900" y="6062663"/>
          <p14:tracePt t="233825" x="6956425" y="6081713"/>
          <p14:tracePt t="233839" x="6983413" y="6089650"/>
          <p14:tracePt t="233856" x="7027863" y="6108700"/>
          <p14:tracePt t="233873" x="7045325" y="6108700"/>
          <p14:tracePt t="233890" x="7081838" y="6126163"/>
          <p14:tracePt t="233905" x="7126288" y="6134100"/>
          <p14:tracePt t="233922" x="7153275" y="6143625"/>
          <p14:tracePt t="233940" x="7232650" y="6153150"/>
          <p14:tracePt t="233955" x="7304088" y="6161088"/>
          <p14:tracePt t="233973" x="7348538" y="6170613"/>
          <p14:tracePt t="233991" x="7412038" y="6180138"/>
          <p14:tracePt t="234009" x="7466013" y="6180138"/>
          <p14:tracePt t="234023" x="7500938" y="6180138"/>
          <p14:tracePt t="234041" x="7589838" y="6188075"/>
          <p14:tracePt t="234058" x="7688263" y="6188075"/>
          <p14:tracePt t="234073" x="7732713" y="6188075"/>
          <p14:tracePt t="234090" x="7831138" y="6188075"/>
          <p14:tracePt t="234108" x="7929563" y="6188075"/>
          <p14:tracePt t="234125" x="8027988" y="6188075"/>
          <p14:tracePt t="234141" x="8062913" y="6188075"/>
          <p14:tracePt t="234157" x="8126413" y="6188075"/>
          <p14:tracePt t="234175" x="8170863" y="6188075"/>
          <p14:tracePt t="234191" x="8197850" y="6188075"/>
          <p14:tracePt t="234207" x="8242300" y="6188075"/>
          <p14:tracePt t="234223" x="8296275" y="6180138"/>
          <p14:tracePt t="234241" x="8323263" y="6180138"/>
          <p14:tracePt t="234257" x="8385175" y="6161088"/>
          <p14:tracePt t="234273" x="8466138" y="6153150"/>
          <p14:tracePt t="234291" x="8501063" y="6143625"/>
          <p14:tracePt t="234308" x="8555038" y="6134100"/>
          <p14:tracePt t="234326" x="8599488" y="6126163"/>
          <p14:tracePt t="234342" x="8643938" y="6116638"/>
          <p14:tracePt t="234355" x="8661400" y="6116638"/>
          <p14:tracePt t="234372" x="8688388" y="6108700"/>
          <p14:tracePt t="234389" x="8697913" y="6099175"/>
          <p14:tracePt t="234405" x="8732838" y="6089650"/>
          <p14:tracePt t="234422" x="8769350" y="6081713"/>
          <p14:tracePt t="234439" x="8786813" y="6072188"/>
          <p14:tracePt t="234457" x="8831263" y="6054725"/>
          <p14:tracePt t="234475" x="8858250" y="6045200"/>
          <p14:tracePt t="234491" x="8885238" y="6037263"/>
          <p14:tracePt t="234508" x="8885238" y="6027738"/>
          <p14:tracePt t="234526" x="8902700" y="6018213"/>
          <p14:tracePt t="234540" x="8902700" y="6010275"/>
          <p14:tracePt t="234556" x="8912225" y="6010275"/>
          <p14:tracePt t="234590" x="8912225" y="6000750"/>
          <p14:tracePt t="234624" x="8912225" y="5991225"/>
          <p14:tracePt t="234658" x="8912225" y="5973763"/>
          <p14:tracePt t="234674" x="8912225" y="5965825"/>
          <p14:tracePt t="234692" x="8902700" y="5929313"/>
          <p14:tracePt t="234708" x="8894763" y="5894388"/>
          <p14:tracePt t="234723" x="8885238" y="5884863"/>
          <p14:tracePt t="234741" x="8875713" y="5867400"/>
          <p14:tracePt t="234758" x="8867775" y="5857875"/>
          <p14:tracePt t="234775" x="8858250" y="5848350"/>
          <p14:tracePt t="234808" x="8840788" y="5830888"/>
          <p14:tracePt t="234824" x="8831263" y="5822950"/>
          <p14:tracePt t="234842" x="8813800" y="5813425"/>
          <p14:tracePt t="234857" x="8759825" y="5803900"/>
          <p14:tracePt t="234873" x="8724900" y="5786438"/>
          <p14:tracePt t="234890" x="8643938" y="5759450"/>
          <p14:tracePt t="234908" x="8562975" y="5732463"/>
          <p14:tracePt t="234924" x="8518525" y="5732463"/>
          <p14:tracePt t="234941" x="8439150" y="5715000"/>
          <p14:tracePt t="234956" x="8358188" y="5705475"/>
          <p14:tracePt t="234974" x="8331200" y="5697538"/>
          <p14:tracePt t="234991" x="8286750" y="5688013"/>
          <p14:tracePt t="235008" x="8224838" y="5688013"/>
          <p14:tracePt t="235026" x="8153400" y="5680075"/>
          <p14:tracePt t="235040" x="8108950" y="5670550"/>
          <p14:tracePt t="235057" x="8037513" y="5661025"/>
          <p14:tracePt t="235075" x="7966075" y="5661025"/>
          <p14:tracePt t="235091" x="7920038" y="5661025"/>
          <p14:tracePt t="235109" x="7848600" y="5661025"/>
          <p14:tracePt t="235125" x="7769225" y="5661025"/>
          <p14:tracePt t="235141" x="7724775" y="5661025"/>
          <p14:tracePt t="235158" x="7670800" y="5661025"/>
          <p14:tracePt t="235171" x="7643813" y="5661025"/>
          <p14:tracePt t="235188" x="7572375" y="5661025"/>
          <p14:tracePt t="235206" x="7466013" y="5661025"/>
          <p14:tracePt t="235224" x="7331075" y="5653088"/>
          <p14:tracePt t="235241" x="7259638" y="5653088"/>
          <p14:tracePt t="235257" x="7126288" y="5643563"/>
          <p14:tracePt t="235274" x="7045325" y="5643563"/>
          <p14:tracePt t="235291" x="7018338" y="5643563"/>
          <p14:tracePt t="235308" x="6983413" y="5643563"/>
          <p14:tracePt t="235324" x="6973888" y="5643563"/>
          <p14:tracePt t="235356" x="6965950" y="5643563"/>
          <p14:tracePt t="235375" x="6946900" y="5643563"/>
          <p14:tracePt t="235424" x="6938963" y="5643563"/>
          <p14:tracePt t="235458" x="6929438" y="5653088"/>
          <p14:tracePt t="235475" x="6919913" y="5661025"/>
          <p14:tracePt t="235491" x="6902450" y="5680075"/>
          <p14:tracePt t="235508" x="6902450" y="5688013"/>
          <p14:tracePt t="235523" x="6875463" y="5715000"/>
          <p14:tracePt t="235541" x="6858000" y="5741988"/>
          <p14:tracePt t="235558" x="6858000" y="5751513"/>
          <p14:tracePt t="235575" x="6840538" y="5776913"/>
          <p14:tracePt t="235591" x="6840538" y="5795963"/>
          <p14:tracePt t="235608" x="6840538" y="5813425"/>
          <p14:tracePt t="235623" x="6831013" y="5848350"/>
          <p14:tracePt t="235640" x="6823075" y="5884863"/>
          <p14:tracePt t="235657" x="6823075" y="5902325"/>
          <p14:tracePt t="235674" x="6823075" y="5919788"/>
          <p14:tracePt t="235692" x="6823075" y="5929313"/>
          <p14:tracePt t="235724" x="6831013" y="5946775"/>
          <p14:tracePt t="235742" x="6840538" y="5983288"/>
          <p14:tracePt t="235757" x="6848475" y="6000750"/>
          <p14:tracePt t="235774" x="6867525" y="6027738"/>
          <p14:tracePt t="235792" x="6875463" y="6037263"/>
          <p14:tracePt t="235806" x="6875463" y="6045200"/>
          <p14:tracePt t="235824" x="6884988" y="6054725"/>
          <p14:tracePt t="235842" x="6902450" y="6072188"/>
          <p14:tracePt t="235856" x="6919913" y="6089650"/>
          <p14:tracePt t="235873" x="6965950" y="6116638"/>
          <p14:tracePt t="235891" x="7000875" y="6134100"/>
          <p14:tracePt t="235907" x="7054850" y="6143625"/>
          <p14:tracePt t="235923" x="7081838" y="6153150"/>
          <p14:tracePt t="235941" x="7153275" y="6161088"/>
          <p14:tracePt t="235957" x="7197725" y="6170613"/>
          <p14:tracePt t="235974" x="7269163" y="6170613"/>
          <p14:tracePt t="235992" x="7323138" y="6170613"/>
          <p14:tracePt t="236008" x="7358063" y="6170613"/>
          <p14:tracePt t="236023" x="7375525" y="6170613"/>
          <p14:tracePt t="236040" x="7419975" y="6170613"/>
          <p14:tracePt t="236056" x="7500938" y="6170613"/>
          <p14:tracePt t="236074" x="7537450" y="6170613"/>
          <p14:tracePt t="236091" x="7608888" y="6161088"/>
          <p14:tracePt t="236109" x="7688263" y="6153150"/>
          <p14:tracePt t="236122" x="7724775" y="6143625"/>
          <p14:tracePt t="236139" x="7769225" y="6143625"/>
          <p14:tracePt t="236157" x="7813675" y="6134100"/>
          <p14:tracePt t="236171" x="7831138" y="6134100"/>
          <p14:tracePt t="236188" x="7867650" y="6126163"/>
          <p14:tracePt t="236206" x="7902575" y="6116638"/>
          <p14:tracePt t="236222" x="7929563" y="6116638"/>
          <p14:tracePt t="236227" x="7947025" y="6116638"/>
          <p14:tracePt t="236240" x="7966075" y="6108700"/>
          <p14:tracePt t="236259" x="8018463" y="6099175"/>
          <p14:tracePt t="236275" x="8072438" y="6089650"/>
          <p14:tracePt t="236291" x="8108950" y="6089650"/>
          <p14:tracePt t="236308" x="8188325" y="6081713"/>
          <p14:tracePt t="236325" x="8251825" y="6062663"/>
          <p14:tracePt t="236341" x="8277225" y="6054725"/>
          <p14:tracePt t="236358" x="8323263" y="6045200"/>
          <p14:tracePt t="236375" x="8358188" y="6027738"/>
          <p14:tracePt t="236391" x="8367713" y="6027738"/>
          <p14:tracePt t="236408" x="8385175" y="6018213"/>
          <p14:tracePt t="236424" x="8394700" y="6010275"/>
          <p14:tracePt t="236458" x="8402638" y="6000750"/>
          <p14:tracePt t="236475" x="8420100" y="5991225"/>
          <p14:tracePt t="236508" x="8429625" y="5983288"/>
          <p14:tracePt t="236525" x="8439150" y="5973763"/>
          <p14:tracePt t="236557" x="8447088" y="5973763"/>
          <p14:tracePt t="236575" x="8456613" y="5973763"/>
          <p14:tracePt t="242357" x="8466138" y="5973763"/>
          <p14:tracePt t="242374" x="8474075" y="5991225"/>
          <p14:tracePt t="242391" x="8483600" y="6018213"/>
          <p14:tracePt t="242405" x="8491538" y="6018213"/>
          <p14:tracePt t="242423" x="8501063" y="6037263"/>
          <p14:tracePt t="242441" x="8501063" y="6045200"/>
          <p14:tracePt t="242458" x="8510588" y="6045200"/>
          <p14:tracePt t="242474" x="8510588" y="6054725"/>
          <p14:tracePt t="242523" x="8518525" y="6062663"/>
          <p14:tracePt t="242540" x="8518525" y="6072188"/>
          <p14:tracePt t="242557" x="8528050" y="6072188"/>
          <p14:tracePt t="242605" x="8537575" y="6081713"/>
          <p14:tracePt t="242641" x="8537575" y="6089650"/>
          <p14:tracePt t="242658" x="8545513" y="6089650"/>
          <p14:tracePt t="242691" x="8555038" y="6099175"/>
          <p14:tracePt t="242708" x="8555038" y="6108700"/>
          <p14:tracePt t="242772" x="8562975" y="6108700"/>
          <p14:tracePt t="243090" x="8562975" y="6099175"/>
          <p14:tracePt t="243257" x="8562975" y="6089650"/>
          <p14:tracePt t="243292" x="8562975" y="6081713"/>
          <p14:tracePt t="243324" x="8562975" y="6072188"/>
          <p14:tracePt t="243573" x="8572500" y="6072188"/>
        </p14:tracePtLst>
      </p14:laserTraceLst>
    </p:ext>
    <p:ext uri="{E180D4A7-C9FB-4DFB-919C-405C955672EB}">
      <p14:showEvtLst xmlns:p14="http://schemas.microsoft.com/office/powerpoint/2010/main">
        <p14:playEvt time="62" objId="3"/>
        <p14:stopEvt time="247524" objId="3"/>
      </p14:showEvt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</a:t>
            </a:r>
            <a:r>
              <a:rPr lang="pt-BR" dirty="0" smtClean="0"/>
              <a:t>4</a:t>
            </a:r>
            <a:endParaRPr lang="pt-BR" dirty="0"/>
          </a:p>
        </p:txBody>
      </p:sp>
      <p:sp>
        <p:nvSpPr>
          <p:cNvPr id="30724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5018C3-595D-41D0-8A9C-1AD2B2628B94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en-US" sz="1200" smtClean="0">
              <a:solidFill>
                <a:srgbClr val="898989"/>
              </a:solidFill>
            </a:endParaRPr>
          </a:p>
        </p:txBody>
      </p:sp>
      <p:sp>
        <p:nvSpPr>
          <p:cNvPr id="30726" name="Título 2"/>
          <p:cNvSpPr>
            <a:spLocks noGrp="1"/>
          </p:cNvSpPr>
          <p:nvPr>
            <p:ph type="title"/>
          </p:nvPr>
        </p:nvSpPr>
        <p:spPr>
          <a:xfrm>
            <a:off x="395288" y="-171450"/>
            <a:ext cx="8435975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pt-BR" sz="2400" b="1" smtClean="0"/>
              <a:t>4. Seleção de efeitos principais (Cap 11)</a:t>
            </a:r>
          </a:p>
        </p:txBody>
      </p:sp>
      <p:sp>
        <p:nvSpPr>
          <p:cNvPr id="30727" name="CaixaDeTexto 5"/>
          <p:cNvSpPr txBox="1">
            <a:spLocks noChangeArrowheads="1"/>
          </p:cNvSpPr>
          <p:nvPr/>
        </p:nvSpPr>
        <p:spPr bwMode="auto">
          <a:xfrm>
            <a:off x="-1044575" y="877888"/>
            <a:ext cx="10729913" cy="1471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pt-BR" sz="3200" dirty="0">
                <a:latin typeface="Arial" panose="020B0604020202020204" pitchFamily="34" charset="0"/>
              </a:rPr>
              <a:t> </a:t>
            </a:r>
            <a:r>
              <a:rPr lang="en-US" altLang="pt-BR" sz="3200" dirty="0" err="1">
                <a:latin typeface="Arial" panose="020B0604020202020204" pitchFamily="34" charset="0"/>
              </a:rPr>
              <a:t>Análise</a:t>
            </a:r>
            <a:r>
              <a:rPr lang="en-US" altLang="pt-BR" sz="3200" dirty="0">
                <a:latin typeface="Arial" panose="020B0604020202020204" pitchFamily="34" charset="0"/>
              </a:rPr>
              <a:t> </a:t>
            </a:r>
            <a:r>
              <a:rPr lang="en-US" altLang="pt-BR" sz="3200" dirty="0" err="1">
                <a:latin typeface="Arial" panose="020B0604020202020204" pitchFamily="34" charset="0"/>
              </a:rPr>
              <a:t>univariada</a:t>
            </a:r>
            <a:r>
              <a:rPr lang="en-US" altLang="pt-BR" sz="3200" dirty="0">
                <a:latin typeface="Arial" panose="020B0604020202020204" pitchFamily="34" charset="0"/>
              </a:rPr>
              <a:t> e </a:t>
            </a:r>
            <a:r>
              <a:rPr lang="en-US" altLang="pt-BR" sz="3200" dirty="0" err="1">
                <a:latin typeface="Arial" panose="020B0604020202020204" pitchFamily="34" charset="0"/>
              </a:rPr>
              <a:t>especificação</a:t>
            </a:r>
            <a:r>
              <a:rPr lang="en-US" altLang="pt-BR" sz="3200" dirty="0">
                <a:latin typeface="Arial" panose="020B0604020202020204" pitchFamily="34" charset="0"/>
              </a:rPr>
              <a:t> do </a:t>
            </a:r>
            <a:r>
              <a:rPr lang="en-US" altLang="pt-BR" sz="3200" dirty="0" err="1">
                <a:latin typeface="Arial" panose="020B0604020202020204" pitchFamily="34" charset="0"/>
              </a:rPr>
              <a:t>modelo</a:t>
            </a:r>
            <a:endParaRPr lang="en-US" altLang="pt-BR" sz="3200" dirty="0">
              <a:latin typeface="Arial" panose="020B0604020202020204" pitchFamily="34" charset="0"/>
            </a:endParaRPr>
          </a:p>
          <a:p>
            <a:pPr lvl="1" algn="ctr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pt-BR" sz="3200" dirty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t-BR" altLang="pt-BR" dirty="0">
              <a:latin typeface="Arial" panose="020B0604020202020204" pitchFamily="34" charset="0"/>
            </a:endParaRPr>
          </a:p>
        </p:txBody>
      </p:sp>
      <p:sp>
        <p:nvSpPr>
          <p:cNvPr id="9" name="Espaço Reservado para Conteúdo 1"/>
          <p:cNvSpPr>
            <a:spLocks noGrp="1"/>
          </p:cNvSpPr>
          <p:nvPr>
            <p:ph idx="1"/>
          </p:nvPr>
        </p:nvSpPr>
        <p:spPr>
          <a:xfrm>
            <a:off x="866705" y="1772816"/>
            <a:ext cx="7787208" cy="4392488"/>
          </a:xfrm>
        </p:spPr>
        <p:txBody>
          <a:bodyPr/>
          <a:lstStyle/>
          <a:p>
            <a:r>
              <a:rPr lang="pt-BR" altLang="pt-BR" sz="2400" dirty="0" smtClean="0">
                <a:solidFill>
                  <a:srgbClr val="00B050"/>
                </a:solidFill>
              </a:rPr>
              <a:t>Vantagens: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000" dirty="0" smtClean="0"/>
              <a:t>Simples;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000" dirty="0" smtClean="0"/>
              <a:t>Podem ser fixadas variáveis, independente do p-valor;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000" dirty="0"/>
              <a:t>Pode controlar pelo quanto cada </a:t>
            </a:r>
            <a:r>
              <a:rPr lang="pt-BR" altLang="pt-BR" sz="2000" dirty="0" err="1"/>
              <a:t>preditor</a:t>
            </a:r>
            <a:r>
              <a:rPr lang="pt-BR" altLang="pt-BR" sz="2000" dirty="0"/>
              <a:t> afeta os demais </a:t>
            </a:r>
            <a:r>
              <a:rPr lang="pt-BR" altLang="pt-BR" sz="2000" dirty="0" err="1"/>
              <a:t>preditores</a:t>
            </a:r>
            <a:r>
              <a:rPr lang="pt-BR" altLang="pt-BR" sz="2000" dirty="0"/>
              <a:t>;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000" dirty="0" smtClean="0"/>
              <a:t>Mais aceito no meio clínico.</a:t>
            </a:r>
          </a:p>
          <a:p>
            <a:r>
              <a:rPr lang="pt-BR" altLang="pt-BR" sz="2400" dirty="0" smtClean="0">
                <a:solidFill>
                  <a:srgbClr val="FF0000"/>
                </a:solidFill>
              </a:rPr>
              <a:t>Desvantagens: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000" dirty="0" smtClean="0"/>
              <a:t>Trabalhoso quando tem muitas variáveis;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000" dirty="0" smtClean="0"/>
              <a:t>Não selecionar variáveis importantes no 1º passo de seleção;</a:t>
            </a:r>
          </a:p>
          <a:p>
            <a:pPr marL="800100" lvl="1" indent="-342900">
              <a:buFont typeface="+mj-lt"/>
              <a:buAutoNum type="arabicPeriod"/>
            </a:pPr>
            <a:r>
              <a:rPr lang="pt-BR" altLang="pt-BR" sz="2000" dirty="0" smtClean="0"/>
              <a:t>Não reavalia variáveis.</a:t>
            </a:r>
          </a:p>
          <a:p>
            <a:pPr marL="457200" lvl="1" indent="0">
              <a:buNone/>
            </a:pPr>
            <a:endParaRPr lang="pt-BR" altLang="pt-BR" sz="1800" dirty="0" smtClean="0"/>
          </a:p>
          <a:p>
            <a:pPr lvl="1"/>
            <a:endParaRPr lang="pt-BR" altLang="pt-BR" sz="2000" dirty="0" smtClean="0"/>
          </a:p>
        </p:txBody>
      </p:sp>
      <p:sp>
        <p:nvSpPr>
          <p:cNvPr id="8" name="Espaço Reservado para Data 3"/>
          <p:cNvSpPr txBox="1">
            <a:spLocks/>
          </p:cNvSpPr>
          <p:nvPr/>
        </p:nvSpPr>
        <p:spPr>
          <a:xfrm>
            <a:off x="539552" y="6453336"/>
            <a:ext cx="2133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 smtClean="0"/>
              <a:t>2019</a:t>
            </a:r>
            <a:endParaRPr lang="pt-BR" dirty="0"/>
          </a:p>
        </p:txBody>
      </p:sp>
      <p:sp>
        <p:nvSpPr>
          <p:cNvPr id="10" name="Espaço Reservado para Rodapé 4"/>
          <p:cNvSpPr txBox="1">
            <a:spLocks/>
          </p:cNvSpPr>
          <p:nvPr/>
        </p:nvSpPr>
        <p:spPr>
          <a:xfrm>
            <a:off x="3206552" y="6453336"/>
            <a:ext cx="2895600" cy="365125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dirty="0" smtClean="0"/>
              <a:t>Seção 15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6033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extLst mod="1">
    <p:ext uri="{3A86A75C-4F4B-4683-9AE1-C65F6400EC91}">
      <p14:laserTraceLst xmlns:p14="http://schemas.microsoft.com/office/powerpoint/2010/main">
        <p14:tracePtLst>
          <p14:tracePt t="2726" x="8456613" y="6054725"/>
          <p14:tracePt t="2743" x="8385175" y="6045200"/>
          <p14:tracePt t="2759" x="8180388" y="6000750"/>
          <p14:tracePt t="2775" x="7680325" y="5830888"/>
          <p14:tracePt t="2792" x="7286625" y="5670550"/>
          <p14:tracePt t="2809" x="6161088" y="5241925"/>
          <p14:tracePt t="2825" x="4938713" y="4660900"/>
          <p14:tracePt t="2843" x="4367213" y="4357688"/>
          <p14:tracePt t="2857" x="3544888" y="3830638"/>
          <p14:tracePt t="2874" x="3197225" y="3571875"/>
          <p14:tracePt t="2891" x="3116263" y="3509963"/>
          <p14:tracePt t="2907" x="3036888" y="3419475"/>
          <p14:tracePt t="2925" x="3017838" y="3402013"/>
          <p14:tracePt t="3359" x="2973388" y="3340100"/>
          <p14:tracePt t="3376" x="2928938" y="3286125"/>
          <p14:tracePt t="3393" x="2830513" y="3170238"/>
          <p14:tracePt t="3407" x="2795588" y="3116263"/>
          <p14:tracePt t="3425" x="2751138" y="3071813"/>
          <p14:tracePt t="3443" x="2732088" y="3027363"/>
          <p14:tracePt t="3458" x="2697163" y="2973388"/>
          <p14:tracePt t="3476" x="2660650" y="2928938"/>
          <p14:tracePt t="3492" x="2571750" y="2822575"/>
          <p14:tracePt t="3509" x="2482850" y="2714625"/>
          <p14:tracePt t="3526" x="2446338" y="2679700"/>
          <p14:tracePt t="3543" x="2411413" y="2633663"/>
          <p14:tracePt t="3559" x="2384425" y="2598738"/>
          <p14:tracePt t="3576" x="2357438" y="2581275"/>
          <p14:tracePt t="3590" x="2268538" y="2490788"/>
          <p14:tracePt t="3609" x="2170113" y="2393950"/>
          <p14:tracePt t="3625" x="2125663" y="2347913"/>
          <p14:tracePt t="3641" x="2062163" y="2295525"/>
          <p14:tracePt t="3660" x="2036763" y="2268538"/>
          <p14:tracePt t="3675" x="2027238" y="2268538"/>
          <p14:tracePt t="3691" x="2009775" y="2241550"/>
          <p14:tracePt t="3710" x="1955800" y="2197100"/>
          <p14:tracePt t="3726" x="1884363" y="2152650"/>
          <p14:tracePt t="3742" x="1839913" y="2133600"/>
          <p14:tracePt t="3759" x="1785938" y="2108200"/>
          <p14:tracePt t="3776" x="1731963" y="2089150"/>
          <p14:tracePt t="3792" x="1714500" y="2081213"/>
          <p14:tracePt t="3808" x="1687513" y="2081213"/>
          <p14:tracePt t="3826" x="1670050" y="2071688"/>
          <p14:tracePt t="3859" x="1660525" y="2071688"/>
          <p14:tracePt t="3876" x="1652588" y="2071688"/>
          <p14:tracePt t="3892" x="1643063" y="2071688"/>
          <p14:tracePt t="3926" x="1633538" y="2081213"/>
          <p14:tracePt t="3959" x="1625600" y="2089150"/>
          <p14:tracePt t="3977" x="1608138" y="2108200"/>
          <p14:tracePt t="3992" x="1562100" y="2125663"/>
          <p14:tracePt t="4007" x="1544638" y="2133600"/>
          <p14:tracePt t="4027" x="1517650" y="2143125"/>
          <p14:tracePt t="4042" x="1500188" y="2152650"/>
          <p14:tracePt t="4059" x="1490663" y="2160588"/>
          <p14:tracePt t="4077" x="1482725" y="2160588"/>
          <p14:tracePt t="4093" x="1473200" y="2160588"/>
          <p14:tracePt t="4242" x="1482725" y="2160588"/>
          <p14:tracePt t="4259" x="1490663" y="2160588"/>
          <p14:tracePt t="4276" x="1509713" y="2160588"/>
          <p14:tracePt t="4293" x="1562100" y="2160588"/>
          <p14:tracePt t="4309" x="1652588" y="2160588"/>
          <p14:tracePt t="4326" x="1704975" y="2152650"/>
          <p14:tracePt t="4343" x="1812925" y="2143125"/>
          <p14:tracePt t="4359" x="1911350" y="2125663"/>
          <p14:tracePt t="4376" x="1955800" y="2125663"/>
          <p14:tracePt t="4394" x="2017713" y="2116138"/>
          <p14:tracePt t="4407" x="2036763" y="2116138"/>
          <p14:tracePt t="4425" x="2071688" y="2108200"/>
          <p14:tracePt t="4441" x="2116138" y="2108200"/>
          <p14:tracePt t="4459" x="2152650" y="2108200"/>
          <p14:tracePt t="4476" x="2170113" y="2108200"/>
          <p14:tracePt t="4492" x="2205038" y="2108200"/>
          <p14:tracePt t="4509" x="2251075" y="2098675"/>
          <p14:tracePt t="4526" x="2268538" y="2098675"/>
          <p14:tracePt t="4543" x="2295525" y="2098675"/>
          <p14:tracePt t="4559" x="2303463" y="2098675"/>
          <p14:tracePt t="4575" x="2312988" y="2098675"/>
          <p14:tracePt t="4592" x="2322513" y="2098675"/>
          <p14:tracePt t="4626" x="2330450" y="2098675"/>
          <p14:tracePt t="4642" x="2339975" y="2098675"/>
          <p14:tracePt t="4792" x="2347913" y="2098675"/>
          <p14:tracePt t="4826" x="2366963" y="2098675"/>
          <p14:tracePt t="4859" x="2374900" y="2098675"/>
          <p14:tracePt t="4876" x="2384425" y="2108200"/>
          <p14:tracePt t="4909" x="2393950" y="2116138"/>
          <p14:tracePt t="4926" x="2401888" y="2116138"/>
          <p14:tracePt t="4957" x="2411413" y="2125663"/>
          <p14:tracePt t="5009" x="2419350" y="2125663"/>
          <p14:tracePt t="5044" x="2438400" y="2133600"/>
          <p14:tracePt t="5059" x="2438400" y="2143125"/>
          <p14:tracePt t="5076" x="2446338" y="2143125"/>
          <p14:tracePt t="5109" x="2446338" y="2152650"/>
          <p14:tracePt t="5126" x="2455863" y="2152650"/>
          <p14:tracePt t="5192" x="2465388" y="2160588"/>
          <p14:tracePt t="5209" x="2473325" y="2160588"/>
          <p14:tracePt t="5259" x="2473325" y="2170113"/>
          <p14:tracePt t="5276" x="2473325" y="2179638"/>
          <p14:tracePt t="5309" x="2482850" y="2179638"/>
          <p14:tracePt t="5393" x="2465388" y="2179638"/>
          <p14:tracePt t="5409" x="2446338" y="2179638"/>
          <p14:tracePt t="5426" x="2428875" y="2187575"/>
          <p14:tracePt t="5442" x="2339975" y="2187575"/>
          <p14:tracePt t="5459" x="2187575" y="2187575"/>
          <p14:tracePt t="5476" x="2089150" y="2187575"/>
          <p14:tracePt t="5493" x="1928813" y="2197100"/>
          <p14:tracePt t="5508" x="1795463" y="2197100"/>
          <p14:tracePt t="5525" x="1758950" y="2197100"/>
          <p14:tracePt t="5543" x="1714500" y="2197100"/>
          <p14:tracePt t="5559" x="1697038" y="2197100"/>
          <p14:tracePt t="5575" x="1687513" y="2197100"/>
          <p14:tracePt t="5592" x="1679575" y="2197100"/>
          <p14:tracePt t="5609" x="1670050" y="2197100"/>
          <p14:tracePt t="5626" x="1660525" y="2197100"/>
          <p14:tracePt t="5676" x="1652588" y="2197100"/>
          <p14:tracePt t="5809" x="1643063" y="2197100"/>
          <p14:tracePt t="5859" x="1625600" y="2197100"/>
          <p14:tracePt t="5876" x="1616075" y="2197100"/>
          <p14:tracePt t="5976" x="1608138" y="2197100"/>
          <p14:tracePt t="5993" x="1589088" y="2232025"/>
          <p14:tracePt t="6009" x="1562100" y="2286000"/>
          <p14:tracePt t="6027" x="1465263" y="2473325"/>
          <p14:tracePt t="6043" x="1401763" y="2589213"/>
          <p14:tracePt t="6059" x="1276350" y="2874963"/>
          <p14:tracePt t="6075" x="1196975" y="3108325"/>
          <p14:tracePt t="6092" x="1133475" y="3286125"/>
          <p14:tracePt t="6109" x="1116013" y="3367088"/>
          <p14:tracePt t="6125" x="1089025" y="3509963"/>
          <p14:tracePt t="6141" x="1081088" y="3589338"/>
          <p14:tracePt t="6159" x="1062038" y="3741738"/>
          <p14:tracePt t="6175" x="1044575" y="3911600"/>
          <p14:tracePt t="6193" x="1017588" y="4108450"/>
          <p14:tracePt t="6209" x="1017588" y="4214813"/>
          <p14:tracePt t="6226" x="1000125" y="4402138"/>
          <p14:tracePt t="6244" x="990600" y="4518025"/>
          <p14:tracePt t="6259" x="990600" y="4554538"/>
          <p14:tracePt t="6275" x="990600" y="4598988"/>
          <p14:tracePt t="6293" x="990600" y="4616450"/>
          <p14:tracePt t="6307" x="990600" y="4625975"/>
          <p14:tracePt t="6325" x="990600" y="4633913"/>
          <p14:tracePt t="6456" x="1017588" y="4633913"/>
          <p14:tracePt t="6473" x="1071563" y="4633913"/>
          <p14:tracePt t="6490" x="1179513" y="4625975"/>
          <p14:tracePt t="6508" x="1276350" y="4608513"/>
          <p14:tracePt t="6526" x="1322388" y="4598988"/>
          <p14:tracePt t="6542" x="1411288" y="4581525"/>
          <p14:tracePt t="6559" x="1490663" y="4572000"/>
          <p14:tracePt t="6576" x="1517650" y="4572000"/>
          <p14:tracePt t="6592" x="1562100" y="4562475"/>
          <p14:tracePt t="6610" x="1608138" y="4554538"/>
          <p14:tracePt t="6626" x="1670050" y="4545013"/>
          <p14:tracePt t="6642" x="1704975" y="4537075"/>
          <p14:tracePt t="6659" x="1803400" y="4527550"/>
          <p14:tracePt t="6676" x="1847850" y="4527550"/>
          <p14:tracePt t="6691" x="1946275" y="4527550"/>
          <p14:tracePt t="6710" x="2044700" y="4518025"/>
          <p14:tracePt t="6723" x="2098675" y="4510088"/>
          <p14:tracePt t="6740" x="2170113" y="4500563"/>
          <p14:tracePt t="6759" x="2224088" y="4491038"/>
          <p14:tracePt t="6776" x="2251075" y="4483100"/>
          <p14:tracePt t="6792" x="2259013" y="4483100"/>
          <p14:tracePt t="6809" x="2276475" y="4483100"/>
          <p14:tracePt t="6826" x="2286000" y="4483100"/>
          <p14:tracePt t="6844" x="2295525" y="4473575"/>
          <p14:tracePt t="6857" x="2322513" y="4473575"/>
          <p14:tracePt t="6876" x="2330450" y="4465638"/>
          <p14:tracePt t="6892" x="2339975" y="4465638"/>
          <p14:tracePt t="6907" x="2347913" y="4456113"/>
          <p14:tracePt t="6926" x="2357438" y="4456113"/>
          <p14:tracePt t="6957" x="2366963" y="4446588"/>
          <p14:tracePt t="6976" x="2366963" y="4438650"/>
          <p14:tracePt t="6992" x="2366963" y="4429125"/>
          <p14:tracePt t="7007" x="2366963" y="4394200"/>
          <p14:tracePt t="7026" x="2384425" y="4205288"/>
          <p14:tracePt t="7043" x="2411413" y="3813175"/>
          <p14:tracePt t="7059" x="2419350" y="3633788"/>
          <p14:tracePt t="7076" x="2455863" y="3394075"/>
          <p14:tracePt t="7091" x="2465388" y="3295650"/>
          <p14:tracePt t="7108" x="2473325" y="3187700"/>
          <p14:tracePt t="7124" x="2482850" y="3133725"/>
          <p14:tracePt t="7140" x="2482850" y="3116263"/>
          <p14:tracePt t="7156" x="2482850" y="3044825"/>
          <p14:tracePt t="7172" x="2482850" y="2982913"/>
          <p14:tracePt t="7189" x="2482850" y="2955925"/>
          <p14:tracePt t="7206" x="2482850" y="2919413"/>
          <p14:tracePt t="7223" x="2473325" y="2884488"/>
          <p14:tracePt t="7240" x="2473325" y="2822575"/>
          <p14:tracePt t="7257" x="2465388" y="2768600"/>
          <p14:tracePt t="7275" x="2446338" y="2670175"/>
          <p14:tracePt t="7293" x="2438400" y="2589213"/>
          <p14:tracePt t="7309" x="2428875" y="2571750"/>
          <p14:tracePt t="7325" x="2419350" y="2554288"/>
          <p14:tracePt t="7342" x="2411413" y="2554288"/>
          <p14:tracePt t="7359" x="2411413" y="2544763"/>
          <p14:tracePt t="7376" x="2401888" y="2544763"/>
          <p14:tracePt t="7393" x="2393950" y="2536825"/>
          <p14:tracePt t="7424" x="2374900" y="2536825"/>
          <p14:tracePt t="7441" x="2366963" y="2536825"/>
          <p14:tracePt t="7473" x="2347913" y="2527300"/>
          <p14:tracePt t="7491" x="2339975" y="2527300"/>
          <p14:tracePt t="7509" x="2330450" y="2527300"/>
          <p14:tracePt t="7525" x="2322513" y="2527300"/>
          <p14:tracePt t="7542" x="2303463" y="2517775"/>
          <p14:tracePt t="7560" x="2286000" y="2517775"/>
          <p14:tracePt t="7592" x="2276475" y="2517775"/>
          <p14:tracePt t="7609" x="2268538" y="2517775"/>
          <p14:tracePt t="7625" x="2259013" y="2517775"/>
          <p14:tracePt t="7642" x="2251075" y="2517775"/>
          <p14:tracePt t="7659" x="2232025" y="2517775"/>
          <p14:tracePt t="7676" x="2170113" y="2536825"/>
          <p14:tracePt t="7691" x="2125663" y="2544763"/>
          <p14:tracePt t="7710" x="2027238" y="2562225"/>
          <p14:tracePt t="7723" x="1965325" y="2571750"/>
          <p14:tracePt t="7740" x="1857375" y="2589213"/>
          <p14:tracePt t="7759" x="1768475" y="2598738"/>
          <p14:tracePt t="7776" x="1704975" y="2598738"/>
          <p14:tracePt t="7791" x="1687513" y="2598738"/>
          <p14:tracePt t="7809" x="1670050" y="2598738"/>
          <p14:tracePt t="7956" x="1679575" y="2598738"/>
          <p14:tracePt t="7973" x="1687513" y="2598738"/>
          <p14:tracePt t="7990" x="1697038" y="2598738"/>
          <p14:tracePt t="8008" x="1724025" y="2598738"/>
          <p14:tracePt t="8026" x="1785938" y="2598738"/>
          <p14:tracePt t="8042" x="1884363" y="2598738"/>
          <p14:tracePt t="8059" x="1946275" y="2589213"/>
          <p14:tracePt t="8077" x="2054225" y="2581275"/>
          <p14:tracePt t="8090" x="2108200" y="2571750"/>
          <p14:tracePt t="8108" x="2205038" y="2571750"/>
          <p14:tracePt t="8124" x="2268538" y="2571750"/>
          <p14:tracePt t="8141" x="2303463" y="2571750"/>
          <p14:tracePt t="8159" x="2322513" y="2571750"/>
          <p14:tracePt t="8174" x="2330450" y="2571750"/>
          <p14:tracePt t="8191" x="2339975" y="2571750"/>
          <p14:tracePt t="8209" x="2347913" y="2571750"/>
          <p14:tracePt t="8225" x="2357438" y="2571750"/>
          <p14:tracePt t="8242" x="2366963" y="2571750"/>
          <p14:tracePt t="8259" x="2374900" y="2571750"/>
          <p14:tracePt t="8308" x="2384425" y="2571750"/>
          <p14:tracePt t="8325" x="2393950" y="2571750"/>
          <p14:tracePt t="26475" x="2205038" y="2571750"/>
          <p14:tracePt t="26489" x="2133600" y="2571750"/>
          <p14:tracePt t="26507" x="2062163" y="2571750"/>
          <p14:tracePt t="26525" x="2027238" y="2571750"/>
          <p14:tracePt t="26542" x="2017713" y="2571750"/>
          <p14:tracePt t="26558" x="1990725" y="2571750"/>
          <p14:tracePt t="26575" x="1955800" y="2571750"/>
          <p14:tracePt t="26591" x="1938338" y="2571750"/>
          <p14:tracePt t="26608" x="1893888" y="2571750"/>
          <p14:tracePt t="26625" x="1857375" y="2571750"/>
          <p14:tracePt t="26641" x="1822450" y="2571750"/>
          <p14:tracePt t="26676" x="1803400" y="2571750"/>
          <p14:tracePt t="26689" x="1795463" y="2571750"/>
          <p14:tracePt t="26725" x="1785938" y="2571750"/>
          <p14:tracePt t="27025" x="1795463" y="2571750"/>
          <p14:tracePt t="27058" x="1822450" y="2571750"/>
          <p14:tracePt t="27075" x="1839913" y="2571750"/>
          <p14:tracePt t="27091" x="1874838" y="2581275"/>
          <p14:tracePt t="27109" x="1919288" y="2589213"/>
          <p14:tracePt t="27125" x="1938338" y="2589213"/>
          <p14:tracePt t="27141" x="1973263" y="2589213"/>
          <p14:tracePt t="27159" x="2009775" y="2598738"/>
          <p14:tracePt t="27174" x="2017713" y="2608263"/>
          <p14:tracePt t="27208" x="2027238" y="2608263"/>
          <p14:tracePt t="27224" x="2044700" y="2608263"/>
          <p14:tracePt t="27257" x="2054225" y="2608263"/>
          <p14:tracePt t="27289" x="2062163" y="2608263"/>
          <p14:tracePt t="27325" x="2071688" y="2608263"/>
          <p14:tracePt t="27391" x="2081213" y="2608263"/>
          <p14:tracePt t="27441" x="2089150" y="2608263"/>
          <p14:tracePt t="27458" x="2098675" y="2608263"/>
          <p14:tracePt t="27490" x="2116138" y="2608263"/>
          <p14:tracePt t="27508" x="2125663" y="2608263"/>
          <p14:tracePt t="27525" x="2133600" y="2608263"/>
          <p14:tracePt t="27542" x="2143125" y="2608263"/>
          <p14:tracePt t="27558" x="2152650" y="2608263"/>
          <p14:tracePt t="27574" x="2160588" y="2608263"/>
          <p14:tracePt t="27592" x="2179638" y="2608263"/>
          <p14:tracePt t="27608" x="2187575" y="2608263"/>
          <p14:tracePt t="27624" x="2205038" y="2608263"/>
          <p14:tracePt t="27641" x="2224088" y="2608263"/>
          <p14:tracePt t="27658" x="2232025" y="2608263"/>
          <p14:tracePt t="27676" x="2241550" y="2608263"/>
          <p14:tracePt t="27706" x="2251075" y="2608263"/>
          <p14:tracePt t="27725" x="2268538" y="2608263"/>
          <p14:tracePt t="27742" x="2276475" y="2608263"/>
          <p14:tracePt t="27774" x="2286000" y="2608263"/>
          <p14:tracePt t="27792" x="2303463" y="2608263"/>
          <p14:tracePt t="27825" x="2312988" y="2608263"/>
          <p14:tracePt t="27858" x="2322513" y="2608263"/>
          <p14:tracePt t="27875" x="2330450" y="2608263"/>
          <p14:tracePt t="27892" x="2339975" y="2608263"/>
          <p14:tracePt t="27908" x="2347913" y="2608263"/>
          <p14:tracePt t="27925" x="2357438" y="2608263"/>
          <p14:tracePt t="27942" x="2366963" y="2608263"/>
          <p14:tracePt t="27958" x="2374900" y="2608263"/>
          <p14:tracePt t="27974" x="2384425" y="2608263"/>
          <p14:tracePt t="28008" x="2401888" y="2608263"/>
          <p14:tracePt t="28024" x="2411413" y="2608263"/>
          <p14:tracePt t="28041" x="2419350" y="2608263"/>
          <p14:tracePt t="28059" x="2428875" y="2608263"/>
          <p14:tracePt t="28091" x="2446338" y="2608263"/>
          <p14:tracePt t="28109" x="2455863" y="2608263"/>
          <p14:tracePt t="28141" x="2465388" y="2608263"/>
          <p14:tracePt t="28191" x="2473325" y="2608263"/>
          <p14:tracePt t="28208" x="2482850" y="2608263"/>
          <p14:tracePt t="28540" x="2455863" y="2608263"/>
          <p14:tracePt t="28558" x="2438400" y="2608263"/>
          <p14:tracePt t="28575" x="2393950" y="2608263"/>
          <p14:tracePt t="28592" x="2347913" y="2608263"/>
          <p14:tracePt t="28608" x="2322513" y="2608263"/>
          <p14:tracePt t="28624" x="2276475" y="2608263"/>
          <p14:tracePt t="28640" x="2259013" y="2608263"/>
          <p14:tracePt t="28658" x="2224088" y="2608263"/>
          <p14:tracePt t="28676" x="2187575" y="2608263"/>
          <p14:tracePt t="28691" x="2143125" y="2608263"/>
          <p14:tracePt t="28707" x="2125663" y="2608263"/>
          <p14:tracePt t="28725" x="2081213" y="2608263"/>
          <p14:tracePt t="28742" x="2027238" y="2608263"/>
          <p14:tracePt t="28759" x="1990725" y="2608263"/>
          <p14:tracePt t="28775" x="1973263" y="2608263"/>
          <p14:tracePt t="28792" x="1946275" y="2608263"/>
          <p14:tracePt t="28808" x="1938338" y="2608263"/>
          <p14:tracePt t="28823" x="1928813" y="2608263"/>
          <p14:tracePt t="28858" x="1911350" y="2608263"/>
          <p14:tracePt t="28875" x="1901825" y="2608263"/>
          <p14:tracePt t="28908" x="1893888" y="2608263"/>
          <p14:tracePt t="30808" x="1874838" y="2643188"/>
          <p14:tracePt t="30825" x="1874838" y="2670175"/>
          <p14:tracePt t="30841" x="1847850" y="2732088"/>
          <p14:tracePt t="30857" x="1830388" y="2776538"/>
          <p14:tracePt t="30875" x="1822450" y="2803525"/>
          <p14:tracePt t="30892" x="1812925" y="2822575"/>
          <p14:tracePt t="30909" x="1803400" y="2830513"/>
          <p14:tracePt t="30925" x="1795463" y="2840038"/>
          <p14:tracePt t="30941" x="1795463" y="2847975"/>
          <p14:tracePt t="30959" x="1785938" y="2857500"/>
          <p14:tracePt t="30973" x="1785938" y="2867025"/>
          <p14:tracePt t="30990" x="1785938" y="2874963"/>
          <p14:tracePt t="31007" x="1776413" y="2874963"/>
          <p14:tracePt t="31024" x="1776413" y="2894013"/>
          <p14:tracePt t="31074" x="1768475" y="2911475"/>
          <p14:tracePt t="31088" x="1758950" y="2911475"/>
          <p14:tracePt t="31105" x="1758950" y="2919413"/>
          <p14:tracePt t="31191" x="1758950" y="2928938"/>
          <p14:tracePt t="32874" x="1768475" y="2928938"/>
          <p14:tracePt t="32890" x="1803400" y="2938463"/>
          <p14:tracePt t="32909" x="1839913" y="2946400"/>
          <p14:tracePt t="32925" x="1874838" y="2946400"/>
          <p14:tracePt t="32955" x="1893888" y="2946400"/>
          <p14:tracePt t="32972" x="1901825" y="2946400"/>
          <p14:tracePt t="32991" x="1919288" y="2946400"/>
          <p14:tracePt t="33008" x="1928813" y="2946400"/>
          <p14:tracePt t="33025" x="1938338" y="2946400"/>
          <p14:tracePt t="33057" x="1946275" y="2946400"/>
          <p14:tracePt t="33074" x="1965325" y="2946400"/>
          <p14:tracePt t="33108" x="1973263" y="2946400"/>
          <p14:tracePt t="33123" x="1982788" y="2946400"/>
          <p14:tracePt t="33158" x="1990725" y="2946400"/>
          <p14:tracePt t="33191" x="2000250" y="2946400"/>
          <p14:tracePt t="33941" x="2009775" y="2946400"/>
          <p14:tracePt t="33958" x="2062163" y="2946400"/>
          <p14:tracePt t="33974" x="2143125" y="2946400"/>
          <p14:tracePt t="33990" x="2179638" y="2946400"/>
          <p14:tracePt t="34008" x="2251075" y="2938463"/>
          <p14:tracePt t="34024" x="2303463" y="2938463"/>
          <p14:tracePt t="34041" x="2322513" y="2938463"/>
          <p14:tracePt t="34057" x="2347913" y="2938463"/>
          <p14:tracePt t="34075" x="2357438" y="2938463"/>
          <p14:tracePt t="34091" x="2366963" y="2938463"/>
          <p14:tracePt t="34108" x="2374900" y="2938463"/>
          <p14:tracePt t="34123" x="2384425" y="2938463"/>
          <p14:tracePt t="34156" x="2393950" y="2938463"/>
          <p14:tracePt t="34173" x="2411413" y="2938463"/>
          <p14:tracePt t="34192" x="2419350" y="2938463"/>
          <p14:tracePt t="34225" x="2428875" y="2938463"/>
          <p14:tracePt t="34242" x="2446338" y="2938463"/>
          <p14:tracePt t="34275" x="2455863" y="2938463"/>
          <p14:tracePt t="34292" x="2465388" y="2938463"/>
          <p14:tracePt t="34308" x="2473325" y="2938463"/>
          <p14:tracePt t="34325" x="2482850" y="2938463"/>
          <p14:tracePt t="34338" x="2490788" y="2938463"/>
          <p14:tracePt t="34355" x="2500313" y="2938463"/>
          <p14:tracePt t="34390" x="2517775" y="2938463"/>
          <p14:tracePt t="34408" x="2527300" y="2938463"/>
          <p14:tracePt t="34424" x="2536825" y="2938463"/>
          <p14:tracePt t="34455" x="2554288" y="2938463"/>
          <p14:tracePt t="34472" x="2562225" y="2938463"/>
          <p14:tracePt t="34491" x="2571750" y="2938463"/>
          <p14:tracePt t="34509" x="2581275" y="2938463"/>
          <p14:tracePt t="34523" x="2589213" y="2938463"/>
          <p14:tracePt t="34542" x="2598738" y="2938463"/>
          <p14:tracePt t="34559" x="2608263" y="2938463"/>
          <p14:tracePt t="34590" x="2625725" y="2938463"/>
          <p14:tracePt t="34608" x="2633663" y="2938463"/>
          <p14:tracePt t="34640" x="2643188" y="2938463"/>
          <p14:tracePt t="34657" x="2660650" y="2938463"/>
          <p14:tracePt t="34691" x="2670175" y="2938463"/>
          <p14:tracePt t="34705" x="2679700" y="2938463"/>
          <p14:tracePt t="34722" x="2687638" y="2938463"/>
          <p14:tracePt t="34757" x="2705100" y="2938463"/>
          <p14:tracePt t="34774" x="2714625" y="2938463"/>
          <p14:tracePt t="34789" x="2724150" y="2938463"/>
          <p14:tracePt t="34824" x="2741613" y="2938463"/>
          <p14:tracePt t="34839" x="2751138" y="2938463"/>
          <p14:tracePt t="34858" x="2759075" y="2938463"/>
          <p14:tracePt t="34875" x="2768600" y="2938463"/>
          <p14:tracePt t="34889" x="2776538" y="2938463"/>
          <p14:tracePt t="34907" x="2786063" y="2938463"/>
          <p14:tracePt t="34939" x="2795588" y="2938463"/>
          <p14:tracePt t="34957" x="2813050" y="2938463"/>
          <p14:tracePt t="34975" x="2822575" y="2938463"/>
          <p14:tracePt t="35008" x="2830513" y="2938463"/>
          <p14:tracePt t="35025" x="2847975" y="2938463"/>
          <p14:tracePt t="35058" x="2867025" y="2938463"/>
          <p14:tracePt t="35074" x="2884488" y="2938463"/>
          <p14:tracePt t="35090" x="2911475" y="2938463"/>
          <p14:tracePt t="35107" x="2946400" y="2938463"/>
          <p14:tracePt t="35125" x="2982913" y="2938463"/>
          <p14:tracePt t="35141" x="3000375" y="2938463"/>
          <p14:tracePt t="35157" x="3036888" y="2938463"/>
          <p14:tracePt t="35175" x="3081338" y="2938463"/>
          <p14:tracePt t="35192" x="3098800" y="2938463"/>
          <p14:tracePt t="35208" x="3133725" y="2938463"/>
          <p14:tracePt t="35225" x="3170238" y="2938463"/>
          <p14:tracePt t="35241" x="3197225" y="2938463"/>
          <p14:tracePt t="35257" x="3214688" y="2938463"/>
          <p14:tracePt t="35276" x="3251200" y="2938463"/>
          <p14:tracePt t="35291" x="3295650" y="2938463"/>
          <p14:tracePt t="35307" x="3313113" y="2938463"/>
          <p14:tracePt t="35325" x="3348038" y="2938463"/>
          <p14:tracePt t="35340" x="3367088" y="2938463"/>
          <p14:tracePt t="35358" x="3402013" y="2938463"/>
          <p14:tracePt t="35375" x="3429000" y="2938463"/>
          <p14:tracePt t="35389" x="3438525" y="2938463"/>
          <p14:tracePt t="35406" x="3473450" y="2938463"/>
          <p14:tracePt t="35423" x="3509963" y="2938463"/>
          <p14:tracePt t="35440" x="3544888" y="2938463"/>
          <p14:tracePt t="35458" x="3562350" y="2938463"/>
          <p14:tracePt t="35474" x="3571875" y="2938463"/>
          <p14:tracePt t="35492" x="3581400" y="2938463"/>
          <p14:tracePt t="35940" x="3616325" y="2938463"/>
          <p14:tracePt t="35958" x="3687763" y="2938463"/>
          <p14:tracePt t="35974" x="3768725" y="2938463"/>
          <p14:tracePt t="35991" x="3813175" y="2938463"/>
          <p14:tracePt t="36008" x="3875088" y="2938463"/>
          <p14:tracePt t="36025" x="3919538" y="2938463"/>
          <p14:tracePt t="36041" x="3946525" y="2938463"/>
          <p14:tracePt t="36057" x="3983038" y="2938463"/>
          <p14:tracePt t="36073" x="4017963" y="2938463"/>
          <p14:tracePt t="36090" x="4037013" y="2938463"/>
          <p14:tracePt t="36108" x="4044950" y="2938463"/>
          <p14:tracePt t="36122" x="4054475" y="2938463"/>
          <p14:tracePt t="36157" x="4071938" y="2938463"/>
          <p14:tracePt t="36175" x="4081463" y="2938463"/>
          <p14:tracePt t="36192" x="4089400" y="2938463"/>
          <p14:tracePt t="36225" x="4108450" y="2938463"/>
          <p14:tracePt t="36241" x="4116388" y="2938463"/>
          <p14:tracePt t="36274" x="4125913" y="2938463"/>
          <p14:tracePt t="36291" x="4143375" y="2938463"/>
          <p14:tracePt t="36308" x="4152900" y="2938463"/>
          <p14:tracePt t="36324" x="4170363" y="2938463"/>
          <p14:tracePt t="36357" x="4187825" y="2938463"/>
          <p14:tracePt t="36374" x="4197350" y="2938463"/>
          <p14:tracePt t="36390" x="4205288" y="2938463"/>
          <p14:tracePt t="36408" x="4214813" y="2938463"/>
          <p14:tracePt t="36424" x="4232275" y="2938463"/>
          <p14:tracePt t="36441" x="4268788" y="2938463"/>
          <p14:tracePt t="36458" x="4286250" y="2938463"/>
          <p14:tracePt t="36474" x="4303713" y="2938463"/>
          <p14:tracePt t="36492" x="4313238" y="2938463"/>
          <p14:tracePt t="36508" x="4322763" y="2938463"/>
          <p14:tracePt t="36558" x="4330700" y="2938463"/>
          <p14:tracePt t="36591" x="4340225" y="2938463"/>
          <p14:tracePt t="36775" x="4330700" y="2938463"/>
          <p14:tracePt t="36808" x="4313238" y="2938463"/>
          <p14:tracePt t="36825" x="4276725" y="2938463"/>
          <p14:tracePt t="36841" x="4251325" y="2938463"/>
          <p14:tracePt t="36858" x="4197350" y="2938463"/>
          <p14:tracePt t="36875" x="4125913" y="2946400"/>
          <p14:tracePt t="36890" x="4089400" y="2946400"/>
          <p14:tracePt t="36907" x="4010025" y="2946400"/>
          <p14:tracePt t="36923" x="3973513" y="2946400"/>
          <p14:tracePt t="36938" x="3902075" y="2946400"/>
          <p14:tracePt t="36956" x="3848100" y="2946400"/>
          <p14:tracePt t="36973" x="3803650" y="2946400"/>
          <p14:tracePt t="36991" x="3786188" y="2946400"/>
          <p14:tracePt t="37008" x="3714750" y="2946400"/>
          <p14:tracePt t="37025" x="3625850" y="2946400"/>
          <p14:tracePt t="37041" x="3581400" y="2946400"/>
          <p14:tracePt t="37058" x="3482975" y="2946400"/>
          <p14:tracePt t="37075" x="3384550" y="2946400"/>
          <p14:tracePt t="37091" x="3322638" y="2938463"/>
          <p14:tracePt t="37106" x="3224213" y="2938463"/>
          <p14:tracePt t="37124" x="3116263" y="2938463"/>
          <p14:tracePt t="37140" x="3062288" y="2928938"/>
          <p14:tracePt t="37156" x="2973388" y="2928938"/>
          <p14:tracePt t="37174" x="2874963" y="2928938"/>
          <p14:tracePt t="37191" x="2786063" y="2928938"/>
          <p14:tracePt t="37205" x="2751138" y="2928938"/>
          <p14:tracePt t="37222" x="2670175" y="2919413"/>
          <p14:tracePt t="37241" x="2598738" y="2911475"/>
          <p14:tracePt t="37257" x="2562225" y="2911475"/>
          <p14:tracePt t="37275" x="2482850" y="2901950"/>
          <p14:tracePt t="37290" x="2428875" y="2901950"/>
          <p14:tracePt t="37307" x="2411413" y="2901950"/>
          <p14:tracePt t="37324" x="2374900" y="2901950"/>
          <p14:tracePt t="37339" x="2330450" y="2901950"/>
          <p14:tracePt t="37356" x="2312988" y="2901950"/>
          <p14:tracePt t="37374" x="2276475" y="2901950"/>
          <p14:tracePt t="37389" x="2241550" y="2901950"/>
          <p14:tracePt t="37406" x="2224088" y="2901950"/>
          <p14:tracePt t="37425" x="2197100" y="2901950"/>
          <p14:tracePt t="37439" x="2187575" y="2901950"/>
          <p14:tracePt t="37456" x="2179638" y="2901950"/>
          <p14:tracePt t="37474" x="2170113" y="2901950"/>
          <p14:tracePt t="37507" x="2152650" y="2901950"/>
          <p14:tracePt t="37574" x="2143125" y="2901950"/>
          <p14:tracePt t="37624" x="2133600" y="2901950"/>
          <p14:tracePt t="37658" x="2116138" y="2901950"/>
          <p14:tracePt t="37791" x="2125663" y="2901950"/>
          <p14:tracePt t="37825" x="2179638" y="2901950"/>
          <p14:tracePt t="37840" x="2214563" y="2901950"/>
          <p14:tracePt t="37857" x="2303463" y="2901950"/>
          <p14:tracePt t="37874" x="2401888" y="2901950"/>
          <p14:tracePt t="37890" x="2446338" y="2901950"/>
          <p14:tracePt t="37907" x="2527300" y="2911475"/>
          <p14:tracePt t="37924" x="2616200" y="2919413"/>
          <p14:tracePt t="37940" x="2660650" y="2919413"/>
          <p14:tracePt t="37958" x="2759075" y="2919413"/>
          <p14:tracePt t="37975" x="2840038" y="2919413"/>
          <p14:tracePt t="37991" x="2894013" y="2919413"/>
          <p14:tracePt t="38008" x="2973388" y="2919413"/>
          <p14:tracePt t="38025" x="3071813" y="2919413"/>
          <p14:tracePt t="38042" x="3160713" y="2928938"/>
          <p14:tracePt t="38058" x="3205163" y="2928938"/>
          <p14:tracePt t="38075" x="3295650" y="2928938"/>
          <p14:tracePt t="38091" x="3348038" y="2928938"/>
          <p14:tracePt t="38106" x="3419475" y="2928938"/>
          <p14:tracePt t="38123" x="3509963" y="2938463"/>
          <p14:tracePt t="38141" x="3581400" y="2946400"/>
          <p14:tracePt t="38158" x="3616325" y="2946400"/>
          <p14:tracePt t="38174" x="3705225" y="2946400"/>
          <p14:tracePt t="38191" x="3776663" y="2946400"/>
          <p14:tracePt t="38208" x="3813175" y="2946400"/>
          <p14:tracePt t="38224" x="3867150" y="2946400"/>
          <p14:tracePt t="38241" x="3911600" y="2946400"/>
          <p14:tracePt t="38257" x="3929063" y="2955925"/>
          <p14:tracePt t="38274" x="3983038" y="2955925"/>
          <p14:tracePt t="38291" x="4037013" y="2965450"/>
          <p14:tracePt t="38308" x="4062413" y="2965450"/>
          <p14:tracePt t="38324" x="4098925" y="2965450"/>
          <p14:tracePt t="38340" x="4125913" y="2965450"/>
          <p14:tracePt t="38374" x="4133850" y="2965450"/>
          <p14:tracePt t="38389" x="4160838" y="2965450"/>
          <p14:tracePt t="38723" x="4179888" y="2965450"/>
          <p14:tracePt t="38740" x="4214813" y="2955925"/>
          <p14:tracePt t="38757" x="4251325" y="2938463"/>
          <p14:tracePt t="38774" x="4268788" y="2938463"/>
          <p14:tracePt t="38791" x="4276725" y="2938463"/>
          <p14:tracePt t="38797" x="4276725" y="2928938"/>
          <p14:tracePt t="38825" x="4295775" y="2928938"/>
          <p14:tracePt t="38841" x="4303713" y="2928938"/>
          <p14:tracePt t="38859" x="4313238" y="2928938"/>
          <p14:tracePt t="38874" x="4322763" y="2928938"/>
          <p14:tracePt t="38889" x="4330700" y="2928938"/>
          <p14:tracePt t="38906" x="4340225" y="2928938"/>
          <p14:tracePt t="38925" x="4348163" y="2928938"/>
          <p14:tracePt t="38941" x="4367213" y="2928938"/>
          <p14:tracePt t="38957" x="4394200" y="2928938"/>
          <p14:tracePt t="38975" x="4419600" y="2928938"/>
          <p14:tracePt t="38991" x="4438650" y="2928938"/>
          <p14:tracePt t="39023" x="4446588" y="2928938"/>
          <p14:tracePt t="39038" x="4456113" y="2928938"/>
          <p14:tracePt t="39091" x="4473575" y="2928938"/>
          <p14:tracePt t="39140" x="4500563" y="2928938"/>
          <p14:tracePt t="39158" x="4518025" y="2928938"/>
          <p14:tracePt t="39174" x="4572000" y="2928938"/>
          <p14:tracePt t="39191" x="4608513" y="2928938"/>
          <p14:tracePt t="39205" x="4625975" y="2928938"/>
          <p14:tracePt t="39223" x="4697413" y="2928938"/>
          <p14:tracePt t="39241" x="4786313" y="2928938"/>
          <p14:tracePt t="39255" x="4830763" y="2938463"/>
          <p14:tracePt t="39272" x="4929188" y="2938463"/>
          <p14:tracePt t="39290" x="5027613" y="2938463"/>
          <p14:tracePt t="39307" x="5081588" y="2946400"/>
          <p14:tracePt t="39324" x="5160963" y="2946400"/>
          <p14:tracePt t="39343" x="5224463" y="2946400"/>
          <p14:tracePt t="39355" x="5251450" y="2946400"/>
          <p14:tracePt t="39373" x="5303838" y="2955925"/>
          <p14:tracePt t="39390" x="5375275" y="2965450"/>
          <p14:tracePt t="39408" x="5473700" y="2965450"/>
          <p14:tracePt t="39424" x="5518150" y="2965450"/>
          <p14:tracePt t="39439" x="5616575" y="2965450"/>
          <p14:tracePt t="39456" x="5715000" y="2965450"/>
          <p14:tracePt t="39474" x="5759450" y="2973388"/>
          <p14:tracePt t="39491" x="5857875" y="2973388"/>
          <p14:tracePt t="39508" x="5946775" y="2973388"/>
          <p14:tracePt t="39524" x="5991225" y="2973388"/>
          <p14:tracePt t="39541" x="6072188" y="2973388"/>
          <p14:tracePt t="39558" x="6126163" y="2973388"/>
          <p14:tracePt t="39575" x="6188075" y="2973388"/>
          <p14:tracePt t="39591" x="6224588" y="2973388"/>
          <p14:tracePt t="39607" x="6296025" y="2965450"/>
          <p14:tracePt t="39624" x="6340475" y="2955925"/>
          <p14:tracePt t="39641" x="6375400" y="2955925"/>
          <p14:tracePt t="39658" x="6411913" y="2946400"/>
          <p14:tracePt t="39675" x="6429375" y="2946400"/>
          <p14:tracePt t="39691" x="6438900" y="2938463"/>
          <p14:tracePt t="39706" x="6456363" y="2938463"/>
          <p14:tracePt t="39723" x="6483350" y="2938463"/>
          <p14:tracePt t="39741" x="6500813" y="2938463"/>
          <p14:tracePt t="39756" x="6537325" y="2928938"/>
          <p14:tracePt t="39774" x="6589713" y="2919413"/>
          <p14:tracePt t="39791" x="6608763" y="2919413"/>
          <p14:tracePt t="39796" x="6626225" y="2911475"/>
          <p14:tracePt t="39824" x="6697663" y="2911475"/>
          <p14:tracePt t="39841" x="6715125" y="2911475"/>
          <p14:tracePt t="39858" x="6769100" y="2901950"/>
          <p14:tracePt t="39873" x="6813550" y="2894013"/>
          <p14:tracePt t="39890" x="6831013" y="2894013"/>
          <p14:tracePt t="39908" x="6867525" y="2894013"/>
          <p14:tracePt t="39925" x="6902450" y="2894013"/>
          <p14:tracePt t="39941" x="6919913" y="2884488"/>
          <p14:tracePt t="39957" x="6973888" y="2884488"/>
          <p14:tracePt t="39975" x="7027863" y="2884488"/>
          <p14:tracePt t="39991" x="7054850" y="2884488"/>
          <p14:tracePt t="40008" x="7108825" y="2884488"/>
          <p14:tracePt t="40023" x="7153275" y="2884488"/>
          <p14:tracePt t="40038" x="7170738" y="2884488"/>
          <p14:tracePt t="40054" x="7205663" y="2884488"/>
          <p14:tracePt t="40071" x="7232650" y="2884488"/>
          <p14:tracePt t="40104" x="7242175" y="2884488"/>
          <p14:tracePt t="40120" x="7251700" y="2884488"/>
          <p14:tracePt t="40136" x="7259638" y="2884488"/>
          <p14:tracePt t="40153" x="7269163" y="2884488"/>
          <p14:tracePt t="40171" x="7277100" y="2884488"/>
          <p14:tracePt t="40187" x="7286625" y="2884488"/>
          <p14:tracePt t="40239" x="7296150" y="2884488"/>
          <p14:tracePt t="40354" x="7296150" y="2894013"/>
          <p14:tracePt t="40404" x="7286625" y="2894013"/>
          <p14:tracePt t="40421" x="7242175" y="2901950"/>
          <p14:tracePt t="40439" x="7180263" y="2911475"/>
          <p14:tracePt t="40455" x="7143750" y="2919413"/>
          <p14:tracePt t="40473" x="7045325" y="2919413"/>
          <p14:tracePt t="40491" x="6956425" y="2919413"/>
          <p14:tracePt t="40509" x="6875463" y="2919413"/>
          <p14:tracePt t="40523" x="6840538" y="2919413"/>
          <p14:tracePt t="40539" x="6759575" y="2919413"/>
          <p14:tracePt t="40558" x="6688138" y="2919413"/>
          <p14:tracePt t="40574" x="6653213" y="2919413"/>
          <p14:tracePt t="40591" x="6581775" y="2919413"/>
          <p14:tracePt t="40605" x="6545263" y="2919413"/>
          <p14:tracePt t="40623" x="6473825" y="2919413"/>
          <p14:tracePt t="40641" x="6429375" y="2919413"/>
          <p14:tracePt t="40658" x="6375400" y="2919413"/>
          <p14:tracePt t="40674" x="6330950" y="2919413"/>
          <p14:tracePt t="40691" x="6296025" y="2919413"/>
          <p14:tracePt t="40705" x="6224588" y="2919413"/>
          <p14:tracePt t="40722" x="6188075" y="2919413"/>
          <p14:tracePt t="40739" x="6099175" y="2919413"/>
          <p14:tracePt t="40756" x="6000750" y="2919413"/>
          <p14:tracePt t="40774" x="5911850" y="2919413"/>
          <p14:tracePt t="40791" x="5857875" y="2919413"/>
          <p14:tracePt t="40796" x="5813425" y="2919413"/>
          <p14:tracePt t="40806" x="5751513" y="2919413"/>
          <p14:tracePt t="40824" x="5608638" y="2919413"/>
          <p14:tracePt t="40839" x="5527675" y="2919413"/>
          <p14:tracePt t="40857" x="5330825" y="2919413"/>
          <p14:tracePt t="40875" x="5180013" y="2919413"/>
          <p14:tracePt t="40891" x="5108575" y="2919413"/>
          <p14:tracePt t="40907" x="5010150" y="2919413"/>
          <p14:tracePt t="40924" x="4938713" y="2928938"/>
          <p14:tracePt t="40939" x="4902200" y="2928938"/>
          <p14:tracePt t="40956" x="4813300" y="2928938"/>
          <p14:tracePt t="40975" x="4741863" y="2928938"/>
          <p14:tracePt t="40991" x="4670425" y="2928938"/>
          <p14:tracePt t="41007" x="4625975" y="2928938"/>
          <p14:tracePt t="41024" x="4572000" y="2928938"/>
          <p14:tracePt t="41039" x="4554538" y="2928938"/>
          <p14:tracePt t="41057" x="4518025" y="2928938"/>
          <p14:tracePt t="41072" x="4483100" y="2928938"/>
          <p14:tracePt t="41086" x="4465638" y="2928938"/>
          <p14:tracePt t="41104" x="4456113" y="2928938"/>
          <p14:tracePt t="41121" x="4446588" y="2928938"/>
          <p14:tracePt t="41155" x="4438650" y="2928938"/>
          <p14:tracePt t="41357" x="4446588" y="2928938"/>
          <p14:tracePt t="41374" x="4456113" y="2928938"/>
          <p14:tracePt t="41390" x="4491038" y="2928938"/>
          <p14:tracePt t="41405" x="4518025" y="2928938"/>
          <p14:tracePt t="41423" x="4589463" y="2928938"/>
          <p14:tracePt t="41441" x="4679950" y="2928938"/>
          <p14:tracePt t="41459" x="4751388" y="2928938"/>
          <p14:tracePt t="41474" x="4786313" y="2928938"/>
          <p14:tracePt t="41491" x="4857750" y="2928938"/>
          <p14:tracePt t="41509" x="4946650" y="2928938"/>
          <p14:tracePt t="41525" x="4991100" y="2928938"/>
          <p14:tracePt t="41541" x="5126038" y="2928938"/>
          <p14:tracePt t="41559" x="5268913" y="2928938"/>
          <p14:tracePt t="41574" x="5348288" y="2928938"/>
          <p14:tracePt t="41590" x="5483225" y="2928938"/>
          <p14:tracePt t="41607" x="5589588" y="2928938"/>
          <p14:tracePt t="41625" x="5688013" y="2928938"/>
          <p14:tracePt t="41641" x="5741988" y="2928938"/>
          <p14:tracePt t="41657" x="5830888" y="2928938"/>
          <p14:tracePt t="41674" x="5929313" y="2928938"/>
          <p14:tracePt t="41691" x="5983288" y="2928938"/>
          <p14:tracePt t="41705" x="6062663" y="2928938"/>
          <p14:tracePt t="41721" x="6099175" y="2928938"/>
          <p14:tracePt t="41739" x="6153150" y="2928938"/>
          <p14:tracePt t="41755" x="6205538" y="2928938"/>
          <p14:tracePt t="41774" x="6259513" y="2928938"/>
          <p14:tracePt t="41791" x="6286500" y="2928938"/>
          <p14:tracePt t="41796" x="6313488" y="2928938"/>
          <p14:tracePt t="41806" x="6340475" y="2928938"/>
          <p14:tracePt t="41823" x="6419850" y="2928938"/>
          <p14:tracePt t="41838" x="6465888" y="2928938"/>
          <p14:tracePt t="41855" x="6562725" y="2928938"/>
          <p14:tracePt t="41873" x="6661150" y="2928938"/>
          <p14:tracePt t="41890" x="6715125" y="2938463"/>
          <p14:tracePt t="41907" x="6786563" y="2946400"/>
          <p14:tracePt t="41925" x="6848475" y="2955925"/>
          <p14:tracePt t="41939" x="6884988" y="2965450"/>
          <p14:tracePt t="41956" x="6938963" y="2965450"/>
          <p14:tracePt t="41975" x="6983413" y="2973388"/>
          <p14:tracePt t="41989" x="7000875" y="2973388"/>
          <p14:tracePt t="42005" x="7037388" y="2973388"/>
          <p14:tracePt t="42023" x="7045325" y="2973388"/>
          <p14:tracePt t="42042" x="7054850" y="2973388"/>
          <p14:tracePt t="42058" x="7062788" y="2973388"/>
          <p14:tracePt t="42074" x="7072313" y="2973388"/>
          <p14:tracePt t="42091" x="7089775" y="2973388"/>
          <p14:tracePt t="42105" x="7099300" y="2973388"/>
          <p14:tracePt t="42122" x="7134225" y="2973388"/>
          <p14:tracePt t="42139" x="7170738" y="2973388"/>
          <p14:tracePt t="42158" x="7188200" y="2973388"/>
          <p14:tracePt t="42174" x="7224713" y="2973388"/>
          <p14:tracePt t="42191" x="7242175" y="2973388"/>
          <p14:tracePt t="42205" x="7251700" y="2973388"/>
          <p14:tracePt t="42223" x="7259638" y="2973388"/>
          <p14:tracePt t="42242" x="7269163" y="2973388"/>
          <p14:tracePt t="42273" x="7277100" y="2973388"/>
          <p14:tracePt t="42474" x="7269163" y="2973388"/>
          <p14:tracePt t="42491" x="7205663" y="2973388"/>
          <p14:tracePt t="42508" x="7099300" y="2973388"/>
          <p14:tracePt t="42524" x="7018338" y="2973388"/>
          <p14:tracePt t="42541" x="6875463" y="2965450"/>
          <p14:tracePt t="42557" x="6769100" y="2955925"/>
          <p14:tracePt t="42575" x="6670675" y="2955925"/>
          <p14:tracePt t="42591" x="6616700" y="2946400"/>
          <p14:tracePt t="42607" x="6527800" y="2946400"/>
          <p14:tracePt t="42624" x="6473825" y="2946400"/>
          <p14:tracePt t="42641" x="6375400" y="2938463"/>
          <p14:tracePt t="42657" x="6269038" y="2938463"/>
          <p14:tracePt t="42673" x="6170613" y="2938463"/>
          <p14:tracePt t="42691" x="6126163" y="2938463"/>
          <p14:tracePt t="42704" x="6045200" y="2938463"/>
          <p14:tracePt t="42722" x="6010275" y="2938463"/>
          <p14:tracePt t="42739" x="5938838" y="2938463"/>
          <p14:tracePt t="42755" x="5867400" y="2938463"/>
          <p14:tracePt t="42774" x="5768975" y="2938463"/>
          <p14:tracePt t="42791" x="5705475" y="2938463"/>
          <p14:tracePt t="42796" x="5634038" y="2928938"/>
          <p14:tracePt t="42825" x="5394325" y="2928938"/>
          <p14:tracePt t="42841" x="5303838" y="2928938"/>
          <p14:tracePt t="42857" x="5108575" y="2928938"/>
          <p14:tracePt t="42876" x="4946650" y="2919413"/>
          <p14:tracePt t="42888" x="4875213" y="2919413"/>
          <p14:tracePt t="42905" x="4759325" y="2911475"/>
          <p14:tracePt t="42921" x="4687888" y="2911475"/>
          <p14:tracePt t="42939" x="4660900" y="2911475"/>
          <p14:tracePt t="42956" x="4598988" y="2911475"/>
          <p14:tracePt t="42974" x="4527550" y="2901950"/>
          <p14:tracePt t="42991" x="4438650" y="2901950"/>
          <p14:tracePt t="43007" x="4375150" y="2901950"/>
          <p14:tracePt t="43024" x="4232275" y="2894013"/>
          <p14:tracePt t="43041" x="4081463" y="2884488"/>
          <p14:tracePt t="43058" x="4010025" y="2874963"/>
          <p14:tracePt t="43074" x="3830638" y="2867025"/>
          <p14:tracePt t="43092" x="3660775" y="2867025"/>
          <p14:tracePt t="43107" x="3581400" y="2867025"/>
          <p14:tracePt t="43124" x="3446463" y="2867025"/>
          <p14:tracePt t="43142" x="3330575" y="2857500"/>
          <p14:tracePt t="43155" x="3286125" y="2857500"/>
          <p14:tracePt t="43173" x="3205163" y="2857500"/>
          <p14:tracePt t="43191" x="3108325" y="2857500"/>
          <p14:tracePt t="43208" x="3009900" y="2857500"/>
          <p14:tracePt t="43224" x="2955925" y="2857500"/>
          <p14:tracePt t="43241" x="2857500" y="2847975"/>
          <p14:tracePt t="43255" x="2813050" y="2840038"/>
          <p14:tracePt t="43273" x="2724150" y="2830513"/>
          <p14:tracePt t="43292" x="2633663" y="2822575"/>
          <p14:tracePt t="43308" x="2536825" y="2813050"/>
          <p14:tracePt t="43324" x="2500313" y="2813050"/>
          <p14:tracePt t="43339" x="2411413" y="2813050"/>
          <p14:tracePt t="43356" x="2347913" y="2813050"/>
          <p14:tracePt t="43374" x="2330450" y="2813050"/>
          <p14:tracePt t="43389" x="2303463" y="2813050"/>
          <p14:tracePt t="43406" x="2295525" y="2813050"/>
          <p14:tracePt t="43424" x="2286000" y="2813050"/>
          <p14:tracePt t="43439" x="2276475" y="2813050"/>
          <p14:tracePt t="43458" x="2259013" y="2813050"/>
          <p14:tracePt t="43474" x="2241550" y="2813050"/>
          <p14:tracePt t="43491" x="2197100" y="2813050"/>
          <p14:tracePt t="43508" x="2125663" y="2813050"/>
          <p14:tracePt t="43525" x="2044700" y="2813050"/>
          <p14:tracePt t="43541" x="2027238" y="2813050"/>
          <p14:tracePt t="43558" x="2000250" y="2813050"/>
          <p14:tracePt t="43574" x="1990725" y="2813050"/>
          <p14:tracePt t="43591" x="1982788" y="2813050"/>
          <p14:tracePt t="43608" x="1973263" y="2813050"/>
          <p14:tracePt t="43624" x="1965325" y="2813050"/>
          <p14:tracePt t="43773" x="1955800" y="2813050"/>
          <p14:tracePt t="43857" x="1955800" y="2822575"/>
          <p14:tracePt t="43941" x="1938338" y="2830513"/>
          <p14:tracePt t="43974" x="1901825" y="2847975"/>
          <p14:tracePt t="43991" x="1893888" y="2857500"/>
          <p14:tracePt t="44007" x="1884363" y="2857500"/>
          <p14:tracePt t="44039" x="1874838" y="2867025"/>
          <p14:tracePt t="44456" x="1893888" y="2867025"/>
          <p14:tracePt t="44490" x="1928813" y="2867025"/>
          <p14:tracePt t="44508" x="1990725" y="2867025"/>
          <p14:tracePt t="44525" x="2081213" y="2867025"/>
          <p14:tracePt t="44541" x="2143125" y="2867025"/>
          <p14:tracePt t="44558" x="2268538" y="2867025"/>
          <p14:tracePt t="44574" x="2411413" y="2867025"/>
          <p14:tracePt t="44590" x="2482850" y="2867025"/>
          <p14:tracePt t="44607" x="2633663" y="2867025"/>
          <p14:tracePt t="44624" x="2786063" y="2867025"/>
          <p14:tracePt t="44640" x="2874963" y="2867025"/>
          <p14:tracePt t="44657" x="3027363" y="2867025"/>
          <p14:tracePt t="44674" x="3160713" y="2867025"/>
          <p14:tracePt t="44691" x="3214688" y="2867025"/>
          <p14:tracePt t="44705" x="3313113" y="2867025"/>
          <p14:tracePt t="44721" x="3367088" y="2867025"/>
          <p14:tracePt t="44739" x="3465513" y="2867025"/>
          <p14:tracePt t="44756" x="3554413" y="2867025"/>
          <p14:tracePt t="44774" x="3670300" y="2874963"/>
          <p14:tracePt t="44790" x="3724275" y="2874963"/>
          <p14:tracePt t="44796" x="3776663" y="2874963"/>
          <p14:tracePt t="44807" x="3822700" y="2874963"/>
          <p14:tracePt t="44825" x="3919538" y="2874963"/>
          <p14:tracePt t="44840" x="3956050" y="2874963"/>
          <p14:tracePt t="44857" x="4037013" y="2884488"/>
          <p14:tracePt t="44875" x="4108450" y="2884488"/>
          <p14:tracePt t="44889" x="4152900" y="2884488"/>
          <p14:tracePt t="44905" x="4251325" y="2884488"/>
          <p14:tracePt t="44923" x="4384675" y="2884488"/>
          <p14:tracePt t="44938" x="4446588" y="2884488"/>
          <p14:tracePt t="44955" x="4554538" y="2884488"/>
          <p14:tracePt t="44972" x="4652963" y="2884488"/>
          <p14:tracePt t="44990" x="4751388" y="2884488"/>
          <p14:tracePt t="45007" x="4795838" y="2884488"/>
          <p14:tracePt t="45024" x="4902200" y="2884488"/>
          <p14:tracePt t="45040" x="5027613" y="2884488"/>
          <p14:tracePt t="45057" x="5081588" y="2884488"/>
          <p14:tracePt t="45074" x="5180013" y="2884488"/>
          <p14:tracePt t="45091" x="5268913" y="2884488"/>
          <p14:tracePt t="45108" x="5330825" y="2884488"/>
          <p14:tracePt t="45124" x="5357813" y="2884488"/>
          <p14:tracePt t="45141" x="5411788" y="2884488"/>
          <p14:tracePt t="45158" x="5465763" y="2884488"/>
          <p14:tracePt t="45174" x="5491163" y="2884488"/>
          <p14:tracePt t="45189" x="5562600" y="2894013"/>
          <p14:tracePt t="45206" x="5599113" y="2894013"/>
          <p14:tracePt t="45224" x="5697538" y="2894013"/>
          <p14:tracePt t="45241" x="5786438" y="2894013"/>
          <p14:tracePt t="45255" x="5857875" y="2894013"/>
          <p14:tracePt t="45273" x="5884863" y="2894013"/>
          <p14:tracePt t="45290" x="5919788" y="2894013"/>
          <p14:tracePt t="45304" x="5946775" y="2894013"/>
          <p14:tracePt t="45322" x="5991225" y="2901950"/>
          <p14:tracePt t="45340" x="6062663" y="2901950"/>
          <p14:tracePt t="45357" x="6143625" y="2911475"/>
          <p14:tracePt t="45374" x="6180138" y="2919413"/>
          <p14:tracePt t="45391" x="6269038" y="2919413"/>
          <p14:tracePt t="45408" x="6340475" y="2928938"/>
          <p14:tracePt t="45424" x="6367463" y="2928938"/>
          <p14:tracePt t="45439" x="6419850" y="2928938"/>
          <p14:tracePt t="45456" x="6473825" y="2938463"/>
          <p14:tracePt t="45474" x="6491288" y="2938463"/>
          <p14:tracePt t="45491" x="6527800" y="2946400"/>
          <p14:tracePt t="45509" x="6562725" y="2955925"/>
          <p14:tracePt t="45524" x="6581775" y="2955925"/>
          <p14:tracePt t="45539" x="6599238" y="2955925"/>
          <p14:tracePt t="45557" x="6608763" y="2955925"/>
          <p14:tracePt t="45574" x="6634163" y="2955925"/>
          <p14:tracePt t="45590" x="6653213" y="2955925"/>
          <p14:tracePt t="45607" x="6688138" y="2955925"/>
          <p14:tracePt t="45624" x="6732588" y="2955925"/>
          <p14:tracePt t="45641" x="6751638" y="2955925"/>
          <p14:tracePt t="45657" x="6786563" y="2955925"/>
          <p14:tracePt t="45674" x="6823075" y="2955925"/>
          <p14:tracePt t="45690" x="6840538" y="2955925"/>
          <p14:tracePt t="45705" x="6848475" y="2955925"/>
          <p14:tracePt t="45723" x="6858000" y="2955925"/>
          <p14:tracePt t="45756" x="6875463" y="2955925"/>
          <p14:tracePt t="45774" x="6884988" y="2955925"/>
          <p14:tracePt t="45794" x="6894513" y="2955925"/>
          <p14:tracePt t="45841" x="6911975" y="2955925"/>
          <p14:tracePt t="46457" x="6911975" y="2965450"/>
          <p14:tracePt t="46490" x="6875463" y="2973388"/>
          <p14:tracePt t="46508" x="6777038" y="2990850"/>
          <p14:tracePt t="46524" x="6572250" y="3017838"/>
          <p14:tracePt t="46540" x="6446838" y="3054350"/>
          <p14:tracePt t="46557" x="6170613" y="3116263"/>
          <p14:tracePt t="46574" x="5884863" y="3179763"/>
          <p14:tracePt t="46590" x="5724525" y="3214688"/>
          <p14:tracePt t="46607" x="5340350" y="3303588"/>
          <p14:tracePt t="46623" x="4848225" y="3446463"/>
          <p14:tracePt t="46640" x="4625975" y="3517900"/>
          <p14:tracePt t="46657" x="4295775" y="3652838"/>
          <p14:tracePt t="46674" x="3911600" y="3830638"/>
          <p14:tracePt t="46690" x="3697288" y="3938588"/>
          <p14:tracePt t="46705" x="3375025" y="4160838"/>
          <p14:tracePt t="46723" x="3089275" y="4394200"/>
          <p14:tracePt t="46741" x="2965450" y="4500563"/>
          <p14:tracePt t="46754" x="2776538" y="4643438"/>
          <p14:tracePt t="46771" x="2679700" y="4724400"/>
          <p14:tracePt t="47274" x="2670175" y="4724400"/>
          <p14:tracePt t="47291" x="2608263" y="4652963"/>
          <p14:tracePt t="47309" x="2428875" y="4438650"/>
          <p14:tracePt t="47324" x="2295525" y="4259263"/>
          <p14:tracePt t="47341" x="2036763" y="3911600"/>
          <p14:tracePt t="47358" x="1911350" y="3724275"/>
          <p14:tracePt t="47373" x="1857375" y="3652838"/>
          <p14:tracePt t="47391" x="1785938" y="3536950"/>
          <p14:tracePt t="47408" x="1741488" y="3455988"/>
          <p14:tracePt t="47422" x="1714500" y="3429000"/>
          <p14:tracePt t="47438" x="1687513" y="3375025"/>
          <p14:tracePt t="47456" x="1679575" y="3348038"/>
          <p14:tracePt t="47474" x="1660525" y="3330575"/>
          <p14:tracePt t="47491" x="1660525" y="3322638"/>
          <p14:tracePt t="47507" x="1652588" y="3313113"/>
          <p14:tracePt t="47523" x="1652588" y="3303588"/>
          <p14:tracePt t="47541" x="1643063" y="3295650"/>
          <p14:tracePt t="47558" x="1633538" y="3268663"/>
          <p14:tracePt t="47574" x="1616075" y="3251200"/>
          <p14:tracePt t="47591" x="1616075" y="3241675"/>
          <p14:tracePt t="47607" x="1616075" y="3232150"/>
          <p14:tracePt t="47624" x="1608138" y="3224213"/>
          <p14:tracePt t="47674" x="1598613" y="3214688"/>
          <p14:tracePt t="47724" x="1589088" y="3214688"/>
          <p14:tracePt t="47740" x="1581150" y="3214688"/>
          <p14:tracePt t="47757" x="1581150" y="3224213"/>
          <p14:tracePt t="47775" x="1571625" y="3251200"/>
          <p14:tracePt t="47790" x="1562100" y="3268663"/>
          <p14:tracePt t="47795" x="1554163" y="3286125"/>
          <p14:tracePt t="47805" x="1544638" y="3313113"/>
          <p14:tracePt t="47823" x="1527175" y="3402013"/>
          <p14:tracePt t="47840" x="1465263" y="3562350"/>
          <p14:tracePt t="47857" x="1428750" y="3705225"/>
          <p14:tracePt t="47874" x="1285875" y="4152900"/>
          <p14:tracePt t="47890" x="1152525" y="4589463"/>
          <p14:tracePt t="47907" x="1098550" y="4786313"/>
          <p14:tracePt t="47924" x="1036638" y="5018088"/>
          <p14:tracePt t="47939" x="1017588" y="5108575"/>
          <p14:tracePt t="47956" x="1000125" y="5313363"/>
          <p14:tracePt t="47974" x="982663" y="5562600"/>
          <p14:tracePt t="47991" x="955675" y="5803900"/>
          <p14:tracePt t="48007" x="946150" y="5894388"/>
          <p14:tracePt t="48024" x="938213" y="6062663"/>
          <p14:tracePt t="48039" x="938213" y="6205538"/>
          <p14:tracePt t="48057" x="938213" y="6276975"/>
          <p14:tracePt t="48074" x="938213" y="6419850"/>
          <p14:tracePt t="48092" x="955675" y="6545263"/>
          <p14:tracePt t="51753" x="0" y="0"/>
        </p14:tracePtLst>
        <p14:tracePtLst>
          <p14:tracePt t="138084" x="1562100" y="3929063"/>
          <p14:tracePt t="140138" x="1982788" y="3313113"/>
          <p14:tracePt t="140151" x="1990725" y="3214688"/>
          <p14:tracePt t="140166" x="2000250" y="3054350"/>
          <p14:tracePt t="140183" x="2000250" y="2928938"/>
          <p14:tracePt t="140200" x="2000250" y="2894013"/>
          <p14:tracePt t="140217" x="2000250" y="2857500"/>
          <p14:tracePt t="140235" x="2000250" y="2840038"/>
          <p14:tracePt t="140252" x="1990725" y="2840038"/>
          <p14:tracePt t="140286" x="1990725" y="2830513"/>
          <p14:tracePt t="140303" x="1982788" y="2830513"/>
          <p14:tracePt t="140336" x="1973263" y="2830513"/>
          <p14:tracePt t="140353" x="1955800" y="2830513"/>
          <p14:tracePt t="140385" x="1919288" y="2840038"/>
          <p14:tracePt t="140404" x="1874838" y="2840038"/>
          <p14:tracePt t="140420" x="1857375" y="2840038"/>
          <p14:tracePt t="140437" x="1830388" y="2847975"/>
          <p14:tracePt t="140454" x="1822450" y="2847975"/>
          <p14:tracePt t="140470" x="1812925" y="2847975"/>
          <p14:tracePt t="140503" x="1812925" y="2857500"/>
          <p14:tracePt t="140554" x="1812925" y="2867025"/>
          <p14:tracePt t="140570" x="1812925" y="2884488"/>
          <p14:tracePt t="140603" x="1803400" y="2894013"/>
          <p14:tracePt t="140620" x="1803400" y="2901950"/>
          <p14:tracePt t="140636" x="1803400" y="2911475"/>
          <p14:tracePt t="140654" x="1795463" y="2928938"/>
          <p14:tracePt t="140670" x="1795463" y="2965450"/>
          <p14:tracePt t="140686" x="1785938" y="2990850"/>
          <p14:tracePt t="140704" x="1776413" y="3054350"/>
          <p14:tracePt t="140722" x="1768475" y="3133725"/>
          <p14:tracePt t="140735" x="1768475" y="3170238"/>
          <p14:tracePt t="140752" x="1768475" y="3232150"/>
          <p14:tracePt t="140769" x="1768475" y="3268663"/>
          <p14:tracePt t="140787" x="1768475" y="3276600"/>
          <p14:tracePt t="140803" x="1768475" y="3295650"/>
          <p14:tracePt t="140837" x="1768475" y="3303588"/>
          <p14:tracePt t="140838" x="1768475" y="3313113"/>
          <p14:tracePt t="140870" x="1785938" y="3348038"/>
          <p14:tracePt t="140885" x="1785938" y="3367088"/>
          <p14:tracePt t="140902" x="1795463" y="3411538"/>
          <p14:tracePt t="140920" x="1812925" y="3465513"/>
          <p14:tracePt t="140937" x="1822450" y="3517900"/>
          <p14:tracePt t="140952" x="1830388" y="3536950"/>
          <p14:tracePt t="140969" x="1839913" y="3544888"/>
          <p14:tracePt t="140986" x="1847850" y="3554413"/>
          <p14:tracePt t="141020" x="1847850" y="3562350"/>
          <p14:tracePt t="141137" x="1847850" y="3571875"/>
          <p14:tracePt t="141203" x="1847850" y="3589338"/>
          <p14:tracePt t="141252" x="1857375" y="3616325"/>
          <p14:tracePt t="141270" x="1866900" y="3625850"/>
          <p14:tracePt t="141287" x="1874838" y="3660775"/>
          <p14:tracePt t="141302" x="1884363" y="3687763"/>
          <p14:tracePt t="141320" x="1884363" y="3705225"/>
          <p14:tracePt t="141337" x="1893888" y="3724275"/>
          <p14:tracePt t="141353" x="1901825" y="3732213"/>
          <p14:tracePt t="141369" x="1901825" y="3741738"/>
          <p14:tracePt t="141586" x="1911350" y="3741738"/>
          <p14:tracePt t="141618" x="1911350" y="3751263"/>
          <p14:tracePt t="141635" x="1919288" y="3759200"/>
          <p14:tracePt t="141652" x="1919288" y="3768725"/>
          <p14:tracePt t="141686" x="1928813" y="3768725"/>
          <p14:tracePt t="141702" x="1928813" y="3776663"/>
          <p14:tracePt t="141734" x="1938338" y="3776663"/>
          <p14:tracePt t="141787" x="1946275" y="3776663"/>
          <p14:tracePt t="141820" x="1955800" y="3776663"/>
          <p14:tracePt t="141852" x="1965325" y="3776663"/>
          <p14:tracePt t="141885" x="1973263" y="3776663"/>
          <p14:tracePt t="141903" x="1990725" y="3776663"/>
          <p14:tracePt t="141920" x="2017713" y="3786188"/>
          <p14:tracePt t="141937" x="2062163" y="3795713"/>
          <p14:tracePt t="141952" x="2081213" y="3795713"/>
          <p14:tracePt t="141968" x="2116138" y="3795713"/>
          <p14:tracePt t="141984" x="2125663" y="3795713"/>
          <p14:tracePt t="142002" x="2143125" y="3795713"/>
          <p14:tracePt t="142020" x="2152650" y="3795713"/>
          <p14:tracePt t="142053" x="2160588" y="3795713"/>
          <p14:tracePt t="142069" x="2179638" y="3795713"/>
          <p14:tracePt t="142103" x="2197100" y="3795713"/>
          <p14:tracePt t="142105" x="2205038" y="3795713"/>
          <p14:tracePt t="142120" x="2224088" y="3795713"/>
          <p14:tracePt t="142136" x="2259013" y="3795713"/>
          <p14:tracePt t="142153" x="2276475" y="3795713"/>
          <p14:tracePt t="142155" x="2295525" y="3795713"/>
          <p14:tracePt t="142170" x="2312988" y="3795713"/>
          <p14:tracePt t="142188" x="2357438" y="3786188"/>
          <p14:tracePt t="142204" x="2393950" y="3786188"/>
          <p14:tracePt t="142220" x="2419350" y="3786188"/>
          <p14:tracePt t="142235" x="2500313" y="3776663"/>
          <p14:tracePt t="142250" x="2554288" y="3768725"/>
          <p14:tracePt t="142267" x="2687638" y="3759200"/>
          <p14:tracePt t="142285" x="2830513" y="3759200"/>
          <p14:tracePt t="142301" x="2901950" y="3759200"/>
          <p14:tracePt t="142319" x="3089275" y="3759200"/>
          <p14:tracePt t="142336" x="3303588" y="3751263"/>
          <p14:tracePt t="142353" x="3509963" y="3751263"/>
          <p14:tracePt t="142369" x="3598863" y="3751263"/>
          <p14:tracePt t="142385" x="3759200" y="3751263"/>
          <p14:tracePt t="142403" x="3867150" y="3751263"/>
          <p14:tracePt t="142420" x="3902075" y="3751263"/>
          <p14:tracePt t="142422" x="3919538" y="3751263"/>
          <p14:tracePt t="142437" x="3929063" y="3751263"/>
          <p14:tracePt t="142454" x="3946525" y="3751263"/>
          <p14:tracePt t="142469" x="3956050" y="3751263"/>
          <p14:tracePt t="142486" x="3965575" y="3751263"/>
          <p14:tracePt t="142504" x="3973513" y="3751263"/>
          <p14:tracePt t="142520" x="3983038" y="3751263"/>
          <p14:tracePt t="142536" x="3990975" y="3751263"/>
          <p14:tracePt t="142569" x="4037013" y="3751263"/>
          <p14:tracePt t="142586" x="4071938" y="3751263"/>
          <p14:tracePt t="142604" x="4197350" y="3759200"/>
          <p14:tracePt t="142620" x="4375150" y="3776663"/>
          <p14:tracePt t="142636" x="4473575" y="3803650"/>
          <p14:tracePt t="142653" x="4643438" y="3840163"/>
          <p14:tracePt t="142670" x="4741863" y="3857625"/>
          <p14:tracePt t="142686" x="4759325" y="3867150"/>
          <p14:tracePt t="142704" x="4795838" y="3867150"/>
          <p14:tracePt t="142736" x="4813300" y="3867150"/>
          <p14:tracePt t="142753" x="4822825" y="3867150"/>
          <p14:tracePt t="142786" x="4830763" y="3867150"/>
          <p14:tracePt t="142921" x="4830763" y="3875088"/>
          <p14:tracePt t="142953" x="4786313" y="3884613"/>
          <p14:tracePt t="142970" x="4625975" y="3911600"/>
          <p14:tracePt t="142987" x="4446588" y="3946525"/>
          <p14:tracePt t="143003" x="4348163" y="3973513"/>
          <p14:tracePt t="143019" x="4179888" y="3990975"/>
          <p14:tracePt t="143037" x="4037013" y="4010025"/>
          <p14:tracePt t="143052" x="3983038" y="4010025"/>
          <p14:tracePt t="143069" x="3911600" y="4017963"/>
          <p14:tracePt t="143085" x="3857625" y="4017963"/>
          <p14:tracePt t="143101" x="3848100" y="4017963"/>
          <p14:tracePt t="143119" x="3840163" y="4017963"/>
          <p14:tracePt t="143137" x="3830638" y="4017963"/>
          <p14:tracePt t="143153" x="3822700" y="4017963"/>
          <p14:tracePt t="143170" x="3803650" y="4017963"/>
          <p14:tracePt t="143187" x="3768725" y="4017963"/>
          <p14:tracePt t="143204" x="3724275" y="4017963"/>
          <p14:tracePt t="143220" x="3705225" y="4017963"/>
          <p14:tracePt t="143238" x="3679825" y="4017963"/>
          <p14:tracePt t="143253" x="3616325" y="4027488"/>
          <p14:tracePt t="143268" x="3571875" y="4027488"/>
          <p14:tracePt t="143285" x="3429000" y="4037013"/>
          <p14:tracePt t="143302" x="3251200" y="4044950"/>
          <p14:tracePt t="143320" x="3160713" y="4044950"/>
          <p14:tracePt t="143335" x="3000375" y="4054475"/>
          <p14:tracePt t="143353" x="2840038" y="4054475"/>
          <p14:tracePt t="143369" x="2768600" y="4054475"/>
          <p14:tracePt t="143385" x="2643188" y="4054475"/>
          <p14:tracePt t="143404" x="2544763" y="4062413"/>
          <p14:tracePt t="143420" x="2500313" y="4062413"/>
          <p14:tracePt t="143436" x="2428875" y="4062413"/>
          <p14:tracePt t="143453" x="2366963" y="4062413"/>
          <p14:tracePt t="143468" x="2347913" y="4062413"/>
          <p14:tracePt t="143486" x="2303463" y="4062413"/>
          <p14:tracePt t="143504" x="2276475" y="4071938"/>
          <p14:tracePt t="143520" x="2232025" y="4081463"/>
          <p14:tracePt t="143536" x="2197100" y="4089400"/>
          <p14:tracePt t="143552" x="2062163" y="4098925"/>
          <p14:tracePt t="143570" x="1928813" y="4116388"/>
          <p14:tracePt t="143586" x="1874838" y="4116388"/>
          <p14:tracePt t="143602" x="1830388" y="4125913"/>
          <p14:tracePt t="143620" x="1803400" y="4125913"/>
          <p14:tracePt t="143636" x="1795463" y="4125913"/>
          <p14:tracePt t="143652" x="1785938" y="4125913"/>
          <p14:tracePt t="143669" x="1776413" y="4125913"/>
          <p14:tracePt t="143686" x="1768475" y="4125913"/>
          <p14:tracePt t="143753" x="1758950" y="4125913"/>
          <p14:tracePt t="143937" x="1776413" y="4125913"/>
          <p14:tracePt t="143953" x="1795463" y="4125913"/>
          <p14:tracePt t="143970" x="1884363" y="4098925"/>
          <p14:tracePt t="143987" x="2036763" y="4044950"/>
          <p14:tracePt t="144003" x="2098675" y="4027488"/>
          <p14:tracePt t="144020" x="2197100" y="4000500"/>
          <p14:tracePt t="144037" x="2268538" y="3983038"/>
          <p14:tracePt t="144051" x="2286000" y="3983038"/>
          <p14:tracePt t="144068" x="2322513" y="3973513"/>
          <p14:tracePt t="144087" x="2339975" y="3965575"/>
          <p14:tracePt t="144103" x="2347913" y="3965575"/>
          <p14:tracePt t="144120" x="2357438" y="3956050"/>
          <p14:tracePt t="144138" x="2374900" y="3956050"/>
          <p14:tracePt t="144153" x="2393950" y="3956050"/>
          <p14:tracePt t="144170" x="2446338" y="3946525"/>
          <p14:tracePt t="144187" x="2527300" y="3946525"/>
          <p14:tracePt t="144203" x="2625725" y="3938588"/>
          <p14:tracePt t="144220" x="2679700" y="3929063"/>
          <p14:tracePt t="144237" x="2768600" y="3929063"/>
          <p14:tracePt t="144254" x="2830513" y="3919538"/>
          <p14:tracePt t="144269" x="2857500" y="3919538"/>
          <p14:tracePt t="144287" x="2919413" y="3911600"/>
          <p14:tracePt t="144303" x="2990850" y="3911600"/>
          <p14:tracePt t="144319" x="3044825" y="3902075"/>
          <p14:tracePt t="144337" x="3116263" y="3894138"/>
          <p14:tracePt t="144353" x="3179763" y="3894138"/>
          <p14:tracePt t="144369" x="3205163" y="3894138"/>
          <p14:tracePt t="144386" x="3241675" y="3894138"/>
          <p14:tracePt t="144403" x="3276600" y="3884613"/>
          <p14:tracePt t="144420" x="3295650" y="3884613"/>
          <p14:tracePt t="144436" x="3340100" y="3884613"/>
          <p14:tracePt t="144453" x="3375025" y="3875088"/>
          <p14:tracePt t="144468" x="3394075" y="3867150"/>
          <p14:tracePt t="144486" x="3438525" y="3857625"/>
          <p14:tracePt t="144503" x="3482975" y="3857625"/>
          <p14:tracePt t="144520" x="3517900" y="3848100"/>
          <p14:tracePt t="144536" x="3527425" y="3848100"/>
          <p14:tracePt t="144553" x="3536950" y="3848100"/>
          <p14:tracePt t="144570" x="3554413" y="3848100"/>
          <p14:tracePt t="144603" x="3562350" y="3840163"/>
          <p14:tracePt t="144620" x="3571875" y="3840163"/>
          <p14:tracePt t="144637" x="3589338" y="3840163"/>
          <p14:tracePt t="144653" x="3633788" y="3840163"/>
          <p14:tracePt t="144670" x="3697288" y="3840163"/>
          <p14:tracePt t="144686" x="3732213" y="3840163"/>
          <p14:tracePt t="144703" x="3830638" y="3840163"/>
          <p14:tracePt t="144720" x="3902075" y="3840163"/>
          <p14:tracePt t="144736" x="3929063" y="3840163"/>
          <p14:tracePt t="144753" x="3965575" y="3840163"/>
          <p14:tracePt t="144771" x="4010025" y="3840163"/>
          <p14:tracePt t="144784" x="4037013" y="3840163"/>
          <p14:tracePt t="144802" x="4071938" y="3840163"/>
          <p14:tracePt t="144819" x="4108450" y="3840163"/>
          <p14:tracePt t="144834" x="4125913" y="3840163"/>
          <p14:tracePt t="144851" x="4152900" y="3840163"/>
          <p14:tracePt t="144884" x="4170363" y="3840163"/>
          <p14:tracePt t="144902" x="4179888" y="3840163"/>
          <p14:tracePt t="144934" x="4187825" y="3840163"/>
          <p14:tracePt t="144952" x="4205288" y="3840163"/>
          <p14:tracePt t="144970" x="4251325" y="3840163"/>
          <p14:tracePt t="144987" x="4286250" y="3840163"/>
          <p14:tracePt t="145003" x="4303713" y="3840163"/>
          <p14:tracePt t="145020" x="4340225" y="3840163"/>
          <p14:tracePt t="145037" x="4375150" y="3840163"/>
          <p14:tracePt t="145067" x="4384675" y="3840163"/>
          <p14:tracePt t="145085" x="4394200" y="3840163"/>
          <p14:tracePt t="145119" x="4402138" y="3840163"/>
          <p14:tracePt t="145136" x="4411663" y="3840163"/>
          <p14:tracePt t="145170" x="4419600" y="3840163"/>
          <p14:tracePt t="145653" x="4402138" y="3848100"/>
          <p14:tracePt t="145670" x="4367213" y="3857625"/>
          <p14:tracePt t="145686" x="4330700" y="3867150"/>
          <p14:tracePt t="145703" x="4241800" y="3884613"/>
          <p14:tracePt t="145721" x="4143375" y="3902075"/>
          <p14:tracePt t="145735" x="4089400" y="3911600"/>
          <p14:tracePt t="145753" x="3990975" y="3929063"/>
          <p14:tracePt t="145770" x="3875088" y="3946525"/>
          <p14:tracePt t="145785" x="3803650" y="3956050"/>
          <p14:tracePt t="145803" x="3660775" y="3973513"/>
          <p14:tracePt t="145819" x="3562350" y="3990975"/>
          <p14:tracePt t="145834" x="3527425" y="3990975"/>
          <p14:tracePt t="145852" x="3446463" y="4000500"/>
          <p14:tracePt t="145870" x="3357563" y="4010025"/>
          <p14:tracePt t="145884" x="3303588" y="4017963"/>
          <p14:tracePt t="145901" x="3232150" y="4037013"/>
          <p14:tracePt t="145918" x="3160713" y="4054475"/>
          <p14:tracePt t="145935" x="3143250" y="4054475"/>
          <p14:tracePt t="145936" x="3125788" y="4054475"/>
          <p14:tracePt t="145953" x="3108325" y="4062413"/>
          <p14:tracePt t="145970" x="3054350" y="4071938"/>
          <p14:tracePt t="145987" x="2928938" y="4089400"/>
          <p14:tracePt t="146003" x="2840038" y="4089400"/>
          <p14:tracePt t="146020" x="2705100" y="4108450"/>
          <p14:tracePt t="146036" x="2625725" y="4116388"/>
          <p14:tracePt t="146053" x="2598738" y="4116388"/>
          <p14:tracePt t="146070" x="2554288" y="4116388"/>
          <p14:tracePt t="146087" x="2517775" y="4116388"/>
          <p14:tracePt t="146101" x="2490788" y="4116388"/>
          <p14:tracePt t="146118" x="2428875" y="4116388"/>
          <p14:tracePt t="146137" x="2357438" y="4116388"/>
          <p14:tracePt t="146153" x="2303463" y="4116388"/>
          <p14:tracePt t="146169" x="2286000" y="4116388"/>
          <p14:tracePt t="146186" x="2241550" y="4116388"/>
          <p14:tracePt t="146202" x="2205038" y="4116388"/>
          <p14:tracePt t="146220" x="2187575" y="4116388"/>
          <p14:tracePt t="146237" x="2143125" y="4125913"/>
          <p14:tracePt t="146252" x="2071688" y="4133850"/>
          <p14:tracePt t="146270" x="2036763" y="4133850"/>
          <p14:tracePt t="146286" x="1955800" y="4133850"/>
          <p14:tracePt t="146301" x="1911350" y="4143375"/>
          <p14:tracePt t="146318" x="1839913" y="4143375"/>
          <p14:tracePt t="146336" x="1795463" y="4143375"/>
          <p14:tracePt t="146353" x="1776413" y="4143375"/>
          <p14:tracePt t="146384" x="1768475" y="4143375"/>
          <p14:tracePt t="146401" x="1751013" y="4143375"/>
          <p14:tracePt t="146434" x="1741488" y="4143375"/>
          <p14:tracePt t="146470" x="1724025" y="4143375"/>
          <p14:tracePt t="146504" x="1714500" y="4143375"/>
          <p14:tracePt t="146520" x="1697038" y="4143375"/>
          <p14:tracePt t="146536" x="1687513" y="4143375"/>
          <p14:tracePt t="146554" x="1679575" y="4133850"/>
          <p14:tracePt t="146586" x="1670050" y="4133850"/>
          <p14:tracePt t="146803" x="1679575" y="4133850"/>
          <p14:tracePt t="146853" x="1687513" y="4133850"/>
          <p14:tracePt t="146869" x="1697038" y="4133850"/>
          <p14:tracePt t="146903" x="1704975" y="4133850"/>
          <p14:tracePt t="146920" x="1724025" y="4133850"/>
          <p14:tracePt t="146937" x="1758950" y="4133850"/>
          <p14:tracePt t="146953" x="1776413" y="4133850"/>
          <p14:tracePt t="146969" x="1822450" y="4125913"/>
          <p14:tracePt t="146988" x="1857375" y="4125913"/>
          <p14:tracePt t="147003" x="1874838" y="4125913"/>
          <p14:tracePt t="147020" x="1919288" y="4116388"/>
          <p14:tracePt t="147036" x="1955800" y="4116388"/>
          <p14:tracePt t="147052" x="1973263" y="4116388"/>
          <p14:tracePt t="147070" x="2009775" y="4116388"/>
          <p14:tracePt t="147087" x="2044700" y="4108450"/>
          <p14:tracePt t="147119" x="2054225" y="4108450"/>
          <p14:tracePt t="147137" x="2071688" y="4108450"/>
          <p14:tracePt t="147168" x="2081213" y="4108450"/>
          <p14:tracePt t="147219" x="2089150" y="4108450"/>
          <p14:tracePt t="147238" x="2098675" y="4108450"/>
          <p14:tracePt t="147254" x="2108200" y="4108450"/>
          <p14:tracePt t="147270" x="2116138" y="4108450"/>
          <p14:tracePt t="147286" x="2116138" y="4116388"/>
          <p14:tracePt t="147303" x="2125663" y="4125913"/>
          <p14:tracePt t="147337" x="2125663" y="4133850"/>
          <p14:tracePt t="147353" x="2133600" y="4143375"/>
          <p14:tracePt t="147368" x="2133600" y="4152900"/>
          <p14:tracePt t="147385" x="2133600" y="4160838"/>
          <p14:tracePt t="147403" x="2133600" y="4170363"/>
          <p14:tracePt t="147417" x="2133600" y="4179888"/>
          <p14:tracePt t="147435" x="2133600" y="4187825"/>
          <p14:tracePt t="147454" x="2133600" y="4197350"/>
          <p14:tracePt t="147470" x="2133600" y="4205288"/>
          <p14:tracePt t="147486" x="2133600" y="4214813"/>
          <p14:tracePt t="147504" x="2125663" y="4224338"/>
          <p14:tracePt t="147520" x="2116138" y="4232275"/>
          <p14:tracePt t="147536" x="2116138" y="4241800"/>
          <p14:tracePt t="147553" x="2098675" y="4241800"/>
          <p14:tracePt t="147585" x="2089150" y="4251325"/>
          <p14:tracePt t="147601" x="2081213" y="4268788"/>
          <p14:tracePt t="147636" x="2062163" y="4276725"/>
          <p14:tracePt t="147653" x="2054225" y="4286250"/>
          <p14:tracePt t="147670" x="2044700" y="4303713"/>
          <p14:tracePt t="147720" x="2036763" y="4313238"/>
          <p14:tracePt t="147736" x="2027238" y="4313238"/>
          <p14:tracePt t="147786" x="2017713" y="4322763"/>
          <p14:tracePt t="147819" x="2009775" y="4322763"/>
          <p14:tracePt t="147853" x="2000250" y="4322763"/>
          <p14:tracePt t="147886" x="1990725" y="4330700"/>
          <p14:tracePt t="147888" x="1982788" y="4340225"/>
          <p14:tracePt t="147903" x="1955800" y="4340225"/>
          <p14:tracePt t="147921" x="1919288" y="4367213"/>
          <p14:tracePt t="147936" x="1911350" y="4375150"/>
          <p14:tracePt t="147938" x="1893888" y="4384675"/>
          <p14:tracePt t="147970" x="1884363" y="4394200"/>
          <p14:tracePt t="147987" x="1866900" y="4402138"/>
          <p14:tracePt t="148686" x="1866900" y="4411663"/>
          <p14:tracePt t="148703" x="1866900" y="4429125"/>
          <p14:tracePt t="148720" x="1866900" y="4491038"/>
          <p14:tracePt t="148736" x="1866900" y="4527550"/>
          <p14:tracePt t="148751" x="1866900" y="4572000"/>
          <p14:tracePt t="148769" x="1866900" y="4608513"/>
          <p14:tracePt t="148786" x="1866900" y="4625975"/>
          <p14:tracePt t="148802" x="1866900" y="4633913"/>
          <p14:tracePt t="148836" x="1866900" y="4652963"/>
          <p14:tracePt t="148870" x="1866900" y="4660900"/>
          <p14:tracePt t="148903" x="1866900" y="4670425"/>
          <p14:tracePt t="148952" x="1866900" y="4679950"/>
          <p14:tracePt t="148968" x="1866900" y="4687888"/>
          <p14:tracePt t="149069" x="1866900" y="4697413"/>
          <p14:tracePt t="149269" x="1866900" y="4705350"/>
          <p14:tracePt t="149335" x="1866900" y="4714875"/>
          <p14:tracePt t="149402" x="1866900" y="4724400"/>
          <p14:tracePt t="149436" x="1866900" y="4732338"/>
          <p14:tracePt t="149484" x="1866900" y="4741863"/>
          <p14:tracePt t="153619" x="1874838" y="4741863"/>
          <p14:tracePt t="153636" x="1928813" y="4741863"/>
          <p14:tracePt t="153654" x="2054225" y="4741863"/>
          <p14:tracePt t="153669" x="2125663" y="4741863"/>
          <p14:tracePt t="153686" x="2295525" y="4732338"/>
          <p14:tracePt t="153701" x="2446338" y="4732338"/>
          <p14:tracePt t="153720" x="2589213" y="4732338"/>
          <p14:tracePt t="153736" x="2679700" y="4732338"/>
          <p14:tracePt t="153753" x="2874963" y="4732338"/>
          <p14:tracePt t="153769" x="3089275" y="4732338"/>
          <p14:tracePt t="153786" x="3170238" y="4724400"/>
          <p14:tracePt t="153803" x="3295650" y="4724400"/>
          <p14:tracePt t="153820" x="3367088" y="4724400"/>
          <p14:tracePt t="153836" x="3384550" y="4724400"/>
          <p14:tracePt t="153854" x="3419475" y="4724400"/>
          <p14:tracePt t="153866" x="3429000" y="4724400"/>
          <p14:tracePt t="153883" x="3438525" y="4724400"/>
          <p14:tracePt t="153901" x="3446463" y="4724400"/>
          <p14:tracePt t="153917" x="3455988" y="4724400"/>
          <p14:tracePt t="153935" x="3465513" y="4724400"/>
          <p14:tracePt t="153953" x="3473450" y="4724400"/>
          <p14:tracePt t="153970" x="3482975" y="4724400"/>
          <p14:tracePt t="153986" x="3500438" y="4724400"/>
          <p14:tracePt t="154002" x="3562350" y="4724400"/>
          <p14:tracePt t="154018" x="3687763" y="4732338"/>
          <p14:tracePt t="154035" x="3759200" y="4741863"/>
          <p14:tracePt t="154052" x="3884613" y="4751388"/>
          <p14:tracePt t="154070" x="3983038" y="4759325"/>
          <p14:tracePt t="154087" x="4062413" y="4768850"/>
          <p14:tracePt t="154101" x="4108450" y="4768850"/>
          <p14:tracePt t="154118" x="4152900" y="4768850"/>
          <p14:tracePt t="154136" x="4187825" y="4768850"/>
          <p14:tracePt t="154151" x="4205288" y="4768850"/>
          <p14:tracePt t="154169" x="4251325" y="4768850"/>
          <p14:tracePt t="154186" x="4322763" y="4768850"/>
          <p14:tracePt t="154201" x="4384675" y="4776788"/>
          <p14:tracePt t="154219" x="4554538" y="4795838"/>
          <p14:tracePt t="154237" x="4768850" y="4813300"/>
          <p14:tracePt t="154253" x="4875213" y="4813300"/>
          <p14:tracePt t="154270" x="5072063" y="4830763"/>
          <p14:tracePt t="154286" x="5187950" y="4840288"/>
          <p14:tracePt t="154303" x="5224463" y="4840288"/>
          <p14:tracePt t="154319" x="5303838" y="4848225"/>
          <p14:tracePt t="154337" x="5375275" y="4857750"/>
          <p14:tracePt t="154352" x="5429250" y="4857750"/>
          <p14:tracePt t="154369" x="5518150" y="4867275"/>
          <p14:tracePt t="154387" x="5589588" y="4867275"/>
          <p14:tracePt t="154402" x="5626100" y="4867275"/>
          <p14:tracePt t="154419" x="5634038" y="4867275"/>
          <p14:tracePt t="154436" x="5653088" y="4867275"/>
          <p14:tracePt t="154453" x="5661025" y="4867275"/>
          <p14:tracePt t="154469" x="5670550" y="4867275"/>
          <p14:tracePt t="154486" x="5680075" y="4867275"/>
          <p14:tracePt t="154502" x="5688013" y="4867275"/>
          <p14:tracePt t="154538" x="5697538" y="4867275"/>
          <p14:tracePt t="154569" x="5705475" y="4867275"/>
          <p14:tracePt t="154586" x="5715000" y="4867275"/>
          <p14:tracePt t="154603" x="5724525" y="4867275"/>
          <p14:tracePt t="154619" x="5732463" y="4867275"/>
          <p14:tracePt t="154635" x="5751513" y="4867275"/>
          <p14:tracePt t="154652" x="5786438" y="4867275"/>
          <p14:tracePt t="154669" x="5822950" y="4867275"/>
          <p14:tracePt t="154686" x="5830888" y="4867275"/>
          <p14:tracePt t="154702" x="5848350" y="4867275"/>
          <p14:tracePt t="154735" x="5857875" y="4867275"/>
          <p14:tracePt t="154752" x="5867400" y="4867275"/>
          <p14:tracePt t="154769" x="5875338" y="4867275"/>
          <p14:tracePt t="154818" x="5884863" y="4867275"/>
          <p14:tracePt t="154936" x="5875338" y="4867275"/>
          <p14:tracePt t="154953" x="5867400" y="4867275"/>
          <p14:tracePt t="154970" x="5830888" y="4867275"/>
          <p14:tracePt t="154986" x="5822950" y="4867275"/>
          <p14:tracePt t="155002" x="5795963" y="4867275"/>
          <p14:tracePt t="155017" x="5768975" y="4867275"/>
          <p14:tracePt t="155035" x="5751513" y="4867275"/>
          <p14:tracePt t="155053" x="5680075" y="4867275"/>
          <p14:tracePt t="155070" x="5545138" y="4867275"/>
          <p14:tracePt t="155086" x="5483225" y="4867275"/>
          <p14:tracePt t="155087" x="5438775" y="4867275"/>
          <p14:tracePt t="155103" x="5384800" y="4867275"/>
          <p14:tracePt t="155119" x="5286375" y="4867275"/>
          <p14:tracePt t="155134" x="5241925" y="4867275"/>
          <p14:tracePt t="155151" x="5143500" y="4867275"/>
          <p14:tracePt t="155169" x="5045075" y="4875213"/>
          <p14:tracePt t="155186" x="4929188" y="4894263"/>
          <p14:tracePt t="155202" x="4857750" y="4902200"/>
          <p14:tracePt t="155220" x="4714875" y="4919663"/>
          <p14:tracePt t="155236" x="4581525" y="4938713"/>
          <p14:tracePt t="155251" x="4518025" y="4946650"/>
          <p14:tracePt t="155269" x="4419600" y="4965700"/>
          <p14:tracePt t="155287" x="4322763" y="4965700"/>
          <p14:tracePt t="155303" x="4268788" y="4965700"/>
          <p14:tracePt t="155319" x="4179888" y="4965700"/>
          <p14:tracePt t="155336" x="4081463" y="4965700"/>
          <p14:tracePt t="155353" x="4017963" y="4956175"/>
          <p14:tracePt t="155354" x="3946525" y="4956175"/>
          <p14:tracePt t="155368" x="3875088" y="4956175"/>
          <p14:tracePt t="155385" x="3714750" y="4946650"/>
          <p14:tracePt t="155403" x="3562350" y="4946650"/>
          <p14:tracePt t="155419" x="3490913" y="4946650"/>
          <p14:tracePt t="155436" x="3357563" y="4946650"/>
          <p14:tracePt t="155453" x="3295650" y="4946650"/>
          <p14:tracePt t="155454" x="3251200" y="4956175"/>
          <p14:tracePt t="155468" x="3197225" y="4956175"/>
          <p14:tracePt t="155487" x="3098800" y="4965700"/>
          <p14:tracePt t="155503" x="2990850" y="4973638"/>
          <p14:tracePt t="155519" x="2919413" y="4983163"/>
          <p14:tracePt t="155536" x="2776538" y="4983163"/>
          <p14:tracePt t="155552" x="2652713" y="4983163"/>
          <p14:tracePt t="155569" x="2608263" y="4983163"/>
          <p14:tracePt t="155586" x="2517775" y="4983163"/>
          <p14:tracePt t="155603" x="2419350" y="4983163"/>
          <p14:tracePt t="155619" x="2374900" y="4983163"/>
          <p14:tracePt t="155636" x="2286000" y="4983163"/>
          <p14:tracePt t="155651" x="2214563" y="4973638"/>
          <p14:tracePt t="155669" x="2187575" y="4973638"/>
          <p14:tracePt t="155686" x="2143125" y="4973638"/>
          <p14:tracePt t="155701" x="2125663" y="4973638"/>
          <p14:tracePt t="155718" x="2116138" y="4973638"/>
          <p14:tracePt t="155736" x="2098675" y="4973638"/>
          <p14:tracePt t="155769" x="2081213" y="4973638"/>
          <p14:tracePt t="155819" x="2071688" y="4973638"/>
          <p14:tracePt t="155836" x="2062163" y="4973638"/>
          <p14:tracePt t="155886" x="2054225" y="4973638"/>
          <p14:tracePt t="155904" x="2044700" y="4965700"/>
          <p14:tracePt t="155919" x="2027238" y="4965700"/>
          <p14:tracePt t="155952" x="2017713" y="4956175"/>
          <p14:tracePt t="155967" x="2009775" y="4946650"/>
          <p14:tracePt t="155985" x="2000250" y="4946650"/>
          <p14:tracePt t="156001" x="1990725" y="4938713"/>
          <p14:tracePt t="156016" x="1982788" y="4938713"/>
          <p14:tracePt t="156033" x="1973263" y="4938713"/>
          <p14:tracePt t="156051" x="1965325" y="4929188"/>
          <p14:tracePt t="156085" x="1946275" y="4919663"/>
          <p14:tracePt t="156100" x="1938338" y="4911725"/>
          <p14:tracePt t="156136" x="1919288" y="4902200"/>
          <p14:tracePt t="156151" x="1911350" y="4902200"/>
          <p14:tracePt t="156186" x="1893888" y="4902200"/>
          <p14:tracePt t="156202" x="1893888" y="4894263"/>
          <p14:tracePt t="156220" x="1874838" y="4894263"/>
          <p14:tracePt t="156251" x="1866900" y="4894263"/>
          <p14:tracePt t="156268" x="1857375" y="4894263"/>
          <p14:tracePt t="156302" x="1847850" y="4894263"/>
          <p14:tracePt t="156386" x="1839913" y="4894263"/>
          <p14:tracePt t="156436" x="1830388" y="4894263"/>
          <p14:tracePt t="156453" x="1822450" y="4884738"/>
          <p14:tracePt t="156486" x="1803400" y="4875213"/>
          <p14:tracePt t="156519" x="1795463" y="4867275"/>
          <p14:tracePt t="156553" x="1785938" y="4857750"/>
          <p14:tracePt t="156619" x="1785938" y="4848225"/>
          <p14:tracePt t="156702" x="1785938" y="4840288"/>
          <p14:tracePt t="156769" x="1795463" y="4840288"/>
          <p14:tracePt t="156786" x="1803400" y="4840288"/>
          <p14:tracePt t="156803" x="1812925" y="4840288"/>
          <p14:tracePt t="156817" x="1822450" y="4840288"/>
          <p14:tracePt t="156835" x="1830388" y="4840288"/>
          <p14:tracePt t="156851" x="1857375" y="4840288"/>
          <p14:tracePt t="156869" x="1893888" y="4840288"/>
          <p14:tracePt t="156886" x="1919288" y="4840288"/>
          <p14:tracePt t="156902" x="1990725" y="4830763"/>
          <p14:tracePt t="156919" x="2071688" y="4822825"/>
          <p14:tracePt t="156936" x="2125663" y="4813300"/>
          <p14:tracePt t="156952" x="2232025" y="4795838"/>
          <p14:tracePt t="156969" x="2357438" y="4776788"/>
          <p14:tracePt t="156986" x="2419350" y="4776788"/>
          <p14:tracePt t="157001" x="2527300" y="4768850"/>
          <p14:tracePt t="157018" x="2616200" y="4768850"/>
          <p14:tracePt t="157035" x="2652713" y="4759325"/>
          <p14:tracePt t="157052" x="2732088" y="4751388"/>
          <p14:tracePt t="157069" x="2795588" y="4741863"/>
          <p14:tracePt t="157085" x="2830513" y="4741863"/>
          <p14:tracePt t="157102" x="2901950" y="4732338"/>
          <p14:tracePt t="157120" x="2982913" y="4724400"/>
          <p14:tracePt t="157134" x="3017838" y="4714875"/>
          <p14:tracePt t="157151" x="3098800" y="4714875"/>
          <p14:tracePt t="157169" x="3170238" y="4714875"/>
          <p14:tracePt t="157183" x="3205163" y="4705350"/>
          <p14:tracePt t="157200" x="3286125" y="4697413"/>
          <p14:tracePt t="157218" x="3348038" y="4687888"/>
          <p14:tracePt t="157236" x="3419475" y="4679950"/>
          <p14:tracePt t="157252" x="3455988" y="4679950"/>
          <p14:tracePt t="157269" x="3527425" y="4670425"/>
          <p14:tracePt t="157284" x="3544888" y="4670425"/>
          <p14:tracePt t="157285" x="3562350" y="4670425"/>
          <p14:tracePt t="157302" x="3581400" y="4670425"/>
          <p14:tracePt t="157319" x="3616325" y="4670425"/>
          <p14:tracePt t="157336" x="3660775" y="4670425"/>
          <p14:tracePt t="157353" x="3687763" y="4670425"/>
          <p14:tracePt t="157369" x="3724275" y="4670425"/>
          <p14:tracePt t="157386" x="3776663" y="4670425"/>
          <p14:tracePt t="157402" x="3813175" y="4670425"/>
          <p14:tracePt t="157419" x="3894138" y="4670425"/>
          <p14:tracePt t="157437" x="4044950" y="4670425"/>
          <p14:tracePt t="157450" x="4133850" y="4670425"/>
          <p14:tracePt t="157468" x="4276725" y="4670425"/>
          <p14:tracePt t="157486" x="4384675" y="4670425"/>
          <p14:tracePt t="157500" x="4438650" y="4670425"/>
          <p14:tracePt t="157517" x="4500563" y="4670425"/>
          <p14:tracePt t="157534" x="4545013" y="4670425"/>
          <p14:tracePt t="157552" x="4562475" y="4670425"/>
          <p14:tracePt t="157570" x="4598988" y="4670425"/>
          <p14:tracePt t="157574" x="4625975" y="4670425"/>
          <p14:tracePt t="157586" x="4660900" y="4670425"/>
          <p14:tracePt t="157602" x="4741863" y="4670425"/>
          <p14:tracePt t="157619" x="4795838" y="4670425"/>
          <p14:tracePt t="157635" x="4894263" y="4670425"/>
          <p14:tracePt t="157653" x="4991100" y="4670425"/>
          <p14:tracePt t="157669" x="5027613" y="4679950"/>
          <p14:tracePt t="157685" x="5099050" y="4687888"/>
          <p14:tracePt t="157703" x="5187950" y="4697413"/>
          <p14:tracePt t="157719" x="5241925" y="4697413"/>
          <p14:tracePt t="157733" x="5340350" y="4705350"/>
          <p14:tracePt t="157750" x="5419725" y="4714875"/>
          <p14:tracePt t="157767" x="5446713" y="4714875"/>
          <p14:tracePt t="157784" x="5491163" y="4714875"/>
          <p14:tracePt t="157802" x="5518150" y="4714875"/>
          <p14:tracePt t="157819" x="5527675" y="4714875"/>
          <p14:tracePt t="157836" x="5537200" y="4714875"/>
          <p14:tracePt t="157853" x="5562600" y="4724400"/>
          <p14:tracePt t="157870" x="5589588" y="4724400"/>
          <p14:tracePt t="157886" x="5616575" y="4724400"/>
          <p14:tracePt t="157903" x="5653088" y="4724400"/>
          <p14:tracePt t="157919" x="5688013" y="4724400"/>
          <p14:tracePt t="157936" x="5697538" y="4724400"/>
          <p14:tracePt t="157952" x="5715000" y="4732338"/>
          <p14:tracePt t="157986" x="5724525" y="4732338"/>
          <p14:tracePt t="158003" x="5732463" y="4732338"/>
          <p14:tracePt t="158019" x="5741988" y="4732338"/>
          <p14:tracePt t="158036" x="5751513" y="4732338"/>
          <p14:tracePt t="158070" x="5759450" y="4732338"/>
          <p14:tracePt t="158202" x="5759450" y="4741863"/>
          <p14:tracePt t="164085" x="5715000" y="4751388"/>
          <p14:tracePt t="164103" x="5634038" y="4768850"/>
          <p14:tracePt t="164119" x="5537200" y="4776788"/>
          <p14:tracePt t="164135" x="5473700" y="4786313"/>
          <p14:tracePt t="164152" x="5375275" y="4803775"/>
          <p14:tracePt t="164169" x="5276850" y="4813300"/>
          <p14:tracePt t="164185" x="5232400" y="4822825"/>
          <p14:tracePt t="164202" x="5160963" y="4840288"/>
          <p14:tracePt t="164219" x="5081588" y="4857750"/>
          <p14:tracePt t="164233" x="5037138" y="4857750"/>
          <p14:tracePt t="164251" x="4965700" y="4875213"/>
          <p14:tracePt t="164269" x="4875213" y="4894263"/>
          <p14:tracePt t="164285" x="4822825" y="4902200"/>
          <p14:tracePt t="164302" x="4714875" y="4919663"/>
          <p14:tracePt t="164319" x="4598988" y="4938713"/>
          <p14:tracePt t="164334" x="4554538" y="4946650"/>
          <p14:tracePt t="164352" x="4446588" y="4965700"/>
          <p14:tracePt t="164370" x="4348163" y="4973638"/>
          <p14:tracePt t="164384" x="4303713" y="4983163"/>
          <p14:tracePt t="164402" x="4187825" y="5000625"/>
          <p14:tracePt t="164419" x="4081463" y="5018088"/>
          <p14:tracePt t="164435" x="3965575" y="5037138"/>
          <p14:tracePt t="164452" x="3919538" y="5045075"/>
          <p14:tracePt t="164469" x="3830638" y="5062538"/>
          <p14:tracePt t="164486" x="3741738" y="5081588"/>
          <p14:tracePt t="164502" x="3687763" y="5089525"/>
          <p14:tracePt t="164519" x="3589338" y="5099050"/>
          <p14:tracePt t="164535" x="3490913" y="5116513"/>
          <p14:tracePt t="164552" x="3411538" y="5126038"/>
          <p14:tracePt t="164570" x="3276600" y="5143500"/>
          <p14:tracePt t="164585" x="3179763" y="5160963"/>
          <p14:tracePt t="164602" x="3133725" y="5170488"/>
          <p14:tracePt t="164619" x="3009900" y="5187950"/>
          <p14:tracePt t="164637" x="2857500" y="5205413"/>
          <p14:tracePt t="164652" x="2776538" y="5214938"/>
          <p14:tracePt t="164668" x="2633663" y="5224463"/>
          <p14:tracePt t="164685" x="2536825" y="5241925"/>
          <p14:tracePt t="164702" x="2473325" y="5241925"/>
          <p14:tracePt t="164719" x="2446338" y="5241925"/>
          <p14:tracePt t="164734" x="2411413" y="5241925"/>
          <p14:tracePt t="164751" x="2393950" y="5241925"/>
          <p14:tracePt t="164769" x="2357438" y="5241925"/>
          <p14:tracePt t="164784" x="2330450" y="5241925"/>
          <p14:tracePt t="164801" x="2322513" y="5241925"/>
          <p14:tracePt t="164818" x="2312988" y="5241925"/>
          <p14:tracePt t="164835" x="2303463" y="5241925"/>
          <p14:tracePt t="164852" x="2295525" y="5241925"/>
          <p14:tracePt t="164869" x="2286000" y="5241925"/>
          <p14:tracePt t="164919" x="2276475" y="5241925"/>
          <p14:tracePt t="164935" x="2268538" y="5241925"/>
          <p14:tracePt t="164952" x="2232025" y="5241925"/>
          <p14:tracePt t="164969" x="2160588" y="5241925"/>
          <p14:tracePt t="164986" x="2125663" y="5241925"/>
          <p14:tracePt t="165001" x="2027238" y="5232400"/>
          <p14:tracePt t="165019" x="1938338" y="5224463"/>
          <p14:tracePt t="165035" x="1901825" y="5224463"/>
          <p14:tracePt t="165050" x="1857375" y="5224463"/>
          <p14:tracePt t="165066" x="1830388" y="5224463"/>
          <p14:tracePt t="165072" x="1830388" y="5214938"/>
          <p14:tracePt t="165083" x="1822450" y="5214938"/>
          <p14:tracePt t="165116" x="1812925" y="5214938"/>
          <p14:tracePt t="165121" x="1803400" y="5214938"/>
          <p14:tracePt t="165151" x="1795463" y="5214938"/>
          <p14:tracePt t="165185" x="1785938" y="5214938"/>
          <p14:tracePt t="165235" x="1776413" y="5214938"/>
          <p14:tracePt t="172367" x="1812925" y="5214938"/>
          <p14:tracePt t="172385" x="1847850" y="5214938"/>
          <p14:tracePt t="172402" x="1884363" y="5205413"/>
          <p14:tracePt t="172419" x="1928813" y="5205413"/>
          <p14:tracePt t="172435" x="1946275" y="5205413"/>
          <p14:tracePt t="172451" x="1982788" y="5197475"/>
          <p14:tracePt t="172467" x="2017713" y="5197475"/>
          <p14:tracePt t="172485" x="2044700" y="5197475"/>
          <p14:tracePt t="172502" x="2081213" y="5197475"/>
          <p14:tracePt t="172519" x="2108200" y="5197475"/>
          <p14:tracePt t="172535" x="2116138" y="5197475"/>
          <p14:tracePt t="172552" x="2125663" y="5197475"/>
          <p14:tracePt t="172570" x="2133600" y="5187950"/>
          <p14:tracePt t="172585" x="2143125" y="5187950"/>
          <p14:tracePt t="172602" x="2179638" y="5187950"/>
          <p14:tracePt t="172619" x="2214563" y="5180013"/>
          <p14:tracePt t="172636" x="2259013" y="5170488"/>
          <p14:tracePt t="172652" x="2286000" y="5170488"/>
          <p14:tracePt t="172669" x="2347913" y="5160963"/>
          <p14:tracePt t="172686" x="2428875" y="5153025"/>
          <p14:tracePt t="172702" x="2465388" y="5153025"/>
          <p14:tracePt t="172719" x="2527300" y="5153025"/>
          <p14:tracePt t="172735" x="2581275" y="5153025"/>
          <p14:tracePt t="172752" x="2608263" y="5153025"/>
          <p14:tracePt t="172767" x="2643188" y="5153025"/>
          <p14:tracePt t="172785" x="2679700" y="5153025"/>
          <p14:tracePt t="172802" x="2697163" y="5153025"/>
          <p14:tracePt t="172818" x="2732088" y="5153025"/>
          <p14:tracePt t="172835" x="2776538" y="5153025"/>
          <p14:tracePt t="172852" x="2795588" y="5153025"/>
          <p14:tracePt t="172869" x="2830513" y="5153025"/>
          <p14:tracePt t="172887" x="2894013" y="5153025"/>
          <p14:tracePt t="172902" x="2928938" y="5153025"/>
          <p14:tracePt t="172918" x="3027363" y="5153025"/>
          <p14:tracePt t="172935" x="3125788" y="5153025"/>
          <p14:tracePt t="172952" x="3170238" y="5153025"/>
          <p14:tracePt t="172968" x="3259138" y="5153025"/>
          <p14:tracePt t="172982" x="3348038" y="5153025"/>
          <p14:tracePt t="172998" x="3384550" y="5153025"/>
          <p14:tracePt t="173015" x="3455988" y="5160963"/>
          <p14:tracePt t="173031" x="3544888" y="5160963"/>
          <p14:tracePt t="173047" x="3581400" y="5160963"/>
          <p14:tracePt t="173065" x="3633788" y="5160963"/>
          <p14:tracePt t="173082" x="3679825" y="5160963"/>
          <p14:tracePt t="173098" x="3697288" y="5170488"/>
          <p14:tracePt t="173116" x="3741738" y="5170488"/>
          <p14:tracePt t="173133" x="3776663" y="5170488"/>
          <p14:tracePt t="173151" x="3813175" y="5180013"/>
          <p14:tracePt t="173168" x="3840163" y="5180013"/>
          <p14:tracePt t="173185" x="3884613" y="5187950"/>
          <p14:tracePt t="173202" x="3929063" y="5197475"/>
          <p14:tracePt t="173218" x="3965575" y="5197475"/>
          <p14:tracePt t="173235" x="4044950" y="5205413"/>
          <p14:tracePt t="173252" x="4108450" y="5214938"/>
          <p14:tracePt t="173266" x="4133850" y="5214938"/>
          <p14:tracePt t="173284" x="4170363" y="5214938"/>
          <p14:tracePt t="173302" x="4214813" y="5224463"/>
          <p14:tracePt t="173319" x="4259263" y="5232400"/>
          <p14:tracePt t="173335" x="4276725" y="5232400"/>
          <p14:tracePt t="173352" x="4313238" y="5241925"/>
          <p14:tracePt t="173367" x="4330700" y="5241925"/>
          <p14:tracePt t="173384" x="4375150" y="5241925"/>
          <p14:tracePt t="173401" x="4411663" y="5241925"/>
          <p14:tracePt t="173418" x="4500563" y="5251450"/>
          <p14:tracePt t="173435" x="4545013" y="5251450"/>
          <p14:tracePt t="173452" x="4687888" y="5268913"/>
          <p14:tracePt t="173469" x="4803775" y="5276850"/>
          <p14:tracePt t="173485" x="4848225" y="5286375"/>
          <p14:tracePt t="173502" x="4911725" y="5295900"/>
          <p14:tracePt t="173519" x="4965700" y="5303838"/>
          <p14:tracePt t="173535" x="4983163" y="5303838"/>
          <p14:tracePt t="173550" x="5010150" y="5303838"/>
          <p14:tracePt t="173567" x="5018088" y="5303838"/>
          <p14:tracePt t="173586" x="5027613" y="5303838"/>
          <p14:tracePt t="173602" x="5037138" y="5303838"/>
          <p14:tracePt t="173619" x="5045075" y="5303838"/>
          <p14:tracePt t="173636" x="5062538" y="5303838"/>
          <p14:tracePt t="173637" x="5089525" y="5303838"/>
          <p14:tracePt t="173652" x="5126038" y="5303838"/>
          <p14:tracePt t="173669" x="5259388" y="5303838"/>
          <p14:tracePt t="173683" x="5340350" y="5303838"/>
          <p14:tracePt t="173700" x="5537200" y="5295900"/>
          <p14:tracePt t="173719" x="5759450" y="5268913"/>
          <p14:tracePt t="173735" x="6018213" y="5251450"/>
          <p14:tracePt t="173752" x="6116638" y="5241925"/>
          <p14:tracePt t="173769" x="6232525" y="5232400"/>
          <p14:tracePt t="173785" x="6296025" y="5214938"/>
          <p14:tracePt t="173802" x="6313488" y="5214938"/>
          <p14:tracePt t="173816" x="6330950" y="5214938"/>
          <p14:tracePt t="173834" x="6340475" y="5205413"/>
          <p14:tracePt t="173853" x="6348413" y="5205413"/>
          <p14:tracePt t="173868" x="6357938" y="5205413"/>
          <p14:tracePt t="173901" x="6367463" y="5205413"/>
          <p14:tracePt t="174652" x="6375400" y="5205413"/>
          <p14:tracePt t="174669" x="6411913" y="5205413"/>
          <p14:tracePt t="174685" x="6456363" y="5197475"/>
          <p14:tracePt t="174701" x="6473825" y="5197475"/>
          <p14:tracePt t="174719" x="6510338" y="5197475"/>
          <p14:tracePt t="174734" x="6545263" y="5197475"/>
          <p14:tracePt t="174768" x="6572250" y="5197475"/>
          <p14:tracePt t="174785" x="6599238" y="5187950"/>
          <p14:tracePt t="174802" x="6616700" y="5187950"/>
          <p14:tracePt t="174816" x="6661150" y="5180013"/>
          <p14:tracePt t="174834" x="6697663" y="5180013"/>
          <p14:tracePt t="174851" x="6715125" y="5180013"/>
          <p14:tracePt t="174866" x="6751638" y="5180013"/>
          <p14:tracePt t="174884" x="6796088" y="5180013"/>
          <p14:tracePt t="174902" x="6813550" y="5180013"/>
          <p14:tracePt t="174903" x="6840538" y="5180013"/>
          <p14:tracePt t="174919" x="6867525" y="5180013"/>
          <p14:tracePt t="174936" x="6919913" y="5180013"/>
          <p14:tracePt t="174952" x="6965950" y="5170488"/>
          <p14:tracePt t="174968" x="6983413" y="5170488"/>
          <p14:tracePt t="174986" x="7027863" y="5170488"/>
          <p14:tracePt t="175002" x="7072313" y="5170488"/>
          <p14:tracePt t="175018" x="7099300" y="5170488"/>
          <p14:tracePt t="175035" x="7143750" y="5170488"/>
          <p14:tracePt t="175051" x="7197725" y="5160963"/>
          <p14:tracePt t="175068" x="7224713" y="5160963"/>
          <p14:tracePt t="175085" x="7286625" y="5160963"/>
          <p14:tracePt t="175100" x="7358063" y="5160963"/>
          <p14:tracePt t="175117" x="7394575" y="5160963"/>
          <p14:tracePt t="175134" x="7456488" y="5160963"/>
          <p14:tracePt t="175153" x="7500938" y="5160963"/>
          <p14:tracePt t="175168" x="7518400" y="5160963"/>
          <p14:tracePt t="175185" x="7545388" y="5160963"/>
          <p14:tracePt t="175202" x="7554913" y="5160963"/>
          <p14:tracePt t="175219" x="7562850" y="5160963"/>
          <p14:tracePt t="175235" x="7572375" y="5160963"/>
          <p14:tracePt t="175252" x="7581900" y="5160963"/>
          <p14:tracePt t="175267" x="7589838" y="5160963"/>
          <p14:tracePt t="175318" x="7599363" y="5160963"/>
          <p14:tracePt t="175451" x="7599363" y="5153025"/>
          <p14:tracePt t="175485" x="7589838" y="5153025"/>
          <p14:tracePt t="175502" x="7572375" y="5143500"/>
          <p14:tracePt t="175519" x="7562850" y="5143500"/>
          <p14:tracePt t="175535" x="7545388" y="5133975"/>
          <p14:tracePt t="175569" x="7537450" y="5133975"/>
          <p14:tracePt t="175586" x="7527925" y="5133975"/>
          <p14:tracePt t="175601" x="7518400" y="5133975"/>
          <p14:tracePt t="175620" x="7510463" y="5133975"/>
          <p14:tracePt t="175636" x="7500938" y="5133975"/>
          <p14:tracePt t="175652" x="7491413" y="5133975"/>
          <p14:tracePt t="175669" x="7483475" y="5133975"/>
          <p14:tracePt t="175685" x="7473950" y="5133975"/>
          <p14:tracePt t="175701" x="7466013" y="5133975"/>
          <p14:tracePt t="175719" x="7456488" y="5133975"/>
          <p14:tracePt t="175751" x="7429500" y="5133975"/>
          <p14:tracePt t="175768" x="7367588" y="5133975"/>
          <p14:tracePt t="175785" x="7277100" y="5133975"/>
          <p14:tracePt t="175802" x="7232650" y="5143500"/>
          <p14:tracePt t="175818" x="7134225" y="5160963"/>
          <p14:tracePt t="175836" x="7027863" y="5180013"/>
          <p14:tracePt t="175851" x="6983413" y="5180013"/>
          <p14:tracePt t="175868" x="6884988" y="5197475"/>
          <p14:tracePt t="175886" x="6786563" y="5205413"/>
          <p14:tracePt t="175902" x="6705600" y="5205413"/>
          <p14:tracePt t="175918" x="6670675" y="5205413"/>
          <p14:tracePt t="175935" x="6616700" y="5205413"/>
          <p14:tracePt t="175952" x="6572250" y="5214938"/>
          <p14:tracePt t="175968" x="6537325" y="5214938"/>
          <p14:tracePt t="175985" x="6446838" y="5224463"/>
          <p14:tracePt t="176002" x="6323013" y="5232400"/>
          <p14:tracePt t="176018" x="6251575" y="5232400"/>
          <p14:tracePt t="176035" x="6126163" y="5241925"/>
          <p14:tracePt t="176052" x="6018213" y="5251450"/>
          <p14:tracePt t="176068" x="5983288" y="5259388"/>
          <p14:tracePt t="176085" x="5902325" y="5259388"/>
          <p14:tracePt t="176103" x="5813425" y="5268913"/>
          <p14:tracePt t="176118" x="5751513" y="5276850"/>
          <p14:tracePt t="176135" x="5616575" y="5286375"/>
          <p14:tracePt t="176153" x="5473700" y="5295900"/>
          <p14:tracePt t="176169" x="5340350" y="5295900"/>
          <p14:tracePt t="176185" x="5268913" y="5303838"/>
          <p14:tracePt t="176202" x="5133975" y="5303838"/>
          <p14:tracePt t="176217" x="5062538" y="5303838"/>
          <p14:tracePt t="176235" x="4956175" y="5303838"/>
          <p14:tracePt t="176252" x="4867275" y="5303838"/>
          <p14:tracePt t="176266" x="4830763" y="5303838"/>
          <p14:tracePt t="176284" x="4786313" y="5303838"/>
          <p14:tracePt t="176301" x="4751388" y="5303838"/>
          <p14:tracePt t="176317" x="4714875" y="5303838"/>
          <p14:tracePt t="176334" x="4697413" y="5303838"/>
          <p14:tracePt t="176351" x="4652963" y="5303838"/>
          <p14:tracePt t="176365" x="4633913" y="5303838"/>
          <p14:tracePt t="176382" x="4608513" y="5303838"/>
          <p14:tracePt t="176400" x="4562475" y="5303838"/>
          <p14:tracePt t="176416" x="4545013" y="5303838"/>
          <p14:tracePt t="176417" x="4527550" y="5303838"/>
          <p14:tracePt t="176433" x="4500563" y="5303838"/>
          <p14:tracePt t="176451" x="4456113" y="5295900"/>
          <p14:tracePt t="176467" x="4402138" y="5295900"/>
          <p14:tracePt t="176486" x="4340225" y="5286375"/>
          <p14:tracePt t="176502" x="4295775" y="5286375"/>
          <p14:tracePt t="176519" x="4224338" y="5276850"/>
          <p14:tracePt t="176535" x="4197350" y="5268913"/>
          <p14:tracePt t="176549" x="4152900" y="5259388"/>
          <p14:tracePt t="176566" x="4108450" y="5259388"/>
          <p14:tracePt t="176583" x="4089400" y="5259388"/>
          <p14:tracePt t="176600" x="4054475" y="5241925"/>
          <p14:tracePt t="176618" x="4010025" y="5232400"/>
          <p14:tracePt t="176636" x="3956050" y="5232400"/>
          <p14:tracePt t="176652" x="3938588" y="5224463"/>
          <p14:tracePt t="176668" x="3902075" y="5214938"/>
          <p14:tracePt t="176685" x="3867150" y="5205413"/>
          <p14:tracePt t="176702" x="3840163" y="5205413"/>
          <p14:tracePt t="176704" x="3822700" y="5205413"/>
          <p14:tracePt t="176719" x="3803650" y="5205413"/>
          <p14:tracePt t="176734" x="3759200" y="5197475"/>
          <p14:tracePt t="176751" x="3741738" y="5197475"/>
          <p14:tracePt t="176766" x="3697288" y="5197475"/>
          <p14:tracePt t="176784" x="3660775" y="5197475"/>
          <p14:tracePt t="176802" x="3652838" y="5197475"/>
          <p14:tracePt t="176818" x="3625850" y="5197475"/>
          <p14:tracePt t="176836" x="3581400" y="5197475"/>
          <p14:tracePt t="176852" x="3544888" y="5197475"/>
          <p14:tracePt t="176868" x="3527425" y="5197475"/>
          <p14:tracePt t="176886" x="3490913" y="5197475"/>
          <p14:tracePt t="176901" x="3438525" y="5197475"/>
          <p14:tracePt t="176918" x="3419475" y="5197475"/>
          <p14:tracePt t="176935" x="3357563" y="5197475"/>
          <p14:tracePt t="176951" x="3286125" y="5197475"/>
          <p14:tracePt t="176968" x="3251200" y="5197475"/>
          <p14:tracePt t="176985" x="3179763" y="5197475"/>
          <p14:tracePt t="177001" x="3089275" y="5197475"/>
          <p14:tracePt t="177018" x="3054350" y="5197475"/>
          <p14:tracePt t="177035" x="2982913" y="5197475"/>
          <p14:tracePt t="177051" x="2919413" y="5197475"/>
          <p14:tracePt t="177068" x="2901950" y="5197475"/>
          <p14:tracePt t="177085" x="2857500" y="5197475"/>
          <p14:tracePt t="177100" x="2822575" y="5197475"/>
          <p14:tracePt t="177117" x="2803525" y="5197475"/>
          <p14:tracePt t="177135" x="2768600" y="5197475"/>
          <p14:tracePt t="177153" x="2724150" y="5197475"/>
          <p14:tracePt t="177168" x="2697163" y="5197475"/>
          <p14:tracePt t="177170" x="2670175" y="5197475"/>
          <p14:tracePt t="177184" x="2643188" y="5197475"/>
          <p14:tracePt t="177202" x="2571750" y="5197475"/>
          <p14:tracePt t="177219" x="2473325" y="5197475"/>
          <p14:tracePt t="177234" x="2428875" y="5197475"/>
          <p14:tracePt t="177252" x="2330450" y="5197475"/>
          <p14:tracePt t="177266" x="2295525" y="5197475"/>
          <p14:tracePt t="177284" x="2205038" y="5187950"/>
          <p14:tracePt t="177301" x="2108200" y="5180013"/>
          <p14:tracePt t="177316" x="2062163" y="5170488"/>
          <p14:tracePt t="177333" x="1965325" y="5160963"/>
          <p14:tracePt t="177349" x="1884363" y="5153025"/>
          <p14:tracePt t="177365" x="1857375" y="5153025"/>
          <p14:tracePt t="177382" x="1822450" y="5153025"/>
          <p14:tracePt t="177400" x="1776413" y="5153025"/>
          <p14:tracePt t="177420" x="1751013" y="5153025"/>
          <p14:tracePt t="177434" x="1741488" y="5153025"/>
          <p14:tracePt t="177452" x="1731963" y="5153025"/>
          <p14:tracePt t="177469" x="1724025" y="5153025"/>
          <p14:tracePt t="177485" x="1714500" y="5153025"/>
          <p14:tracePt t="177487" x="1704975" y="5153025"/>
          <p14:tracePt t="177519" x="1697038" y="5153025"/>
          <p14:tracePt t="177535" x="1660525" y="5153025"/>
          <p14:tracePt t="177551" x="1643063" y="5153025"/>
          <p14:tracePt t="177569" x="1608138" y="5153025"/>
          <p14:tracePt t="177585" x="1571625" y="5153025"/>
          <p14:tracePt t="177619" x="1562100" y="5153025"/>
          <p14:tracePt t="177635" x="1554163" y="5153025"/>
          <p14:tracePt t="177668" x="1544638" y="5153025"/>
          <p14:tracePt t="202484" x="1571625" y="5187950"/>
          <p14:tracePt t="202501" x="1598613" y="5214938"/>
          <p14:tracePt t="202518" x="1616075" y="5224463"/>
          <p14:tracePt t="202535" x="1616075" y="5232400"/>
          <p14:tracePt t="202551" x="1625600" y="5241925"/>
          <p14:tracePt t="202567" x="1633538" y="5251450"/>
          <p14:tracePt t="202584" x="1643063" y="5251450"/>
          <p14:tracePt t="202601" x="1652588" y="5259388"/>
          <p14:tracePt t="202617" x="1660525" y="5268913"/>
          <p14:tracePt t="202634" x="1670050" y="5268913"/>
          <p14:tracePt t="202650" x="1687513" y="5286375"/>
          <p14:tracePt t="202684" x="1697038" y="5295900"/>
          <p14:tracePt t="202701" x="1714500" y="5303838"/>
          <p14:tracePt t="202719" x="1714500" y="5313363"/>
          <p14:tracePt t="202734" x="1724025" y="5322888"/>
          <p14:tracePt t="202749" x="1724025" y="5330825"/>
          <p14:tracePt t="202765" x="1731963" y="5330825"/>
          <p14:tracePt t="202799" x="1741488" y="5330825"/>
          <p14:tracePt t="202834" x="1751013" y="5340350"/>
          <p14:tracePt t="202851" x="1758950" y="5340350"/>
          <p14:tracePt t="202884" x="1768475" y="5340350"/>
          <p14:tracePt t="202885" x="1776413" y="5340350"/>
          <p14:tracePt t="202900" x="1785938" y="5348288"/>
          <p14:tracePt t="202917" x="1795463" y="5348288"/>
          <p14:tracePt t="202950" x="1803400" y="5357813"/>
          <p14:tracePt t="202953" x="1812925" y="5357813"/>
          <p14:tracePt t="202984" x="1830388" y="5357813"/>
          <p14:tracePt t="203017" x="1839913" y="5367338"/>
          <p14:tracePt t="203033" x="1866900" y="5367338"/>
          <p14:tracePt t="203049" x="1874838" y="5367338"/>
          <p14:tracePt t="203067" x="1911350" y="5367338"/>
          <p14:tracePt t="203085" x="1955800" y="5367338"/>
          <p14:tracePt t="203101" x="1965325" y="5367338"/>
          <p14:tracePt t="203117" x="1973263" y="5367338"/>
          <p14:tracePt t="203134" x="1982788" y="5367338"/>
          <p14:tracePt t="203151" x="1990725" y="5367338"/>
          <p14:tracePt t="203166" x="2000250" y="5367338"/>
          <p14:tracePt t="203184" x="2017713" y="5367338"/>
          <p14:tracePt t="203201" x="2062163" y="5367338"/>
          <p14:tracePt t="203217" x="2081213" y="5367338"/>
          <p14:tracePt t="203234" x="2125663" y="5367338"/>
          <p14:tracePt t="203249" x="2197100" y="5367338"/>
          <p14:tracePt t="203264" x="2232025" y="5367338"/>
          <p14:tracePt t="203281" x="2322513" y="5367338"/>
          <p14:tracePt t="203298" x="2366963" y="5367338"/>
          <p14:tracePt t="203299" x="2401888" y="5367338"/>
          <p14:tracePt t="203315" x="2438400" y="5367338"/>
          <p14:tracePt t="203333" x="2490788" y="5367338"/>
          <p14:tracePt t="203349" x="2527300" y="5367338"/>
          <p14:tracePt t="203366" x="2544763" y="5367338"/>
          <p14:tracePt t="203383" x="2581275" y="5367338"/>
          <p14:tracePt t="203401" x="2616200" y="5367338"/>
          <p14:tracePt t="203417" x="2643188" y="5367338"/>
          <p14:tracePt t="203434" x="2679700" y="5367338"/>
          <p14:tracePt t="203451" x="2714625" y="5367338"/>
          <p14:tracePt t="203467" x="2751138" y="5367338"/>
          <p14:tracePt t="203484" x="2776538" y="5367338"/>
          <p14:tracePt t="203501" x="2813050" y="5367338"/>
          <p14:tracePt t="203518" x="2847975" y="5367338"/>
          <p14:tracePt t="203533" x="2874963" y="5367338"/>
          <p14:tracePt t="203550" x="2919413" y="5367338"/>
          <p14:tracePt t="203567" x="2965450" y="5367338"/>
          <p14:tracePt t="203584" x="2982913" y="5367338"/>
          <p14:tracePt t="203600" x="3017838" y="5367338"/>
          <p14:tracePt t="203617" x="3054350" y="5367338"/>
          <p14:tracePt t="203634" x="3071813" y="5367338"/>
          <p14:tracePt t="203650" x="3116263" y="5367338"/>
          <p14:tracePt t="203668" x="3152775" y="5367338"/>
          <p14:tracePt t="203684" x="3170238" y="5367338"/>
          <p14:tracePt t="203700" x="3205163" y="5367338"/>
          <p14:tracePt t="203718" x="3251200" y="5367338"/>
          <p14:tracePt t="203734" x="3268663" y="5367338"/>
          <p14:tracePt t="203748" x="3303588" y="5367338"/>
          <p14:tracePt t="203767" x="3340100" y="5367338"/>
          <p14:tracePt t="203783" x="3384550" y="5367338"/>
          <p14:tracePt t="203800" x="3402013" y="5375275"/>
          <p14:tracePt t="203817" x="3438525" y="5375275"/>
          <p14:tracePt t="203833" x="3473450" y="5384800"/>
          <p14:tracePt t="203849" x="3500438" y="5384800"/>
          <p14:tracePt t="203867" x="3536950" y="5394325"/>
          <p14:tracePt t="203884" x="3571875" y="5394325"/>
          <p14:tracePt t="203899" x="3589338" y="5402263"/>
          <p14:tracePt t="203917" x="3670300" y="5411788"/>
          <p14:tracePt t="203934" x="3768725" y="5419725"/>
          <p14:tracePt t="203950" x="3813175" y="5419725"/>
          <p14:tracePt t="203967" x="3911600" y="5429250"/>
          <p14:tracePt t="203984" x="3983038" y="5438775"/>
          <p14:tracePt t="203998" x="4000500" y="5438775"/>
          <p14:tracePt t="204016" x="4017963" y="5438775"/>
          <p14:tracePt t="204035" x="4027488" y="5438775"/>
          <p14:tracePt t="204049" x="4037013" y="5438775"/>
          <p14:tracePt t="204067" x="4044950" y="5438775"/>
          <p14:tracePt t="204100" x="4054475" y="5438775"/>
          <p14:tracePt t="204201" x="4044950" y="5446713"/>
          <p14:tracePt t="204217" x="4037013" y="5446713"/>
          <p14:tracePt t="204234" x="4027488" y="5446713"/>
          <p14:tracePt t="204267" x="4017963" y="5446713"/>
          <p14:tracePt t="204284" x="4000500" y="5446713"/>
          <p14:tracePt t="204317" x="3990975" y="5446713"/>
          <p14:tracePt t="204320" x="3983038" y="5446713"/>
          <p14:tracePt t="204351" x="3965575" y="5446713"/>
          <p14:tracePt t="204382" x="3956050" y="5446713"/>
          <p14:tracePt t="204400" x="3938588" y="5446713"/>
          <p14:tracePt t="204417" x="3894138" y="5446713"/>
          <p14:tracePt t="204433" x="3857625" y="5446713"/>
          <p14:tracePt t="204450" x="3759200" y="5446713"/>
          <p14:tracePt t="204467" x="3660775" y="5446713"/>
          <p14:tracePt t="204484" x="3616325" y="5446713"/>
          <p14:tracePt t="204501" x="3517900" y="5446713"/>
          <p14:tracePt t="204517" x="3438525" y="5456238"/>
          <p14:tracePt t="204534" x="3402013" y="5456238"/>
          <p14:tracePt t="204551" x="3340100" y="5456238"/>
          <p14:tracePt t="204568" x="3276600" y="5465763"/>
          <p14:tracePt t="204584" x="3251200" y="5465763"/>
          <p14:tracePt t="204601" x="3179763" y="5473700"/>
          <p14:tracePt t="204615" x="3089275" y="5473700"/>
          <p14:tracePt t="204632" x="3054350" y="5473700"/>
          <p14:tracePt t="204649" x="2982913" y="5483225"/>
          <p14:tracePt t="204667" x="2901950" y="5483225"/>
          <p14:tracePt t="204682" x="2884488" y="5483225"/>
          <p14:tracePt t="204700" x="2840038" y="5483225"/>
          <p14:tracePt t="204716" x="2795588" y="5483225"/>
          <p14:tracePt t="204734" x="2751138" y="5483225"/>
          <p14:tracePt t="204748" x="2724150" y="5483225"/>
          <p14:tracePt t="204767" x="2652713" y="5483225"/>
          <p14:tracePt t="204784" x="2581275" y="5483225"/>
          <p14:tracePt t="204799" x="2544763" y="5483225"/>
          <p14:tracePt t="204816" x="2455863" y="5483225"/>
          <p14:tracePt t="204834" x="2384425" y="5483225"/>
          <p14:tracePt t="204849" x="2330450" y="5483225"/>
          <p14:tracePt t="204865" x="2251075" y="5483225"/>
          <p14:tracePt t="204883" x="2170113" y="5483225"/>
          <p14:tracePt t="204899" x="2143125" y="5483225"/>
          <p14:tracePt t="204916" x="2108200" y="5483225"/>
          <p14:tracePt t="204935" x="2081213" y="5483225"/>
          <p14:tracePt t="204950" x="2062163" y="5483225"/>
          <p14:tracePt t="204967" x="2027238" y="5483225"/>
          <p14:tracePt t="204984" x="2000250" y="5483225"/>
          <p14:tracePt t="204998" x="1982788" y="5483225"/>
          <p14:tracePt t="205016" x="1938338" y="5483225"/>
          <p14:tracePt t="205035" x="1901825" y="5483225"/>
          <p14:tracePt t="205050" x="1866900" y="5483225"/>
          <p14:tracePt t="205066" x="1857375" y="5483225"/>
          <p14:tracePt t="205084" x="1839913" y="5483225"/>
          <p14:tracePt t="205117" x="1830388" y="5483225"/>
          <p14:tracePt t="205131" x="1822450" y="5483225"/>
          <p14:tracePt t="205165" x="1812925" y="5483225"/>
          <p14:tracePt t="205284" x="1803400" y="5483225"/>
          <p14:tracePt t="205334" x="1795463" y="5483225"/>
          <p14:tracePt t="205550" x="1803400" y="5483225"/>
          <p14:tracePt t="205567" x="1812925" y="5483225"/>
          <p14:tracePt t="205584" x="1822450" y="5483225"/>
          <p14:tracePt t="205600" x="1830388" y="5483225"/>
          <p14:tracePt t="205617" x="1847850" y="5473700"/>
          <p14:tracePt t="205634" x="1857375" y="5473700"/>
          <p14:tracePt t="205650" x="1866900" y="5473700"/>
          <p14:tracePt t="205665" x="1874838" y="5473700"/>
          <p14:tracePt t="205682" x="1884363" y="5473700"/>
          <p14:tracePt t="205700" x="1893888" y="5473700"/>
          <p14:tracePt t="205716" x="1919288" y="5465763"/>
          <p14:tracePt t="205734" x="1965325" y="5456238"/>
          <p14:tracePt t="205751" x="2009775" y="5446713"/>
          <p14:tracePt t="205767" x="2098675" y="5438775"/>
          <p14:tracePt t="205784" x="2197100" y="5419725"/>
          <p14:tracePt t="205801" x="2251075" y="5411788"/>
          <p14:tracePt t="205817" x="2347913" y="5394325"/>
          <p14:tracePt t="205833" x="2438400" y="5375275"/>
          <p14:tracePt t="205849" x="2482850" y="5375275"/>
          <p14:tracePt t="205866" x="2562225" y="5357813"/>
          <p14:tracePt t="205882" x="2616200" y="5357813"/>
          <p14:tracePt t="205899" x="2633663" y="5357813"/>
          <p14:tracePt t="205916" x="2670175" y="5348288"/>
          <p14:tracePt t="205933" x="2687638" y="5340350"/>
          <p14:tracePt t="205951" x="2697163" y="5340350"/>
          <p14:tracePt t="205967" x="2705100" y="5340350"/>
          <p14:tracePt t="206001" x="2724150" y="5340350"/>
          <p14:tracePt t="206017" x="2732088" y="5340350"/>
          <p14:tracePt t="206034" x="2741613" y="5340350"/>
          <p14:tracePt t="206051" x="2776538" y="5340350"/>
          <p14:tracePt t="206067" x="2795588" y="5340350"/>
          <p14:tracePt t="206084" x="2847975" y="5340350"/>
          <p14:tracePt t="206101" x="2901950" y="5340350"/>
          <p14:tracePt t="206117" x="2928938" y="5340350"/>
          <p14:tracePt t="206133" x="3000375" y="5330825"/>
          <p14:tracePt t="206150" x="3098800" y="5322888"/>
          <p14:tracePt t="206164" x="3152775" y="5322888"/>
          <p14:tracePt t="206180" x="3251200" y="5322888"/>
          <p14:tracePt t="206197" x="3295650" y="5313363"/>
          <p14:tracePt t="206213" x="3394075" y="5313363"/>
          <p14:tracePt t="206229" x="3455988" y="5313363"/>
          <p14:tracePt t="206247" x="3482975" y="5313363"/>
          <p14:tracePt t="206248" x="3500438" y="5313363"/>
          <p14:tracePt t="206264" x="3517900" y="5313363"/>
          <p14:tracePt t="206280" x="3562350" y="5313363"/>
          <p14:tracePt t="206299" x="3598863" y="5313363"/>
          <p14:tracePt t="206315" x="3616325" y="5313363"/>
          <p14:tracePt t="206318" x="3633788" y="5313363"/>
          <p14:tracePt t="206333" x="3652838" y="5313363"/>
          <p14:tracePt t="206351" x="3714750" y="5313363"/>
          <p14:tracePt t="206367" x="3786188" y="5313363"/>
          <p14:tracePt t="206383" x="3830638" y="5313363"/>
          <p14:tracePt t="206401" x="3946525" y="5313363"/>
          <p14:tracePt t="206417" x="4044950" y="5330825"/>
          <p14:tracePt t="206433" x="4089400" y="5340350"/>
          <p14:tracePt t="206449" x="4179888" y="5348288"/>
          <p14:tracePt t="206467" x="4259263" y="5367338"/>
          <p14:tracePt t="206484" x="4276725" y="5367338"/>
          <p14:tracePt t="206500" x="4313238" y="5375275"/>
          <p14:tracePt t="206518" x="4330700" y="5384800"/>
          <p14:tracePt t="206535" x="4348163" y="5384800"/>
          <p14:tracePt t="206568" x="4357688" y="5384800"/>
          <p14:tracePt t="206600" x="4367213" y="5384800"/>
          <p14:tracePt t="206634" x="4384675" y="5384800"/>
          <p14:tracePt t="206684" x="4384675" y="5394325"/>
          <p14:tracePt t="206717" x="4384675" y="5402263"/>
          <p14:tracePt t="206749" x="4384675" y="5419725"/>
          <p14:tracePt t="206767" x="4375150" y="5429250"/>
          <p14:tracePt t="206784" x="4357688" y="5438775"/>
          <p14:tracePt t="206800" x="4340225" y="5446713"/>
          <p14:tracePt t="206816" x="4313238" y="5446713"/>
          <p14:tracePt t="206833" x="4303713" y="5456238"/>
          <p14:tracePt t="206850" x="4295775" y="5456238"/>
          <p14:tracePt t="206867" x="4276725" y="5456238"/>
          <p14:tracePt t="206901" x="4259263" y="5456238"/>
          <p14:tracePt t="206934" x="4241800" y="5456238"/>
          <p14:tracePt t="206967" x="4232275" y="5456238"/>
          <p14:tracePt t="206984" x="4179888" y="5456238"/>
          <p14:tracePt t="207001" x="4081463" y="5473700"/>
          <p14:tracePt t="207017" x="4027488" y="5473700"/>
          <p14:tracePt t="207033" x="3938588" y="5491163"/>
          <p14:tracePt t="207049" x="3884613" y="5500688"/>
          <p14:tracePt t="207067" x="3867150" y="5500688"/>
          <p14:tracePt t="207084" x="3848100" y="5500688"/>
          <p14:tracePt t="207101" x="3840163" y="5500688"/>
          <p14:tracePt t="207117" x="3830638" y="5500688"/>
          <p14:tracePt t="207134" x="3803650" y="5500688"/>
          <p14:tracePt t="207151" x="3751263" y="5510213"/>
          <p14:tracePt t="207166" x="3732213" y="5510213"/>
          <p14:tracePt t="207182" x="3687763" y="5518150"/>
          <p14:tracePt t="207199" x="3652838" y="5518150"/>
          <p14:tracePt t="207216" x="3625850" y="5518150"/>
          <p14:tracePt t="207234" x="3554413" y="5518150"/>
          <p14:tracePt t="207251" x="3482975" y="5518150"/>
          <p14:tracePt t="207265" x="3455988" y="5518150"/>
          <p14:tracePt t="207282" x="3411538" y="5518150"/>
          <p14:tracePt t="207300" x="3375025" y="5518150"/>
          <p14:tracePt t="207317" x="3330575" y="5518150"/>
          <p14:tracePt t="207334" x="3295650" y="5518150"/>
          <p14:tracePt t="207351" x="3205163" y="5518150"/>
          <p14:tracePt t="207368" x="3108325" y="5518150"/>
          <p14:tracePt t="207384" x="3062288" y="5518150"/>
          <p14:tracePt t="207400" x="2965450" y="5518150"/>
          <p14:tracePt t="207417" x="2867025" y="5518150"/>
          <p14:tracePt t="207433" x="2822575" y="5518150"/>
          <p14:tracePt t="207449" x="2724150" y="5518150"/>
          <p14:tracePt t="207467" x="2652713" y="5518150"/>
          <p14:tracePt t="207484" x="2554288" y="5518150"/>
          <p14:tracePt t="207500" x="2509838" y="5518150"/>
          <p14:tracePt t="207517" x="2393950" y="5518150"/>
          <p14:tracePt t="207534" x="2347913" y="5518150"/>
          <p14:tracePt t="207551" x="2241550" y="5518150"/>
          <p14:tracePt t="207568" x="2143125" y="5518150"/>
          <p14:tracePt t="207583" x="2071688" y="5518150"/>
          <p14:tracePt t="207600" x="2044700" y="5518150"/>
          <p14:tracePt t="207617" x="2000250" y="5518150"/>
          <p14:tracePt t="207633" x="1938338" y="5518150"/>
          <p14:tracePt t="207650" x="1901825" y="5518150"/>
          <p14:tracePt t="207667" x="1822450" y="5518150"/>
          <p14:tracePt t="207684" x="1776413" y="5518150"/>
          <p14:tracePt t="207700" x="1758950" y="5518150"/>
          <p14:tracePt t="207717" x="1724025" y="5518150"/>
          <p14:tracePt t="207734" x="1687513" y="5518150"/>
          <p14:tracePt t="207748" x="1679575" y="5518150"/>
          <p14:tracePt t="207765" x="1670050" y="5518150"/>
          <p14:tracePt t="207783" x="1660525" y="5518150"/>
          <p14:tracePt t="207816" x="1652588" y="5518150"/>
          <p14:tracePt t="207898" x="1643063" y="5518150"/>
          <p14:tracePt t="207950" x="1633538" y="5518150"/>
          <p14:tracePt t="208117" x="1643063" y="5518150"/>
          <p14:tracePt t="226316" x="1982788" y="5518150"/>
          <p14:tracePt t="226334" x="2160588" y="5518150"/>
          <p14:tracePt t="226346" x="2205038" y="5518150"/>
          <p14:tracePt t="226364" x="2303463" y="5518150"/>
          <p14:tracePt t="226384" x="2393950" y="5518150"/>
          <p14:tracePt t="226400" x="2473325" y="5518150"/>
          <p14:tracePt t="226416" x="2527300" y="5510213"/>
          <p14:tracePt t="226433" x="2625725" y="5500688"/>
          <p14:tracePt t="226450" x="2724150" y="5491163"/>
          <p14:tracePt t="226466" x="2768600" y="5491163"/>
          <p14:tracePt t="226483" x="2867025" y="5483225"/>
          <p14:tracePt t="226500" x="2965450" y="5473700"/>
          <p14:tracePt t="226516" x="3017838" y="5465763"/>
          <p14:tracePt t="226533" x="3116263" y="5456238"/>
          <p14:tracePt t="226550" x="3214688" y="5446713"/>
          <p14:tracePt t="226566" x="3268663" y="5438775"/>
          <p14:tracePt t="226583" x="3367088" y="5429250"/>
          <p14:tracePt t="226599" x="3438525" y="5419725"/>
          <p14:tracePt t="226614" x="3455988" y="5419725"/>
          <p14:tracePt t="226631" x="3490913" y="5419725"/>
          <p14:tracePt t="226650" x="3509963" y="5411788"/>
          <p14:tracePt t="226682" x="3527425" y="5411788"/>
          <p14:tracePt t="226716" x="3536950" y="5411788"/>
          <p14:tracePt t="226766" x="3554413" y="5411788"/>
          <p14:tracePt t="226783" x="3562350" y="5411788"/>
          <p14:tracePt t="226798" x="3608388" y="5411788"/>
          <p14:tracePt t="226816" x="3670300" y="5411788"/>
          <p14:tracePt t="226833" x="3705225" y="5411788"/>
          <p14:tracePt t="226850" x="3795713" y="5411788"/>
          <p14:tracePt t="226866" x="3857625" y="5411788"/>
          <p14:tracePt t="226882" x="3884613" y="5419725"/>
          <p14:tracePt t="226898" x="3929063" y="5419725"/>
          <p14:tracePt t="226917" x="3946525" y="5419725"/>
          <p14:tracePt t="226933" x="3956050" y="5419725"/>
          <p14:tracePt t="226949" x="3965575" y="5429250"/>
          <p14:tracePt t="226967" x="3973513" y="5429250"/>
          <p14:tracePt t="226983" x="3983038" y="5429250"/>
          <p14:tracePt t="227017" x="3990975" y="5438775"/>
          <p14:tracePt t="227049" x="4000500" y="5446713"/>
          <p14:tracePt t="227083" x="4000500" y="5456238"/>
          <p14:tracePt t="227100" x="4010025" y="5456238"/>
          <p14:tracePt t="227117" x="4010025" y="5465763"/>
          <p14:tracePt t="227150" x="4010025" y="5473700"/>
          <p14:tracePt t="227166" x="4000500" y="5483225"/>
          <p14:tracePt t="227183" x="3990975" y="5491163"/>
          <p14:tracePt t="227199" x="3983038" y="5491163"/>
          <p14:tracePt t="227216" x="3946525" y="5500688"/>
          <p14:tracePt t="227233" x="3911600" y="5510213"/>
          <p14:tracePt t="227247" x="3894138" y="5510213"/>
          <p14:tracePt t="227265" x="3857625" y="5510213"/>
          <p14:tracePt t="227281" x="3822700" y="5510213"/>
          <p14:tracePt t="227300" x="3795713" y="5510213"/>
          <p14:tracePt t="227316" x="3786188" y="5510213"/>
          <p14:tracePt t="227334" x="3759200" y="5510213"/>
          <p14:tracePt t="227350" x="3732213" y="5510213"/>
          <p14:tracePt t="227366" x="3714750" y="5510213"/>
          <p14:tracePt t="227384" x="3687763" y="5510213"/>
          <p14:tracePt t="227400" x="3652838" y="5510213"/>
          <p14:tracePt t="227416" x="3633788" y="5510213"/>
          <p14:tracePt t="227433" x="3598863" y="5510213"/>
          <p14:tracePt t="227450" x="3562350" y="5510213"/>
          <p14:tracePt t="227466" x="3536950" y="5510213"/>
          <p14:tracePt t="227482" x="3482975" y="5510213"/>
          <p14:tracePt t="227500" x="3429000" y="5500688"/>
          <p14:tracePt t="227516" x="3402013" y="5491163"/>
          <p14:tracePt t="227532" x="3322638" y="5491163"/>
          <p14:tracePt t="227550" x="3241675" y="5491163"/>
          <p14:tracePt t="227566" x="3187700" y="5491163"/>
          <p14:tracePt t="227583" x="3089275" y="5491163"/>
          <p14:tracePt t="227600" x="2990850" y="5491163"/>
          <p14:tracePt t="227614" x="2946400" y="5491163"/>
          <p14:tracePt t="227633" x="2840038" y="5491163"/>
          <p14:tracePt t="227650" x="2714625" y="5491163"/>
          <p14:tracePt t="227667" x="2608263" y="5491163"/>
          <p14:tracePt t="227682" x="2571750" y="5491163"/>
          <p14:tracePt t="227699" x="2500313" y="5491163"/>
          <p14:tracePt t="227716" x="2446338" y="5491163"/>
          <p14:tracePt t="227733" x="2419350" y="5491163"/>
          <p14:tracePt t="227748" x="2384425" y="5491163"/>
          <p14:tracePt t="227764" x="2366963" y="5491163"/>
          <p14:tracePt t="227781" x="2303463" y="5491163"/>
          <p14:tracePt t="227797" x="2224088" y="5491163"/>
          <p14:tracePt t="227815" x="2170113" y="5491163"/>
          <p14:tracePt t="227833" x="2071688" y="5491163"/>
          <p14:tracePt t="227838" x="2027238" y="5491163"/>
          <p14:tracePt t="227849" x="1973263" y="5491163"/>
          <p14:tracePt t="227865" x="1893888" y="5491163"/>
          <p14:tracePt t="227882" x="1857375" y="5491163"/>
          <p14:tracePt t="227899" x="1812925" y="5491163"/>
          <p14:tracePt t="227916" x="1768475" y="5491163"/>
          <p14:tracePt t="227931" x="1751013" y="5491163"/>
          <p14:tracePt t="227948" x="1704975" y="5491163"/>
          <p14:tracePt t="227965" x="1670050" y="5491163"/>
          <p14:tracePt t="227983" x="1660525" y="5491163"/>
          <p14:tracePt t="227999" x="1643063" y="5491163"/>
          <p14:tracePt t="228033" x="1633538" y="5491163"/>
          <p14:tracePt t="228049" x="1625600" y="5491163"/>
          <p14:tracePt t="228099" x="1616075" y="5491163"/>
          <p14:tracePt t="228149" x="1608138" y="5491163"/>
          <p14:tracePt t="228345" x="1616075" y="5491163"/>
          <p14:tracePt t="228361" x="1625600" y="5491163"/>
          <p14:tracePt t="228379" x="1633538" y="5491163"/>
          <p14:tracePt t="228380" x="1643063" y="5491163"/>
          <p14:tracePt t="228396" x="1652588" y="5491163"/>
          <p14:tracePt t="228413" x="1670050" y="5491163"/>
          <p14:tracePt t="228431" x="1687513" y="5491163"/>
          <p14:tracePt t="228448" x="1697038" y="5491163"/>
          <p14:tracePt t="228466" x="1704975" y="5491163"/>
          <p14:tracePt t="228481" x="1714500" y="5491163"/>
          <p14:tracePt t="228498" x="1731963" y="5491163"/>
          <p14:tracePt t="228516" x="1741488" y="5491163"/>
          <p14:tracePt t="228532" x="1776413" y="5491163"/>
          <p14:tracePt t="228548" x="1839913" y="5491163"/>
          <p14:tracePt t="228566" x="1874838" y="5491163"/>
          <p14:tracePt t="228583" x="1973263" y="5491163"/>
          <p14:tracePt t="228601" x="2044700" y="5491163"/>
          <p14:tracePt t="228616" x="2081213" y="5491163"/>
          <p14:tracePt t="228633" x="2152650" y="5491163"/>
          <p14:tracePt t="228651" x="2214563" y="5491163"/>
          <p14:tracePt t="228667" x="2268538" y="5491163"/>
          <p14:tracePt t="228683" x="2303463" y="5491163"/>
          <p14:tracePt t="228700" x="2366963" y="5491163"/>
          <p14:tracePt t="228716" x="2428875" y="5491163"/>
          <p14:tracePt t="228733" x="2446338" y="5491163"/>
          <p14:tracePt t="228748" x="2509838" y="5491163"/>
          <p14:tracePt t="228765" x="2544763" y="5491163"/>
          <p14:tracePt t="228782" x="2643188" y="5491163"/>
          <p14:tracePt t="228798" x="2741613" y="5491163"/>
          <p14:tracePt t="228816" x="2830513" y="5491163"/>
          <p14:tracePt t="228833" x="2884488" y="5491163"/>
          <p14:tracePt t="228850" x="2965450" y="5491163"/>
          <p14:tracePt t="228867" x="3044825" y="5491163"/>
          <p14:tracePt t="228883" x="3081338" y="5491163"/>
          <p14:tracePt t="228900" x="3160713" y="5491163"/>
          <p14:tracePt t="228916" x="3224213" y="5491163"/>
          <p14:tracePt t="228931" x="3259138" y="5491163"/>
          <p14:tracePt t="228948" x="3313113" y="5491163"/>
          <p14:tracePt t="228964" x="3367088" y="5491163"/>
          <p14:tracePt t="228982" x="3402013" y="5491163"/>
          <p14:tracePt t="229000" x="3473450" y="5491163"/>
          <p14:tracePt t="229017" x="3544888" y="5491163"/>
          <p14:tracePt t="229032" x="3589338" y="5491163"/>
          <p14:tracePt t="229049" x="3687763" y="5491163"/>
          <p14:tracePt t="229067" x="3795713" y="5491163"/>
          <p14:tracePt t="229082" x="3857625" y="5491163"/>
          <p14:tracePt t="229099" x="3983038" y="5491163"/>
          <p14:tracePt t="229117" x="4089400" y="5491163"/>
          <p14:tracePt t="229133" x="4179888" y="5491163"/>
          <p14:tracePt t="229149" x="4214813" y="5491163"/>
          <p14:tracePt t="229167" x="4268788" y="5491163"/>
          <p14:tracePt t="229183" x="4295775" y="5491163"/>
          <p14:tracePt t="229199" x="4313238" y="5491163"/>
          <p14:tracePt t="229216" x="4322763" y="5491163"/>
          <p14:tracePt t="229249" x="4330700" y="5491163"/>
          <p14:tracePt t="229298" x="4340225" y="5491163"/>
          <p14:tracePt t="229399" x="4322763" y="5491163"/>
          <p14:tracePt t="229401" x="4303713" y="5491163"/>
          <p14:tracePt t="229416" x="4286250" y="5491163"/>
          <p14:tracePt t="229434" x="4251325" y="5491163"/>
          <p14:tracePt t="229447" x="4224338" y="5491163"/>
          <p14:tracePt t="229465" x="4205288" y="5491163"/>
          <p14:tracePt t="229483" x="4187825" y="5491163"/>
          <p14:tracePt t="229500" x="4179888" y="5491163"/>
          <p14:tracePt t="229516" x="4170363" y="5491163"/>
          <p14:tracePt t="229530" x="4160838" y="5491163"/>
          <p14:tracePt t="229565" x="4143375" y="5491163"/>
          <p14:tracePt t="229583" x="4125913" y="5491163"/>
          <p14:tracePt t="229600" x="4027488" y="5491163"/>
          <p14:tracePt t="229616" x="3956050" y="5491163"/>
          <p14:tracePt t="229633" x="3813175" y="5491163"/>
          <p14:tracePt t="229648" x="3705225" y="5491163"/>
          <p14:tracePt t="229664" x="3660775" y="5491163"/>
          <p14:tracePt t="229682" x="3581400" y="5491163"/>
          <p14:tracePt t="229700" x="3509963" y="5491163"/>
          <p14:tracePt t="229716" x="3419475" y="5491163"/>
          <p14:tracePt t="229733" x="3375025" y="5491163"/>
          <p14:tracePt t="229748" x="3276600" y="5491163"/>
          <p14:tracePt t="229765" x="3170238" y="5491163"/>
          <p14:tracePt t="229782" x="3125788" y="5491163"/>
          <p14:tracePt t="229800" x="2990850" y="5491163"/>
          <p14:tracePt t="229816" x="2840038" y="5491163"/>
          <p14:tracePt t="229833" x="2741613" y="5491163"/>
          <p14:tracePt t="229850" x="2536825" y="5491163"/>
          <p14:tracePt t="229866" x="2374900" y="5491163"/>
          <p14:tracePt t="229882" x="2322513" y="5491163"/>
          <p14:tracePt t="229899" x="2241550" y="5491163"/>
          <p14:tracePt t="229916" x="2197100" y="5491163"/>
          <p14:tracePt t="229933" x="2170113" y="5491163"/>
          <p14:tracePt t="229949" x="2160588" y="5491163"/>
          <p14:tracePt t="229966" x="2143125" y="5491163"/>
          <p14:tracePt t="229999" x="2133600" y="5491163"/>
          <p14:tracePt t="230033" x="2125663" y="5491163"/>
          <p14:tracePt t="230034" x="2108200" y="5491163"/>
          <p14:tracePt t="230049" x="2089150" y="5491163"/>
          <p14:tracePt t="230067" x="2044700" y="5491163"/>
          <p14:tracePt t="230083" x="1982788" y="5491163"/>
          <p14:tracePt t="230100" x="1946275" y="5491163"/>
          <p14:tracePt t="230118" x="1893888" y="5491163"/>
          <p14:tracePt t="230133" x="1874838" y="5491163"/>
          <p14:tracePt t="230134" x="1857375" y="5491163"/>
          <p14:tracePt t="230150" x="1847850" y="5491163"/>
          <p14:tracePt t="230167" x="1839913" y="5491163"/>
          <p14:tracePt t="230182" x="1830388" y="5491163"/>
          <p14:tracePt t="230199" x="1822450" y="5491163"/>
          <p14:tracePt t="230266" x="1812925" y="5491163"/>
          <p14:tracePt t="230299" x="1803400" y="5491163"/>
          <p14:tracePt t="230366" x="1795463" y="5491163"/>
          <p14:tracePt t="230399" x="1785938" y="5491163"/>
          <p14:tracePt t="230416" x="1768475" y="5491163"/>
          <p14:tracePt t="230450" x="1751013" y="5491163"/>
          <p14:tracePt t="230483" x="1741488" y="5491163"/>
          <p14:tracePt t="230500" x="1731963" y="5491163"/>
        </p14:tracePtLst>
      </p14:laserTraceLst>
    </p:ext>
    <p:ext uri="{E180D4A7-C9FB-4DFB-919C-405C955672EB}">
      <p14:showEvtLst xmlns:p14="http://schemas.microsoft.com/office/powerpoint/2010/main">
        <p14:playEvt time="196" objId="2"/>
        <p14:stopEvt time="246948" objId="2"/>
      </p14:showEvt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dirty="0" smtClean="0"/>
              <a:t>fim</a:t>
            </a:r>
            <a:endParaRPr lang="en-US" altLang="en-US" dirty="0" smtClean="0"/>
          </a:p>
        </p:txBody>
      </p:sp>
      <p:sp>
        <p:nvSpPr>
          <p:cNvPr id="5" name="Subtítulo 2"/>
          <p:cNvSpPr txBox="1">
            <a:spLocks/>
          </p:cNvSpPr>
          <p:nvPr/>
        </p:nvSpPr>
        <p:spPr bwMode="auto"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55000" lnSpcReduction="20000"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Seção 15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Especificação e Estimação – Parte 3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 de Souza Borges Quintana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marcel.Quintana@ini.fiocruz.br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2019</a:t>
            </a:r>
            <a:endParaRPr lang="pt-BR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91625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2319</TotalTime>
  <Words>495</Words>
  <Application>Microsoft Office PowerPoint</Application>
  <PresentationFormat>Apresentação na tela (4:3)</PresentationFormat>
  <Paragraphs>116</Paragraphs>
  <Slides>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Cambria Math</vt:lpstr>
      <vt:lpstr>Tema do Office</vt:lpstr>
      <vt:lpstr>Regression and Clinical prediction models</vt:lpstr>
      <vt:lpstr>Estrutura</vt:lpstr>
      <vt:lpstr>4. Seleção de efeitos principais (Cap 11)</vt:lpstr>
      <vt:lpstr>4. Seleção de efeitos principais (Cap 11)</vt:lpstr>
      <vt:lpstr>4. Seleção de efeitos principais (Cap 11)</vt:lpstr>
      <vt:lpstr>4. Seleção de efeitos principais (Cap 11)</vt:lpstr>
      <vt:lpstr>4. Seleção de efeitos principais (Cap 11)</vt:lpstr>
      <vt:lpstr>4. Seleção de efeitos principais (Cap 11)</vt:lpstr>
      <vt:lpstr>fim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Vinicius Kunz Carneiro de Souza</dc:creator>
  <cp:lastModifiedBy>Pedro Brasil</cp:lastModifiedBy>
  <cp:revision>212</cp:revision>
  <dcterms:created xsi:type="dcterms:W3CDTF">2013-12-06T17:33:37Z</dcterms:created>
  <dcterms:modified xsi:type="dcterms:W3CDTF">2019-11-19T20:02:24Z</dcterms:modified>
</cp:coreProperties>
</file>