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303" r:id="rId3"/>
    <p:sldId id="262" r:id="rId4"/>
    <p:sldId id="263" r:id="rId5"/>
    <p:sldId id="281" r:id="rId6"/>
    <p:sldId id="282" r:id="rId7"/>
    <p:sldId id="272" r:id="rId8"/>
    <p:sldId id="283" r:id="rId9"/>
    <p:sldId id="284" r:id="rId10"/>
    <p:sldId id="285" r:id="rId11"/>
    <p:sldId id="286" r:id="rId12"/>
    <p:sldId id="288" r:id="rId13"/>
    <p:sldId id="264" r:id="rId14"/>
    <p:sldId id="265" r:id="rId15"/>
    <p:sldId id="273" r:id="rId16"/>
    <p:sldId id="274" r:id="rId17"/>
    <p:sldId id="289" r:id="rId18"/>
    <p:sldId id="290" r:id="rId19"/>
    <p:sldId id="291" r:id="rId20"/>
    <p:sldId id="304" r:id="rId21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1" autoAdjust="0"/>
    <p:restoredTop sz="94660"/>
  </p:normalViewPr>
  <p:slideViewPr>
    <p:cSldViewPr>
      <p:cViewPr varScale="1">
        <p:scale>
          <a:sx n="64" d="100"/>
          <a:sy n="64" d="100"/>
        </p:scale>
        <p:origin x="126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091C132-A26A-4E4A-9FC0-0029AE183C2C}" type="datetimeFigureOut">
              <a:rPr lang="pt-BR"/>
              <a:pPr>
                <a:defRPr/>
              </a:pPr>
              <a:t>19/11/2019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0AC44E3-9B80-42D4-82B4-D8E80D38FBD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8524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41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E73C457-3A55-4C12-937D-41CDC1CA7A50}" type="slidenum">
              <a:rPr lang="en-US" altLang="pt-BR" smtClean="0"/>
              <a:pPr/>
              <a:t>1</a:t>
            </a:fld>
            <a:endParaRPr lang="en-US" altLang="pt-BR" smtClean="0"/>
          </a:p>
        </p:txBody>
      </p:sp>
    </p:spTree>
    <p:extLst>
      <p:ext uri="{BB962C8B-B14F-4D97-AF65-F5344CB8AC3E}">
        <p14:creationId xmlns:p14="http://schemas.microsoft.com/office/powerpoint/2010/main" val="2890062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41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E73C457-3A55-4C12-937D-41CDC1CA7A50}" type="slidenum">
              <a:rPr lang="en-US" altLang="pt-BR" smtClean="0"/>
              <a:pPr/>
              <a:t>20</a:t>
            </a:fld>
            <a:endParaRPr lang="en-US" altLang="pt-BR" smtClean="0"/>
          </a:p>
        </p:txBody>
      </p:sp>
    </p:spTree>
    <p:extLst>
      <p:ext uri="{BB962C8B-B14F-4D97-AF65-F5344CB8AC3E}">
        <p14:creationId xmlns:p14="http://schemas.microsoft.com/office/powerpoint/2010/main" val="435720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EF17E-6367-44F3-BFFD-CEE0AF1C5458}" type="datetimeFigureOut">
              <a:rPr lang="pt-BR"/>
              <a:pPr>
                <a:defRPr/>
              </a:pPr>
              <a:t>19/11/2019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E9BF1-DDBB-4FA8-92B4-597BCC76283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11440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CD244-6DCE-41AC-9699-0A9C8BEFC531}" type="datetimeFigureOut">
              <a:rPr lang="pt-BR"/>
              <a:pPr>
                <a:defRPr/>
              </a:pPr>
              <a:t>19/11/2019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57C7B-235A-4BDD-BF58-B33DB231830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32857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3FAF6-3FA9-40CE-9D3C-DBD5E06216D1}" type="datetimeFigureOut">
              <a:rPr lang="pt-BR"/>
              <a:pPr>
                <a:defRPr/>
              </a:pPr>
              <a:t>19/11/2019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50F10-E88E-495D-9B83-6F5764DC652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34430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93660-B47A-43FC-969C-5C51D8007049}" type="datetimeFigureOut">
              <a:rPr lang="pt-BR"/>
              <a:pPr>
                <a:defRPr/>
              </a:pPr>
              <a:t>19/11/2019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206A3-71E9-4DC9-974E-8DDC958B32E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28659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0A82F-3B9A-4FEA-A3C4-4C249170B7E5}" type="datetimeFigureOut">
              <a:rPr lang="pt-BR"/>
              <a:pPr>
                <a:defRPr/>
              </a:pPr>
              <a:t>19/11/2019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774A7-6288-498A-AFFF-93F627BD2F3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05161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65599-8F35-4C16-968C-E5C1A5DDA057}" type="datetimeFigureOut">
              <a:rPr lang="pt-BR"/>
              <a:pPr>
                <a:defRPr/>
              </a:pPr>
              <a:t>19/11/2019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C1B04-93E6-4C5F-8155-3DB9DEF198E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5830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16A3D-CF2C-4327-B653-3903F96D4BDF}" type="datetimeFigureOut">
              <a:rPr lang="pt-BR"/>
              <a:pPr>
                <a:defRPr/>
              </a:pPr>
              <a:t>19/11/2019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3B333-C332-4189-BAE9-2714B772270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99580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B414E-83CF-41A3-A780-EDD72C498181}" type="datetimeFigureOut">
              <a:rPr lang="pt-BR"/>
              <a:pPr>
                <a:defRPr/>
              </a:pPr>
              <a:t>19/11/2019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FF2AD-68C4-4376-8C02-2E38180DB43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69629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6E495-3919-406C-91B4-108A265E35B1}" type="datetimeFigureOut">
              <a:rPr lang="pt-BR"/>
              <a:pPr>
                <a:defRPr/>
              </a:pPr>
              <a:t>19/11/2019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B9228-7B9D-4FBE-9D3B-F746EF13F48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19619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60A1E-F591-4FB4-9E42-20403EDBE6A2}" type="datetimeFigureOut">
              <a:rPr lang="pt-BR"/>
              <a:pPr>
                <a:defRPr/>
              </a:pPr>
              <a:t>19/11/2019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7DA49-E4C9-4F68-A6DF-B41480D7529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72271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24781-01FF-4BB4-BC94-8BE81FDD82EA}" type="datetimeFigureOut">
              <a:rPr lang="pt-BR"/>
              <a:pPr>
                <a:defRPr/>
              </a:pPr>
              <a:t>19/11/2019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5B0ED-C548-475E-9C28-86B0EF95C5C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9160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80C37F-C97F-4787-B5C5-B7D3F6C1BE82}" type="datetimeFigureOut">
              <a:rPr lang="pt-BR"/>
              <a:pPr>
                <a:defRPr/>
              </a:pPr>
              <a:t>19/11/2019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ED9525D-5F21-445F-AB27-E22CC7519DB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t-BR" altLang="pt-BR" dirty="0" err="1" smtClean="0"/>
              <a:t>Regression</a:t>
            </a:r>
            <a:r>
              <a:rPr lang="pt-BR" altLang="pt-BR" dirty="0" smtClean="0"/>
              <a:t> </a:t>
            </a:r>
            <a:r>
              <a:rPr lang="pt-BR" altLang="pt-BR" dirty="0" err="1" smtClean="0"/>
              <a:t>and</a:t>
            </a:r>
            <a:r>
              <a:rPr lang="pt-BR" altLang="pt-BR" dirty="0" smtClean="0"/>
              <a:t> </a:t>
            </a:r>
            <a:r>
              <a:rPr lang="pt-BR" altLang="pt-BR" dirty="0" err="1" smtClean="0"/>
              <a:t>Clinical</a:t>
            </a:r>
            <a:r>
              <a:rPr lang="pt-BR" altLang="pt-BR" dirty="0" smtClean="0"/>
              <a:t> </a:t>
            </a:r>
            <a:r>
              <a:rPr lang="pt-BR" altLang="pt-BR" dirty="0" err="1" smtClean="0"/>
              <a:t>prediction</a:t>
            </a:r>
            <a:r>
              <a:rPr lang="pt-BR" altLang="pt-BR" dirty="0" smtClean="0"/>
              <a:t> </a:t>
            </a:r>
            <a:r>
              <a:rPr lang="pt-BR" altLang="pt-BR" dirty="0" err="1" smtClean="0"/>
              <a:t>models</a:t>
            </a:r>
            <a:endParaRPr lang="en-US" altLang="en-US" dirty="0" smtClean="0"/>
          </a:p>
        </p:txBody>
      </p:sp>
      <p:sp>
        <p:nvSpPr>
          <p:cNvPr id="5" name="Subtítulo 2"/>
          <p:cNvSpPr txBox="1">
            <a:spLocks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55000" lnSpcReduction="2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Seção 14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Especificação e Estimação – Parte 2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t-BR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Marcel de Souza Borges Quintana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marcel.Quintana@ini.fiocruz.br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2019</a:t>
            </a:r>
            <a:endParaRPr lang="pt-BR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pt-BR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9143" x="1295400" y="5010150"/>
          <p14:tracePt t="9884" x="1330325" y="5018088"/>
          <p14:tracePt t="9890" x="1393825" y="5037138"/>
          <p14:tracePt t="9909" x="1544638" y="5072063"/>
          <p14:tracePt t="9926" x="1616075" y="5089525"/>
          <p14:tracePt t="9942" x="1704975" y="5108575"/>
          <p14:tracePt t="9959" x="1741488" y="5116513"/>
          <p14:tracePt t="9977" x="1768475" y="5126038"/>
          <p14:tracePt t="10009" x="1776413" y="5126038"/>
          <p14:tracePt t="10029" x="1785938" y="5126038"/>
          <p14:tracePt t="10743" x="1847850" y="5133975"/>
          <p14:tracePt t="10759" x="2027238" y="5170488"/>
          <p14:tracePt t="10767" x="2357438" y="5232400"/>
          <p14:tracePt t="10784" x="3330575" y="5411788"/>
          <p14:tracePt t="10800" x="3973513" y="5545138"/>
          <p14:tracePt t="10816" x="5286375" y="5813425"/>
          <p14:tracePt t="10833" x="6340475" y="6027738"/>
          <p14:tracePt t="10849" x="6769100" y="6134100"/>
          <p14:tracePt t="10865" x="7466013" y="6313488"/>
          <p14:tracePt t="10882" x="7974013" y="6456363"/>
          <p14:tracePt t="10898" x="8143875" y="6491288"/>
          <p14:tracePt t="10915" x="8340725" y="6537325"/>
          <p14:tracePt t="10931" x="8412163" y="6554788"/>
          <p14:tracePt t="10947" x="8429625" y="6554788"/>
          <p14:tracePt t="10964" x="8456613" y="6562725"/>
          <p14:tracePt t="10981" x="8466138" y="6562725"/>
          <p14:tracePt t="10997" x="8466138" y="6572250"/>
          <p14:tracePt t="11013" x="8474075" y="6572250"/>
          <p14:tracePt t="11032" x="8483600" y="6572250"/>
          <p14:tracePt t="11071" x="8491538" y="6572250"/>
          <p14:tracePt t="11082" x="8501063" y="6572250"/>
          <p14:tracePt t="11096" x="8528050" y="6581775"/>
          <p14:tracePt t="11112" x="8742363" y="6599238"/>
          <p14:tracePt t="11129" x="8912225" y="6626225"/>
          <p14:tracePt t="11359" x="9018588" y="6608763"/>
          <p14:tracePt t="11375" x="8966200" y="6589713"/>
          <p14:tracePt t="11392" x="8920163" y="6572250"/>
          <p14:tracePt t="11408" x="8902700" y="6562725"/>
          <p14:tracePt t="11425" x="8894763" y="6562725"/>
          <p14:tracePt t="11441" x="8885238" y="6554788"/>
          <p14:tracePt t="11474" x="8875713" y="6554788"/>
          <p14:tracePt t="11547" x="0" y="0"/>
        </p14:tracePtLst>
      </p14:laserTrace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2019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err="1"/>
              <a:t>Session</a:t>
            </a:r>
            <a:r>
              <a:rPr lang="pt-BR" dirty="0"/>
              <a:t> </a:t>
            </a:r>
            <a:r>
              <a:rPr lang="pt-BR" dirty="0" smtClean="0"/>
              <a:t>4</a:t>
            </a:r>
            <a:endParaRPr lang="pt-BR" dirty="0"/>
          </a:p>
        </p:txBody>
      </p:sp>
      <p:sp>
        <p:nvSpPr>
          <p:cNvPr id="19460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FA6F0E-0A79-477E-BD8C-B7A01939DE14}" type="slidenum">
              <a:rPr lang="pt-BR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pt-BR" altLang="en-US" sz="1200" smtClean="0">
              <a:solidFill>
                <a:srgbClr val="898989"/>
              </a:solidFill>
            </a:endParaRPr>
          </a:p>
        </p:txBody>
      </p:sp>
      <p:sp>
        <p:nvSpPr>
          <p:cNvPr id="19461" name="Título 2"/>
          <p:cNvSpPr>
            <a:spLocks noGrp="1"/>
          </p:cNvSpPr>
          <p:nvPr>
            <p:ph type="title"/>
          </p:nvPr>
        </p:nvSpPr>
        <p:spPr>
          <a:xfrm>
            <a:off x="468313" y="-242888"/>
            <a:ext cx="8434387" cy="114300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pt-BR" sz="2000" b="1" smtClean="0"/>
              <a:t>2. Codificação de preditores categóricos e contínuos (Cap 9)</a:t>
            </a:r>
          </a:p>
        </p:txBody>
      </p:sp>
      <p:sp>
        <p:nvSpPr>
          <p:cNvPr id="19462" name="Título 2"/>
          <p:cNvSpPr txBox="1">
            <a:spLocks/>
          </p:cNvSpPr>
          <p:nvPr/>
        </p:nvSpPr>
        <p:spPr bwMode="auto">
          <a:xfrm>
            <a:off x="250825" y="341313"/>
            <a:ext cx="8435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5143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pt-BR" sz="4000"/>
              <a:t>Contínuos</a:t>
            </a:r>
            <a:endParaRPr lang="en-US" altLang="pt-BR" sz="4200"/>
          </a:p>
        </p:txBody>
      </p:sp>
      <p:pic>
        <p:nvPicPr>
          <p:cNvPr id="19463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3" y="1052513"/>
            <a:ext cx="6846887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611188" y="4816475"/>
            <a:ext cx="8075612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pt-BR" dirty="0">
                <a:latin typeface="+mn-lt"/>
                <a:cs typeface="+mn-cs"/>
              </a:rPr>
              <a:t>Para extrapolação, as transformações polinomiais podem ser mais robustas.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pt-BR" dirty="0">
                <a:latin typeface="+mn-lt"/>
                <a:cs typeface="+mn-cs"/>
              </a:rPr>
              <a:t>As maiores diferenças entre as transformações polinomiais e os </a:t>
            </a:r>
            <a:r>
              <a:rPr lang="pt-BR" dirty="0" err="1">
                <a:latin typeface="+mn-lt"/>
                <a:cs typeface="+mn-cs"/>
              </a:rPr>
              <a:t>splines</a:t>
            </a:r>
            <a:r>
              <a:rPr lang="pt-BR" dirty="0">
                <a:latin typeface="+mn-lt"/>
                <a:cs typeface="+mn-cs"/>
              </a:rPr>
              <a:t> são nas caudas</a:t>
            </a:r>
          </a:p>
          <a:p>
            <a:pPr marL="914400" lvl="1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pt-BR" dirty="0">
                <a:latin typeface="+mn-lt"/>
                <a:cs typeface="+mn-cs"/>
              </a:rPr>
              <a:t>Se tiver hipótese de inflexão na cauda -&gt; </a:t>
            </a:r>
            <a:r>
              <a:rPr lang="pt-BR" dirty="0" smtClean="0">
                <a:latin typeface="+mn-lt"/>
                <a:cs typeface="+mn-cs"/>
              </a:rPr>
              <a:t>dar preferência </a:t>
            </a:r>
            <a:r>
              <a:rPr lang="pt-BR" dirty="0">
                <a:latin typeface="+mn-lt"/>
                <a:cs typeface="+mn-cs"/>
              </a:rPr>
              <a:t>polinomiais</a:t>
            </a:r>
          </a:p>
          <a:p>
            <a:pPr marL="914400" lvl="1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pt-BR" dirty="0">
                <a:latin typeface="+mn-lt"/>
                <a:cs typeface="+mn-cs"/>
              </a:rPr>
              <a:t>Se não tiver -&gt; </a:t>
            </a:r>
            <a:r>
              <a:rPr lang="pt-BR" dirty="0" smtClean="0">
                <a:latin typeface="+mn-lt"/>
                <a:cs typeface="+mn-cs"/>
              </a:rPr>
              <a:t>dar preferência para </a:t>
            </a:r>
            <a:r>
              <a:rPr lang="pt-BR" dirty="0" err="1">
                <a:latin typeface="+mn-lt"/>
                <a:cs typeface="+mn-cs"/>
              </a:rPr>
              <a:t>splines</a:t>
            </a:r>
            <a:endParaRPr lang="pt-BR" dirty="0">
              <a:latin typeface="+mn-lt"/>
              <a:cs typeface="+mn-cs"/>
            </a:endParaRPr>
          </a:p>
        </p:txBody>
      </p:sp>
      <p:sp>
        <p:nvSpPr>
          <p:cNvPr id="9" name="Espaço Reservado para Data 3"/>
          <p:cNvSpPr txBox="1">
            <a:spLocks/>
          </p:cNvSpPr>
          <p:nvPr/>
        </p:nvSpPr>
        <p:spPr>
          <a:xfrm>
            <a:off x="467544" y="6381328"/>
            <a:ext cx="21336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dirty="0" smtClean="0"/>
              <a:t>2019</a:t>
            </a:r>
            <a:endParaRPr lang="pt-BR" dirty="0"/>
          </a:p>
        </p:txBody>
      </p:sp>
      <p:sp>
        <p:nvSpPr>
          <p:cNvPr id="10" name="Espaço Reservado para Rodapé 4"/>
          <p:cNvSpPr txBox="1">
            <a:spLocks/>
          </p:cNvSpPr>
          <p:nvPr/>
        </p:nvSpPr>
        <p:spPr>
          <a:xfrm>
            <a:off x="3134544" y="6381328"/>
            <a:ext cx="28956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t-BR" dirty="0" err="1" smtClean="0"/>
              <a:t>Session</a:t>
            </a:r>
            <a:r>
              <a:rPr lang="pt-BR" dirty="0" smtClean="0"/>
              <a:t> 14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532" x="5045075" y="3973513"/>
          <p14:tracePt t="543" x="5037138" y="3956050"/>
          <p14:tracePt t="551" x="5000625" y="3919538"/>
          <p14:tracePt t="562" x="4956175" y="3867150"/>
          <p14:tracePt t="572" x="4902200" y="3813175"/>
          <p14:tracePt t="589" x="4848225" y="3741738"/>
          <p14:tracePt t="605" x="4741863" y="3633788"/>
          <p14:tracePt t="622" x="4660900" y="3554413"/>
          <p14:tracePt t="639" x="4616450" y="3517900"/>
          <p14:tracePt t="655" x="4527550" y="3446463"/>
          <p14:tracePt t="672" x="4438650" y="3367088"/>
          <p14:tracePt t="689" x="4402138" y="3322638"/>
          <p14:tracePt t="705" x="4295775" y="3232150"/>
          <p14:tracePt t="722" x="4197350" y="3143250"/>
          <p14:tracePt t="739" x="4143375" y="3098800"/>
          <p14:tracePt t="755" x="4027488" y="3000375"/>
          <p14:tracePt t="772" x="3902075" y="2911475"/>
          <p14:tracePt t="788" x="3840163" y="2867025"/>
          <p14:tracePt t="805" x="3724275" y="2803525"/>
          <p14:tracePt t="822" x="3643313" y="2751138"/>
          <p14:tracePt t="839" x="3598863" y="2724150"/>
          <p14:tracePt t="855" x="3527425" y="2679700"/>
          <p14:tracePt t="872" x="3455988" y="2625725"/>
          <p14:tracePt t="889" x="3367088" y="2581275"/>
          <p14:tracePt t="905" x="3340100" y="2562225"/>
          <p14:tracePt t="922" x="3286125" y="2544763"/>
          <p14:tracePt t="939" x="3251200" y="2527300"/>
          <p14:tracePt t="955" x="3232150" y="2517775"/>
          <p14:tracePt t="972" x="3197225" y="2509838"/>
          <p14:tracePt t="989" x="3160713" y="2500313"/>
          <p14:tracePt t="1005" x="3143250" y="2490788"/>
          <p14:tracePt t="1022" x="3133725" y="2482850"/>
          <p14:tracePt t="1039" x="3116263" y="2473325"/>
          <p14:tracePt t="1072" x="3108325" y="2473325"/>
          <p14:tracePt t="1089" x="3098800" y="2465388"/>
          <p14:tracePt t="1109" x="3089275" y="2465388"/>
          <p14:tracePt t="1158" x="3081338" y="2465388"/>
          <p14:tracePt t="1227" x="3071813" y="2465388"/>
          <p14:tracePt t="1247" x="3062288" y="2465388"/>
          <p14:tracePt t="1268" x="3054350" y="2465388"/>
          <p14:tracePt t="1276" x="3044825" y="2465388"/>
          <p14:tracePt t="1289" x="3027363" y="2465388"/>
          <p14:tracePt t="1306" x="2973388" y="2465388"/>
          <p14:tracePt t="1323" x="2928938" y="2465388"/>
          <p14:tracePt t="1339" x="2822575" y="2473325"/>
          <p14:tracePt t="1355" x="2768600" y="2482850"/>
          <p14:tracePt t="1372" x="2660650" y="2500313"/>
          <p14:tracePt t="1388" x="2571750" y="2517775"/>
          <p14:tracePt t="1406" x="2517775" y="2544763"/>
          <p14:tracePt t="1422" x="2500313" y="2562225"/>
          <p14:tracePt t="1439" x="2490788" y="2598738"/>
          <p14:tracePt t="1455" x="2482850" y="2643188"/>
          <p14:tracePt t="1472" x="2482850" y="2670175"/>
          <p14:tracePt t="1489" x="2482850" y="2776538"/>
          <p14:tracePt t="1505" x="2482850" y="2928938"/>
          <p14:tracePt t="1522" x="2482850" y="3027363"/>
          <p14:tracePt t="1538" x="2490788" y="3214688"/>
          <p14:tracePt t="1555" x="2527300" y="3411538"/>
          <p14:tracePt t="1572" x="2554288" y="3509963"/>
          <p14:tracePt t="1589" x="2608263" y="3697288"/>
          <p14:tracePt t="1605" x="2670175" y="3894138"/>
          <p14:tracePt t="1622" x="2697163" y="3973513"/>
          <p14:tracePt t="1639" x="2741613" y="4071938"/>
          <p14:tracePt t="1655" x="2776538" y="4160838"/>
          <p14:tracePt t="1672" x="2786063" y="4179888"/>
          <p14:tracePt t="1689" x="2803525" y="4214813"/>
          <p14:tracePt t="1705" x="2822575" y="4251325"/>
          <p14:tracePt t="1722" x="2840038" y="4268788"/>
          <p14:tracePt t="1739" x="2867025" y="4313238"/>
          <p14:tracePt t="1755" x="2894013" y="4330700"/>
          <p14:tracePt t="1772" x="2901950" y="4348163"/>
          <p14:tracePt t="1789" x="2928938" y="4367213"/>
          <p14:tracePt t="1805" x="2946400" y="4375150"/>
          <p14:tracePt t="1822" x="2955925" y="4384675"/>
          <p14:tracePt t="1839" x="2973388" y="4394200"/>
          <p14:tracePt t="1855" x="3009900" y="4402138"/>
          <p14:tracePt t="1872" x="3027363" y="4419600"/>
          <p14:tracePt t="1889" x="3125788" y="4465638"/>
          <p14:tracePt t="1905" x="3268663" y="4518025"/>
          <p14:tracePt t="1922" x="3419475" y="4572000"/>
          <p14:tracePt t="1939" x="3500438" y="4598988"/>
          <p14:tracePt t="1955" x="3643313" y="4633913"/>
          <p14:tracePt t="1972" x="3813175" y="4660900"/>
          <p14:tracePt t="1989" x="3911600" y="4670425"/>
          <p14:tracePt t="2005" x="4098925" y="4670425"/>
          <p14:tracePt t="2022" x="4340225" y="4670425"/>
          <p14:tracePt t="2039" x="4500563" y="4670425"/>
          <p14:tracePt t="2055" x="4894263" y="4660900"/>
          <p14:tracePt t="2072" x="5197475" y="4652963"/>
          <p14:tracePt t="2089" x="5375275" y="4625975"/>
          <p14:tracePt t="2105" x="5776913" y="4562475"/>
          <p14:tracePt t="2122" x="6081713" y="4491038"/>
          <p14:tracePt t="2139" x="6224588" y="4465638"/>
          <p14:tracePt t="2155" x="6483350" y="4367213"/>
          <p14:tracePt t="2172" x="6724650" y="4259263"/>
          <p14:tracePt t="2189" x="6831013" y="4205288"/>
          <p14:tracePt t="2205" x="7000875" y="4116388"/>
          <p14:tracePt t="2222" x="7099300" y="4027488"/>
          <p14:tracePt t="2239" x="7143750" y="3983038"/>
          <p14:tracePt t="2255" x="7224713" y="3875088"/>
          <p14:tracePt t="2272" x="7304088" y="3732213"/>
          <p14:tracePt t="2289" x="7367588" y="3581400"/>
          <p14:tracePt t="2305" x="7385050" y="3527425"/>
          <p14:tracePt t="2322" x="7402513" y="3465513"/>
          <p14:tracePt t="2339" x="7412038" y="3446463"/>
          <p14:tracePt t="2355" x="7419975" y="3438525"/>
          <p14:tracePt t="2372" x="7419975" y="3429000"/>
          <p14:tracePt t="2389" x="7419975" y="3419475"/>
          <p14:tracePt t="2409" x="7419975" y="3411538"/>
          <p14:tracePt t="2459" x="7412038" y="3411538"/>
          <p14:tracePt t="2498" x="7402513" y="3411538"/>
          <p14:tracePt t="2539" x="7394575" y="3411538"/>
          <p14:tracePt t="2569" x="7385050" y="3411538"/>
          <p14:tracePt t="2578" x="7375525" y="3411538"/>
          <p14:tracePt t="2589" x="7358063" y="3419475"/>
          <p14:tracePt t="2605" x="7313613" y="3429000"/>
          <p14:tracePt t="2622" x="7188200" y="3509963"/>
          <p14:tracePt t="2638" x="6956425" y="3643313"/>
          <p14:tracePt t="2655" x="6786563" y="3741738"/>
          <p14:tracePt t="2672" x="6357938" y="3990975"/>
          <p14:tracePt t="2689" x="5938838" y="4214813"/>
          <p14:tracePt t="2705" x="5776913" y="4286250"/>
          <p14:tracePt t="2722" x="5562600" y="4384675"/>
          <p14:tracePt t="2738" x="5322888" y="4465638"/>
          <p14:tracePt t="2755" x="5205413" y="4500563"/>
          <p14:tracePt t="2772" x="4956175" y="4537075"/>
          <p14:tracePt t="2788" x="4697413" y="4545013"/>
          <p14:tracePt t="2805" x="4562475" y="4545013"/>
          <p14:tracePt t="2822" x="4303713" y="4537075"/>
          <p14:tracePt t="2839" x="4027488" y="4473575"/>
          <p14:tracePt t="2856" x="3732213" y="4394200"/>
          <p14:tracePt t="2872" x="3554413" y="4330700"/>
          <p14:tracePt t="2889" x="3224213" y="4197350"/>
          <p14:tracePt t="2905" x="2946400" y="4054475"/>
          <p14:tracePt t="2922" x="2822575" y="3983038"/>
          <p14:tracePt t="2938" x="2598738" y="3803650"/>
          <p14:tracePt t="2956" x="2401888" y="3633788"/>
          <p14:tracePt t="2972" x="2303463" y="3527425"/>
          <p14:tracePt t="2988" x="2133600" y="3276600"/>
          <p14:tracePt t="3005" x="2009775" y="3044825"/>
          <p14:tracePt t="3022" x="1955800" y="2938463"/>
          <p14:tracePt t="3038" x="1884363" y="2687638"/>
          <p14:tracePt t="3055" x="1830388" y="2411413"/>
          <p14:tracePt t="3072" x="1795463" y="2224088"/>
          <p14:tracePt t="3089" x="1714500" y="1795463"/>
          <p14:tracePt t="3105" x="1652588" y="1490663"/>
          <p14:tracePt t="3122" x="1633538" y="1401763"/>
          <p14:tracePt t="3138" x="1608138" y="1303338"/>
          <p14:tracePt t="3155" x="1589088" y="1258888"/>
          <p14:tracePt t="3172" x="1589088" y="1250950"/>
          <p14:tracePt t="3188" x="1581150" y="1241425"/>
          <p14:tracePt t="3205" x="1571625" y="1241425"/>
          <p14:tracePt t="3244" x="1562100" y="1241425"/>
          <p14:tracePt t="3264" x="1562100" y="1250950"/>
          <p14:tracePt t="3284" x="1562100" y="1258888"/>
          <p14:tracePt t="3303" x="1562100" y="1276350"/>
          <p14:tracePt t="3314" x="1562100" y="1295400"/>
          <p14:tracePt t="3323" x="1562100" y="1330325"/>
          <p14:tracePt t="3339" x="1562100" y="1401763"/>
          <p14:tracePt t="3355" x="1571625" y="1616075"/>
          <p14:tracePt t="3372" x="1589088" y="2000250"/>
          <p14:tracePt t="3389" x="1598613" y="2224088"/>
          <p14:tracePt t="3405" x="1643063" y="2679700"/>
          <p14:tracePt t="3422" x="1687513" y="3071813"/>
          <p14:tracePt t="3438" x="1714500" y="3251200"/>
          <p14:tracePt t="3455" x="1758950" y="3554413"/>
          <p14:tracePt t="3472" x="1776413" y="3776663"/>
          <p14:tracePt t="3488" x="1785938" y="3875088"/>
          <p14:tracePt t="3505" x="1795463" y="4000500"/>
          <p14:tracePt t="3522" x="1803400" y="4089400"/>
          <p14:tracePt t="3539" x="1803400" y="4116388"/>
          <p14:tracePt t="3555" x="1803400" y="4152900"/>
          <p14:tracePt t="3572" x="1803400" y="4170363"/>
          <p14:tracePt t="3588" x="1803400" y="4179888"/>
          <p14:tracePt t="3605" x="1803400" y="4187825"/>
          <p14:tracePt t="3701" x="1803400" y="4179888"/>
          <p14:tracePt t="3721" x="1803400" y="4170363"/>
          <p14:tracePt t="3730" x="1803400" y="4160838"/>
          <p14:tracePt t="3740" x="1803400" y="4143375"/>
          <p14:tracePt t="3755" x="1803400" y="4108450"/>
          <p14:tracePt t="3772" x="1803400" y="4010025"/>
          <p14:tracePt t="3788" x="1795463" y="3938588"/>
          <p14:tracePt t="3805" x="1776413" y="3759200"/>
          <p14:tracePt t="3822" x="1776413" y="3465513"/>
          <p14:tracePt t="3839" x="1776413" y="2955925"/>
          <p14:tracePt t="3855" x="1776413" y="2705100"/>
          <p14:tracePt t="3872" x="1795463" y="2232025"/>
          <p14:tracePt t="3889" x="1812925" y="1965325"/>
          <p14:tracePt t="3905" x="1822450" y="1893888"/>
          <p14:tracePt t="3922" x="1830388" y="1822450"/>
          <p14:tracePt t="3939" x="1830388" y="1812925"/>
          <p14:tracePt t="3955" x="1830388" y="1803400"/>
          <p14:tracePt t="4058" x="1830388" y="1812925"/>
          <p14:tracePt t="4078" x="1830388" y="1822450"/>
          <p14:tracePt t="4088" x="1830388" y="1830388"/>
          <p14:tracePt t="4098" x="1830388" y="1839913"/>
          <p14:tracePt t="4107" x="1830388" y="1857375"/>
          <p14:tracePt t="4122" x="1830388" y="1884363"/>
          <p14:tracePt t="4139" x="1830388" y="1973263"/>
          <p14:tracePt t="4155" x="1830388" y="2044700"/>
          <p14:tracePt t="4172" x="1830388" y="2241550"/>
          <p14:tracePt t="4188" x="1822450" y="2527300"/>
          <p14:tracePt t="4205" x="1803400" y="2697163"/>
          <p14:tracePt t="4222" x="1776413" y="3170238"/>
          <p14:tracePt t="4239" x="1768475" y="3660775"/>
          <p14:tracePt t="4255" x="1768475" y="3911600"/>
          <p14:tracePt t="4272" x="1751013" y="4303713"/>
          <p14:tracePt t="4288" x="1751013" y="4598988"/>
          <p14:tracePt t="4305" x="1751013" y="4687888"/>
          <p14:tracePt t="4322" x="1751013" y="4813300"/>
          <p14:tracePt t="4338" x="1751013" y="4867275"/>
          <p14:tracePt t="4355" x="1751013" y="4894263"/>
          <p14:tracePt t="4388" x="1751013" y="4902200"/>
          <p14:tracePt t="4495" x="1758950" y="4902200"/>
          <p14:tracePt t="4525" x="1758950" y="4884738"/>
          <p14:tracePt t="4535" x="1758950" y="4857750"/>
          <p14:tracePt t="4544" x="1758950" y="4822825"/>
          <p14:tracePt t="4556" x="1768475" y="4768850"/>
          <p14:tracePt t="4572" x="1768475" y="4697413"/>
          <p14:tracePt t="4588" x="1768475" y="4456113"/>
          <p14:tracePt t="4605" x="1751013" y="3822700"/>
          <p14:tracePt t="4622" x="1751013" y="3357563"/>
          <p14:tracePt t="4638" x="1731963" y="2490788"/>
          <p14:tracePt t="4655" x="1731963" y="1973263"/>
          <p14:tracePt t="4672" x="1731963" y="1847850"/>
          <p14:tracePt t="4688" x="1731963" y="1660525"/>
          <p14:tracePt t="4705" x="1731963" y="1517650"/>
          <p14:tracePt t="4722" x="1731963" y="1465263"/>
          <p14:tracePt t="4738" x="1731963" y="1366838"/>
          <p14:tracePt t="4755" x="1741488" y="1295400"/>
          <p14:tracePt t="4772" x="1751013" y="1250950"/>
          <p14:tracePt t="4789" x="1758950" y="1223963"/>
          <p14:tracePt t="4805" x="1758950" y="1214438"/>
          <p14:tracePt t="4838" x="1758950" y="1204913"/>
          <p14:tracePt t="4941" x="1758950" y="1223963"/>
          <p14:tracePt t="4952" x="1758950" y="1258888"/>
          <p14:tracePt t="4961" x="1758950" y="1295400"/>
          <p14:tracePt t="4972" x="1758950" y="1347788"/>
          <p14:tracePt t="4988" x="1758950" y="1419225"/>
          <p14:tracePt t="5005" x="1758950" y="1581150"/>
          <p14:tracePt t="5022" x="1758950" y="1830388"/>
          <p14:tracePt t="5038" x="1758950" y="1973263"/>
          <p14:tracePt t="5055" x="1758950" y="2268538"/>
          <p14:tracePt t="5072" x="1768475" y="2527300"/>
          <p14:tracePt t="5088" x="1768475" y="2660650"/>
          <p14:tracePt t="5105" x="1776413" y="2867025"/>
          <p14:tracePt t="5122" x="1785938" y="3044825"/>
          <p14:tracePt t="5138" x="1785938" y="3116263"/>
          <p14:tracePt t="5155" x="1785938" y="3232150"/>
          <p14:tracePt t="5172" x="1785938" y="3330575"/>
          <p14:tracePt t="5188" x="1785938" y="3375025"/>
          <p14:tracePt t="5205" x="1785938" y="3455988"/>
          <p14:tracePt t="5222" x="1795463" y="3517900"/>
          <p14:tracePt t="5239" x="1795463" y="3571875"/>
          <p14:tracePt t="5255" x="1795463" y="3608388"/>
          <p14:tracePt t="5272" x="1795463" y="3697288"/>
          <p14:tracePt t="5289" x="1795463" y="3768725"/>
          <p14:tracePt t="5305" x="1795463" y="3795713"/>
          <p14:tracePt t="5322" x="1795463" y="3830638"/>
          <p14:tracePt t="5339" x="1795463" y="3840163"/>
          <p14:tracePt t="5355" x="1795463" y="3848100"/>
          <p14:tracePt t="5372" x="1795463" y="3857625"/>
          <p14:tracePt t="5388" x="1795463" y="3867150"/>
          <p14:tracePt t="5418" x="1795463" y="3875088"/>
          <p14:tracePt t="5448" x="1795463" y="3884613"/>
          <p14:tracePt t="5459" x="1795463" y="3902075"/>
          <p14:tracePt t="5468" x="1795463" y="3929063"/>
          <p14:tracePt t="5477" x="1795463" y="3965575"/>
          <p14:tracePt t="5489" x="1795463" y="4010025"/>
          <p14:tracePt t="5505" x="1795463" y="4081463"/>
          <p14:tracePt t="5522" x="1785938" y="4232275"/>
          <p14:tracePt t="5538" x="1785938" y="4340225"/>
          <p14:tracePt t="5555" x="1785938" y="4375150"/>
          <p14:tracePt t="5572" x="1785938" y="4411663"/>
          <p14:tracePt t="5588" x="1785938" y="4438650"/>
          <p14:tracePt t="5622" x="1785938" y="4446588"/>
          <p14:tracePt t="5638" x="1785938" y="4456113"/>
          <p14:tracePt t="5656" x="1785938" y="4473575"/>
          <p14:tracePt t="5696" x="1785938" y="4483100"/>
          <p14:tracePt t="5934" x="1785938" y="4473575"/>
          <p14:tracePt t="5945" x="1785938" y="4456113"/>
          <p14:tracePt t="5955" x="1785938" y="4419600"/>
          <p14:tracePt t="5972" x="1785938" y="4367213"/>
          <p14:tracePt t="5988" x="1776413" y="4224338"/>
          <p14:tracePt t="6005" x="1758950" y="4044950"/>
          <p14:tracePt t="6022" x="1751013" y="3946525"/>
          <p14:tracePt t="6038" x="1724025" y="3660775"/>
          <p14:tracePt t="6055" x="1697038" y="3116263"/>
          <p14:tracePt t="6072" x="1697038" y="2438400"/>
          <p14:tracePt t="6088" x="1697038" y="2125663"/>
          <p14:tracePt t="6105" x="1697038" y="1589088"/>
          <p14:tracePt t="6122" x="1714500" y="1231900"/>
          <p14:tracePt t="6138" x="1724025" y="1116013"/>
          <p14:tracePt t="6155" x="1741488" y="946150"/>
          <p14:tracePt t="6172" x="1751013" y="847725"/>
          <p14:tracePt t="6188" x="1758950" y="822325"/>
          <p14:tracePt t="6205" x="1758950" y="795338"/>
          <p14:tracePt t="6222" x="1758950" y="785813"/>
          <p14:tracePt t="6400" x="1758950" y="795338"/>
          <p14:tracePt t="6412" x="1758950" y="812800"/>
          <p14:tracePt t="6422" x="1758950" y="830263"/>
          <p14:tracePt t="6438" x="1758950" y="857250"/>
          <p14:tracePt t="6455" x="1758950" y="946150"/>
          <p14:tracePt t="6472" x="1768475" y="1062038"/>
          <p14:tracePt t="6488" x="1776413" y="1133475"/>
          <p14:tracePt t="6505" x="1803400" y="1374775"/>
          <p14:tracePt t="6522" x="1830388" y="1687513"/>
          <p14:tracePt t="6538" x="1839913" y="1822450"/>
          <p14:tracePt t="6555" x="1857375" y="2062163"/>
          <p14:tracePt t="6572" x="1874838" y="2268538"/>
          <p14:tracePt t="6589" x="1893888" y="2428875"/>
          <p14:tracePt t="6605" x="1893888" y="2490788"/>
          <p14:tracePt t="6622" x="1901825" y="2589213"/>
          <p14:tracePt t="6639" x="1911350" y="2652713"/>
          <p14:tracePt t="6655" x="1919288" y="2679700"/>
          <p14:tracePt t="6672" x="1928813" y="2732088"/>
          <p14:tracePt t="6689" x="1928813" y="2795588"/>
          <p14:tracePt t="6705" x="1928813" y="2830513"/>
          <p14:tracePt t="6722" x="1928813" y="2901950"/>
          <p14:tracePt t="6738" x="1928813" y="2982913"/>
          <p14:tracePt t="6755" x="1928813" y="3017838"/>
          <p14:tracePt t="6772" x="1938338" y="3089275"/>
          <p14:tracePt t="6788" x="1938338" y="3170238"/>
          <p14:tracePt t="6805" x="1938338" y="3205163"/>
          <p14:tracePt t="6822" x="1938338" y="3276600"/>
          <p14:tracePt t="6838" x="1938338" y="3348038"/>
          <p14:tracePt t="6855" x="1938338" y="3384550"/>
          <p14:tracePt t="6872" x="1938338" y="3455988"/>
          <p14:tracePt t="6888" x="1938338" y="3500438"/>
          <p14:tracePt t="6905" x="1938338" y="3536950"/>
          <p14:tracePt t="6922" x="1946275" y="3616325"/>
          <p14:tracePt t="6938" x="1946275" y="3714750"/>
          <p14:tracePt t="6955" x="1946275" y="3776663"/>
          <p14:tracePt t="6972" x="1955800" y="3911600"/>
          <p14:tracePt t="6988" x="1965325" y="4000500"/>
          <p14:tracePt t="7005" x="1973263" y="4037013"/>
          <p14:tracePt t="7022" x="1973263" y="4081463"/>
          <p14:tracePt t="7038" x="1973263" y="4089400"/>
          <p14:tracePt t="7055" x="1973263" y="4098925"/>
          <p14:tracePt t="7484" x="1973263" y="4116388"/>
          <p14:tracePt t="7493" x="1973263" y="4133850"/>
          <p14:tracePt t="7505" x="1973263" y="4179888"/>
          <p14:tracePt t="7522" x="1982788" y="4313238"/>
          <p14:tracePt t="7538" x="1982788" y="4384675"/>
          <p14:tracePt t="7555" x="1990725" y="4562475"/>
          <p14:tracePt t="7572" x="2000250" y="4732338"/>
          <p14:tracePt t="7588" x="2009775" y="4803775"/>
          <p14:tracePt t="7605" x="2017713" y="4902200"/>
          <p14:tracePt t="7622" x="2027238" y="4946650"/>
          <p14:tracePt t="7638" x="2027238" y="4965700"/>
          <p14:tracePt t="7655" x="2027238" y="4973638"/>
          <p14:tracePt t="7672" x="2027238" y="4983163"/>
          <p14:tracePt t="7688" x="2027238" y="4991100"/>
          <p14:tracePt t="7820" x="2027238" y="4983163"/>
          <p14:tracePt t="7831" x="2027238" y="4956175"/>
          <p14:tracePt t="7840" x="2027238" y="4919663"/>
          <p14:tracePt t="7855" x="2027238" y="4875213"/>
          <p14:tracePt t="7872" x="2009775" y="4732338"/>
          <p14:tracePt t="7889" x="2000250" y="4633913"/>
          <p14:tracePt t="7891" x="1990725" y="4518025"/>
          <p14:tracePt t="7905" x="1982788" y="4384675"/>
          <p14:tracePt t="7922" x="1955800" y="4017963"/>
          <p14:tracePt t="7939" x="1928813" y="3473450"/>
          <p14:tracePt t="7955" x="1919288" y="3179763"/>
          <p14:tracePt t="7972" x="1901825" y="2732088"/>
          <p14:tracePt t="7988" x="1901825" y="2482850"/>
          <p14:tracePt t="8005" x="1901825" y="2384425"/>
          <p14:tracePt t="8022" x="1901825" y="2251075"/>
          <p14:tracePt t="8038" x="1901825" y="2152650"/>
          <p14:tracePt t="8055" x="1901825" y="2108200"/>
          <p14:tracePt t="8072" x="1901825" y="2027238"/>
          <p14:tracePt t="8088" x="1901825" y="2000250"/>
          <p14:tracePt t="8105" x="1901825" y="1990725"/>
          <p14:tracePt t="8122" x="1901825" y="1982788"/>
          <p14:tracePt t="8138" x="1911350" y="1973263"/>
          <p14:tracePt t="8155" x="1911350" y="1965325"/>
          <p14:tracePt t="8237" x="1911350" y="1955800"/>
          <p14:tracePt t="8278" x="1911350" y="1946275"/>
          <p14:tracePt t="8297" x="1911350" y="1928813"/>
          <p14:tracePt t="8307" x="1919288" y="1911350"/>
          <p14:tracePt t="8317" x="1928813" y="1874838"/>
          <p14:tracePt t="8327" x="1938338" y="1839913"/>
          <p14:tracePt t="8338" x="1946275" y="1785938"/>
          <p14:tracePt t="8355" x="1946275" y="1751013"/>
          <p14:tracePt t="8372" x="1965325" y="1687513"/>
          <p14:tracePt t="8388" x="1973263" y="1670050"/>
          <p14:tracePt t="8407" x="1973263" y="1660525"/>
          <p14:tracePt t="8535" x="1973263" y="1670050"/>
          <p14:tracePt t="8555" x="1973263" y="1679575"/>
          <p14:tracePt t="8565" x="1973263" y="1687513"/>
          <p14:tracePt t="8584" x="1973263" y="1697038"/>
          <p14:tracePt t="8605" x="1973263" y="1704975"/>
          <p14:tracePt t="8625" x="1973263" y="1714500"/>
          <p14:tracePt t="8634" x="1973263" y="1724025"/>
          <p14:tracePt t="8655" x="1973263" y="1731963"/>
          <p14:tracePt t="8674" x="1973263" y="1741488"/>
          <p14:tracePt t="8773" x="1982788" y="1741488"/>
          <p14:tracePt t="8793" x="2000250" y="1741488"/>
          <p14:tracePt t="8803" x="2017713" y="1741488"/>
          <p14:tracePt t="8813" x="2054225" y="1731963"/>
          <p14:tracePt t="8823" x="2108200" y="1714500"/>
          <p14:tracePt t="8838" x="2179638" y="1704975"/>
          <p14:tracePt t="8855" x="2357438" y="1670050"/>
          <p14:tracePt t="8872" x="2455863" y="1652588"/>
          <p14:tracePt t="8888" x="2625725" y="1633538"/>
          <p14:tracePt t="8905" x="2759075" y="1625600"/>
          <p14:tracePt t="8922" x="2857500" y="1608138"/>
          <p14:tracePt t="8938" x="2911475" y="1608138"/>
          <p14:tracePt t="8955" x="3009900" y="1598613"/>
          <p14:tracePt t="8972" x="3098800" y="1598613"/>
          <p14:tracePt t="8988" x="3152775" y="1598613"/>
          <p14:tracePt t="9005" x="3251200" y="1616075"/>
          <p14:tracePt t="9022" x="3357563" y="1660525"/>
          <p14:tracePt t="9038" x="3419475" y="1697038"/>
          <p14:tracePt t="9055" x="3562350" y="1785938"/>
          <p14:tracePt t="9072" x="3705225" y="1928813"/>
          <p14:tracePt t="9088" x="3768725" y="2009775"/>
          <p14:tracePt t="9105" x="3875088" y="2224088"/>
          <p14:tracePt t="9122" x="3990975" y="2500313"/>
          <p14:tracePt t="9139" x="4054475" y="2679700"/>
          <p14:tracePt t="9155" x="4187825" y="3098800"/>
          <p14:tracePt t="9172" x="4286250" y="3643313"/>
          <p14:tracePt t="9188" x="4340225" y="3990975"/>
          <p14:tracePt t="9205" x="4384675" y="4803775"/>
          <p14:tracePt t="9221" x="4402138" y="5465763"/>
          <p14:tracePt t="9238" x="4402138" y="5680075"/>
          <p14:tracePt t="9255" x="4394200" y="5894388"/>
          <p14:tracePt t="9272" x="4375150" y="5983288"/>
          <p14:tracePt t="9288" x="4367213" y="6010275"/>
          <p14:tracePt t="9305" x="4357688" y="6018213"/>
          <p14:tracePt t="9322" x="4348163" y="6037263"/>
          <p14:tracePt t="9339" x="4322763" y="6037263"/>
          <p14:tracePt t="9355" x="4303713" y="6037263"/>
          <p14:tracePt t="9372" x="4251325" y="6037263"/>
          <p14:tracePt t="9388" x="4170363" y="6000750"/>
          <p14:tracePt t="9405" x="4116388" y="5965825"/>
          <p14:tracePt t="9422" x="4010025" y="5867400"/>
          <p14:tracePt t="9439" x="3884613" y="5697538"/>
          <p14:tracePt t="9455" x="3822700" y="5581650"/>
          <p14:tracePt t="9472" x="3670300" y="5224463"/>
          <p14:tracePt t="9488" x="3536950" y="4714875"/>
          <p14:tracePt t="9505" x="3490913" y="4456113"/>
          <p14:tracePt t="9522" x="3465513" y="4010025"/>
          <p14:tracePt t="9538" x="3465513" y="3687763"/>
          <p14:tracePt t="9555" x="3465513" y="3571875"/>
          <p14:tracePt t="9572" x="3465513" y="3384550"/>
          <p14:tracePt t="9588" x="3500438" y="3251200"/>
          <p14:tracePt t="9605" x="3527425" y="3197225"/>
          <p14:tracePt t="9622" x="3589338" y="3089275"/>
          <p14:tracePt t="9638" x="3697288" y="2982913"/>
          <p14:tracePt t="9655" x="3813175" y="2884488"/>
          <p14:tracePt t="9672" x="3894138" y="2840038"/>
          <p14:tracePt t="9688" x="4054475" y="2786063"/>
          <p14:tracePt t="9705" x="4224338" y="2759075"/>
          <p14:tracePt t="9722" x="4313238" y="2751138"/>
          <p14:tracePt t="9738" x="4510088" y="2741613"/>
          <p14:tracePt t="9755" x="4687888" y="2741613"/>
          <p14:tracePt t="9771" x="4759325" y="2751138"/>
          <p14:tracePt t="9788" x="4929188" y="2795588"/>
          <p14:tracePt t="9805" x="5010150" y="2822575"/>
          <p14:tracePt t="9822" x="5153025" y="2919413"/>
          <p14:tracePt t="9838" x="5232400" y="3009900"/>
          <p14:tracePt t="9855" x="5286375" y="3089275"/>
          <p14:tracePt t="9871" x="5295900" y="3125788"/>
          <p14:tracePt t="9888" x="5303838" y="3205163"/>
          <p14:tracePt t="9905" x="5286375" y="3286125"/>
          <p14:tracePt t="9922" x="5268913" y="3313113"/>
          <p14:tracePt t="9938" x="5180013" y="3367088"/>
          <p14:tracePt t="9955" x="5072063" y="3419475"/>
          <p14:tracePt t="9972" x="5027613" y="3429000"/>
          <p14:tracePt t="9988" x="4929188" y="3429000"/>
          <p14:tracePt t="10005" x="4840288" y="3419475"/>
          <p14:tracePt t="10022" x="4795838" y="3375025"/>
          <p14:tracePt t="10038" x="4697413" y="3197225"/>
          <p14:tracePt t="10055" x="4589463" y="2884488"/>
          <p14:tracePt t="10072" x="4562475" y="2697163"/>
          <p14:tracePt t="10088" x="4554538" y="2347913"/>
          <p14:tracePt t="10105" x="4554538" y="2098675"/>
          <p14:tracePt t="10122" x="4581525" y="2000250"/>
          <p14:tracePt t="10138" x="4643438" y="1857375"/>
          <p14:tracePt t="10155" x="4697413" y="1785938"/>
          <p14:tracePt t="10171" x="4741863" y="1768475"/>
          <p14:tracePt t="10188" x="4803775" y="1758950"/>
          <p14:tracePt t="10205" x="4894263" y="1758950"/>
          <p14:tracePt t="10221" x="4973638" y="1758950"/>
          <p14:tracePt t="10238" x="5187950" y="1768475"/>
          <p14:tracePt t="10255" x="5419725" y="1803400"/>
          <p14:tracePt t="10272" x="5527675" y="1847850"/>
          <p14:tracePt t="10288" x="5768975" y="1946275"/>
          <p14:tracePt t="10305" x="6153150" y="2125663"/>
          <p14:tracePt t="10322" x="6715125" y="2419350"/>
          <p14:tracePt t="10338" x="7000875" y="2581275"/>
          <p14:tracePt t="10355" x="7491413" y="2911475"/>
          <p14:tracePt t="10372" x="7796213" y="3197225"/>
          <p14:tracePt t="10388" x="7875588" y="3303588"/>
          <p14:tracePt t="10405" x="7966075" y="3438525"/>
          <p14:tracePt t="10422" x="8010525" y="3490913"/>
          <p14:tracePt t="10438" x="8010525" y="3509963"/>
          <p14:tracePt t="10455" x="8027988" y="3536950"/>
          <p14:tracePt t="10472" x="8027988" y="3571875"/>
          <p14:tracePt t="10488" x="8027988" y="3616325"/>
          <p14:tracePt t="10505" x="8001000" y="3813175"/>
          <p14:tracePt t="10522" x="7902575" y="4108450"/>
          <p14:tracePt t="10538" x="7840663" y="4259263"/>
          <p14:tracePt t="10555" x="7742238" y="4446588"/>
          <p14:tracePt t="10571" x="7688263" y="4527550"/>
          <p14:tracePt t="10588" x="7680325" y="4545013"/>
          <p14:tracePt t="10605" x="7661275" y="4562475"/>
          <p14:tracePt t="10622" x="7653338" y="4572000"/>
          <p14:tracePt t="10639" x="7643813" y="4572000"/>
          <p14:tracePt t="10655" x="7626350" y="4572000"/>
          <p14:tracePt t="10671" x="7518400" y="4572000"/>
          <p14:tracePt t="10688" x="7313613" y="4572000"/>
          <p14:tracePt t="10705" x="7215188" y="4581525"/>
          <p14:tracePt t="10721" x="7062788" y="4581525"/>
          <p14:tracePt t="10738" x="6983413" y="4581525"/>
          <p14:tracePt t="10755" x="6956425" y="4581525"/>
          <p14:tracePt t="10771" x="6919913" y="4581525"/>
          <p14:tracePt t="10788" x="6875463" y="4572000"/>
          <p14:tracePt t="10805" x="6848475" y="4545013"/>
          <p14:tracePt t="10821" x="6759575" y="4465638"/>
          <p14:tracePt t="10838" x="6643688" y="4348163"/>
          <p14:tracePt t="10855" x="6589713" y="4268788"/>
          <p14:tracePt t="10871" x="6491288" y="4071938"/>
          <p14:tracePt t="10889" x="6419850" y="3848100"/>
          <p14:tracePt t="10905" x="6384925" y="3741738"/>
          <p14:tracePt t="10922" x="6367463" y="3490913"/>
          <p14:tracePt t="10938" x="6367463" y="3224213"/>
          <p14:tracePt t="10955" x="6367463" y="3089275"/>
          <p14:tracePt t="10972" x="6411913" y="2847975"/>
          <p14:tracePt t="10988" x="6465888" y="2670175"/>
          <p14:tracePt t="11005" x="6491288" y="2598738"/>
          <p14:tracePt t="11022" x="6589713" y="2490788"/>
          <p14:tracePt t="11038" x="6697663" y="2384425"/>
          <p14:tracePt t="11055" x="6751638" y="2339975"/>
          <p14:tracePt t="11071" x="6858000" y="2276475"/>
          <p14:tracePt t="11088" x="6946900" y="2251075"/>
          <p14:tracePt t="11105" x="6973888" y="2241550"/>
          <p14:tracePt t="11121" x="7018338" y="2241550"/>
          <p14:tracePt t="11138" x="7054850" y="2241550"/>
          <p14:tracePt t="11155" x="7099300" y="2241550"/>
          <p14:tracePt t="11171" x="7134225" y="2241550"/>
          <p14:tracePt t="11188" x="7215188" y="2276475"/>
          <p14:tracePt t="11205" x="7304088" y="2330450"/>
          <p14:tracePt t="11221" x="7340600" y="2374900"/>
          <p14:tracePt t="11238" x="7429500" y="2482850"/>
          <p14:tracePt t="11255" x="7491413" y="2633663"/>
          <p14:tracePt t="11271" x="7510463" y="2724150"/>
          <p14:tracePt t="11288" x="7518400" y="2919413"/>
          <p14:tracePt t="11305" x="7518400" y="3152775"/>
          <p14:tracePt t="11321" x="7510463" y="3259138"/>
          <p14:tracePt t="11338" x="7446963" y="3446463"/>
          <p14:tracePt t="11355" x="7385050" y="3598863"/>
          <p14:tracePt t="11372" x="7340600" y="3660775"/>
          <p14:tracePt t="11388" x="7224713" y="3768725"/>
          <p14:tracePt t="11405" x="7099300" y="3857625"/>
          <p14:tracePt t="11422" x="7018338" y="3911600"/>
          <p14:tracePt t="11438" x="6867525" y="3990975"/>
          <p14:tracePt t="11455" x="6751638" y="4044950"/>
          <p14:tracePt t="11471" x="6697663" y="4071938"/>
          <p14:tracePt t="11488" x="6608763" y="4108450"/>
          <p14:tracePt t="11505" x="6537325" y="4125913"/>
          <p14:tracePt t="11521" x="6518275" y="4133850"/>
          <p14:tracePt t="11539" x="6491288" y="4133850"/>
          <p14:tracePt t="11555" x="6456363" y="4133850"/>
          <p14:tracePt t="11571" x="6438900" y="4125913"/>
          <p14:tracePt t="11588" x="6384925" y="4062413"/>
          <p14:tracePt t="11605" x="6276975" y="3919538"/>
          <p14:tracePt t="11622" x="6153150" y="3670300"/>
          <p14:tracePt t="11638" x="6099175" y="3536950"/>
          <p14:tracePt t="11655" x="6045200" y="3322638"/>
          <p14:tracePt t="11672" x="6027738" y="3125788"/>
          <p14:tracePt t="11688" x="6027738" y="3044825"/>
          <p14:tracePt t="11705" x="6037263" y="2840038"/>
          <p14:tracePt t="11722" x="6126163" y="2608263"/>
          <p14:tracePt t="11738" x="6205538" y="2446338"/>
          <p14:tracePt t="11755" x="6375400" y="2214563"/>
          <p14:tracePt t="11771" x="6537325" y="2081213"/>
          <p14:tracePt t="11788" x="6589713" y="2044700"/>
          <p14:tracePt t="11805" x="6661150" y="2009775"/>
          <p14:tracePt t="11822" x="6732588" y="2000250"/>
          <p14:tracePt t="11838" x="6777038" y="2000250"/>
          <p14:tracePt t="11855" x="6946900" y="2009775"/>
          <p14:tracePt t="11871" x="7170738" y="2089150"/>
          <p14:tracePt t="11888" x="7269163" y="2143125"/>
          <p14:tracePt t="11891" x="7358063" y="2187575"/>
          <p14:tracePt t="11905" x="7429500" y="2241550"/>
          <p14:tracePt t="11921" x="7527925" y="2330450"/>
          <p14:tracePt t="11938" x="7562850" y="2374900"/>
          <p14:tracePt t="11955" x="7599363" y="2482850"/>
          <p14:tracePt t="11971" x="7608888" y="2724150"/>
          <p14:tracePt t="11988" x="7608888" y="2894013"/>
          <p14:tracePt t="12005" x="7527925" y="3313113"/>
          <p14:tracePt t="12021" x="7375525" y="3776663"/>
          <p14:tracePt t="12038" x="7286625" y="3983038"/>
          <p14:tracePt t="12055" x="7161213" y="4224338"/>
          <p14:tracePt t="12071" x="7072313" y="4348163"/>
          <p14:tracePt t="12088" x="7037388" y="4384675"/>
          <p14:tracePt t="12105" x="6991350" y="4419600"/>
          <p14:tracePt t="12122" x="6956425" y="4429125"/>
          <p14:tracePt t="12138" x="6911975" y="4438650"/>
          <p14:tracePt t="12155" x="6875463" y="4438650"/>
          <p14:tracePt t="12171" x="6804025" y="4438650"/>
          <p14:tracePt t="12188" x="6724650" y="4429125"/>
          <p14:tracePt t="12205" x="6680200" y="4402138"/>
          <p14:tracePt t="12221" x="6581775" y="4322763"/>
          <p14:tracePt t="12238" x="6483350" y="4214813"/>
          <p14:tracePt t="12255" x="6419850" y="4125913"/>
          <p14:tracePt t="12271" x="6303963" y="3884613"/>
          <p14:tracePt t="12288" x="6188075" y="3571875"/>
          <p14:tracePt t="12305" x="6126163" y="3402013"/>
          <p14:tracePt t="12322" x="6054725" y="3044825"/>
          <p14:tracePt t="12338" x="6045200" y="2803525"/>
          <p14:tracePt t="12355" x="6037263" y="2697163"/>
          <p14:tracePt t="12372" x="6037263" y="2509838"/>
          <p14:tracePt t="12388" x="6045200" y="2366963"/>
          <p14:tracePt t="12405" x="6054725" y="2303463"/>
          <p14:tracePt t="12421" x="6108700" y="2197100"/>
          <p14:tracePt t="12438" x="6170613" y="2108200"/>
          <p14:tracePt t="12455" x="6215063" y="2071688"/>
          <p14:tracePt t="12471" x="6313488" y="2000250"/>
          <p14:tracePt t="12488" x="6402388" y="1955800"/>
          <p14:tracePt t="12505" x="6456363" y="1946275"/>
          <p14:tracePt t="12521" x="6545263" y="1928813"/>
          <p14:tracePt t="12538" x="6608763" y="1928813"/>
          <p14:tracePt t="12555" x="6670675" y="1928813"/>
          <p14:tracePt t="12571" x="6705600" y="1938338"/>
          <p14:tracePt t="12588" x="6796088" y="1973263"/>
          <p14:tracePt t="12605" x="6875463" y="2071688"/>
          <p14:tracePt t="12621" x="6902450" y="2152650"/>
          <p14:tracePt t="12638" x="6956425" y="2347913"/>
          <p14:tracePt t="12655" x="6965950" y="2562225"/>
          <p14:tracePt t="12671" x="6983413" y="2670175"/>
          <p14:tracePt t="12688" x="6983413" y="2847975"/>
          <p14:tracePt t="12705" x="6983413" y="2990850"/>
          <p14:tracePt t="12721" x="6973888" y="3054350"/>
          <p14:tracePt t="12738" x="6956425" y="3143250"/>
          <p14:tracePt t="12755" x="6938963" y="3187700"/>
          <p14:tracePt t="12771" x="6929438" y="3214688"/>
          <p14:tracePt t="12788" x="6911975" y="3259138"/>
          <p14:tracePt t="12805" x="6875463" y="3303588"/>
          <p14:tracePt t="12822" x="6867525" y="3322638"/>
          <p14:tracePt t="12838" x="6858000" y="3340100"/>
          <p14:tracePt t="12855" x="6840538" y="3348038"/>
          <p14:tracePt t="12872" x="6840538" y="3357563"/>
          <p14:tracePt t="12888" x="6831013" y="3367088"/>
          <p14:tracePt t="13012" x="6823075" y="3367088"/>
          <p14:tracePt t="13052" x="6813550" y="3367088"/>
          <p14:tracePt t="13072" x="6804025" y="3367088"/>
          <p14:tracePt t="13091" x="6796088" y="3367088"/>
          <p14:tracePt t="13101" x="6786563" y="3367088"/>
          <p14:tracePt t="13111" x="6769100" y="3367088"/>
          <p14:tracePt t="13122" x="6742113" y="3367088"/>
          <p14:tracePt t="13138" x="6697663" y="3367088"/>
          <p14:tracePt t="13155" x="6429375" y="3367088"/>
          <p14:tracePt t="13172" x="5911850" y="3367088"/>
          <p14:tracePt t="13188" x="5643563" y="3348038"/>
          <p14:tracePt t="13205" x="5045075" y="3303588"/>
          <p14:tracePt t="13222" x="4510088" y="3232150"/>
          <p14:tracePt t="13238" x="4276725" y="3197225"/>
          <p14:tracePt t="13255" x="3679825" y="3071813"/>
          <p14:tracePt t="13271" x="3125788" y="2919413"/>
          <p14:tracePt t="13288" x="2884488" y="2867025"/>
          <p14:tracePt t="13305" x="2536825" y="2751138"/>
          <p14:tracePt t="13322" x="2330450" y="2660650"/>
          <p14:tracePt t="13338" x="2241550" y="2625725"/>
          <p14:tracePt t="13355" x="2044700" y="2527300"/>
          <p14:tracePt t="13371" x="1822450" y="2411413"/>
          <p14:tracePt t="13389" x="1589088" y="2286000"/>
          <p14:tracePt t="13405" x="1473200" y="2224088"/>
          <p14:tracePt t="13421" x="1250950" y="2108200"/>
          <p14:tracePt t="13439" x="1071563" y="2027238"/>
          <p14:tracePt t="13455" x="1000125" y="1990725"/>
          <p14:tracePt t="13471" x="893763" y="1938338"/>
          <p14:tracePt t="13488" x="822325" y="1911350"/>
          <p14:tracePt t="13505" x="803275" y="1901825"/>
          <p14:tracePt t="13521" x="768350" y="1893888"/>
          <p14:tracePt t="13538" x="758825" y="1884363"/>
          <p14:tracePt t="13571" x="750888" y="1874838"/>
          <p14:tracePt t="13668" x="750888" y="1866900"/>
          <p14:tracePt t="13727" x="758825" y="1866900"/>
          <p14:tracePt t="13747" x="768350" y="1866900"/>
          <p14:tracePt t="13756" x="776288" y="1866900"/>
          <p14:tracePt t="13777" x="785813" y="1866900"/>
          <p14:tracePt t="13786" x="803275" y="1866900"/>
          <p14:tracePt t="13796" x="830263" y="1866900"/>
          <p14:tracePt t="13806" x="866775" y="1874838"/>
          <p14:tracePt t="13821" x="919163" y="1884363"/>
          <p14:tracePt t="13838" x="1062038" y="1901825"/>
          <p14:tracePt t="13855" x="1241425" y="1919288"/>
          <p14:tracePt t="13871" x="1339850" y="1938338"/>
          <p14:tracePt t="13888" x="1500188" y="1955800"/>
          <p14:tracePt t="13905" x="1598613" y="1973263"/>
          <p14:tracePt t="13921" x="1633538" y="1982788"/>
          <p14:tracePt t="13938" x="1670050" y="1982788"/>
          <p14:tracePt t="13955" x="1697038" y="1982788"/>
          <p14:tracePt t="13971" x="1704975" y="1982788"/>
          <p14:tracePt t="13988" x="1714500" y="1982788"/>
          <p14:tracePt t="14005" x="1724025" y="1982788"/>
          <p14:tracePt t="14223" x="1724025" y="1973263"/>
          <p14:tracePt t="14302" x="1724025" y="1965325"/>
          <p14:tracePt t="14322" x="1724025" y="1955800"/>
          <p14:tracePt t="14342" x="1724025" y="1946275"/>
          <p14:tracePt t="14352" x="1731963" y="1946275"/>
          <p14:tracePt t="14362" x="1731963" y="1938338"/>
          <p14:tracePt t="14382" x="1741488" y="1928813"/>
          <p14:tracePt t="14401" x="1741488" y="1919288"/>
          <p14:tracePt t="14412" x="1741488" y="1911350"/>
          <p14:tracePt t="14431" x="1741488" y="1901825"/>
          <p14:tracePt t="14451" x="1741488" y="1893888"/>
          <p14:tracePt t="14471" x="1741488" y="1884363"/>
          <p14:tracePt t="14481" x="1741488" y="1874838"/>
          <p14:tracePt t="14501" x="1741488" y="1866900"/>
          <p14:tracePt t="14521" x="1741488" y="1857375"/>
          <p14:tracePt t="14551" x="1741488" y="1847850"/>
          <p14:tracePt t="14580" x="1741488" y="1839913"/>
          <p14:tracePt t="14749" x="1731963" y="1839913"/>
          <p14:tracePt t="15037" x="1724025" y="1839913"/>
          <p14:tracePt t="15057" x="1724025" y="1847850"/>
          <p14:tracePt t="15086" x="1724025" y="1857375"/>
          <p14:tracePt t="15107" x="1724025" y="1866900"/>
          <p14:tracePt t="15127" x="1724025" y="1874838"/>
          <p14:tracePt t="15138" x="1724025" y="1884363"/>
          <p14:tracePt t="15157" x="1724025" y="1893888"/>
          <p14:tracePt t="15176" x="1724025" y="1901825"/>
          <p14:tracePt t="15196" x="1724025" y="1911350"/>
          <p14:tracePt t="15207" x="1724025" y="1919288"/>
          <p14:tracePt t="15226" x="1724025" y="1928813"/>
          <p14:tracePt t="15246" x="1724025" y="1938338"/>
          <p14:tracePt t="15265" x="1724025" y="1946275"/>
          <p14:tracePt t="15287" x="1724025" y="1955800"/>
          <p14:tracePt t="15296" x="1724025" y="1965325"/>
          <p14:tracePt t="15325" x="1724025" y="1973263"/>
          <p14:tracePt t="15355" x="1724025" y="1982788"/>
          <p14:tracePt t="15395" x="1724025" y="1990725"/>
          <p14:tracePt t="15415" x="1724025" y="2000250"/>
          <p14:tracePt t="15643" x="1724025" y="2009775"/>
          <p14:tracePt t="15713" x="1724025" y="2017713"/>
          <p14:tracePt t="15762" x="1724025" y="2027238"/>
          <p14:tracePt t="15782" x="1724025" y="2036763"/>
          <p14:tracePt t="15812" x="1724025" y="2044700"/>
          <p14:tracePt t="15833" x="1724025" y="2054225"/>
          <p14:tracePt t="15852" x="1724025" y="2062163"/>
          <p14:tracePt t="15863" x="1724025" y="2071688"/>
          <p14:tracePt t="15892" x="1724025" y="2081213"/>
          <p14:tracePt t="15912" x="1724025" y="2089150"/>
          <p14:tracePt t="15950" x="1724025" y="2098675"/>
          <p14:tracePt t="15972" x="1724025" y="2108200"/>
          <p14:tracePt t="16279" x="1724025" y="2116138"/>
          <p14:tracePt t="16329" x="1724025" y="2125663"/>
          <p14:tracePt t="16368" x="1724025" y="2133600"/>
          <p14:tracePt t="16389" x="1724025" y="2143125"/>
          <p14:tracePt t="16429" x="1724025" y="2152650"/>
          <p14:tracePt t="16449" x="1724025" y="2160588"/>
          <p14:tracePt t="16458" x="1731963" y="2160588"/>
          <p14:tracePt t="16469" x="1731963" y="2170113"/>
          <p14:tracePt t="16479" x="1741488" y="2179638"/>
          <p14:tracePt t="16499" x="1741488" y="2187575"/>
          <p14:tracePt t="16518" x="1751013" y="2197100"/>
          <p14:tracePt t="16528" x="1751013" y="2205038"/>
          <p14:tracePt t="16538" x="1751013" y="2214563"/>
          <p14:tracePt t="16558" x="1751013" y="2224088"/>
          <p14:tracePt t="16578" x="1751013" y="2232025"/>
          <p14:tracePt t="16597" x="1751013" y="2241550"/>
          <p14:tracePt t="16608" x="1751013" y="2251075"/>
          <p14:tracePt t="16856" x="1758950" y="2251075"/>
          <p14:tracePt t="16865" x="1758950" y="2241550"/>
          <p14:tracePt t="16886" x="1758950" y="2232025"/>
          <p14:tracePt t="16895" x="1768475" y="2232025"/>
          <p14:tracePt t="16906" x="1776413" y="2224088"/>
          <p14:tracePt t="16925" x="1785938" y="2214563"/>
          <p14:tracePt t="16938" x="1785938" y="2205038"/>
          <p14:tracePt t="16955" x="1795463" y="2197100"/>
          <p14:tracePt t="16971" x="1803400" y="2197100"/>
          <p14:tracePt t="16988" x="1812925" y="2187575"/>
          <p14:tracePt t="17005" x="1822450" y="2179638"/>
          <p14:tracePt t="17021" x="1830388" y="2170113"/>
          <p14:tracePt t="17038" x="1839913" y="2170113"/>
          <p14:tracePt t="17055" x="1847850" y="2160588"/>
          <p14:tracePt t="17071" x="1857375" y="2160588"/>
          <p14:tracePt t="17088" x="1893888" y="2160588"/>
          <p14:tracePt t="17105" x="1928813" y="2152650"/>
          <p14:tracePt t="17121" x="1946275" y="2152650"/>
          <p14:tracePt t="17138" x="1990725" y="2152650"/>
          <p14:tracePt t="17155" x="2027238" y="2152650"/>
          <p14:tracePt t="17172" x="2036763" y="2152650"/>
          <p14:tracePt t="17188" x="2044700" y="2152650"/>
          <p14:tracePt t="17204" x="2054225" y="2152650"/>
          <p14:tracePt t="17221" x="2062163" y="2152650"/>
          <p14:tracePt t="17253" x="2071688" y="2152650"/>
          <p14:tracePt t="17283" x="2071688" y="2160588"/>
          <p14:tracePt t="17303" x="2071688" y="2170113"/>
          <p14:tracePt t="17322" x="2071688" y="2179638"/>
          <p14:tracePt t="17352" x="2062163" y="2179638"/>
          <p14:tracePt t="17372" x="2054225" y="2179638"/>
          <p14:tracePt t="17392" x="2044700" y="2179638"/>
          <p14:tracePt t="17412" x="2036763" y="2179638"/>
          <p14:tracePt t="17422" x="2027238" y="2170113"/>
          <p14:tracePt t="17442" x="2017713" y="2160588"/>
          <p14:tracePt t="17452" x="2017713" y="2152650"/>
          <p14:tracePt t="17462" x="2009775" y="2133600"/>
          <p14:tracePt t="17471" x="2000250" y="2116138"/>
          <p14:tracePt t="17488" x="1990725" y="2098675"/>
          <p14:tracePt t="17504" x="1990725" y="2071688"/>
          <p14:tracePt t="17521" x="1990725" y="2054225"/>
          <p14:tracePt t="17554" x="1990725" y="2044700"/>
          <p14:tracePt t="17571" x="1990725" y="2036763"/>
          <p14:tracePt t="17588" x="1990725" y="2027238"/>
          <p14:tracePt t="17605" x="1990725" y="2017713"/>
          <p14:tracePt t="17621" x="1990725" y="2009775"/>
          <p14:tracePt t="17670" x="2000250" y="2009775"/>
          <p14:tracePt t="17680" x="2009775" y="2009775"/>
          <p14:tracePt t="17699" x="2017713" y="2017713"/>
          <p14:tracePt t="17710" x="2017713" y="2027238"/>
          <p14:tracePt t="17721" x="2017713" y="2036763"/>
          <p14:tracePt t="17738" x="2027238" y="2044700"/>
          <p14:tracePt t="17755" x="2036763" y="2081213"/>
          <p14:tracePt t="17771" x="2036763" y="2125663"/>
          <p14:tracePt t="17788" x="2036763" y="2160588"/>
          <p14:tracePt t="17804" x="2036763" y="2170113"/>
          <p14:tracePt t="17821" x="2036763" y="2179638"/>
          <p14:tracePt t="17838" x="2036763" y="2197100"/>
          <p14:tracePt t="17871" x="2027238" y="2197100"/>
          <p14:tracePt t="17888" x="2009775" y="2197100"/>
          <p14:tracePt t="17908" x="2000250" y="2197100"/>
          <p14:tracePt t="17928" x="1990725" y="2197100"/>
          <p14:tracePt t="17948" x="1982788" y="2197100"/>
          <p14:tracePt t="17968" x="1973263" y="2197100"/>
          <p14:tracePt t="17988" x="1973263" y="2187575"/>
          <p14:tracePt t="18007" x="1973263" y="2179638"/>
          <p14:tracePt t="18028" x="1973263" y="2170113"/>
          <p14:tracePt t="18057" x="1973263" y="2160588"/>
          <p14:tracePt t="18733" x="1982788" y="2160588"/>
          <p14:tracePt t="18752" x="1982788" y="2170113"/>
          <p14:tracePt t="18763" x="1990725" y="2170113"/>
          <p14:tracePt t="18772" x="1990725" y="2179638"/>
          <p14:tracePt t="18788" x="2000250" y="2179638"/>
          <p14:tracePt t="18805" x="2009775" y="2179638"/>
          <p14:tracePt t="18821" x="2017713" y="2187575"/>
          <p14:tracePt t="18838" x="2017713" y="2197100"/>
          <p14:tracePt t="18854" x="2027238" y="2197100"/>
          <p14:tracePt t="18871" x="2027238" y="2205038"/>
          <p14:tracePt t="18888" x="2027238" y="2214563"/>
          <p14:tracePt t="18904" x="2036763" y="2224088"/>
          <p14:tracePt t="18921" x="2036763" y="2232025"/>
          <p14:tracePt t="18938" x="2044700" y="2232025"/>
          <p14:tracePt t="18954" x="2044700" y="2241550"/>
          <p14:tracePt t="18972" x="2054225" y="2241550"/>
          <p14:tracePt t="19250" x="2054225" y="2251075"/>
          <p14:tracePt t="19319" x="2054225" y="2259013"/>
          <p14:tracePt t="19339" x="2054225" y="2268538"/>
          <p14:tracePt t="19389" x="2054225" y="2276475"/>
          <p14:tracePt t="19408" x="2054225" y="2286000"/>
          <p14:tracePt t="19428" x="2054225" y="2295525"/>
          <p14:tracePt t="19439" x="2054225" y="2303463"/>
          <p14:tracePt t="19457" x="2054225" y="2312988"/>
          <p14:tracePt t="19478" x="2054225" y="2322513"/>
          <p14:tracePt t="19498" x="2054225" y="2330450"/>
          <p14:tracePt t="19509" x="2054225" y="2339975"/>
          <p14:tracePt t="19547" x="2054225" y="2347913"/>
          <p14:tracePt t="19587" x="2054225" y="2357438"/>
          <p14:tracePt t="19627" x="2054225" y="2366963"/>
          <p14:tracePt t="19647" x="2054225" y="2374900"/>
          <p14:tracePt t="19706" x="2054225" y="2384425"/>
          <p14:tracePt t="19875" x="2044700" y="2384425"/>
          <p14:tracePt t="19914" x="2036763" y="2384425"/>
          <p14:tracePt t="19955" x="2027238" y="2384425"/>
          <p14:tracePt t="19964" x="2027238" y="2374900"/>
          <p14:tracePt t="19974" x="2027238" y="2366963"/>
          <p14:tracePt t="19988" x="2017713" y="2366963"/>
          <p14:tracePt t="20004" x="2009775" y="2339975"/>
          <p14:tracePt t="20021" x="2009775" y="2322513"/>
          <p14:tracePt t="20038" x="2000250" y="2286000"/>
          <p14:tracePt t="20054" x="1990725" y="2241550"/>
          <p14:tracePt t="20071" x="1990725" y="2224088"/>
          <p14:tracePt t="20088" x="1990725" y="2187575"/>
          <p14:tracePt t="20104" x="1990725" y="2170113"/>
          <p14:tracePt t="20138" x="1990725" y="2152650"/>
          <p14:tracePt t="20154" x="1990725" y="2143125"/>
          <p14:tracePt t="20193" x="2000250" y="2133600"/>
          <p14:tracePt t="20213" x="2009775" y="2133600"/>
          <p14:tracePt t="20233" x="2017713" y="2133600"/>
          <p14:tracePt t="20242" x="2027238" y="2133600"/>
          <p14:tracePt t="20263" x="2036763" y="2133600"/>
          <p14:tracePt t="20283" x="2044700" y="2125663"/>
          <p14:tracePt t="20302" x="2054225" y="2125663"/>
          <p14:tracePt t="20312" x="2062163" y="2125663"/>
          <p14:tracePt t="20332" x="2071688" y="2125663"/>
          <p14:tracePt t="20343" x="2089150" y="2125663"/>
          <p14:tracePt t="20354" x="2098675" y="2125663"/>
          <p14:tracePt t="20372" x="2133600" y="2125663"/>
          <p14:tracePt t="20388" x="2152650" y="2125663"/>
          <p14:tracePt t="20404" x="2170113" y="2143125"/>
          <p14:tracePt t="20421" x="2187575" y="2152650"/>
          <p14:tracePt t="20454" x="2197100" y="2170113"/>
          <p14:tracePt t="20471" x="2205038" y="2179638"/>
          <p14:tracePt t="20504" x="2214563" y="2187575"/>
          <p14:tracePt t="20521" x="2214563" y="2205038"/>
          <p14:tracePt t="20555" x="2214563" y="2214563"/>
          <p14:tracePt t="20571" x="2187575" y="2224088"/>
          <p14:tracePt t="20588" x="2179638" y="2232025"/>
          <p14:tracePt t="20604" x="2152650" y="2232025"/>
          <p14:tracePt t="20621" x="2133600" y="2232025"/>
          <p14:tracePt t="20638" x="2125663" y="2232025"/>
          <p14:tracePt t="20654" x="2116138" y="2232025"/>
          <p14:tracePt t="20671" x="2108200" y="2232025"/>
          <p14:tracePt t="20688" x="2098675" y="2232025"/>
          <p14:tracePt t="20704" x="2089150" y="2224088"/>
          <p14:tracePt t="20721" x="2081213" y="2214563"/>
          <p14:tracePt t="20754" x="2062163" y="2205038"/>
          <p14:tracePt t="20771" x="2044700" y="2179638"/>
          <p14:tracePt t="20788" x="2044700" y="2170113"/>
          <p14:tracePt t="20804" x="2027238" y="2125663"/>
          <p14:tracePt t="20821" x="2017713" y="2089150"/>
          <p14:tracePt t="20838" x="2017713" y="2054225"/>
          <p14:tracePt t="20854" x="2017713" y="2027238"/>
          <p14:tracePt t="20871" x="2017713" y="1990725"/>
          <p14:tracePt t="20888" x="2017713" y="1973263"/>
          <p14:tracePt t="20909" x="2017713" y="1965325"/>
          <p14:tracePt t="20928" x="2017713" y="1955800"/>
          <p14:tracePt t="20949" x="2027238" y="1955800"/>
          <p14:tracePt t="20958" x="2027238" y="1946275"/>
          <p14:tracePt t="20988" x="2036763" y="1946275"/>
          <p14:tracePt t="21029" x="2044700" y="1946275"/>
          <p14:tracePt t="21038" x="2044700" y="1955800"/>
          <p14:tracePt t="21048" x="2054225" y="1955800"/>
          <p14:tracePt t="21058" x="2062163" y="1965325"/>
          <p14:tracePt t="21078" x="2062163" y="1973263"/>
          <p14:tracePt t="21088" x="2071688" y="1982788"/>
          <p14:tracePt t="21104" x="2071688" y="1990725"/>
          <p14:tracePt t="21121" x="2071688" y="2036763"/>
          <p14:tracePt t="21138" x="2071688" y="2071688"/>
          <p14:tracePt t="21154" x="2071688" y="2089150"/>
          <p14:tracePt t="21171" x="2071688" y="2116138"/>
          <p14:tracePt t="21188" x="2071688" y="2133600"/>
          <p14:tracePt t="21221" x="2071688" y="2143125"/>
          <p14:tracePt t="21238" x="2054225" y="2152650"/>
          <p14:tracePt t="21271" x="2044700" y="2152650"/>
          <p14:tracePt t="21288" x="2036763" y="2152650"/>
          <p14:tracePt t="21304" x="2027238" y="2152650"/>
          <p14:tracePt t="21321" x="2017713" y="2152650"/>
          <p14:tracePt t="21338" x="2009775" y="2152650"/>
          <p14:tracePt t="21355" x="2000250" y="2152650"/>
          <p14:tracePt t="21415" x="2000250" y="2143125"/>
          <p14:tracePt t="21495" x="2000250" y="2133600"/>
          <p14:tracePt t="21525" x="2000250" y="2125663"/>
          <p14:tracePt t="21564" x="2000250" y="2116138"/>
          <p14:tracePt t="21693" x="2009775" y="2116138"/>
          <p14:tracePt t="21723" x="2017713" y="2116138"/>
          <p14:tracePt t="21733" x="2027238" y="2116138"/>
          <p14:tracePt t="21753" x="2036763" y="2116138"/>
          <p14:tracePt t="21773" x="2044700" y="2116138"/>
          <p14:tracePt t="21793" x="2054225" y="2125663"/>
          <p14:tracePt t="21803" x="2062163" y="2133600"/>
          <p14:tracePt t="21813" x="2062163" y="2143125"/>
          <p14:tracePt t="21822" x="2071688" y="2152650"/>
          <p14:tracePt t="21838" x="2081213" y="2170113"/>
          <p14:tracePt t="21854" x="2089150" y="2224088"/>
          <p14:tracePt t="21871" x="2098675" y="2303463"/>
          <p14:tracePt t="21888" x="2098675" y="2339975"/>
          <p14:tracePt t="21904" x="2098675" y="2401888"/>
          <p14:tracePt t="21921" x="2098675" y="2446338"/>
          <p14:tracePt t="21938" x="2098675" y="2465388"/>
          <p14:tracePt t="21954" x="2098675" y="2473325"/>
          <p14:tracePt t="21971" x="2089150" y="2473325"/>
          <p14:tracePt t="22004" x="2081213" y="2473325"/>
          <p14:tracePt t="22021" x="2062163" y="2473325"/>
          <p14:tracePt t="22038" x="2062163" y="2465388"/>
          <p14:tracePt t="22054" x="2054225" y="2428875"/>
          <p14:tracePt t="22071" x="2044700" y="2393950"/>
          <p14:tracePt t="22088" x="2044700" y="2366963"/>
          <p14:tracePt t="22104" x="2044700" y="2312988"/>
          <p14:tracePt t="22121" x="2044700" y="2259013"/>
          <p14:tracePt t="22138" x="2044700" y="2241550"/>
          <p14:tracePt t="22154" x="2044700" y="2205038"/>
          <p14:tracePt t="22171" x="2044700" y="2179638"/>
          <p14:tracePt t="22188" x="2044700" y="2170113"/>
          <p14:tracePt t="22204" x="2044700" y="2160588"/>
          <p14:tracePt t="22221" x="2044700" y="2152650"/>
          <p14:tracePt t="22260" x="2054225" y="2152650"/>
          <p14:tracePt t="22300" x="2062163" y="2152650"/>
          <p14:tracePt t="22329" x="2071688" y="2152650"/>
          <p14:tracePt t="22349" x="2081213" y="2152650"/>
          <p14:tracePt t="22359" x="2089150" y="2152650"/>
          <p14:tracePt t="22379" x="2098675" y="2160588"/>
          <p14:tracePt t="22400" x="2116138" y="2160588"/>
          <p14:tracePt t="22408" x="2133600" y="2160588"/>
          <p14:tracePt t="22421" x="2152650" y="2170113"/>
          <p14:tracePt t="22438" x="2187575" y="2179638"/>
          <p14:tracePt t="22454" x="2214563" y="2187575"/>
          <p14:tracePt t="22471" x="2259013" y="2205038"/>
          <p14:tracePt t="22488" x="2286000" y="2224088"/>
          <p14:tracePt t="22504" x="2303463" y="2224088"/>
          <p14:tracePt t="22521" x="2312988" y="2241550"/>
          <p14:tracePt t="22538" x="2312988" y="2251075"/>
          <p14:tracePt t="22554" x="2322513" y="2251075"/>
          <p14:tracePt t="22571" x="2322513" y="2259013"/>
          <p14:tracePt t="22588" x="2322513" y="2276475"/>
          <p14:tracePt t="22621" x="2312988" y="2286000"/>
          <p14:tracePt t="22638" x="2303463" y="2295525"/>
          <p14:tracePt t="22654" x="2295525" y="2295525"/>
          <p14:tracePt t="22671" x="2276475" y="2295525"/>
          <p14:tracePt t="22688" x="2251075" y="2295525"/>
          <p14:tracePt t="22704" x="2232025" y="2295525"/>
          <p14:tracePt t="22721" x="2187575" y="2295525"/>
          <p14:tracePt t="22738" x="2152650" y="2295525"/>
          <p14:tracePt t="22754" x="2133600" y="2286000"/>
          <p14:tracePt t="22771" x="2089150" y="2276475"/>
          <p14:tracePt t="22788" x="2044700" y="2251075"/>
          <p14:tracePt t="22804" x="2027238" y="2224088"/>
          <p14:tracePt t="22821" x="1990725" y="2197100"/>
          <p14:tracePt t="22838" x="1973263" y="2152650"/>
          <p14:tracePt t="22855" x="1973263" y="2133600"/>
          <p14:tracePt t="22871" x="1955800" y="2098675"/>
          <p14:tracePt t="22888" x="1955800" y="2062163"/>
          <p14:tracePt t="22906" x="1955800" y="2054225"/>
          <p14:tracePt t="22925" x="1955800" y="2044700"/>
          <p14:tracePt t="22955" x="1955800" y="2036763"/>
          <p14:tracePt t="23055" x="1955800" y="2044700"/>
          <p14:tracePt t="23065" x="1955800" y="2054225"/>
          <p14:tracePt t="23074" x="1955800" y="2071688"/>
          <p14:tracePt t="23088" x="1955800" y="2089150"/>
          <p14:tracePt t="23104" x="1955800" y="2125663"/>
          <p14:tracePt t="23121" x="1955800" y="2152650"/>
          <p14:tracePt t="23138" x="1955800" y="2187575"/>
          <p14:tracePt t="23154" x="1955800" y="2224088"/>
          <p14:tracePt t="23171" x="1955800" y="2232025"/>
          <p14:tracePt t="23188" x="1955800" y="2251075"/>
          <p14:tracePt t="23204" x="1955800" y="2259013"/>
          <p14:tracePt t="23221" x="1955800" y="2276475"/>
          <p14:tracePt t="23238" x="1955800" y="2303463"/>
          <p14:tracePt t="23254" x="1946275" y="2339975"/>
          <p14:tracePt t="23271" x="1938338" y="2384425"/>
          <p14:tracePt t="23288" x="1928813" y="2393950"/>
          <p14:tracePt t="23304" x="1928813" y="2419350"/>
          <p14:tracePt t="23338" x="1919288" y="2428875"/>
          <p14:tracePt t="23354" x="1919288" y="2446338"/>
          <p14:tracePt t="23371" x="1911350" y="2446338"/>
          <p14:tracePt t="23388" x="1911350" y="2455863"/>
          <p14:tracePt t="23404" x="1893888" y="2465388"/>
          <p14:tracePt t="23422" x="1893888" y="2482850"/>
          <p14:tracePt t="23438" x="1884363" y="2490788"/>
          <p14:tracePt t="23454" x="1874838" y="2509838"/>
          <p14:tracePt t="23472" x="1866900" y="2517775"/>
          <p14:tracePt t="23488" x="1857375" y="2517775"/>
          <p14:tracePt t="23504" x="1847850" y="2527300"/>
          <p14:tracePt t="23521" x="1839913" y="2544763"/>
          <p14:tracePt t="23538" x="1830388" y="2544763"/>
          <p14:tracePt t="23554" x="1830388" y="2554288"/>
          <p14:tracePt t="23571" x="1822450" y="2562225"/>
          <p14:tracePt t="23849" x="1812925" y="2562225"/>
          <p14:tracePt t="23869" x="1812925" y="2571750"/>
          <p14:tracePt t="23879" x="1803400" y="2571750"/>
          <p14:tracePt t="23890" x="1795463" y="2571750"/>
          <p14:tracePt t="23904" x="1795463" y="2581275"/>
          <p14:tracePt t="23921" x="1785938" y="2581275"/>
          <p14:tracePt t="23938" x="1751013" y="2581275"/>
          <p14:tracePt t="23954" x="1731963" y="2581275"/>
          <p14:tracePt t="23971" x="1660525" y="2589213"/>
          <p14:tracePt t="23988" x="1581150" y="2589213"/>
          <p14:tracePt t="24004" x="1527175" y="2589213"/>
          <p14:tracePt t="24021" x="1428750" y="2589213"/>
          <p14:tracePt t="24038" x="1357313" y="2589213"/>
          <p14:tracePt t="24054" x="1330325" y="2589213"/>
          <p14:tracePt t="24071" x="1295400" y="2589213"/>
          <p14:tracePt t="24088" x="1276350" y="2589213"/>
          <p14:tracePt t="24121" x="1268413" y="2589213"/>
          <p14:tracePt t="24138" x="1258888" y="2589213"/>
          <p14:tracePt t="24266" x="1268413" y="2589213"/>
          <p14:tracePt t="24295" x="1276350" y="2598738"/>
          <p14:tracePt t="24316" x="1285875" y="2598738"/>
          <p14:tracePt t="24336" x="1295400" y="2598738"/>
          <p14:tracePt t="24346" x="1303338" y="2598738"/>
          <p14:tracePt t="24356" x="1303338" y="2608263"/>
          <p14:tracePt t="24371" x="1312863" y="2608263"/>
          <p14:tracePt t="24388" x="1322388" y="2608263"/>
          <p14:tracePt t="24405" x="1339850" y="2625725"/>
          <p14:tracePt t="24421" x="1366838" y="2625725"/>
          <p14:tracePt t="24437" x="1401763" y="2643188"/>
          <p14:tracePt t="24455" x="1438275" y="2652713"/>
          <p14:tracePt t="24471" x="1465263" y="2660650"/>
          <p14:tracePt t="24488" x="1500188" y="2670175"/>
          <p14:tracePt t="24504" x="1544638" y="2687638"/>
          <p14:tracePt t="24521" x="1571625" y="2697163"/>
          <p14:tracePt t="24538" x="1616075" y="2705100"/>
          <p14:tracePt t="24554" x="1652588" y="2714625"/>
          <p14:tracePt t="24571" x="1660525" y="2724150"/>
          <p14:tracePt t="24588" x="1679575" y="2724150"/>
          <p14:tracePt t="24604" x="1687513" y="2732088"/>
          <p14:tracePt t="24638" x="1697038" y="2732088"/>
          <p14:tracePt t="24694" x="1704975" y="2732088"/>
          <p14:tracePt t="28973" x="1697038" y="2732088"/>
          <p14:tracePt t="28984" x="1679575" y="2732088"/>
          <p14:tracePt t="28993" x="1670050" y="2732088"/>
          <p14:tracePt t="29004" x="1660525" y="2732088"/>
          <p14:tracePt t="29021" x="1652588" y="2732088"/>
          <p14:tracePt t="29037" x="1643063" y="2732088"/>
          <p14:tracePt t="29054" x="1633538" y="2732088"/>
          <p14:tracePt t="29071" x="1625600" y="2732088"/>
          <p14:tracePt t="29087" x="1616075" y="2732088"/>
          <p14:tracePt t="29104" x="1608138" y="2732088"/>
          <p14:tracePt t="29122" x="1598613" y="2732088"/>
          <p14:tracePt t="29137" x="1598613" y="2724150"/>
          <p14:tracePt t="29154" x="1589088" y="2724150"/>
          <p14:tracePt t="29182" x="1581150" y="2724150"/>
          <p14:tracePt t="29202" x="1581150" y="2714625"/>
          <p14:tracePt t="29252" x="1571625" y="2714625"/>
          <p14:tracePt t="29271" x="1571625" y="2705100"/>
          <p14:tracePt t="29282" x="1562100" y="2705100"/>
          <p14:tracePt t="29291" x="1554163" y="2705100"/>
          <p14:tracePt t="29304" x="1536700" y="2697163"/>
          <p14:tracePt t="29321" x="1500188" y="2687638"/>
          <p14:tracePt t="29337" x="1482725" y="2679700"/>
          <p14:tracePt t="29354" x="1438275" y="2679700"/>
          <p14:tracePt t="29371" x="1401763" y="2670175"/>
          <p14:tracePt t="29387" x="1384300" y="2660650"/>
          <p14:tracePt t="29390" x="1366838" y="2660650"/>
          <p14:tracePt t="29404" x="1347788" y="2660650"/>
          <p14:tracePt t="29421" x="1312863" y="2652713"/>
          <p14:tracePt t="29454" x="1295400" y="2652713"/>
          <p14:tracePt t="29471" x="1285875" y="2652713"/>
          <p14:tracePt t="29580" x="1295400" y="2652713"/>
          <p14:tracePt t="29589" x="1303338" y="2652713"/>
          <p14:tracePt t="29610" x="1312863" y="2660650"/>
          <p14:tracePt t="29629" x="1322388" y="2660650"/>
          <p14:tracePt t="29648" x="1330325" y="2660650"/>
          <p14:tracePt t="29659" x="1339850" y="2660650"/>
          <p14:tracePt t="29668" x="1357313" y="2660650"/>
          <p14:tracePt t="29678" x="1393825" y="2660650"/>
          <p14:tracePt t="29690" x="1438275" y="2660650"/>
          <p14:tracePt t="29704" x="1482725" y="2660650"/>
          <p14:tracePt t="29721" x="1581150" y="2660650"/>
          <p14:tracePt t="29738" x="1660525" y="2660650"/>
          <p14:tracePt t="29754" x="1697038" y="2660650"/>
          <p14:tracePt t="29771" x="1751013" y="2660650"/>
          <p14:tracePt t="29788" x="1795463" y="2660650"/>
          <p14:tracePt t="29804" x="1822450" y="2660650"/>
          <p14:tracePt t="29821" x="1866900" y="2660650"/>
          <p14:tracePt t="29837" x="1901825" y="2660650"/>
          <p14:tracePt t="29854" x="1919288" y="2660650"/>
          <p14:tracePt t="29871" x="1965325" y="2660650"/>
          <p14:tracePt t="29887" x="2000250" y="2652713"/>
          <p14:tracePt t="29904" x="2009775" y="2643188"/>
          <p14:tracePt t="29921" x="2017713" y="2643188"/>
          <p14:tracePt t="29937" x="2036763" y="2633663"/>
          <p14:tracePt t="29971" x="2044700" y="2625725"/>
          <p14:tracePt t="29987" x="2054225" y="2608263"/>
          <p14:tracePt t="30021" x="2062163" y="2598738"/>
          <p14:tracePt t="30054" x="2062163" y="2589213"/>
          <p14:tracePt t="30071" x="2062163" y="2581275"/>
          <p14:tracePt t="30087" x="2062163" y="2571750"/>
          <p14:tracePt t="30104" x="2062163" y="2562225"/>
          <p14:tracePt t="30121" x="2054225" y="2554288"/>
          <p14:tracePt t="30138" x="2044700" y="2544763"/>
          <p14:tracePt t="30154" x="2044700" y="2536825"/>
          <p14:tracePt t="30171" x="2027238" y="2527300"/>
          <p14:tracePt t="30187" x="1982788" y="2517775"/>
          <p14:tracePt t="30205" x="1946275" y="2500313"/>
          <p14:tracePt t="30221" x="1928813" y="2500313"/>
          <p14:tracePt t="30237" x="1884363" y="2473325"/>
          <p14:tracePt t="30254" x="1830388" y="2455863"/>
          <p14:tracePt t="30271" x="1795463" y="2438400"/>
          <p14:tracePt t="30287" x="1714500" y="2411413"/>
          <p14:tracePt t="30304" x="1633538" y="2393950"/>
          <p14:tracePt t="30321" x="1608138" y="2384425"/>
          <p14:tracePt t="30337" x="1536700" y="2374900"/>
          <p14:tracePt t="30354" x="1490663" y="2366963"/>
          <p14:tracePt t="30371" x="1473200" y="2366963"/>
          <p14:tracePt t="30387" x="1438275" y="2366963"/>
          <p14:tracePt t="30404" x="1401763" y="2366963"/>
          <p14:tracePt t="30421" x="1374775" y="2366963"/>
          <p14:tracePt t="30437" x="1347788" y="2366963"/>
          <p14:tracePt t="30454" x="1330325" y="2366963"/>
          <p14:tracePt t="30471" x="1322388" y="2366963"/>
          <p14:tracePt t="30487" x="1312863" y="2374900"/>
          <p14:tracePt t="30504" x="1303338" y="2374900"/>
          <p14:tracePt t="30521" x="1303338" y="2384425"/>
          <p14:tracePt t="30537" x="1295400" y="2384425"/>
          <p14:tracePt t="30554" x="1285875" y="2393950"/>
          <p14:tracePt t="30571" x="1285875" y="2401888"/>
          <p14:tracePt t="30587" x="1285875" y="2411413"/>
          <p14:tracePt t="30604" x="1285875" y="2419350"/>
          <p14:tracePt t="30621" x="1285875" y="2428875"/>
          <p14:tracePt t="30637" x="1285875" y="2438400"/>
          <p14:tracePt t="30654" x="1285875" y="2446338"/>
          <p14:tracePt t="30671" x="1285875" y="2455863"/>
          <p14:tracePt t="30687" x="1285875" y="2465388"/>
          <p14:tracePt t="30704" x="1285875" y="2473325"/>
          <p14:tracePt t="30721" x="1295400" y="2482850"/>
          <p14:tracePt t="30737" x="1295400" y="2490788"/>
          <p14:tracePt t="30754" x="1303338" y="2500313"/>
          <p14:tracePt t="30787" x="1303338" y="2509838"/>
          <p14:tracePt t="30804" x="1312863" y="2509838"/>
          <p14:tracePt t="30841" x="1322388" y="2509838"/>
          <p14:tracePt t="30861" x="1330325" y="2509838"/>
          <p14:tracePt t="30881" x="1339850" y="2509838"/>
          <p14:tracePt t="30891" x="1357313" y="2517775"/>
          <p14:tracePt t="30900" x="1374775" y="2517775"/>
          <p14:tracePt t="30911" x="1411288" y="2527300"/>
          <p14:tracePt t="30921" x="1446213" y="2536825"/>
          <p14:tracePt t="30937" x="1490663" y="2544763"/>
          <p14:tracePt t="30954" x="1581150" y="2554288"/>
          <p14:tracePt t="30971" x="1625600" y="2571750"/>
          <p14:tracePt t="30987" x="1643063" y="2581275"/>
          <p14:tracePt t="31004" x="1679575" y="2589213"/>
          <p14:tracePt t="31021" x="1687513" y="2598738"/>
          <p14:tracePt t="31054" x="1714500" y="2608263"/>
          <p14:tracePt t="31071" x="1741488" y="2616200"/>
          <p14:tracePt t="31088" x="1785938" y="2616200"/>
          <p14:tracePt t="31104" x="1822450" y="2616200"/>
          <p14:tracePt t="31121" x="1893888" y="2625725"/>
          <p14:tracePt t="31138" x="1973263" y="2633663"/>
          <p14:tracePt t="31154" x="2009775" y="2633663"/>
          <p14:tracePt t="31171" x="2054225" y="2643188"/>
          <p14:tracePt t="31188" x="2098675" y="2652713"/>
          <p14:tracePt t="31204" x="2116138" y="2652713"/>
          <p14:tracePt t="31221" x="2160588" y="2652713"/>
          <p14:tracePt t="31237" x="2197100" y="2652713"/>
          <p14:tracePt t="31254" x="2214563" y="2652713"/>
          <p14:tracePt t="31271" x="2251075" y="2652713"/>
          <p14:tracePt t="31287" x="2295525" y="2652713"/>
          <p14:tracePt t="31304" x="2312988" y="2652713"/>
          <p14:tracePt t="31321" x="2347913" y="2652713"/>
          <p14:tracePt t="31337" x="2384425" y="2652713"/>
          <p14:tracePt t="31354" x="2411413" y="2652713"/>
          <p14:tracePt t="31370" x="2455863" y="2652713"/>
          <p14:tracePt t="31387" x="2490788" y="2652713"/>
          <p14:tracePt t="31404" x="2517775" y="2652713"/>
          <p14:tracePt t="31421" x="2554288" y="2652713"/>
          <p14:tracePt t="31437" x="2589213" y="2652713"/>
          <p14:tracePt t="31454" x="2608263" y="2652713"/>
          <p14:tracePt t="31470" x="2633663" y="2652713"/>
          <p14:tracePt t="31487" x="2660650" y="2652713"/>
          <p14:tracePt t="31504" x="2679700" y="2652713"/>
          <p14:tracePt t="31521" x="2714625" y="2652713"/>
          <p14:tracePt t="31537" x="2759075" y="2652713"/>
          <p14:tracePt t="31554" x="2795588" y="2652713"/>
          <p14:tracePt t="31571" x="2884488" y="2652713"/>
          <p14:tracePt t="31587" x="2990850" y="2652713"/>
          <p14:tracePt t="31604" x="3054350" y="2652713"/>
          <p14:tracePt t="31620" x="3143250" y="2652713"/>
          <p14:tracePt t="31637" x="3205163" y="2652713"/>
          <p14:tracePt t="31654" x="3232150" y="2652713"/>
          <p14:tracePt t="31671" x="3241675" y="2652713"/>
          <p14:tracePt t="31687" x="3251200" y="2652713"/>
          <p14:tracePt t="31704" x="3268663" y="2652713"/>
          <p14:tracePt t="32372" x="3259138" y="2652713"/>
          <p14:tracePt t="32380" x="3251200" y="2660650"/>
          <p14:tracePt t="32390" x="3224213" y="2660650"/>
          <p14:tracePt t="32404" x="3197225" y="2670175"/>
          <p14:tracePt t="32421" x="3116263" y="2670175"/>
          <p14:tracePt t="32437" x="3054350" y="2670175"/>
          <p14:tracePt t="32454" x="2901950" y="2670175"/>
          <p14:tracePt t="32470" x="2705100" y="2670175"/>
          <p14:tracePt t="32487" x="2625725" y="2670175"/>
          <p14:tracePt t="32504" x="2455863" y="2670175"/>
          <p14:tracePt t="32521" x="2268538" y="2670175"/>
          <p14:tracePt t="32537" x="2170113" y="2670175"/>
          <p14:tracePt t="32554" x="1982788" y="2670175"/>
          <p14:tracePt t="32571" x="1839913" y="2670175"/>
          <p14:tracePt t="32587" x="1751013" y="2670175"/>
          <p14:tracePt t="32604" x="1724025" y="2670175"/>
          <p14:tracePt t="32621" x="1687513" y="2670175"/>
          <p14:tracePt t="32637" x="1670050" y="2670175"/>
          <p14:tracePt t="32654" x="1660525" y="2670175"/>
          <p14:tracePt t="32670" x="1643063" y="2670175"/>
          <p14:tracePt t="32688" x="1608138" y="2660650"/>
          <p14:tracePt t="32704" x="1589088" y="2652713"/>
          <p14:tracePt t="32721" x="1544638" y="2652713"/>
          <p14:tracePt t="32737" x="1465263" y="2633663"/>
          <p14:tracePt t="32754" x="1428750" y="2625725"/>
          <p14:tracePt t="32770" x="1357313" y="2616200"/>
          <p14:tracePt t="32787" x="1322388" y="2616200"/>
          <p14:tracePt t="32804" x="1312863" y="2608263"/>
          <p14:tracePt t="32820" x="1295400" y="2598738"/>
          <p14:tracePt t="32837" x="1285875" y="2598738"/>
          <p14:tracePt t="32854" x="1276350" y="2598738"/>
          <p14:tracePt t="33036" x="1285875" y="2598738"/>
          <p14:tracePt t="33045" x="1295400" y="2598738"/>
          <p14:tracePt t="33056" x="1312863" y="2608263"/>
          <p14:tracePt t="33071" x="1330325" y="2608263"/>
          <p14:tracePt t="33087" x="1401763" y="2616200"/>
          <p14:tracePt t="33104" x="1473200" y="2633663"/>
          <p14:tracePt t="33121" x="1517650" y="2643188"/>
          <p14:tracePt t="33137" x="1571625" y="2652713"/>
          <p14:tracePt t="33154" x="1608138" y="2660650"/>
          <p14:tracePt t="33171" x="1625600" y="2660650"/>
          <p14:tracePt t="33187" x="1670050" y="2660650"/>
          <p14:tracePt t="33204" x="1687513" y="2660650"/>
          <p14:tracePt t="33237" x="1697038" y="2660650"/>
          <p14:tracePt t="33254" x="1704975" y="2660650"/>
          <p14:tracePt t="33271" x="1724025" y="2660650"/>
          <p14:tracePt t="33287" x="1731963" y="2660650"/>
          <p14:tracePt t="33304" x="1751013" y="2652713"/>
          <p14:tracePt t="33337" x="1758950" y="2643188"/>
          <p14:tracePt t="33354" x="1768475" y="2643188"/>
          <p14:tracePt t="33370" x="1776413" y="2643188"/>
          <p14:tracePt t="33387" x="1785938" y="2633663"/>
          <p14:tracePt t="33404" x="1785938" y="2625725"/>
          <p14:tracePt t="33421" x="1795463" y="2625725"/>
          <p14:tracePt t="33437" x="1795463" y="2616200"/>
          <p14:tracePt t="33454" x="1795463" y="2608263"/>
          <p14:tracePt t="33470" x="1803400" y="2598738"/>
          <p14:tracePt t="33487" x="1803400" y="2589213"/>
          <p14:tracePt t="33504" x="1803400" y="2581275"/>
          <p14:tracePt t="33520" x="1803400" y="2571750"/>
          <p14:tracePt t="33537" x="1803400" y="2562225"/>
          <p14:tracePt t="33554" x="1795463" y="2554288"/>
          <p14:tracePt t="33571" x="1785938" y="2544763"/>
          <p14:tracePt t="33587" x="1776413" y="2536825"/>
          <p14:tracePt t="33604" x="1758950" y="2527300"/>
          <p14:tracePt t="33620" x="1741488" y="2517775"/>
          <p14:tracePt t="33637" x="1704975" y="2517775"/>
          <p14:tracePt t="33654" x="1660525" y="2509838"/>
          <p14:tracePt t="33671" x="1625600" y="2500313"/>
          <p14:tracePt t="33687" x="1608138" y="2500313"/>
          <p14:tracePt t="33704" x="1562100" y="2490788"/>
          <p14:tracePt t="33721" x="1536700" y="2490788"/>
          <p14:tracePt t="33737" x="1527175" y="2490788"/>
          <p14:tracePt t="33754" x="1517650" y="2490788"/>
          <p14:tracePt t="33771" x="1500188" y="2490788"/>
          <p14:tracePt t="33804" x="1490663" y="2500313"/>
          <p14:tracePt t="33821" x="1482725" y="2500313"/>
          <p14:tracePt t="33837" x="1482725" y="2509838"/>
          <p14:tracePt t="34466" x="1490663" y="2509838"/>
          <p14:tracePt t="34475" x="1517650" y="2517775"/>
          <p14:tracePt t="34487" x="1554163" y="2527300"/>
          <p14:tracePt t="34504" x="1608138" y="2536825"/>
          <p14:tracePt t="34520" x="1704975" y="2554288"/>
          <p14:tracePt t="34537" x="1812925" y="2571750"/>
          <p14:tracePt t="34554" x="1857375" y="2581275"/>
          <p14:tracePt t="34570" x="1946275" y="2589213"/>
          <p14:tracePt t="34587" x="2027238" y="2608263"/>
          <p14:tracePt t="34604" x="2044700" y="2608263"/>
          <p14:tracePt t="34620" x="2071688" y="2616200"/>
          <p14:tracePt t="34637" x="2089150" y="2616200"/>
          <p14:tracePt t="34654" x="2098675" y="2625725"/>
          <p14:tracePt t="34670" x="2108200" y="2625725"/>
          <p14:tracePt t="34687" x="2116138" y="2633663"/>
          <p14:tracePt t="34720" x="2125663" y="2633663"/>
          <p14:tracePt t="36839" x="2133600" y="2633663"/>
          <p14:tracePt t="36849" x="2152650" y="2633663"/>
          <p14:tracePt t="36859" x="2187575" y="2633663"/>
          <p14:tracePt t="36870" x="2251075" y="2633663"/>
          <p14:tracePt t="36887" x="2322513" y="2625725"/>
          <p14:tracePt t="36904" x="2517775" y="2616200"/>
          <p14:tracePt t="36920" x="2724150" y="2616200"/>
          <p14:tracePt t="36937" x="2830513" y="2616200"/>
          <p14:tracePt t="36954" x="3054350" y="2616200"/>
          <p14:tracePt t="36970" x="3313113" y="2616200"/>
          <p14:tracePt t="36987" x="3571875" y="2616200"/>
          <p14:tracePt t="37004" x="3679825" y="2616200"/>
          <p14:tracePt t="37020" x="3884613" y="2616200"/>
          <p14:tracePt t="37037" x="4098925" y="2608263"/>
          <p14:tracePt t="37054" x="4187825" y="2608263"/>
          <p14:tracePt t="37070" x="4357688" y="2589213"/>
          <p14:tracePt t="37087" x="4510088" y="2581275"/>
          <p14:tracePt t="37104" x="4572000" y="2571750"/>
          <p14:tracePt t="37120" x="4697413" y="2562225"/>
          <p14:tracePt t="37137" x="4840288" y="2554288"/>
          <p14:tracePt t="37154" x="4938713" y="2554288"/>
          <p14:tracePt t="37170" x="5089525" y="2536825"/>
          <p14:tracePt t="37187" x="5205413" y="2527300"/>
          <p14:tracePt t="37204" x="5251450" y="2527300"/>
          <p14:tracePt t="37220" x="5330825" y="2527300"/>
          <p14:tracePt t="37237" x="5419725" y="2527300"/>
          <p14:tracePt t="37254" x="5473700" y="2527300"/>
          <p14:tracePt t="37270" x="5608638" y="2527300"/>
          <p14:tracePt t="37287" x="5776913" y="2544763"/>
          <p14:tracePt t="37304" x="5965825" y="2571750"/>
          <p14:tracePt t="37320" x="6045200" y="2589213"/>
          <p14:tracePt t="37337" x="6180138" y="2616200"/>
          <p14:tracePt t="37354" x="6224588" y="2625725"/>
          <p14:tracePt t="37370" x="6276975" y="2633663"/>
          <p14:tracePt t="37644" x="6286500" y="2633663"/>
          <p14:tracePt t="37653" x="6303963" y="2633663"/>
          <p14:tracePt t="37664" x="6357938" y="2625725"/>
          <p14:tracePt t="37674" x="6429375" y="2616200"/>
          <p14:tracePt t="37687" x="6510338" y="2616200"/>
          <p14:tracePt t="37704" x="6697663" y="2608263"/>
          <p14:tracePt t="37721" x="6796088" y="2608263"/>
          <p14:tracePt t="37737" x="6991350" y="2616200"/>
          <p14:tracePt t="37754" x="7170738" y="2633663"/>
          <p14:tracePt t="37770" x="7242175" y="2643188"/>
          <p14:tracePt t="37787" x="7348538" y="2660650"/>
          <p14:tracePt t="37804" x="7419975" y="2679700"/>
          <p14:tracePt t="37820" x="7439025" y="2687638"/>
          <p14:tracePt t="37837" x="7466013" y="2687638"/>
          <p14:tracePt t="37854" x="7483475" y="2687638"/>
          <p14:tracePt t="37870" x="7491413" y="2687638"/>
          <p14:tracePt t="37887" x="7500938" y="2687638"/>
          <p14:tracePt t="37904" x="7510463" y="2687638"/>
          <p14:tracePt t="37920" x="7518400" y="2687638"/>
          <p14:tracePt t="37937" x="7527925" y="2687638"/>
          <p14:tracePt t="37954" x="7537450" y="2687638"/>
          <p14:tracePt t="37971" x="7545388" y="2687638"/>
          <p14:tracePt t="37987" x="7554913" y="2687638"/>
          <p14:tracePt t="38004" x="7562850" y="2687638"/>
          <p14:tracePt t="38022" x="7572375" y="2687638"/>
          <p14:tracePt t="38041" x="7581900" y="2687638"/>
          <p14:tracePt t="38054" x="7589838" y="2687638"/>
          <p14:tracePt t="38071" x="7599363" y="2687638"/>
          <p14:tracePt t="38090" x="7608888" y="2687638"/>
          <p14:tracePt t="38110" x="7616825" y="2687638"/>
          <p14:tracePt t="38121" x="7626350" y="2687638"/>
          <p14:tracePt t="38140" x="7634288" y="2687638"/>
          <p14:tracePt t="38159" x="7643813" y="2687638"/>
          <p14:tracePt t="38179" x="7653338" y="2687638"/>
          <p14:tracePt t="38189" x="7661275" y="2687638"/>
          <p14:tracePt t="38209" x="7670800" y="2687638"/>
          <p14:tracePt t="38229" x="7680325" y="2687638"/>
          <p14:tracePt t="38249" x="7688263" y="2687638"/>
          <p14:tracePt t="38269" x="7697788" y="2687638"/>
          <p14:tracePt t="38408" x="7688263" y="2687638"/>
          <p14:tracePt t="38418" x="7680325" y="2687638"/>
          <p14:tracePt t="38427" x="7670800" y="2687638"/>
          <p14:tracePt t="38438" x="7653338" y="2687638"/>
          <p14:tracePt t="38454" x="7634288" y="2687638"/>
          <p14:tracePt t="38470" x="7589838" y="2687638"/>
          <p14:tracePt t="38487" x="7545388" y="2687638"/>
          <p14:tracePt t="38504" x="7518400" y="2687638"/>
          <p14:tracePt t="38520" x="7466013" y="2687638"/>
          <p14:tracePt t="38537" x="7419975" y="2679700"/>
          <p14:tracePt t="38554" x="7402513" y="2679700"/>
          <p14:tracePt t="38570" x="7367588" y="2670175"/>
          <p14:tracePt t="38587" x="7331075" y="2670175"/>
          <p14:tracePt t="38604" x="7323138" y="2670175"/>
          <p14:tracePt t="38620" x="7296150" y="2670175"/>
          <p14:tracePt t="38637" x="7286625" y="2670175"/>
          <p14:tracePt t="38670" x="7259638" y="2670175"/>
          <p14:tracePt t="38687" x="7224713" y="2670175"/>
          <p14:tracePt t="38704" x="7205663" y="2670175"/>
          <p14:tracePt t="38720" x="7170738" y="2670175"/>
          <p14:tracePt t="38737" x="7126288" y="2670175"/>
          <p14:tracePt t="38754" x="7099300" y="2670175"/>
          <p14:tracePt t="38770" x="7054850" y="2660650"/>
          <p14:tracePt t="38787" x="6983413" y="2660650"/>
          <p14:tracePt t="38804" x="6956425" y="2660650"/>
          <p14:tracePt t="38820" x="6902450" y="2652713"/>
          <p14:tracePt t="38837" x="6831013" y="2652713"/>
          <p14:tracePt t="38854" x="6786563" y="2643188"/>
          <p14:tracePt t="38870" x="6688138" y="2633663"/>
          <p14:tracePt t="38887" x="6537325" y="2625725"/>
          <p14:tracePt t="38904" x="6323013" y="2625725"/>
          <p14:tracePt t="38921" x="6161088" y="2625725"/>
          <p14:tracePt t="38937" x="5688013" y="2633663"/>
          <p14:tracePt t="38954" x="5180013" y="2643188"/>
          <p14:tracePt t="38970" x="4884738" y="2660650"/>
          <p14:tracePt t="38987" x="4357688" y="2687638"/>
          <p14:tracePt t="39004" x="3990975" y="2697163"/>
          <p14:tracePt t="39020" x="3857625" y="2705100"/>
          <p14:tracePt t="39037" x="3633788" y="2724150"/>
          <p14:tracePt t="39054" x="3455988" y="2732088"/>
          <p14:tracePt t="39070" x="3394075" y="2741613"/>
          <p14:tracePt t="39087" x="3303588" y="2751138"/>
          <p14:tracePt t="39422" x="3295650" y="2751138"/>
          <p14:tracePt t="39442" x="3276600" y="2751138"/>
          <p14:tracePt t="39450" x="3241675" y="2751138"/>
          <p14:tracePt t="39460" x="3197225" y="2751138"/>
          <p14:tracePt t="39472" x="3125788" y="2751138"/>
          <p14:tracePt t="39487" x="3054350" y="2751138"/>
          <p14:tracePt t="39504" x="2919413" y="2751138"/>
          <p14:tracePt t="39520" x="2822575" y="2751138"/>
          <p14:tracePt t="39537" x="2768600" y="2751138"/>
          <p14:tracePt t="39554" x="2670175" y="2741613"/>
          <p14:tracePt t="39570" x="2571750" y="2741613"/>
          <p14:tracePt t="39587" x="2536825" y="2741613"/>
          <p14:tracePt t="39604" x="2465388" y="2741613"/>
          <p14:tracePt t="39620" x="2393950" y="2741613"/>
          <p14:tracePt t="39637" x="2366963" y="2741613"/>
          <p14:tracePt t="39654" x="2330450" y="2741613"/>
          <p14:tracePt t="39670" x="2286000" y="2741613"/>
          <p14:tracePt t="39687" x="2268538" y="2741613"/>
          <p14:tracePt t="39704" x="2232025" y="2741613"/>
          <p14:tracePt t="39720" x="2197100" y="2741613"/>
          <p14:tracePt t="39738" x="2152650" y="2741613"/>
          <p14:tracePt t="39754" x="2143125" y="2741613"/>
          <p14:tracePt t="39770" x="2125663" y="2741613"/>
          <p14:tracePt t="39803" x="2108200" y="2741613"/>
          <p14:tracePt t="39820" x="2098675" y="2741613"/>
          <p14:tracePt t="39854" x="2089150" y="2741613"/>
          <p14:tracePt t="39870" x="2089150" y="2751138"/>
          <p14:tracePt t="39887" x="2071688" y="2751138"/>
          <p14:tracePt t="39903" x="2071688" y="2759075"/>
          <p14:tracePt t="39907" x="2062163" y="2759075"/>
          <p14:tracePt t="39937" x="2054225" y="2768600"/>
          <p14:tracePt t="39954" x="2044700" y="2776538"/>
          <p14:tracePt t="39970" x="2036763" y="2786063"/>
          <p14:tracePt t="39987" x="2027238" y="2795588"/>
          <p14:tracePt t="40004" x="2017713" y="2795588"/>
          <p14:tracePt t="40020" x="2009775" y="2803525"/>
          <p14:tracePt t="40663" x="2017713" y="2803525"/>
          <p14:tracePt t="40682" x="2027238" y="2803525"/>
          <p14:tracePt t="40703" x="2036763" y="2803525"/>
          <p14:tracePt t="40713" x="2044700" y="2803525"/>
          <p14:tracePt t="40733" x="2054225" y="2803525"/>
          <p14:tracePt t="40752" x="2062163" y="2803525"/>
          <p14:tracePt t="40771" x="2071688" y="2813050"/>
          <p14:tracePt t="40782" x="2081213" y="2822575"/>
          <p14:tracePt t="40801" x="2089150" y="2830513"/>
          <p14:tracePt t="40822" x="2089150" y="2840038"/>
          <p14:tracePt t="40831" x="2098675" y="2840038"/>
          <p14:tracePt t="40842" x="2098675" y="2847975"/>
          <p14:tracePt t="40861" x="2098675" y="2857500"/>
          <p14:tracePt t="40871" x="2108200" y="2867025"/>
          <p14:tracePt t="40891" x="2108200" y="2874963"/>
          <p14:tracePt t="40912" x="2108200" y="2884488"/>
          <p14:tracePt t="40941" x="2098675" y="2884488"/>
          <p14:tracePt t="40961" x="2089150" y="2884488"/>
          <p14:tracePt t="40970" x="2062163" y="2884488"/>
          <p14:tracePt t="40980" x="2036763" y="2884488"/>
          <p14:tracePt t="40991" x="2009775" y="2884488"/>
          <p14:tracePt t="41004" x="1982788" y="2884488"/>
          <p14:tracePt t="41020" x="1911350" y="2884488"/>
          <p14:tracePt t="41037" x="1874838" y="2884488"/>
          <p14:tracePt t="41054" x="1812925" y="2867025"/>
          <p14:tracePt t="41070" x="1741488" y="2840038"/>
          <p14:tracePt t="41087" x="1714500" y="2822575"/>
          <p14:tracePt t="41103" x="1687513" y="2795588"/>
          <p14:tracePt t="41120" x="1679575" y="2776538"/>
          <p14:tracePt t="41137" x="1679575" y="2768600"/>
          <p14:tracePt t="41153" x="1670050" y="2741613"/>
          <p14:tracePt t="41170" x="1660525" y="2705100"/>
          <p14:tracePt t="41187" x="1660525" y="2697163"/>
          <p14:tracePt t="41204" x="1660525" y="2687638"/>
          <p14:tracePt t="41220" x="1660525" y="2679700"/>
          <p14:tracePt t="41237" x="1660525" y="2670175"/>
          <p14:tracePt t="41254" x="1660525" y="2660650"/>
          <p14:tracePt t="41278" x="1660525" y="2652713"/>
          <p14:tracePt t="41317" x="1670050" y="2652713"/>
          <p14:tracePt t="41347" x="1679575" y="2652713"/>
          <p14:tracePt t="41358" x="1687513" y="2652713"/>
          <p14:tracePt t="41377" x="1697038" y="2652713"/>
          <p14:tracePt t="41388" x="1724025" y="2652713"/>
          <p14:tracePt t="41397" x="1741488" y="2660650"/>
          <p14:tracePt t="41407" x="1768475" y="2670175"/>
          <p14:tracePt t="41420" x="1795463" y="2679700"/>
          <p14:tracePt t="41437" x="1839913" y="2705100"/>
          <p14:tracePt t="41454" x="1866900" y="2724150"/>
          <p14:tracePt t="41470" x="1893888" y="2751138"/>
          <p14:tracePt t="41487" x="1919288" y="2786063"/>
          <p14:tracePt t="41503" x="1938338" y="2813050"/>
          <p14:tracePt t="41520" x="1946275" y="2847975"/>
          <p14:tracePt t="41537" x="1965325" y="2874963"/>
          <p14:tracePt t="41554" x="1965325" y="2884488"/>
          <p14:tracePt t="41570" x="1973263" y="2894013"/>
          <p14:tracePt t="41587" x="1982788" y="2901950"/>
          <p14:tracePt t="41603" x="1982788" y="2911475"/>
          <p14:tracePt t="41620" x="1982788" y="2919413"/>
          <p14:tracePt t="41637" x="1982788" y="2928938"/>
          <p14:tracePt t="41656" x="1982788" y="2938463"/>
          <p14:tracePt t="41686" x="1973263" y="2938463"/>
          <p14:tracePt t="41716" x="1965325" y="2938463"/>
          <p14:tracePt t="41734" x="1955800" y="2938463"/>
          <p14:tracePt t="41755" x="1946275" y="2938463"/>
          <p14:tracePt t="41775" x="1938338" y="2938463"/>
          <p14:tracePt t="41824" x="1928813" y="2938463"/>
          <p14:tracePt t="41865" x="1919288" y="2928938"/>
          <p14:tracePt t="41884" x="1919288" y="2919413"/>
          <p14:tracePt t="41894" x="1919288" y="2911475"/>
          <p14:tracePt t="41905" x="1911350" y="2911475"/>
          <p14:tracePt t="41920" x="1911350" y="2901950"/>
          <p14:tracePt t="41937" x="1901825" y="2894013"/>
          <p14:tracePt t="41954" x="1901825" y="2884488"/>
          <p14:tracePt t="41970" x="1901825" y="2874963"/>
          <p14:tracePt t="41987" x="1901825" y="2867025"/>
          <p14:tracePt t="42003" x="1901825" y="2857500"/>
          <p14:tracePt t="42037" x="1901825" y="2840038"/>
          <p14:tracePt t="42054" x="1901825" y="2830513"/>
          <p14:tracePt t="42087" x="1901825" y="2822575"/>
          <p14:tracePt t="42122" x="1901825" y="2813050"/>
          <p14:tracePt t="42172" x="1901825" y="2803525"/>
          <p14:tracePt t="42212" x="1901825" y="2795588"/>
          <p14:tracePt t="42252" x="1901825" y="2786063"/>
          <p14:tracePt t="42262" x="1911350" y="2786063"/>
          <p14:tracePt t="42301" x="1919288" y="2786063"/>
          <p14:tracePt t="42351" x="1928813" y="2786063"/>
          <p14:tracePt t="42371" x="1938338" y="2786063"/>
          <p14:tracePt t="42381" x="1946275" y="2795588"/>
          <p14:tracePt t="42401" x="1955800" y="2813050"/>
          <p14:tracePt t="42420" x="1973263" y="2830513"/>
          <p14:tracePt t="42431" x="1973263" y="2840038"/>
          <p14:tracePt t="42440" x="1982788" y="2847975"/>
          <p14:tracePt t="42454" x="1990725" y="2857500"/>
          <p14:tracePt t="42470" x="1990725" y="2874963"/>
          <p14:tracePt t="42487" x="2000250" y="2874963"/>
          <p14:tracePt t="42503" x="2009775" y="2911475"/>
          <p14:tracePt t="42520" x="2027238" y="2946400"/>
          <p14:tracePt t="42537" x="2027238" y="2965450"/>
          <p14:tracePt t="42554" x="2036763" y="3009900"/>
          <p14:tracePt t="42570" x="2044700" y="3044825"/>
          <p14:tracePt t="42587" x="2054225" y="3081338"/>
          <p14:tracePt t="42603" x="2062163" y="3108325"/>
          <p14:tracePt t="42620" x="2071688" y="3143250"/>
          <p14:tracePt t="42637" x="2071688" y="3152775"/>
          <p14:tracePt t="42654" x="2081213" y="3170238"/>
          <p14:tracePt t="42670" x="2081213" y="3179763"/>
          <p14:tracePt t="42687" x="2081213" y="3187700"/>
          <p14:tracePt t="42703" x="2081213" y="3197225"/>
          <p14:tracePt t="42720" x="2081213" y="3205163"/>
          <p14:tracePt t="42737" x="2081213" y="3214688"/>
          <p14:tracePt t="42753" x="2071688" y="3224213"/>
          <p14:tracePt t="42770" x="2071688" y="3232150"/>
          <p14:tracePt t="42787" x="2062163" y="3241675"/>
          <p14:tracePt t="42803" x="2054225" y="3251200"/>
          <p14:tracePt t="42820" x="2044700" y="3251200"/>
          <p14:tracePt t="42837" x="2036763" y="3259138"/>
          <p14:tracePt t="42853" x="2027238" y="3259138"/>
          <p14:tracePt t="42870" x="2017713" y="3268663"/>
          <p14:tracePt t="42887" x="2009775" y="3268663"/>
          <p14:tracePt t="42903" x="2000250" y="3268663"/>
          <p14:tracePt t="42920" x="1990725" y="3276600"/>
          <p14:tracePt t="42937" x="1982788" y="3276600"/>
          <p14:tracePt t="42953" x="1973263" y="3286125"/>
          <p14:tracePt t="42970" x="1965325" y="3286125"/>
          <p14:tracePt t="42987" x="1955800" y="3295650"/>
          <p14:tracePt t="43020" x="1938338" y="3295650"/>
          <p14:tracePt t="43037" x="1928813" y="3303588"/>
          <p14:tracePt t="43070" x="1919288" y="3303588"/>
          <p14:tracePt t="43087" x="1911350" y="3303588"/>
          <p14:tracePt t="43103" x="1901825" y="3303588"/>
          <p14:tracePt t="43120" x="1893888" y="3303588"/>
          <p14:tracePt t="43137" x="1884363" y="3303588"/>
          <p14:tracePt t="43153" x="1874838" y="3303588"/>
          <p14:tracePt t="43175" x="1866900" y="3303588"/>
          <p14:tracePt t="43187" x="1857375" y="3303588"/>
          <p14:tracePt t="43225" x="1847850" y="3303588"/>
          <p14:tracePt t="43244" x="1847850" y="3295650"/>
          <p14:tracePt t="43255" x="1839913" y="3295650"/>
          <p14:tracePt t="43264" x="1839913" y="3286125"/>
          <p14:tracePt t="43274" x="1830388" y="3276600"/>
          <p14:tracePt t="43287" x="1822450" y="3276600"/>
          <p14:tracePt t="43304" x="1812925" y="3259138"/>
          <p14:tracePt t="43320" x="1812925" y="3251200"/>
          <p14:tracePt t="43337" x="1795463" y="3224213"/>
          <p14:tracePt t="43354" x="1785938" y="3205163"/>
          <p14:tracePt t="43387" x="1785938" y="3187700"/>
          <p14:tracePt t="43403" x="1785938" y="3179763"/>
          <p14:tracePt t="43423" x="1785938" y="3170238"/>
          <p14:tracePt t="43443" x="1785938" y="3160713"/>
          <p14:tracePt t="43473" x="1785938" y="3152775"/>
          <p14:tracePt t="43492" x="1785938" y="3143250"/>
          <p14:tracePt t="43503" x="1795463" y="3143250"/>
          <p14:tracePt t="43522" x="1803400" y="3143250"/>
          <p14:tracePt t="43533" x="1812925" y="3133725"/>
          <p14:tracePt t="43552" x="1822450" y="3133725"/>
          <p14:tracePt t="43582" x="1830388" y="3133725"/>
          <p14:tracePt t="43602" x="1839913" y="3133725"/>
          <p14:tracePt t="43622" x="1847850" y="3133725"/>
          <p14:tracePt t="43632" x="1857375" y="3133725"/>
          <p14:tracePt t="43652" x="1866900" y="3133725"/>
          <p14:tracePt t="43661" x="1874838" y="3133725"/>
          <p14:tracePt t="43672" x="1884363" y="3133725"/>
          <p14:tracePt t="43687" x="1901825" y="3133725"/>
          <p14:tracePt t="43703" x="1946275" y="3133725"/>
          <p14:tracePt t="43720" x="1982788" y="3133725"/>
          <p14:tracePt t="43737" x="1990725" y="3143250"/>
          <p14:tracePt t="43753" x="2009775" y="3152775"/>
          <p14:tracePt t="43771" x="2017713" y="3160713"/>
          <p14:tracePt t="43787" x="2017713" y="3170238"/>
          <p14:tracePt t="43803" x="2027238" y="3179763"/>
          <p14:tracePt t="43820" x="2027238" y="3187700"/>
          <p14:tracePt t="43837" x="2027238" y="3197225"/>
          <p14:tracePt t="43853" x="2027238" y="3205163"/>
          <p14:tracePt t="43870" x="2017713" y="3205163"/>
          <p14:tracePt t="43903" x="2000250" y="3205163"/>
          <p14:tracePt t="43920" x="1973263" y="3205163"/>
          <p14:tracePt t="43937" x="1955800" y="3205163"/>
          <p14:tracePt t="43953" x="1928813" y="3197225"/>
          <p14:tracePt t="43970" x="1919288" y="3179763"/>
          <p14:tracePt t="44003" x="1919288" y="3160713"/>
          <p14:tracePt t="44020" x="1919288" y="3143250"/>
          <p14:tracePt t="44037" x="1919288" y="3133725"/>
          <p14:tracePt t="44053" x="1919288" y="3116263"/>
          <p14:tracePt t="44070" x="1919288" y="3108325"/>
          <p14:tracePt t="44087" x="1928813" y="3108325"/>
          <p14:tracePt t="44103" x="1938338" y="3108325"/>
          <p14:tracePt t="44120" x="1946275" y="3098800"/>
          <p14:tracePt t="44137" x="1955800" y="3098800"/>
          <p14:tracePt t="44153" x="1965325" y="3098800"/>
          <p14:tracePt t="44170" x="1973263" y="3098800"/>
          <p14:tracePt t="44187" x="1982788" y="3108325"/>
          <p14:tracePt t="44203" x="1990725" y="3116263"/>
          <p14:tracePt t="44220" x="1990725" y="3125788"/>
          <p14:tracePt t="44237" x="2009775" y="3143250"/>
          <p14:tracePt t="44253" x="2009775" y="3152775"/>
          <p14:tracePt t="44270" x="2009775" y="3179763"/>
          <p14:tracePt t="44287" x="2009775" y="3197225"/>
          <p14:tracePt t="44320" x="2009775" y="3205163"/>
          <p14:tracePt t="44337" x="2009775" y="3214688"/>
          <p14:tracePt t="44367" x="2000250" y="3214688"/>
          <p14:tracePt t="44377" x="1990725" y="3214688"/>
          <p14:tracePt t="44397" x="1982788" y="3214688"/>
          <p14:tracePt t="44407" x="1982788" y="3205163"/>
          <p14:tracePt t="44420" x="1973263" y="3197225"/>
          <p14:tracePt t="44437" x="1965325" y="3187700"/>
          <p14:tracePt t="44453" x="1965325" y="3179763"/>
          <p14:tracePt t="44470" x="1955800" y="3170238"/>
          <p14:tracePt t="44487" x="1955800" y="3160713"/>
          <p14:tracePt t="44503" x="1955800" y="3152775"/>
          <p14:tracePt t="44556" x="1965325" y="3152775"/>
          <p14:tracePt t="44565" x="1973263" y="3152775"/>
          <p14:tracePt t="44585" x="1982788" y="3152775"/>
          <p14:tracePt t="44595" x="2009775" y="3152775"/>
          <p14:tracePt t="44606" x="2027238" y="3152775"/>
          <p14:tracePt t="44620" x="2044700" y="3152775"/>
          <p14:tracePt t="44637" x="2125663" y="3179763"/>
          <p14:tracePt t="44653" x="2170113" y="3187700"/>
          <p14:tracePt t="44670" x="2276475" y="3214688"/>
          <p14:tracePt t="44687" x="2411413" y="3276600"/>
          <p14:tracePt t="44704" x="2562225" y="3322638"/>
          <p14:tracePt t="44720" x="2625725" y="3340100"/>
          <p14:tracePt t="44737" x="2714625" y="3367088"/>
          <p14:tracePt t="44754" x="2776538" y="3375025"/>
          <p14:tracePt t="44770" x="2795588" y="3384550"/>
          <p14:tracePt t="44787" x="2822575" y="3394075"/>
          <p14:tracePt t="44804" x="2830513" y="3394075"/>
          <p14:tracePt t="44820" x="2840038" y="3402013"/>
          <p14:tracePt t="44837" x="2847975" y="3402013"/>
          <p14:tracePt t="44853" x="2857500" y="3411538"/>
          <p14:tracePt t="44887" x="2867025" y="3411538"/>
          <p14:tracePt t="45132" x="2867025" y="3402013"/>
          <p14:tracePt t="45152" x="2867025" y="3394075"/>
          <p14:tracePt t="45172" x="2867025" y="3384550"/>
          <p14:tracePt t="45181" x="2867025" y="3375025"/>
          <p14:tracePt t="45202" x="2857500" y="3367088"/>
          <p14:tracePt t="45221" x="2857500" y="3357563"/>
          <p14:tracePt t="45240" x="2857500" y="3348038"/>
          <p14:tracePt t="45250" x="2857500" y="3340100"/>
          <p14:tracePt t="45271" x="2857500" y="3330575"/>
          <p14:tracePt t="45291" x="2857500" y="3322638"/>
          <p14:tracePt t="45309" x="2857500" y="3313113"/>
          <p14:tracePt t="45321" x="2857500" y="3303588"/>
          <p14:tracePt t="45340" x="2857500" y="3295650"/>
          <p14:tracePt t="45359" x="2857500" y="3286125"/>
          <p14:tracePt t="45380" x="2857500" y="3276600"/>
          <p14:tracePt t="45410" x="2857500" y="3268663"/>
          <p14:tracePt t="45420" x="2857500" y="3259138"/>
          <p14:tracePt t="45469" x="2857500" y="3251200"/>
          <p14:tracePt t="45489" x="2857500" y="3241675"/>
          <p14:tracePt t="45499" x="2867025" y="3241675"/>
          <p14:tracePt t="45510" x="2874963" y="3232150"/>
          <p14:tracePt t="45520" x="2894013" y="3224213"/>
          <p14:tracePt t="45537" x="2911475" y="3214688"/>
          <p14:tracePt t="45553" x="2973388" y="3214688"/>
          <p14:tracePt t="45570" x="3044825" y="3197225"/>
          <p14:tracePt t="45587" x="3089275" y="3197225"/>
          <p14:tracePt t="45603" x="3152775" y="3187700"/>
          <p14:tracePt t="45620" x="3197225" y="3179763"/>
          <p14:tracePt t="45637" x="3241675" y="3179763"/>
          <p14:tracePt t="45653" x="3259138" y="3179763"/>
          <p14:tracePt t="45670" x="3303588" y="3179763"/>
          <p14:tracePt t="45687" x="3340100" y="3179763"/>
          <p14:tracePt t="45703" x="3357563" y="3187700"/>
          <p14:tracePt t="45720" x="3394075" y="3187700"/>
          <p14:tracePt t="45737" x="3438525" y="3197225"/>
          <p14:tracePt t="45753" x="3455988" y="3205163"/>
          <p14:tracePt t="45770" x="3482975" y="3214688"/>
          <p14:tracePt t="45787" x="3500438" y="3214688"/>
          <p14:tracePt t="45820" x="3509963" y="3224213"/>
          <p14:tracePt t="45837" x="3517900" y="3224213"/>
          <p14:tracePt t="45853" x="3527425" y="3224213"/>
          <p14:tracePt t="45870" x="3536950" y="3224213"/>
          <p14:tracePt t="45898" x="3544888" y="3224213"/>
          <p14:tracePt t="46135" x="3536950" y="3224213"/>
          <p14:tracePt t="46145" x="3527425" y="3224213"/>
          <p14:tracePt t="46164" x="3517900" y="3224213"/>
          <p14:tracePt t="46185" x="3509963" y="3224213"/>
          <p14:tracePt t="46194" x="3500438" y="3224213"/>
          <p14:tracePt t="46205" x="3490913" y="3224213"/>
          <p14:tracePt t="46220" x="3473450" y="3224213"/>
          <p14:tracePt t="46237" x="3465513" y="3224213"/>
          <p14:tracePt t="46253" x="3446463" y="3224213"/>
          <p14:tracePt t="46287" x="3438525" y="3224213"/>
          <p14:tracePt t="46304" x="3429000" y="3224213"/>
          <p14:tracePt t="46320" x="3419475" y="3224213"/>
          <p14:tracePt t="46337" x="3402013" y="3232150"/>
          <p14:tracePt t="46353" x="3348038" y="3241675"/>
          <p14:tracePt t="46370" x="3295650" y="3251200"/>
          <p14:tracePt t="46387" x="3143250" y="3259138"/>
          <p14:tracePt t="46403" x="2973388" y="3276600"/>
          <p14:tracePt t="46420" x="2874963" y="3276600"/>
          <p14:tracePt t="46437" x="2687638" y="3276600"/>
          <p14:tracePt t="46453" x="2500313" y="3286125"/>
          <p14:tracePt t="46470" x="2401888" y="3286125"/>
          <p14:tracePt t="46487" x="2241550" y="3286125"/>
          <p14:tracePt t="46503" x="2116138" y="3286125"/>
          <p14:tracePt t="46520" x="2071688" y="3286125"/>
          <p14:tracePt t="46537" x="1990725" y="3286125"/>
          <p14:tracePt t="46553" x="1919288" y="3286125"/>
          <p14:tracePt t="46570" x="1884363" y="3286125"/>
          <p14:tracePt t="46587" x="1812925" y="3286125"/>
          <p14:tracePt t="46603" x="1741488" y="3286125"/>
          <p14:tracePt t="46620" x="1679575" y="3286125"/>
          <p14:tracePt t="46637" x="1660525" y="3286125"/>
          <p14:tracePt t="46653" x="1633538" y="3286125"/>
          <p14:tracePt t="46741" x="1643063" y="3286125"/>
          <p14:tracePt t="46751" x="1652588" y="3286125"/>
          <p14:tracePt t="46761" x="1679575" y="3286125"/>
          <p14:tracePt t="46770" x="1704975" y="3286125"/>
          <p14:tracePt t="46787" x="1741488" y="3295650"/>
          <p14:tracePt t="46803" x="1785938" y="3295650"/>
          <p14:tracePt t="46820" x="1839913" y="3295650"/>
          <p14:tracePt t="46837" x="1857375" y="3295650"/>
          <p14:tracePt t="46853" x="1884363" y="3295650"/>
          <p14:tracePt t="46870" x="1901825" y="3295650"/>
          <p14:tracePt t="46887" x="1911350" y="3295650"/>
          <p14:tracePt t="46920" x="1919288" y="3295650"/>
          <p14:tracePt t="46990" x="1911350" y="3295650"/>
          <p14:tracePt t="47000" x="1893888" y="3295650"/>
          <p14:tracePt t="47009" x="1874838" y="3295650"/>
          <p14:tracePt t="47020" x="1857375" y="3295650"/>
          <p14:tracePt t="47037" x="1830388" y="3295650"/>
          <p14:tracePt t="47053" x="1795463" y="3295650"/>
          <p14:tracePt t="47070" x="1751013" y="3295650"/>
          <p14:tracePt t="47103" x="1741488" y="3295650"/>
          <p14:tracePt t="47120" x="1731963" y="3295650"/>
          <p14:tracePt t="47188" x="1741488" y="3295650"/>
          <p14:tracePt t="47199" x="1768475" y="3295650"/>
          <p14:tracePt t="47208" x="1795463" y="3295650"/>
          <p14:tracePt t="47220" x="1839913" y="3295650"/>
          <p14:tracePt t="47237" x="1955800" y="3295650"/>
          <p14:tracePt t="47253" x="2027238" y="3295650"/>
          <p14:tracePt t="47270" x="2179638" y="3295650"/>
          <p14:tracePt t="47287" x="2251075" y="3295650"/>
          <p14:tracePt t="47303" x="2347913" y="3295650"/>
          <p14:tracePt t="47320" x="2401888" y="3295650"/>
          <p14:tracePt t="47337" x="2428875" y="3303588"/>
          <p14:tracePt t="47353" x="2438400" y="3313113"/>
          <p14:tracePt t="47370" x="2446338" y="3313113"/>
          <p14:tracePt t="47387" x="2465388" y="3322638"/>
          <p14:tracePt t="47420" x="2473325" y="3322638"/>
          <p14:tracePt t="47438" x="2482850" y="3322638"/>
          <p14:tracePt t="47467" x="2500313" y="3322638"/>
          <p14:tracePt t="47476" x="2517775" y="3322638"/>
          <p14:tracePt t="47487" x="2554288" y="3322638"/>
          <p14:tracePt t="47503" x="2616200" y="3322638"/>
          <p14:tracePt t="47520" x="2840038" y="3313113"/>
          <p14:tracePt t="47536" x="3232150" y="3276600"/>
          <p14:tracePt t="47553" x="3482975" y="3259138"/>
          <p14:tracePt t="47570" x="4000500" y="3232150"/>
          <p14:tracePt t="47587" x="4348163" y="3232150"/>
          <p14:tracePt t="47603" x="4446588" y="3232150"/>
          <p14:tracePt t="47620" x="4545013" y="3232150"/>
          <p14:tracePt t="47637" x="4581525" y="3241675"/>
          <p14:tracePt t="47653" x="4598988" y="3251200"/>
          <p14:tracePt t="47670" x="4608513" y="3259138"/>
          <p14:tracePt t="47686" x="4616450" y="3268663"/>
          <p14:tracePt t="47720" x="4625975" y="3276600"/>
          <p14:tracePt t="47737" x="4625975" y="3286125"/>
          <p14:tracePt t="47753" x="4625975" y="3295650"/>
          <p14:tracePt t="47774" x="4616450" y="3295650"/>
          <p14:tracePt t="47787" x="4608513" y="3295650"/>
          <p14:tracePt t="47805" x="4598988" y="3295650"/>
          <p14:tracePt t="47820" x="4589463" y="3295650"/>
          <p14:tracePt t="47837" x="4554538" y="3295650"/>
          <p14:tracePt t="47854" x="4491038" y="3276600"/>
          <p14:tracePt t="47870" x="4456113" y="3268663"/>
          <p14:tracePt t="47887" x="4357688" y="3251200"/>
          <p14:tracePt t="47903" x="4241800" y="3232150"/>
          <p14:tracePt t="47920" x="4187825" y="3224213"/>
          <p14:tracePt t="47936" x="4089400" y="3214688"/>
          <p14:tracePt t="47953" x="4017963" y="3205163"/>
          <p14:tracePt t="47970" x="3990975" y="3205163"/>
          <p14:tracePt t="47987" x="3946525" y="3197225"/>
          <p14:tracePt t="48003" x="3938588" y="3197225"/>
          <p14:tracePt t="48020" x="3929063" y="3197225"/>
          <p14:tracePt t="48037" x="3919538" y="3197225"/>
          <p14:tracePt t="48053" x="3911600" y="3197225"/>
          <p14:tracePt t="48070" x="3902075" y="3197225"/>
          <p14:tracePt t="48087" x="3848100" y="3197225"/>
          <p14:tracePt t="48103" x="3759200" y="3197225"/>
          <p14:tracePt t="48120" x="3687763" y="3197225"/>
          <p14:tracePt t="48137" x="3527425" y="3187700"/>
          <p14:tracePt t="48153" x="3375025" y="3179763"/>
          <p14:tracePt t="48170" x="3224213" y="3170238"/>
          <p14:tracePt t="48187" x="3170238" y="3170238"/>
          <p14:tracePt t="48203" x="3062288" y="3170238"/>
          <p14:tracePt t="48220" x="2973388" y="3170238"/>
          <p14:tracePt t="48237" x="2938463" y="3170238"/>
          <p14:tracePt t="48253" x="2901950" y="3170238"/>
          <p14:tracePt t="48270" x="2857500" y="3170238"/>
          <p14:tracePt t="48287" x="2847975" y="3170238"/>
          <p14:tracePt t="48303" x="2813050" y="3170238"/>
          <p14:tracePt t="48321" x="2776538" y="3170238"/>
          <p14:tracePt t="48337" x="2741613" y="3170238"/>
          <p14:tracePt t="48353" x="2679700" y="3187700"/>
          <p14:tracePt t="48370" x="2598738" y="3214688"/>
          <p14:tracePt t="48387" x="2544763" y="3232150"/>
          <p14:tracePt t="48403" x="2446338" y="3259138"/>
          <p14:tracePt t="48420" x="2303463" y="3313113"/>
          <p14:tracePt t="48437" x="2232025" y="3340100"/>
          <p14:tracePt t="48453" x="2081213" y="3394075"/>
          <p14:tracePt t="48470" x="1965325" y="3446463"/>
          <p14:tracePt t="48486" x="1928813" y="3465513"/>
          <p14:tracePt t="48503" x="1847850" y="3490913"/>
          <p14:tracePt t="48520" x="1776413" y="3527425"/>
          <p14:tracePt t="48536" x="1758950" y="3536950"/>
          <p14:tracePt t="48553" x="1714500" y="3544888"/>
          <p14:tracePt t="48570" x="1679575" y="3562350"/>
          <p14:tracePt t="48586" x="1660525" y="3571875"/>
          <p14:tracePt t="48603" x="1643063" y="3581400"/>
          <p14:tracePt t="48620" x="1625600" y="3598863"/>
          <p14:tracePt t="48637" x="1616075" y="3598863"/>
          <p14:tracePt t="48653" x="1608138" y="3608388"/>
          <p14:tracePt t="48670" x="1598613" y="3608388"/>
          <p14:tracePt t="49136" x="1598613" y="3616325"/>
          <p14:tracePt t="49144" x="1598613" y="3633788"/>
          <p14:tracePt t="49156" x="1608138" y="3652838"/>
          <p14:tracePt t="49170" x="1616075" y="3670300"/>
          <p14:tracePt t="49186" x="1625600" y="3714750"/>
          <p14:tracePt t="49204" x="1643063" y="3751263"/>
          <p14:tracePt t="49220" x="1643063" y="3768725"/>
          <p14:tracePt t="49236" x="1660525" y="3786188"/>
          <p14:tracePt t="49254" x="1670050" y="3795713"/>
          <p14:tracePt t="49270" x="1670050" y="3803650"/>
          <p14:tracePt t="49286" x="1679575" y="3803650"/>
          <p14:tracePt t="49303" x="1687513" y="3813175"/>
          <p14:tracePt t="49320" x="1697038" y="3813175"/>
          <p14:tracePt t="49337" x="1704975" y="3813175"/>
          <p14:tracePt t="49353" x="1714500" y="3813175"/>
          <p14:tracePt t="49370" x="1731963" y="3813175"/>
          <p14:tracePt t="49387" x="1751013" y="3813175"/>
          <p14:tracePt t="49403" x="1785938" y="3813175"/>
          <p14:tracePt t="49420" x="1812925" y="3813175"/>
          <p14:tracePt t="49436" x="1847850" y="3813175"/>
          <p14:tracePt t="49453" x="1884363" y="3813175"/>
          <p14:tracePt t="49470" x="1893888" y="3813175"/>
          <p14:tracePt t="49486" x="1901825" y="3813175"/>
          <p14:tracePt t="49503" x="1919288" y="3813175"/>
          <p14:tracePt t="49520" x="1928813" y="3813175"/>
          <p14:tracePt t="49536" x="1946275" y="3813175"/>
          <p14:tracePt t="49553" x="1955800" y="3803650"/>
          <p14:tracePt t="49570" x="1965325" y="3795713"/>
          <p14:tracePt t="49603" x="1982788" y="3776663"/>
          <p14:tracePt t="49636" x="1990725" y="3768725"/>
          <p14:tracePt t="49653" x="2000250" y="3751263"/>
          <p14:tracePt t="49670" x="2009775" y="3741738"/>
          <p14:tracePt t="49686" x="2017713" y="3732213"/>
          <p14:tracePt t="49703" x="2027238" y="3714750"/>
          <p14:tracePt t="49720" x="2027238" y="3705225"/>
          <p14:tracePt t="49753" x="2027238" y="3697288"/>
          <p14:tracePt t="49770" x="2027238" y="3679825"/>
          <p14:tracePt t="49803" x="2027238" y="3670300"/>
          <p14:tracePt t="49821" x="2027238" y="3660775"/>
          <p14:tracePt t="49850" x="2027238" y="3652838"/>
          <p14:tracePt t="49870" x="2027238" y="3643313"/>
          <p14:tracePt t="49910" x="2027238" y="3633788"/>
          <p14:tracePt t="51767" x="2036763" y="3633788"/>
          <p14:tracePt t="51777" x="2089150" y="3633788"/>
          <p14:tracePt t="51787" x="2197100" y="3625850"/>
          <p14:tracePt t="51803" x="2357438" y="3616325"/>
          <p14:tracePt t="51820" x="2857500" y="3589338"/>
          <p14:tracePt t="51837" x="3322638" y="3589338"/>
          <p14:tracePt t="51853" x="3517900" y="3571875"/>
          <p14:tracePt t="51870" x="3795713" y="3571875"/>
          <p14:tracePt t="51886" x="4054475" y="3571875"/>
          <p14:tracePt t="51903" x="4179888" y="3571875"/>
          <p14:tracePt t="51906" x="4276725" y="3571875"/>
          <p14:tracePt t="51920" x="4367213" y="3571875"/>
          <p14:tracePt t="51936" x="4518025" y="3562350"/>
          <p14:tracePt t="51953" x="4589463" y="3562350"/>
          <p14:tracePt t="51970" x="4714875" y="3554413"/>
          <p14:tracePt t="51986" x="4813300" y="3554413"/>
          <p14:tracePt t="52003" x="4857750" y="3554413"/>
          <p14:tracePt t="52020" x="4946650" y="3544888"/>
          <p14:tracePt t="52036" x="5037138" y="3536950"/>
          <p14:tracePt t="52053" x="5072063" y="3536950"/>
          <p14:tracePt t="52070" x="5116513" y="3527425"/>
          <p14:tracePt t="52087" x="5160963" y="3527425"/>
          <p14:tracePt t="52103" x="5170488" y="3527425"/>
          <p14:tracePt t="52120" x="5180013" y="3517900"/>
          <p14:tracePt t="52136" x="5197475" y="3517900"/>
          <p14:tracePt t="52154" x="5205413" y="3517900"/>
          <p14:tracePt t="52170" x="5205413" y="3509963"/>
          <p14:tracePt t="52186" x="5251450" y="3509963"/>
          <p14:tracePt t="52204" x="5313363" y="3500438"/>
          <p14:tracePt t="52220" x="5357813" y="3490913"/>
          <p14:tracePt t="52236" x="5518150" y="3473450"/>
          <p14:tracePt t="52254" x="5697538" y="3455988"/>
          <p14:tracePt t="52270" x="5786438" y="3446463"/>
          <p14:tracePt t="52286" x="5983288" y="3402013"/>
          <p14:tracePt t="52303" x="6286500" y="3340100"/>
          <p14:tracePt t="52320" x="6456363" y="3303588"/>
          <p14:tracePt t="52336" x="6858000" y="3224213"/>
          <p14:tracePt t="52353" x="7215188" y="3187700"/>
          <p14:tracePt t="52370" x="7323138" y="3179763"/>
          <p14:tracePt t="52386" x="7429500" y="3170238"/>
          <p14:tracePt t="52403" x="7456488" y="3170238"/>
          <p14:tracePt t="52820" x="7456488" y="3179763"/>
          <p14:tracePt t="52830" x="7456488" y="3197225"/>
          <p14:tracePt t="52840" x="7446963" y="3214688"/>
          <p14:tracePt t="52853" x="7446963" y="3224213"/>
          <p14:tracePt t="52870" x="7419975" y="3251200"/>
          <p14:tracePt t="52886" x="7412038" y="3259138"/>
          <p14:tracePt t="52903" x="7375525" y="3268663"/>
          <p14:tracePt t="52920" x="7340600" y="3276600"/>
          <p14:tracePt t="52936" x="7323138" y="3276600"/>
          <p14:tracePt t="52953" x="7269163" y="3286125"/>
          <p14:tracePt t="52970" x="7215188" y="3295650"/>
          <p14:tracePt t="52986" x="7180263" y="3303588"/>
          <p14:tracePt t="53003" x="7116763" y="3313113"/>
          <p14:tracePt t="53020" x="7054850" y="3313113"/>
          <p14:tracePt t="53036" x="7027863" y="3313113"/>
          <p14:tracePt t="53053" x="6965950" y="3322638"/>
          <p14:tracePt t="53070" x="6929438" y="3322638"/>
          <p14:tracePt t="53086" x="6911975" y="3322638"/>
          <p14:tracePt t="53103" x="6875463" y="3322638"/>
          <p14:tracePt t="53120" x="6840538" y="3322638"/>
          <p14:tracePt t="53137" x="6823075" y="3322638"/>
          <p14:tracePt t="53170" x="6813550" y="3322638"/>
          <p14:tracePt t="53187" x="6804025" y="3322638"/>
          <p14:tracePt t="53203" x="6796088" y="3322638"/>
          <p14:tracePt t="53220" x="6786563" y="3322638"/>
          <p14:tracePt t="53237" x="6786563" y="3313113"/>
          <p14:tracePt t="53256" x="6777038" y="3303588"/>
          <p14:tracePt t="53276" x="6777038" y="3295650"/>
          <p14:tracePt t="53297" x="6777038" y="3286125"/>
          <p14:tracePt t="53306" x="6769100" y="3276600"/>
          <p14:tracePt t="53325" x="6769100" y="3268663"/>
          <p14:tracePt t="53337" x="6759575" y="3251200"/>
          <p14:tracePt t="53353" x="6759575" y="3232150"/>
          <p14:tracePt t="53370" x="6759575" y="3197225"/>
          <p14:tracePt t="53386" x="6759575" y="3160713"/>
          <p14:tracePt t="53403" x="6759575" y="3133725"/>
          <p14:tracePt t="53405" x="6759575" y="3116263"/>
          <p14:tracePt t="53420" x="6759575" y="3108325"/>
          <p14:tracePt t="53436" x="6759575" y="3098800"/>
          <p14:tracePt t="53453" x="6759575" y="3089275"/>
          <p14:tracePt t="53470" x="6759575" y="3081338"/>
          <p14:tracePt t="53504" x="6759575" y="3071813"/>
          <p14:tracePt t="53584" x="6769100" y="3071813"/>
          <p14:tracePt t="53594" x="6777038" y="3071813"/>
          <p14:tracePt t="53605" x="6786563" y="3071813"/>
          <p14:tracePt t="53620" x="6804025" y="3071813"/>
          <p14:tracePt t="53636" x="6840538" y="3071813"/>
          <p14:tracePt t="53653" x="6884988" y="3081338"/>
          <p14:tracePt t="53670" x="6911975" y="3081338"/>
          <p14:tracePt t="53686" x="6956425" y="3089275"/>
          <p14:tracePt t="53703" x="7000875" y="3108325"/>
          <p14:tracePt t="53720" x="7018338" y="3108325"/>
          <p14:tracePt t="53736" x="7062788" y="3125788"/>
          <p14:tracePt t="53753" x="7099300" y="3133725"/>
          <p14:tracePt t="53770" x="7126288" y="3143250"/>
          <p14:tracePt t="53786" x="7188200" y="3160713"/>
          <p14:tracePt t="53803" x="7224713" y="3187700"/>
          <p14:tracePt t="53820" x="7242175" y="3187700"/>
          <p14:tracePt t="53836" x="7286625" y="3214688"/>
          <p14:tracePt t="53853" x="7313613" y="3224213"/>
          <p14:tracePt t="53870" x="7331075" y="3232150"/>
          <p14:tracePt t="53886" x="7348538" y="3251200"/>
          <p14:tracePt t="53903" x="7367588" y="3259138"/>
          <p14:tracePt t="53922" x="7375525" y="3268663"/>
          <p14:tracePt t="53936" x="7375525" y="3276600"/>
          <p14:tracePt t="53953" x="7385050" y="3286125"/>
          <p14:tracePt t="53972" x="7385050" y="3295650"/>
          <p14:tracePt t="53992" x="7385050" y="3303588"/>
          <p14:tracePt t="54003" x="7394575" y="3313113"/>
          <p14:tracePt t="54022" x="7394575" y="3322638"/>
          <p14:tracePt t="54041" x="7394575" y="3330575"/>
          <p14:tracePt t="54061" x="7394575" y="3340100"/>
          <p14:tracePt t="54072" x="7394575" y="3348038"/>
          <p14:tracePt t="54091" x="7385050" y="3348038"/>
          <p14:tracePt t="54103" x="7385050" y="3357563"/>
          <p14:tracePt t="54120" x="7375525" y="3357563"/>
          <p14:tracePt t="54136" x="7358063" y="3357563"/>
          <p14:tracePt t="54153" x="7313613" y="3357563"/>
          <p14:tracePt t="54170" x="7259638" y="3367088"/>
          <p14:tracePt t="54186" x="7224713" y="3367088"/>
          <p14:tracePt t="54203" x="7153275" y="3367088"/>
          <p14:tracePt t="54220" x="7081838" y="3375025"/>
          <p14:tracePt t="54236" x="7037388" y="3375025"/>
          <p14:tracePt t="54253" x="6973888" y="3375025"/>
          <p14:tracePt t="54270" x="6938963" y="3375025"/>
          <p14:tracePt t="54286" x="6919913" y="3375025"/>
          <p14:tracePt t="54303" x="6884988" y="3375025"/>
          <p14:tracePt t="54320" x="6840538" y="3375025"/>
          <p14:tracePt t="54337" x="6823075" y="3375025"/>
          <p14:tracePt t="54353" x="6786563" y="3375025"/>
          <p14:tracePt t="54370" x="6751638" y="3375025"/>
          <p14:tracePt t="54386" x="6732588" y="3375025"/>
          <p14:tracePt t="54403" x="6688138" y="3375025"/>
          <p14:tracePt t="54420" x="6653213" y="3375025"/>
          <p14:tracePt t="54436" x="6634163" y="3375025"/>
          <p14:tracePt t="54453" x="6599238" y="3375025"/>
          <p14:tracePt t="54470" x="6562725" y="3357563"/>
          <p14:tracePt t="54486" x="6554788" y="3357563"/>
          <p14:tracePt t="54503" x="6545263" y="3340100"/>
          <p14:tracePt t="54520" x="6545263" y="3330575"/>
          <p14:tracePt t="54537" x="6545263" y="3322638"/>
          <p14:tracePt t="54569" x="6545263" y="3303588"/>
          <p14:tracePt t="54587" x="6545263" y="3295650"/>
          <p14:tracePt t="54620" x="6545263" y="3286125"/>
          <p14:tracePt t="54637" x="6562725" y="3276600"/>
          <p14:tracePt t="54670" x="6589713" y="3268663"/>
          <p14:tracePt t="54686" x="6626225" y="3268663"/>
          <p14:tracePt t="54703" x="6643688" y="3259138"/>
          <p14:tracePt t="54720" x="6688138" y="3259138"/>
          <p14:tracePt t="54736" x="6732588" y="3259138"/>
          <p14:tracePt t="54753" x="6759575" y="3259138"/>
          <p14:tracePt t="54770" x="6831013" y="3259138"/>
          <p14:tracePt t="54786" x="6929438" y="3259138"/>
          <p14:tracePt t="54803" x="6973888" y="3259138"/>
          <p14:tracePt t="54820" x="7054850" y="3259138"/>
          <p14:tracePt t="54836" x="7134225" y="3259138"/>
          <p14:tracePt t="54853" x="7153275" y="3268663"/>
          <p14:tracePt t="54870" x="7188200" y="3268663"/>
          <p14:tracePt t="54886" x="7224713" y="3276600"/>
          <p14:tracePt t="54903" x="7232650" y="3276600"/>
          <p14:tracePt t="54920" x="7242175" y="3276600"/>
          <p14:tracePt t="54936" x="7259638" y="3286125"/>
          <p14:tracePt t="54953" x="7269163" y="3295650"/>
          <p14:tracePt t="54970" x="7286625" y="3303588"/>
          <p14:tracePt t="54986" x="7296150" y="3313113"/>
          <p14:tracePt t="55003" x="7296150" y="3322638"/>
          <p14:tracePt t="55019" x="7304088" y="3330575"/>
          <p14:tracePt t="55036" x="7323138" y="3330575"/>
          <p14:tracePt t="55053" x="7323138" y="3340100"/>
          <p14:tracePt t="55070" x="7331075" y="3340100"/>
          <p14:tracePt t="55086" x="7331075" y="3348038"/>
          <p14:tracePt t="55104" x="7340600" y="3357563"/>
          <p14:tracePt t="55120" x="7340600" y="3367088"/>
          <p14:tracePt t="55136" x="7340600" y="3375025"/>
          <p14:tracePt t="55170" x="7340600" y="3384550"/>
          <p14:tracePt t="55186" x="7340600" y="3394075"/>
          <p14:tracePt t="55203" x="7340600" y="3402013"/>
          <p14:tracePt t="55224" x="7331075" y="3402013"/>
          <p14:tracePt t="55243" x="7323138" y="3402013"/>
          <p14:tracePt t="55254" x="7313613" y="3402013"/>
          <p14:tracePt t="55270" x="7304088" y="3402013"/>
          <p14:tracePt t="55286" x="7269163" y="3402013"/>
          <p14:tracePt t="55303" x="7242175" y="3402013"/>
          <p14:tracePt t="55320" x="7224713" y="3402013"/>
          <p14:tracePt t="55336" x="7170738" y="3402013"/>
          <p14:tracePt t="55353" x="7126288" y="3402013"/>
          <p14:tracePt t="55370" x="7099300" y="3402013"/>
          <p14:tracePt t="55386" x="7054850" y="3402013"/>
          <p14:tracePt t="55403" x="7018338" y="3402013"/>
          <p14:tracePt t="55420" x="7000875" y="3402013"/>
          <p14:tracePt t="55436" x="6965950" y="3402013"/>
          <p14:tracePt t="55453" x="6919913" y="3402013"/>
          <p14:tracePt t="55470" x="6902450" y="3402013"/>
          <p14:tracePt t="55486" x="6867525" y="3402013"/>
          <p14:tracePt t="55503" x="6831013" y="3402013"/>
          <p14:tracePt t="55520" x="6823075" y="3402013"/>
          <p14:tracePt t="55536" x="6813550" y="3402013"/>
          <p14:tracePt t="55553" x="6804025" y="3402013"/>
          <p14:tracePt t="55569" x="6796088" y="3402013"/>
          <p14:tracePt t="55586" x="6786563" y="3402013"/>
          <p14:tracePt t="55603" x="6777038" y="3402013"/>
          <p14:tracePt t="55620" x="6769100" y="3394075"/>
          <p14:tracePt t="55636" x="6759575" y="3394075"/>
          <p14:tracePt t="55653" x="6751638" y="3384550"/>
          <p14:tracePt t="55686" x="6742113" y="3384550"/>
          <p14:tracePt t="55789" x="6732588" y="3384550"/>
          <p14:tracePt t="55830" x="6724650" y="3384550"/>
          <p14:tracePt t="55840" x="6724650" y="3375025"/>
          <p14:tracePt t="55850" x="6715125" y="3375025"/>
          <p14:tracePt t="55870" x="6705600" y="3375025"/>
          <p14:tracePt t="55879" x="6697663" y="3375025"/>
          <p14:tracePt t="55889" x="6697663" y="3367088"/>
          <p14:tracePt t="56883" x="6688138" y="3367088"/>
          <p14:tracePt t="56902" x="6680200" y="3367088"/>
          <p14:tracePt t="56913" x="6653213" y="3367088"/>
          <p14:tracePt t="56922" x="6626225" y="3367088"/>
          <p14:tracePt t="56936" x="6608763" y="3367088"/>
          <p14:tracePt t="56953" x="6562725" y="3375025"/>
          <p14:tracePt t="56969" x="6537325" y="3375025"/>
          <p14:tracePt t="56986" x="6446838" y="3384550"/>
          <p14:tracePt t="57003" x="6286500" y="3394075"/>
          <p14:tracePt t="57020" x="6153150" y="3394075"/>
          <p14:tracePt t="57036" x="5840413" y="3394075"/>
          <p14:tracePt t="57053" x="5419725" y="3394075"/>
          <p14:tracePt t="57070" x="5251450" y="3394075"/>
          <p14:tracePt t="57086" x="4991100" y="3394075"/>
          <p14:tracePt t="57103" x="4697413" y="3394075"/>
          <p14:tracePt t="57120" x="4527550" y="3402013"/>
          <p14:tracePt t="57136" x="4081463" y="3419475"/>
          <p14:tracePt t="57153" x="3562350" y="3438525"/>
          <p14:tracePt t="57170" x="3143250" y="3446463"/>
          <p14:tracePt t="57186" x="3036888" y="3446463"/>
          <p14:tracePt t="57203" x="2867025" y="3446463"/>
          <p14:tracePt t="57220" x="2822575" y="3446463"/>
          <p14:tracePt t="57236" x="2732088" y="3455988"/>
          <p14:tracePt t="57253" x="2670175" y="3465513"/>
          <p14:tracePt t="57269" x="2633663" y="3465513"/>
          <p14:tracePt t="57286" x="2616200" y="3473450"/>
          <p14:tracePt t="57303" x="2598738" y="3482975"/>
          <p14:tracePt t="57319" x="2581275" y="3482975"/>
          <p14:tracePt t="57336" x="2562225" y="3482975"/>
          <p14:tracePt t="57353" x="2517775" y="3490913"/>
          <p14:tracePt t="57370" x="2455863" y="3500438"/>
          <p14:tracePt t="57386" x="2419350" y="3509963"/>
          <p14:tracePt t="57403" x="2295525" y="3509963"/>
          <p14:tracePt t="57420" x="2133600" y="3517900"/>
          <p14:tracePt t="57436" x="2027238" y="3517900"/>
          <p14:tracePt t="57453" x="1776413" y="3527425"/>
          <p14:tracePt t="57470" x="1562100" y="3536950"/>
          <p14:tracePt t="57486" x="1490663" y="3536950"/>
          <p14:tracePt t="57503" x="1401763" y="3544888"/>
          <p14:tracePt t="57519" x="1366838" y="3544888"/>
          <p14:tracePt t="57536" x="1357313" y="3544888"/>
          <p14:tracePt t="57553" x="1347788" y="3544888"/>
          <p14:tracePt t="57766" x="1357313" y="3544888"/>
          <p14:tracePt t="57796" x="1366838" y="3544888"/>
          <p14:tracePt t="57806" x="1374775" y="3554413"/>
          <p14:tracePt t="57826" x="1384300" y="3562350"/>
          <p14:tracePt t="57856" x="1393825" y="3562350"/>
          <p14:tracePt t="57896" x="1401763" y="3562350"/>
          <p14:tracePt t="57906" x="1411288" y="3562350"/>
          <p14:tracePt t="57915" x="1411288" y="3571875"/>
          <p14:tracePt t="57926" x="1419225" y="3571875"/>
          <p14:tracePt t="57945" x="1419225" y="3581400"/>
          <p14:tracePt t="57956" x="1428750" y="3581400"/>
          <p14:tracePt t="57975" x="1438275" y="3589338"/>
          <p14:tracePt t="57986" x="1446213" y="3598863"/>
          <p14:tracePt t="58005" x="1455738" y="3608388"/>
          <p14:tracePt t="58025" x="1465263" y="3616325"/>
          <p14:tracePt t="58045" x="1482725" y="3633788"/>
          <p14:tracePt t="58064" x="1490663" y="3643313"/>
          <p14:tracePt t="58075" x="1500188" y="3643313"/>
          <p14:tracePt t="58086" x="1509713" y="3652838"/>
          <p14:tracePt t="58103" x="1509713" y="3660775"/>
          <p14:tracePt t="58119" x="1517650" y="3660775"/>
          <p14:tracePt t="58136" x="1527175" y="3670300"/>
          <p14:tracePt t="58183" x="1536700" y="3670300"/>
          <p14:tracePt t="58642" x="1544638" y="3679825"/>
          <p14:tracePt t="58650" x="1544638" y="3687763"/>
          <p14:tracePt t="58661" x="1562100" y="3705225"/>
          <p14:tracePt t="58672" x="1571625" y="3732213"/>
          <p14:tracePt t="58686" x="1598613" y="3751263"/>
          <p14:tracePt t="58703" x="1633538" y="3786188"/>
          <p14:tracePt t="58720" x="1679575" y="3813175"/>
          <p14:tracePt t="58736" x="1714500" y="3822700"/>
          <p14:tracePt t="58753" x="1785938" y="3830638"/>
          <p14:tracePt t="58769" x="1857375" y="3848100"/>
          <p14:tracePt t="58786" x="1884363" y="3857625"/>
          <p14:tracePt t="58803" x="1919288" y="3857625"/>
          <p14:tracePt t="58819" x="1955800" y="3857625"/>
          <p14:tracePt t="58836" x="1982788" y="3857625"/>
          <p14:tracePt t="58853" x="1990725" y="3857625"/>
          <p14:tracePt t="58870" x="2009775" y="3857625"/>
          <p14:tracePt t="58903" x="2027238" y="3857625"/>
          <p14:tracePt t="58919" x="2044700" y="3857625"/>
          <p14:tracePt t="58936" x="2054225" y="3857625"/>
          <p14:tracePt t="58953" x="2081213" y="3848100"/>
          <p14:tracePt t="58969" x="2098675" y="3840163"/>
          <p14:tracePt t="58986" x="2108200" y="3830638"/>
          <p14:tracePt t="59003" x="2116138" y="3822700"/>
          <p14:tracePt t="59019" x="2125663" y="3786188"/>
          <p14:tracePt t="59036" x="2133600" y="3768725"/>
          <p14:tracePt t="59053" x="2133600" y="3724275"/>
          <p14:tracePt t="59069" x="2133600" y="3679825"/>
          <p14:tracePt t="59086" x="2133600" y="3660775"/>
          <p14:tracePt t="59103" x="2133600" y="3625850"/>
          <p14:tracePt t="59119" x="2133600" y="3616325"/>
          <p14:tracePt t="59137" x="2125663" y="3608388"/>
          <p14:tracePt t="59153" x="2125663" y="3598863"/>
          <p14:tracePt t="59170" x="2116138" y="3589338"/>
          <p14:tracePt t="59187" x="2108200" y="3581400"/>
          <p14:tracePt t="59219" x="2081213" y="3562350"/>
          <p14:tracePt t="59237" x="2044700" y="3554413"/>
          <p14:tracePt t="59253" x="2027238" y="3544888"/>
          <p14:tracePt t="59269" x="1990725" y="3536950"/>
          <p14:tracePt t="59286" x="1946275" y="3517900"/>
          <p14:tracePt t="59303" x="1928813" y="3509963"/>
          <p14:tracePt t="59319" x="1911350" y="3509963"/>
          <p14:tracePt t="59336" x="1901825" y="3509963"/>
          <p14:tracePt t="59353" x="1893888" y="3509963"/>
          <p14:tracePt t="59369" x="1884363" y="3509963"/>
          <p14:tracePt t="59386" x="1866900" y="3517900"/>
          <p14:tracePt t="59403" x="1857375" y="3517900"/>
          <p14:tracePt t="59405" x="1839913" y="3527425"/>
          <p14:tracePt t="59420" x="1830388" y="3536950"/>
          <p14:tracePt t="59436" x="1812925" y="3544888"/>
          <p14:tracePt t="59469" x="1795463" y="3562350"/>
          <p14:tracePt t="59486" x="1785938" y="3571875"/>
          <p14:tracePt t="59519" x="1776413" y="3581400"/>
          <p14:tracePt t="59536" x="1776413" y="3598863"/>
          <p14:tracePt t="59569" x="1776413" y="3608388"/>
          <p14:tracePt t="59586" x="1776413" y="3616325"/>
          <p14:tracePt t="59603" x="1776413" y="3625850"/>
          <p14:tracePt t="59619" x="1776413" y="3633788"/>
          <p14:tracePt t="59636" x="1776413" y="3643313"/>
          <p14:tracePt t="59653" x="1776413" y="3652838"/>
          <p14:tracePt t="59669" x="1776413" y="3660775"/>
          <p14:tracePt t="59686" x="1776413" y="3670300"/>
          <p14:tracePt t="59703" x="1785938" y="3670300"/>
          <p14:tracePt t="59719" x="1785938" y="3679825"/>
          <p14:tracePt t="59736" x="1803400" y="3687763"/>
          <p14:tracePt t="59753" x="1812925" y="3697288"/>
          <p14:tracePt t="59769" x="1812925" y="3705225"/>
          <p14:tracePt t="59786" x="1822450" y="3714750"/>
          <p14:tracePt t="59803" x="1839913" y="3724275"/>
          <p14:tracePt t="59836" x="1847850" y="3741738"/>
          <p14:tracePt t="59853" x="1866900" y="3768725"/>
          <p14:tracePt t="59886" x="1874838" y="3786188"/>
          <p14:tracePt t="59903" x="1884363" y="3795713"/>
          <p14:tracePt t="59919" x="1893888" y="3795713"/>
          <p14:tracePt t="59936" x="1901825" y="3795713"/>
          <p14:tracePt t="59953" x="1911350" y="3795713"/>
          <p14:tracePt t="59970" x="1919288" y="3803650"/>
          <p14:tracePt t="59986" x="1938338" y="3803650"/>
          <p14:tracePt t="60003" x="1982788" y="3803650"/>
          <p14:tracePt t="60019" x="2000250" y="3803650"/>
          <p14:tracePt t="60036" x="2036763" y="3803650"/>
          <p14:tracePt t="60053" x="2071688" y="3803650"/>
          <p14:tracePt t="60069" x="2089150" y="3803650"/>
          <p14:tracePt t="60086" x="2125663" y="3803650"/>
          <p14:tracePt t="60103" x="2133600" y="3803650"/>
          <p14:tracePt t="60119" x="2143125" y="3803650"/>
          <p14:tracePt t="60136" x="2152650" y="3786188"/>
          <p14:tracePt t="60153" x="2160588" y="3776663"/>
          <p14:tracePt t="60170" x="2170113" y="3768725"/>
          <p14:tracePt t="60203" x="2179638" y="3751263"/>
          <p14:tracePt t="60220" x="2179638" y="3741738"/>
          <p14:tracePt t="60253" x="2187575" y="3732213"/>
          <p14:tracePt t="60270" x="2187575" y="3714750"/>
          <p14:tracePt t="60303" x="2187575" y="3705225"/>
          <p14:tracePt t="60319" x="2179638" y="3697288"/>
          <p14:tracePt t="60336" x="2170113" y="3687763"/>
          <p14:tracePt t="60353" x="2160588" y="3679825"/>
          <p14:tracePt t="60370" x="2152650" y="3670300"/>
          <p14:tracePt t="60386" x="2152650" y="3660775"/>
          <p14:tracePt t="60403" x="2133600" y="3652838"/>
          <p14:tracePt t="60419" x="2125663" y="3643313"/>
          <p14:tracePt t="60436" x="2125663" y="3633788"/>
          <p14:tracePt t="60453" x="2116138" y="3633788"/>
          <p14:tracePt t="60469" x="2108200" y="3625850"/>
          <p14:tracePt t="60486" x="2098675" y="3625850"/>
          <p14:tracePt t="60503" x="2089150" y="3616325"/>
          <p14:tracePt t="60519" x="2081213" y="3608388"/>
          <p14:tracePt t="60536" x="2071688" y="3608388"/>
          <p14:tracePt t="60569" x="2054225" y="3598863"/>
          <p14:tracePt t="60586" x="2044700" y="3589338"/>
          <p14:tracePt t="60603" x="2027238" y="3581400"/>
          <p14:tracePt t="60620" x="2009775" y="3571875"/>
          <p14:tracePt t="60636" x="1990725" y="3562350"/>
          <p14:tracePt t="60653" x="1982788" y="3554413"/>
          <p14:tracePt t="60669" x="1973263" y="3554413"/>
          <p14:tracePt t="60686" x="1965325" y="3544888"/>
          <p14:tracePt t="60703" x="1955800" y="3544888"/>
          <p14:tracePt t="60719" x="1946275" y="3544888"/>
          <p14:tracePt t="60736" x="1938338" y="3544888"/>
          <p14:tracePt t="60753" x="1928813" y="3544888"/>
          <p14:tracePt t="60769" x="1919288" y="3544888"/>
          <p14:tracePt t="60786" x="1901825" y="3544888"/>
          <p14:tracePt t="60819" x="1893888" y="3544888"/>
          <p14:tracePt t="60836" x="1884363" y="3544888"/>
          <p14:tracePt t="60853" x="1874838" y="3544888"/>
          <p14:tracePt t="60869" x="1866900" y="3544888"/>
          <p14:tracePt t="60886" x="1857375" y="3554413"/>
          <p14:tracePt t="60903" x="1847850" y="3562350"/>
          <p14:tracePt t="60919" x="1847850" y="3571875"/>
          <p14:tracePt t="60936" x="1847850" y="3581400"/>
          <p14:tracePt t="60953" x="1847850" y="3589338"/>
          <p14:tracePt t="60969" x="1847850" y="3598863"/>
          <p14:tracePt t="60986" x="1847850" y="3608388"/>
          <p14:tracePt t="61003" x="1847850" y="3616325"/>
          <p14:tracePt t="61019" x="1847850" y="3625850"/>
          <p14:tracePt t="61036" x="1847850" y="3633788"/>
          <p14:tracePt t="61053" x="1847850" y="3643313"/>
          <p14:tracePt t="61074" x="1847850" y="3652838"/>
          <p14:tracePt t="61095" x="1847850" y="3660775"/>
          <p14:tracePt t="61115" x="1847850" y="3670300"/>
          <p14:tracePt t="61124" x="1847850" y="3679825"/>
          <p14:tracePt t="61144" x="1847850" y="3687763"/>
          <p14:tracePt t="61164" x="1847850" y="3697288"/>
          <p14:tracePt t="61184" x="1847850" y="3705225"/>
          <p14:tracePt t="61194" x="1847850" y="3714750"/>
          <p14:tracePt t="61214" x="1847850" y="3724275"/>
          <p14:tracePt t="61234" x="1847850" y="3732213"/>
          <p14:tracePt t="61253" x="1847850" y="3741738"/>
          <p14:tracePt t="61264" x="1847850" y="3751263"/>
          <p14:tracePt t="61283" x="1847850" y="3759200"/>
          <p14:tracePt t="61324" x="1847850" y="3768725"/>
          <p14:tracePt t="61353" x="1857375" y="3776663"/>
          <p14:tracePt t="61372" x="1866900" y="3786188"/>
          <p14:tracePt t="61383" x="1874838" y="3786188"/>
          <p14:tracePt t="61402" x="1884363" y="3795713"/>
          <p14:tracePt t="61412" x="1911350" y="3795713"/>
          <p14:tracePt t="61422" x="1928813" y="3795713"/>
          <p14:tracePt t="61436" x="1946275" y="3795713"/>
          <p14:tracePt t="61453" x="1982788" y="3803650"/>
          <p14:tracePt t="61469" x="2000250" y="3813175"/>
          <p14:tracePt t="61486" x="2036763" y="3822700"/>
          <p14:tracePt t="61503" x="2044700" y="3822700"/>
          <p14:tracePt t="61519" x="2054225" y="3822700"/>
          <p14:tracePt t="61536" x="2062163" y="3822700"/>
          <p14:tracePt t="61553" x="2071688" y="3822700"/>
          <p14:tracePt t="61569" x="2081213" y="3822700"/>
          <p14:tracePt t="61586" x="2089150" y="3822700"/>
          <p14:tracePt t="61603" x="2098675" y="3822700"/>
          <p14:tracePt t="61620" x="2108200" y="3822700"/>
          <p14:tracePt t="61653" x="2116138" y="3822700"/>
          <p14:tracePt t="61681" x="2125663" y="3822700"/>
          <p14:tracePt t="61779" x="2133600" y="3822700"/>
          <p14:tracePt t="61819" x="2143125" y="3822700"/>
          <p14:tracePt t="61849" x="2143125" y="3813175"/>
          <p14:tracePt t="61859" x="2152650" y="3813175"/>
          <p14:tracePt t="61879" x="2160588" y="3803650"/>
          <p14:tracePt t="61898" x="2160588" y="3795713"/>
          <p14:tracePt t="61918" x="2160588" y="3786188"/>
          <p14:tracePt t="61928" x="2170113" y="3776663"/>
          <p14:tracePt t="61948" x="2170113" y="3768725"/>
          <p14:tracePt t="61968" x="2170113" y="3759200"/>
          <p14:tracePt t="61987" x="2170113" y="3751263"/>
          <p14:tracePt t="61998" x="2170113" y="3741738"/>
          <p14:tracePt t="62017" x="2170113" y="3732213"/>
          <p14:tracePt t="62037" x="2170113" y="3724275"/>
          <p14:tracePt t="62057" x="2170113" y="3714750"/>
          <p14:tracePt t="62067" x="2170113" y="3705225"/>
          <p14:tracePt t="62087" x="2170113" y="3697288"/>
          <p14:tracePt t="62106" x="2170113" y="3687763"/>
          <p14:tracePt t="62127" x="2170113" y="3679825"/>
          <p14:tracePt t="62156" x="2170113" y="3670300"/>
          <p14:tracePt t="62166" x="2170113" y="3660775"/>
          <p14:tracePt t="62255" x="2160588" y="3660775"/>
          <p14:tracePt t="62275" x="2152650" y="3660775"/>
          <p14:tracePt t="62315" x="2143125" y="3660775"/>
          <p14:tracePt t="62335" x="2133600" y="3660775"/>
          <p14:tracePt t="62354" x="2125663" y="3660775"/>
          <p14:tracePt t="62365" x="2116138" y="3660775"/>
          <p14:tracePt t="62384" x="2108200" y="3660775"/>
          <p14:tracePt t="62404" x="2098675" y="3660775"/>
          <p14:tracePt t="62424" x="2089150" y="3660775"/>
          <p14:tracePt t="62444" x="2081213" y="3660775"/>
          <p14:tracePt t="62454" x="2071688" y="3660775"/>
          <p14:tracePt t="62473" x="2062163" y="3660775"/>
          <p14:tracePt t="62494" x="2054225" y="3660775"/>
          <p14:tracePt t="62503" x="2054225" y="3652838"/>
          <p14:tracePt t="62514" x="2044700" y="3652838"/>
          <p14:tracePt t="62533" x="2036763" y="3652838"/>
          <p14:tracePt t="62583" x="2027238" y="3652838"/>
          <p14:tracePt t="62633" x="2017713" y="3652838"/>
          <p14:tracePt t="62663" x="2009775" y="3652838"/>
          <p14:tracePt t="62672" x="2000250" y="3652838"/>
          <p14:tracePt t="62692" x="1990725" y="3652838"/>
          <p14:tracePt t="62712" x="1982788" y="3652838"/>
          <p14:tracePt t="62732" x="1973263" y="3652838"/>
          <p14:tracePt t="62741" x="1965325" y="3652838"/>
          <p14:tracePt t="62762" x="1955800" y="3652838"/>
          <p14:tracePt t="62782" x="1946275" y="3652838"/>
          <p14:tracePt t="62801" x="1938338" y="3652838"/>
          <p14:tracePt t="62812" x="1928813" y="3652838"/>
          <p14:tracePt t="62831" x="1919288" y="3652838"/>
          <p14:tracePt t="62851" x="1911350" y="3660775"/>
          <p14:tracePt t="62871" x="1901825" y="3670300"/>
          <p14:tracePt t="62890" x="1893888" y="3670300"/>
          <p14:tracePt t="62902" x="1893888" y="3679825"/>
          <p14:tracePt t="62920" x="1884363" y="3687763"/>
          <p14:tracePt t="62940" x="1874838" y="3697288"/>
          <p14:tracePt t="62960" x="1874838" y="3705225"/>
          <p14:tracePt t="62970" x="1866900" y="3714750"/>
          <p14:tracePt t="62990" x="1857375" y="3724275"/>
          <p14:tracePt t="63009" x="1857375" y="3732213"/>
          <p14:tracePt t="63030" x="1847850" y="3741738"/>
          <p14:tracePt t="63039" x="1847850" y="3751263"/>
          <p14:tracePt t="63059" x="1847850" y="3759200"/>
          <p14:tracePt t="63080" x="1847850" y="3768725"/>
          <p14:tracePt t="63099" x="1847850" y="3776663"/>
          <p14:tracePt t="63109" x="1847850" y="3786188"/>
          <p14:tracePt t="63129" x="1847850" y="3795713"/>
          <p14:tracePt t="63149" x="1847850" y="3803650"/>
          <p14:tracePt t="63169" x="1847850" y="3813175"/>
          <p14:tracePt t="63179" x="1847850" y="3822700"/>
          <p14:tracePt t="63199" x="1847850" y="3830638"/>
          <p14:tracePt t="63218" x="1847850" y="3840163"/>
          <p14:tracePt t="63238" x="1847850" y="3848100"/>
          <p14:tracePt t="63248" x="1847850" y="3857625"/>
          <p14:tracePt t="63268" x="1847850" y="3867150"/>
          <p14:tracePt t="63417" x="1847850" y="3875088"/>
          <p14:tracePt t="63467" x="1847850" y="3884613"/>
          <p14:tracePt t="63476" x="1857375" y="3894138"/>
          <p14:tracePt t="63496" x="1866900" y="3894138"/>
          <p14:tracePt t="63506" x="1866900" y="3902075"/>
          <p14:tracePt t="63526" x="1866900" y="3911600"/>
          <p14:tracePt t="63537" x="1874838" y="3911600"/>
          <p14:tracePt t="63553" x="1874838" y="3919538"/>
          <p14:tracePt t="63705" x="1884363" y="3919538"/>
          <p14:tracePt t="63784" x="1893888" y="3919538"/>
          <p14:tracePt t="63943" x="1893888" y="3911600"/>
          <p14:tracePt t="63963" x="1901825" y="3911600"/>
          <p14:tracePt t="66564" x="1901825" y="3919538"/>
          <p14:tracePt t="66575" x="1911350" y="3938588"/>
          <p14:tracePt t="66586" x="1919288" y="3956050"/>
          <p14:tracePt t="66603" x="1919288" y="3973513"/>
          <p14:tracePt t="66619" x="1938338" y="4010025"/>
          <p14:tracePt t="66636" x="1946275" y="4054475"/>
          <p14:tracePt t="66653" x="1965325" y="4081463"/>
          <p14:tracePt t="66669" x="1965325" y="4089400"/>
          <p14:tracePt t="66686" x="1973263" y="4098925"/>
          <p14:tracePt t="66702" x="1982788" y="4108450"/>
          <p14:tracePt t="66719" x="1982788" y="4116388"/>
          <p14:tracePt t="66736" x="1990725" y="4125913"/>
          <p14:tracePt t="66752" x="1990725" y="4133850"/>
          <p14:tracePt t="66769" x="1990725" y="4143375"/>
          <p14:tracePt t="66786" x="1990725" y="4152900"/>
          <p14:tracePt t="66802" x="1990725" y="4160838"/>
          <p14:tracePt t="66819" x="1990725" y="4170363"/>
          <p14:tracePt t="66836" x="1990725" y="4179888"/>
          <p14:tracePt t="66872" x="1990725" y="4187825"/>
          <p14:tracePt t="66911" x="1990725" y="4197350"/>
          <p14:tracePt t="66921" x="1990725" y="4205288"/>
          <p14:tracePt t="66951" x="1990725" y="4214813"/>
          <p14:tracePt t="66970" x="1990725" y="4224338"/>
          <p14:tracePt t="66991" x="1990725" y="4232275"/>
          <p14:tracePt t="67000" x="1982788" y="4232275"/>
          <p14:tracePt t="67011" x="1973263" y="4232275"/>
          <p14:tracePt t="67021" x="1973263" y="4241800"/>
          <p14:tracePt t="67036" x="1965325" y="4241800"/>
          <p14:tracePt t="67052" x="1955800" y="4251325"/>
          <p14:tracePt t="67070" x="1946275" y="4251325"/>
          <p14:tracePt t="67086" x="1938338" y="4251325"/>
          <p14:tracePt t="67102" x="1928813" y="4251325"/>
          <p14:tracePt t="67119" x="1919288" y="4251325"/>
          <p14:tracePt t="67152" x="1901825" y="4251325"/>
          <p14:tracePt t="67169" x="1893888" y="4251325"/>
          <p14:tracePt t="67202" x="1884363" y="4241800"/>
          <p14:tracePt t="67219" x="1866900" y="4232275"/>
          <p14:tracePt t="67252" x="1866900" y="4205288"/>
          <p14:tracePt t="67269" x="1847850" y="4170363"/>
          <p14:tracePt t="67286" x="1847850" y="4152900"/>
          <p14:tracePt t="67303" x="1847850" y="4108450"/>
          <p14:tracePt t="67319" x="1839913" y="4071938"/>
          <p14:tracePt t="67336" x="1839913" y="4054475"/>
          <p14:tracePt t="67352" x="1839913" y="4037013"/>
          <p14:tracePt t="67369" x="1839913" y="4027488"/>
          <p14:tracePt t="67402" x="1839913" y="4017963"/>
          <p14:tracePt t="67428" x="1839913" y="4010025"/>
          <p14:tracePt t="67467" x="1847850" y="4010025"/>
          <p14:tracePt t="67487" x="1857375" y="4010025"/>
          <p14:tracePt t="67506" x="1866900" y="4010025"/>
          <p14:tracePt t="67527" x="1874838" y="4010025"/>
          <p14:tracePt t="67536" x="1884363" y="4010025"/>
          <p14:tracePt t="67556" x="1893888" y="4010025"/>
          <p14:tracePt t="67566" x="1911350" y="4017963"/>
          <p14:tracePt t="67577" x="1919288" y="4027488"/>
          <p14:tracePt t="67587" x="1928813" y="4027488"/>
          <p14:tracePt t="67602" x="1946275" y="4044950"/>
          <p14:tracePt t="67619" x="1955800" y="4071938"/>
          <p14:tracePt t="67636" x="1973263" y="4108450"/>
          <p14:tracePt t="67652" x="1973263" y="4125913"/>
          <p14:tracePt t="67669" x="1990725" y="4170363"/>
          <p14:tracePt t="67686" x="2000250" y="4205288"/>
          <p14:tracePt t="67702" x="2000250" y="4224338"/>
          <p14:tracePt t="67719" x="2009775" y="4259263"/>
          <p14:tracePt t="67736" x="2017713" y="4303713"/>
          <p14:tracePt t="67752" x="2017713" y="4322763"/>
          <p14:tracePt t="67769" x="2027238" y="4348163"/>
          <p14:tracePt t="67786" x="2027238" y="4375150"/>
          <p14:tracePt t="67802" x="2027238" y="4384675"/>
          <p14:tracePt t="67819" x="2027238" y="4394200"/>
          <p14:tracePt t="67836" x="2027238" y="4419600"/>
          <p14:tracePt t="67852" x="2027238" y="4438650"/>
          <p14:tracePt t="67869" x="2009775" y="4473575"/>
          <p14:tracePt t="67886" x="2000250" y="4483100"/>
          <p14:tracePt t="67919" x="1990725" y="4500563"/>
          <p14:tracePt t="67936" x="1982788" y="4510088"/>
          <p14:tracePt t="67952" x="1973263" y="4510088"/>
          <p14:tracePt t="67969" x="1965325" y="4510088"/>
          <p14:tracePt t="67986" x="1955800" y="4510088"/>
          <p14:tracePt t="68019" x="1946275" y="4510088"/>
          <p14:tracePt t="68036" x="1928813" y="4510088"/>
          <p14:tracePt t="68053" x="1919288" y="4510088"/>
          <p14:tracePt t="68086" x="1893888" y="4510088"/>
          <p14:tracePt t="68103" x="1866900" y="4510088"/>
          <p14:tracePt t="68119" x="1839913" y="4500563"/>
          <p14:tracePt t="68136" x="1822450" y="4491038"/>
          <p14:tracePt t="68153" x="1803400" y="4483100"/>
          <p14:tracePt t="68169" x="1795463" y="4465638"/>
          <p14:tracePt t="68186" x="1785938" y="4446588"/>
          <p14:tracePt t="68203" x="1768475" y="4402138"/>
          <p14:tracePt t="68219" x="1768475" y="4375150"/>
          <p14:tracePt t="68236" x="1758950" y="4313238"/>
          <p14:tracePt t="68253" x="1751013" y="4224338"/>
          <p14:tracePt t="68269" x="1751013" y="4179888"/>
          <p14:tracePt t="68286" x="1751013" y="4071938"/>
          <p14:tracePt t="68302" x="1751013" y="3956050"/>
          <p14:tracePt t="68319" x="1751013" y="3902075"/>
          <p14:tracePt t="68336" x="1758950" y="3813175"/>
          <p14:tracePt t="68352" x="1768475" y="3741738"/>
          <p14:tracePt t="68369" x="1776413" y="3724275"/>
          <p14:tracePt t="68386" x="1795463" y="3687763"/>
          <p14:tracePt t="68403" x="1803400" y="3670300"/>
          <p14:tracePt t="68419" x="1803400" y="3660775"/>
          <p14:tracePt t="68436" x="1812925" y="3660775"/>
          <p14:tracePt t="68452" x="1830388" y="3660775"/>
          <p14:tracePt t="68470" x="1839913" y="3660775"/>
          <p14:tracePt t="68502" x="1847850" y="3660775"/>
          <p14:tracePt t="68519" x="1866900" y="3679825"/>
          <p14:tracePt t="68536" x="1874838" y="3679825"/>
          <p14:tracePt t="68552" x="1911350" y="3724275"/>
          <p14:tracePt t="68569" x="1965325" y="3776663"/>
          <p14:tracePt t="68586" x="1990725" y="3803650"/>
          <p14:tracePt t="68602" x="2054225" y="3867150"/>
          <p14:tracePt t="68619" x="2098675" y="3946525"/>
          <p14:tracePt t="68636" x="2125663" y="3983038"/>
          <p14:tracePt t="68652" x="2170113" y="4071938"/>
          <p14:tracePt t="68669" x="2205038" y="4152900"/>
          <p14:tracePt t="68686" x="2224088" y="4187825"/>
          <p14:tracePt t="68702" x="2232025" y="4232275"/>
          <p14:tracePt t="68719" x="2251075" y="4276725"/>
          <p14:tracePt t="68736" x="2251075" y="4286250"/>
          <p14:tracePt t="68752" x="2251075" y="4313238"/>
          <p14:tracePt t="68769" x="2251075" y="4340225"/>
          <p14:tracePt t="68786" x="2251075" y="4357688"/>
          <p14:tracePt t="68802" x="2241550" y="4394200"/>
          <p14:tracePt t="68819" x="2232025" y="4419600"/>
          <p14:tracePt t="68836" x="2224088" y="4438650"/>
          <p14:tracePt t="68852" x="2214563" y="4446588"/>
          <p14:tracePt t="68869" x="2205038" y="4456113"/>
          <p14:tracePt t="68886" x="2197100" y="4465638"/>
          <p14:tracePt t="68902" x="2187575" y="4465638"/>
          <p14:tracePt t="68919" x="2179638" y="4473575"/>
          <p14:tracePt t="68952" x="2133600" y="4491038"/>
          <p14:tracePt t="68969" x="2098675" y="4491038"/>
          <p14:tracePt t="68986" x="2081213" y="4491038"/>
          <p14:tracePt t="69002" x="2054225" y="4500563"/>
          <p14:tracePt t="69019" x="2017713" y="4510088"/>
          <p14:tracePt t="69036" x="1990725" y="4518025"/>
          <p14:tracePt t="69052" x="1982788" y="4518025"/>
          <p14:tracePt t="69069" x="1973263" y="4518025"/>
          <p14:tracePt t="69086" x="1965325" y="4518025"/>
          <p14:tracePt t="69102" x="1955800" y="4518025"/>
          <p14:tracePt t="69136" x="1946275" y="4510088"/>
          <p14:tracePt t="69152" x="1946275" y="4500563"/>
          <p14:tracePt t="69169" x="1938338" y="4491038"/>
          <p14:tracePt t="69186" x="1938338" y="4473575"/>
          <p14:tracePt t="69202" x="1928813" y="4456113"/>
          <p14:tracePt t="69219" x="1919288" y="4411663"/>
          <p14:tracePt t="69236" x="1919288" y="4375150"/>
          <p14:tracePt t="69252" x="1911350" y="4357688"/>
          <p14:tracePt t="69269" x="1911350" y="4313238"/>
          <p14:tracePt t="69286" x="1911350" y="4276725"/>
          <p14:tracePt t="69302" x="1911350" y="4259263"/>
          <p14:tracePt t="69319" x="1911350" y="4224338"/>
          <p14:tracePt t="69336" x="1911350" y="4187825"/>
          <p14:tracePt t="69352" x="1911350" y="4160838"/>
          <p14:tracePt t="69369" x="1911350" y="4125913"/>
          <p14:tracePt t="69386" x="1911350" y="4108450"/>
          <p14:tracePt t="69419" x="1911350" y="4098925"/>
          <p14:tracePt t="69436" x="1919288" y="4081463"/>
          <p14:tracePt t="69469" x="1928813" y="4071938"/>
          <p14:tracePt t="69486" x="1938338" y="4062413"/>
          <p14:tracePt t="69502" x="1946275" y="4062413"/>
          <p14:tracePt t="69519" x="1955800" y="4062413"/>
          <p14:tracePt t="69536" x="1965325" y="4054475"/>
          <p14:tracePt t="69569" x="1973263" y="4054475"/>
          <p14:tracePt t="69586" x="1982788" y="4054475"/>
          <p14:tracePt t="69603" x="1990725" y="4054475"/>
          <p14:tracePt t="69619" x="2000250" y="4054475"/>
          <p14:tracePt t="69636" x="2009775" y="4054475"/>
          <p14:tracePt t="69653" x="2017713" y="4054475"/>
          <p14:tracePt t="69669" x="2027238" y="4054475"/>
          <p14:tracePt t="69686" x="2036763" y="4062413"/>
          <p14:tracePt t="69704" x="2044700" y="4071938"/>
          <p14:tracePt t="69719" x="2054225" y="4071938"/>
          <p14:tracePt t="69736" x="2071688" y="4089400"/>
          <p14:tracePt t="69752" x="2081213" y="4098925"/>
          <p14:tracePt t="69769" x="2089150" y="4108450"/>
          <p14:tracePt t="69786" x="2098675" y="4133850"/>
          <p14:tracePt t="69802" x="2108200" y="4152900"/>
          <p14:tracePt t="69836" x="2116138" y="4160838"/>
          <p14:tracePt t="69852" x="2125663" y="4187825"/>
          <p14:tracePt t="69869" x="2125663" y="4205288"/>
          <p14:tracePt t="69886" x="2125663" y="4232275"/>
          <p14:tracePt t="69902" x="2125663" y="4241800"/>
          <p14:tracePt t="69920" x="2125663" y="4259263"/>
          <p14:tracePt t="69936" x="2116138" y="4259263"/>
          <p14:tracePt t="69952" x="2108200" y="4268788"/>
          <p14:tracePt t="69969" x="2098675" y="4276725"/>
          <p14:tracePt t="69986" x="2071688" y="4286250"/>
          <p14:tracePt t="70002" x="2036763" y="4303713"/>
          <p14:tracePt t="70019" x="2017713" y="4303713"/>
          <p14:tracePt t="70036" x="1973263" y="4322763"/>
          <p14:tracePt t="70052" x="1938338" y="4330700"/>
          <p14:tracePt t="70069" x="1893888" y="4348163"/>
          <p14:tracePt t="70086" x="1874838" y="4357688"/>
          <p14:tracePt t="70102" x="1839913" y="4367213"/>
          <p14:tracePt t="70119" x="1803400" y="4375150"/>
          <p14:tracePt t="70136" x="1795463" y="4375150"/>
          <p14:tracePt t="70152" x="1768475" y="4384675"/>
          <p14:tracePt t="70169" x="1751013" y="4384675"/>
          <p14:tracePt t="70186" x="1731963" y="4384675"/>
          <p14:tracePt t="70202" x="1724025" y="4384675"/>
          <p14:tracePt t="70219" x="1714500" y="4384675"/>
          <p14:tracePt t="70252" x="1697038" y="4384675"/>
          <p14:tracePt t="70269" x="1687513" y="4367213"/>
          <p14:tracePt t="70286" x="1687513" y="4340225"/>
          <p14:tracePt t="70302" x="1679575" y="4286250"/>
          <p14:tracePt t="70319" x="1679575" y="4214813"/>
          <p14:tracePt t="70336" x="1679575" y="4179888"/>
          <p14:tracePt t="70352" x="1679575" y="4125913"/>
          <p14:tracePt t="70369" x="1679575" y="4089400"/>
          <p14:tracePt t="70386" x="1679575" y="4071938"/>
          <p14:tracePt t="70402" x="1679575" y="4054475"/>
          <p14:tracePt t="70419" x="1687513" y="4044950"/>
          <p14:tracePt t="70436" x="1697038" y="4027488"/>
          <p14:tracePt t="70452" x="1704975" y="4027488"/>
          <p14:tracePt t="70469" x="1714500" y="4017963"/>
          <p14:tracePt t="70486" x="1731963" y="4010025"/>
          <p14:tracePt t="70502" x="1741488" y="4000500"/>
          <p14:tracePt t="70519" x="1776413" y="3990975"/>
          <p14:tracePt t="70536" x="1812925" y="3983038"/>
          <p14:tracePt t="70552" x="1830388" y="3973513"/>
          <p14:tracePt t="70569" x="1874838" y="3956050"/>
          <p14:tracePt t="70586" x="1893888" y="3956050"/>
          <p14:tracePt t="70619" x="1901825" y="3956050"/>
          <p14:tracePt t="70636" x="1911350" y="3956050"/>
          <p14:tracePt t="70652" x="1919288" y="3956050"/>
          <p14:tracePt t="70669" x="1928813" y="3965575"/>
          <p14:tracePt t="70686" x="1938338" y="3990975"/>
          <p14:tracePt t="70702" x="1946275" y="4010025"/>
          <p14:tracePt t="70719" x="1965325" y="4044950"/>
          <p14:tracePt t="70736" x="1973263" y="4089400"/>
          <p14:tracePt t="70752" x="1982788" y="4108450"/>
          <p14:tracePt t="70769" x="1990725" y="4133850"/>
          <p14:tracePt t="70785" x="2000250" y="4160838"/>
          <p14:tracePt t="70802" x="2009775" y="4170363"/>
          <p14:tracePt t="70819" x="2017713" y="4197350"/>
          <p14:tracePt t="70836" x="2027238" y="4224338"/>
          <p14:tracePt t="70852" x="2027238" y="4232275"/>
          <p14:tracePt t="70869" x="2027238" y="4259263"/>
          <p14:tracePt t="70886" x="2036763" y="4276725"/>
          <p14:tracePt t="70902" x="2036763" y="4295775"/>
          <p14:tracePt t="70905" x="2036763" y="4313238"/>
          <p14:tracePt t="70919" x="2036763" y="4322763"/>
          <p14:tracePt t="70936" x="2036763" y="4348163"/>
          <p14:tracePt t="70952" x="2036763" y="4367213"/>
          <p14:tracePt t="70969" x="2036763" y="4384675"/>
          <p14:tracePt t="70985" x="2027238" y="4402138"/>
          <p14:tracePt t="71002" x="2017713" y="4411663"/>
          <p14:tracePt t="71019" x="2017713" y="4419600"/>
          <p14:tracePt t="71035" x="2017713" y="4429125"/>
          <p14:tracePt t="71052" x="2009775" y="4456113"/>
          <p14:tracePt t="71069" x="2000250" y="4465638"/>
          <p14:tracePt t="71086" x="1990725" y="4483100"/>
          <p14:tracePt t="71102" x="1973263" y="4491038"/>
          <p14:tracePt t="71119" x="1973263" y="4500563"/>
          <p14:tracePt t="71136" x="1965325" y="4500563"/>
          <p14:tracePt t="71152" x="1955800" y="4500563"/>
          <p14:tracePt t="71169" x="1946275" y="4500563"/>
          <p14:tracePt t="71186" x="1938338" y="4500563"/>
          <p14:tracePt t="71202" x="1928813" y="4500563"/>
          <p14:tracePt t="71219" x="1919288" y="4500563"/>
          <p14:tracePt t="71236" x="1911350" y="4500563"/>
          <p14:tracePt t="71252" x="1901825" y="4483100"/>
          <p14:tracePt t="71269" x="1893888" y="4483100"/>
          <p14:tracePt t="71286" x="1893888" y="4473575"/>
          <p14:tracePt t="71302" x="1884363" y="4465638"/>
          <p14:tracePt t="71319" x="1884363" y="4456113"/>
          <p14:tracePt t="71336" x="1874838" y="4446588"/>
          <p14:tracePt t="71352" x="1874838" y="4429125"/>
          <p14:tracePt t="71385" x="1874838" y="4402138"/>
          <p14:tracePt t="71402" x="1874838" y="4384675"/>
          <p14:tracePt t="71419" x="1874838" y="4340225"/>
          <p14:tracePt t="71436" x="1874838" y="4322763"/>
          <p14:tracePt t="71452" x="1874838" y="4286250"/>
          <p14:tracePt t="71470" x="1884363" y="4241800"/>
          <p14:tracePt t="71486" x="1884363" y="4224338"/>
          <p14:tracePt t="71502" x="1893888" y="4187825"/>
          <p14:tracePt t="71519" x="1901825" y="4152900"/>
          <p14:tracePt t="71535" x="1911350" y="4125913"/>
          <p14:tracePt t="71552" x="1928813" y="4089400"/>
          <p14:tracePt t="71569" x="1938338" y="4054475"/>
          <p14:tracePt t="71585" x="1946275" y="4027488"/>
          <p14:tracePt t="71602" x="1955800" y="3990975"/>
          <p14:tracePt t="71619" x="1973263" y="3956050"/>
          <p14:tracePt t="71652" x="1982788" y="3946525"/>
          <p14:tracePt t="71669" x="1982788" y="3938588"/>
          <p14:tracePt t="71686" x="1990725" y="3938588"/>
          <p14:tracePt t="71702" x="2000250" y="3938588"/>
          <p14:tracePt t="71719" x="2009775" y="3929063"/>
          <p14:tracePt t="71736" x="2017713" y="3929063"/>
          <p14:tracePt t="71752" x="2027238" y="3929063"/>
          <p14:tracePt t="71769" x="2036763" y="3929063"/>
          <p14:tracePt t="71786" x="2044700" y="3929063"/>
          <p14:tracePt t="71802" x="2054225" y="3929063"/>
          <p14:tracePt t="71819" x="2071688" y="3938588"/>
          <p14:tracePt t="71836" x="2081213" y="3946525"/>
          <p14:tracePt t="71852" x="2116138" y="3956050"/>
          <p14:tracePt t="71869" x="2143125" y="3973513"/>
          <p14:tracePt t="71886" x="2160588" y="3983038"/>
          <p14:tracePt t="71902" x="2179638" y="3990975"/>
          <p14:tracePt t="71919" x="2187575" y="4010025"/>
          <p14:tracePt t="71936" x="2187575" y="4017963"/>
          <p14:tracePt t="71952" x="2197100" y="4017963"/>
          <p14:tracePt t="71969" x="2197100" y="4027488"/>
          <p14:tracePt t="71986" x="2205038" y="4044950"/>
          <p14:tracePt t="72019" x="2214563" y="4071938"/>
          <p14:tracePt t="72036" x="2224088" y="4108450"/>
          <p14:tracePt t="72052" x="2232025" y="4125913"/>
          <p14:tracePt t="72069" x="2232025" y="4170363"/>
          <p14:tracePt t="72086" x="2241550" y="4205288"/>
          <p14:tracePt t="72102" x="2241550" y="4224338"/>
          <p14:tracePt t="72119" x="2241550" y="4259263"/>
          <p14:tracePt t="72135" x="2241550" y="4303713"/>
          <p14:tracePt t="72152" x="2241550" y="4322763"/>
          <p14:tracePt t="72169" x="2241550" y="4357688"/>
          <p14:tracePt t="72186" x="2224088" y="4402138"/>
          <p14:tracePt t="72202" x="2224088" y="4419600"/>
          <p14:tracePt t="72219" x="2205038" y="4456113"/>
          <p14:tracePt t="72235" x="2197100" y="4483100"/>
          <p14:tracePt t="72252" x="2187575" y="4491038"/>
          <p14:tracePt t="72269" x="2179638" y="4500563"/>
          <p14:tracePt t="72285" x="2170113" y="4518025"/>
          <p14:tracePt t="72302" x="2160588" y="4518025"/>
          <p14:tracePt t="72319" x="2152650" y="4518025"/>
          <p14:tracePt t="72336" x="2143125" y="4527550"/>
          <p14:tracePt t="72352" x="2133600" y="4527550"/>
          <p14:tracePt t="72369" x="2125663" y="4527550"/>
          <p14:tracePt t="72385" x="2108200" y="4527550"/>
          <p14:tracePt t="72403" x="2071688" y="4527550"/>
          <p14:tracePt t="72419" x="2054225" y="4527550"/>
          <p14:tracePt t="72436" x="2017713" y="4527550"/>
          <p14:tracePt t="72453" x="1973263" y="4527550"/>
          <p14:tracePt t="72469" x="1955800" y="4518025"/>
          <p14:tracePt t="72485" x="1928813" y="4510088"/>
          <p14:tracePt t="72503" x="1911350" y="4500563"/>
          <p14:tracePt t="72519" x="1911350" y="4491038"/>
          <p14:tracePt t="72536" x="1901825" y="4483100"/>
          <p14:tracePt t="72552" x="1901825" y="4456113"/>
          <p14:tracePt t="72569" x="1901825" y="4446588"/>
          <p14:tracePt t="72585" x="1901825" y="4419600"/>
          <p14:tracePt t="72602" x="1901825" y="4384675"/>
          <p14:tracePt t="72619" x="1901825" y="4357688"/>
          <p14:tracePt t="72635" x="1901825" y="4322763"/>
          <p14:tracePt t="72652" x="1901825" y="4286250"/>
          <p14:tracePt t="72669" x="1901825" y="4268788"/>
          <p14:tracePt t="72686" x="1901825" y="4224338"/>
          <p14:tracePt t="72702" x="1901825" y="4187825"/>
          <p14:tracePt t="72719" x="1901825" y="4152900"/>
          <p14:tracePt t="72736" x="1901825" y="4133850"/>
          <p14:tracePt t="72752" x="1901825" y="4098925"/>
          <p14:tracePt t="72769" x="1901825" y="4089400"/>
          <p14:tracePt t="72786" x="1901825" y="4062413"/>
          <p14:tracePt t="72802" x="1911350" y="4044950"/>
          <p14:tracePt t="72819" x="1919288" y="4037013"/>
          <p14:tracePt t="72835" x="1928813" y="4027488"/>
          <p14:tracePt t="72852" x="1938338" y="4017963"/>
          <p14:tracePt t="72869" x="1946275" y="4010025"/>
          <p14:tracePt t="72885" x="1955800" y="4010025"/>
          <p14:tracePt t="72902" x="1965325" y="4000500"/>
          <p14:tracePt t="72919" x="1973263" y="4000500"/>
          <p14:tracePt t="72936" x="1982788" y="4000500"/>
          <p14:tracePt t="72952" x="2017713" y="3990975"/>
          <p14:tracePt t="72969" x="2054225" y="3983038"/>
          <p14:tracePt t="72985" x="2081213" y="3983038"/>
          <p14:tracePt t="73002" x="2125663" y="3973513"/>
          <p14:tracePt t="73019" x="2179638" y="3973513"/>
          <p14:tracePt t="73035" x="2197100" y="3973513"/>
          <p14:tracePt t="73052" x="2224088" y="3983038"/>
          <p14:tracePt t="73069" x="2241550" y="3990975"/>
          <p14:tracePt t="73086" x="2251075" y="3990975"/>
          <p14:tracePt t="73102" x="2259013" y="4000500"/>
          <p14:tracePt t="73119" x="2259013" y="4010025"/>
          <p14:tracePt t="73135" x="2268538" y="4017963"/>
          <p14:tracePt t="73152" x="2276475" y="4027488"/>
          <p14:tracePt t="73169" x="2276475" y="4037013"/>
          <p14:tracePt t="73186" x="2276475" y="4044950"/>
          <p14:tracePt t="73202" x="2286000" y="4081463"/>
          <p14:tracePt t="73219" x="2295525" y="4116388"/>
          <p14:tracePt t="73236" x="2295525" y="4143375"/>
          <p14:tracePt t="73252" x="2295525" y="4179888"/>
          <p14:tracePt t="73269" x="2295525" y="4214813"/>
          <p14:tracePt t="73286" x="2295525" y="4251325"/>
          <p14:tracePt t="73302" x="2295525" y="4268788"/>
          <p14:tracePt t="73319" x="2295525" y="4303713"/>
          <p14:tracePt t="73336" x="2295525" y="4330700"/>
          <p14:tracePt t="73369" x="2286000" y="4340225"/>
          <p14:tracePt t="73386" x="2276475" y="4348163"/>
          <p14:tracePt t="73402" x="2276475" y="4357688"/>
          <p14:tracePt t="73419" x="2268538" y="4367213"/>
          <p14:tracePt t="73436" x="2259013" y="4375150"/>
          <p14:tracePt t="73452" x="2251075" y="4384675"/>
          <p14:tracePt t="73469" x="2241550" y="4394200"/>
          <p14:tracePt t="73494" x="2241550" y="4402138"/>
          <p14:tracePt t="73505" x="2232025" y="4402138"/>
          <p14:tracePt t="75232" x="2232025" y="4411663"/>
          <p14:tracePt t="75241" x="2232025" y="4419600"/>
          <p14:tracePt t="75252" x="2232025" y="4446588"/>
          <p14:tracePt t="75269" x="2232025" y="4465638"/>
          <p14:tracePt t="75285" x="2232025" y="4500563"/>
          <p14:tracePt t="75302" x="2232025" y="4537075"/>
          <p14:tracePt t="75319" x="2232025" y="4562475"/>
          <p14:tracePt t="75335" x="2232025" y="4589463"/>
          <p14:tracePt t="75352" x="2232025" y="4608513"/>
          <p14:tracePt t="75385" x="2232025" y="4625975"/>
          <p14:tracePt t="75402" x="2224088" y="4625975"/>
          <p14:tracePt t="75420" x="2214563" y="4625975"/>
          <p14:tracePt t="75435" x="2205038" y="4625975"/>
          <p14:tracePt t="75452" x="2197100" y="4625975"/>
          <p14:tracePt t="75470" x="2187575" y="4625975"/>
          <p14:tracePt t="75490" x="2179638" y="4625975"/>
          <p14:tracePt t="75502" x="2170113" y="4625975"/>
          <p14:tracePt t="75520" x="2160588" y="4625975"/>
          <p14:tracePt t="75539" x="2152650" y="4616450"/>
          <p14:tracePt t="75559" x="2143125" y="4608513"/>
          <p14:tracePt t="75569" x="2133600" y="4608513"/>
          <p14:tracePt t="75586" x="2133600" y="4598988"/>
          <p14:tracePt t="75602" x="2125663" y="4589463"/>
          <p14:tracePt t="75619" x="2116138" y="4572000"/>
          <p14:tracePt t="75635" x="2108200" y="4554538"/>
          <p14:tracePt t="75652" x="2098675" y="4527550"/>
          <p14:tracePt t="75669" x="2089150" y="4483100"/>
          <p14:tracePt t="75685" x="2081213" y="4465638"/>
          <p14:tracePt t="75702" x="2062163" y="4429125"/>
          <p14:tracePt t="75719" x="2062163" y="4384675"/>
          <p14:tracePt t="75735" x="2062163" y="4367213"/>
          <p14:tracePt t="75752" x="2054225" y="4348163"/>
          <p14:tracePt t="75769" x="2054225" y="4340225"/>
          <p14:tracePt t="75802" x="2054225" y="4330700"/>
          <p14:tracePt t="75819" x="2054225" y="4303713"/>
          <p14:tracePt t="75836" x="2054225" y="4295775"/>
          <p14:tracePt t="75852" x="2054225" y="4251325"/>
          <p14:tracePt t="75869" x="2054225" y="4214813"/>
          <p14:tracePt t="75886" x="2054225" y="4179888"/>
          <p14:tracePt t="75902" x="2054225" y="4160838"/>
          <p14:tracePt t="75919" x="2054225" y="4125913"/>
          <p14:tracePt t="75952" x="2054225" y="4116388"/>
          <p14:tracePt t="75969" x="2054225" y="4108450"/>
          <p14:tracePt t="75985" x="2054225" y="4089400"/>
          <p14:tracePt t="76019" x="2044700" y="4081463"/>
          <p14:tracePt t="76045" x="2036763" y="4081463"/>
          <p14:tracePt t="76065" x="2027238" y="4081463"/>
          <p14:tracePt t="76095" x="2017713" y="4081463"/>
          <p14:tracePt t="76105" x="2009775" y="4081463"/>
          <p14:tracePt t="76145" x="2000250" y="4081463"/>
          <p14:tracePt t="76224" x="1990725" y="4081463"/>
          <p14:tracePt t="76254" x="1982788" y="4081463"/>
          <p14:tracePt t="76264" x="1973263" y="4081463"/>
          <p14:tracePt t="76283" x="1965325" y="4081463"/>
          <p14:tracePt t="76294" x="1946275" y="4081463"/>
          <p14:tracePt t="76304" x="1919288" y="4081463"/>
          <p14:tracePt t="76319" x="1901825" y="4081463"/>
          <p14:tracePt t="76335" x="1866900" y="4081463"/>
          <p14:tracePt t="76352" x="1830388" y="4081463"/>
          <p14:tracePt t="76369" x="1812925" y="4081463"/>
          <p14:tracePt t="76385" x="1803400" y="4081463"/>
          <p14:tracePt t="76402" x="1795463" y="4081463"/>
          <p14:tracePt t="76423" x="1785938" y="4081463"/>
          <p14:tracePt t="76436" x="1776413" y="4081463"/>
          <p14:tracePt t="76452" x="1768475" y="4089400"/>
          <p14:tracePt t="76485" x="1758950" y="4108450"/>
          <p14:tracePt t="76502" x="1731963" y="4143375"/>
          <p14:tracePt t="76519" x="1714500" y="4160838"/>
          <p14:tracePt t="76535" x="1679575" y="4187825"/>
          <p14:tracePt t="76552" x="1660525" y="4214813"/>
          <p14:tracePt t="76569" x="1660525" y="4224338"/>
          <p14:tracePt t="76585" x="1643063" y="4251325"/>
          <p14:tracePt t="76602" x="1643063" y="4259263"/>
          <p14:tracePt t="76619" x="1643063" y="4268788"/>
          <p14:tracePt t="76635" x="1643063" y="4276725"/>
          <p14:tracePt t="76652" x="1643063" y="4322763"/>
          <p14:tracePt t="76669" x="1643063" y="4340225"/>
          <p14:tracePt t="76685" x="1643063" y="4375150"/>
          <p14:tracePt t="76702" x="1643063" y="4411663"/>
          <p14:tracePt t="76719" x="1643063" y="4446588"/>
          <p14:tracePt t="76735" x="1643063" y="4456113"/>
          <p14:tracePt t="76752" x="1643063" y="4465638"/>
          <p14:tracePt t="76769" x="1643063" y="4473575"/>
          <p14:tracePt t="76785" x="1643063" y="4483100"/>
          <p14:tracePt t="76802" x="1652588" y="4491038"/>
          <p14:tracePt t="77544" x="1660525" y="4491038"/>
          <p14:tracePt t="77553" x="1679575" y="4491038"/>
          <p14:tracePt t="77564" x="1714500" y="4483100"/>
          <p14:tracePt t="77573" x="1776413" y="4473575"/>
          <p14:tracePt t="77585" x="1857375" y="4456113"/>
          <p14:tracePt t="77602" x="2054225" y="4438650"/>
          <p14:tracePt t="77619" x="2160588" y="4429125"/>
          <p14:tracePt t="77635" x="2438400" y="4402138"/>
          <p14:tracePt t="77652" x="2938463" y="4375150"/>
          <p14:tracePt t="77669" x="3251200" y="4375150"/>
          <p14:tracePt t="77685" x="3929063" y="4375150"/>
          <p14:tracePt t="77702" x="4687888" y="4402138"/>
          <p14:tracePt t="77719" x="5081588" y="4456113"/>
          <p14:tracePt t="77735" x="5786438" y="4562475"/>
          <p14:tracePt t="77752" x="6269038" y="4660900"/>
          <p14:tracePt t="77769" x="6411913" y="4697413"/>
          <p14:tracePt t="77785" x="6562725" y="4732338"/>
          <p14:tracePt t="77802" x="6626225" y="4751388"/>
          <p14:tracePt t="77819" x="6643688" y="4751388"/>
          <p14:tracePt t="78784" x="6653213" y="4741863"/>
          <p14:tracePt t="78794" x="6653213" y="4732338"/>
          <p14:tracePt t="78804" x="6661150" y="4714875"/>
          <p14:tracePt t="78819" x="6680200" y="4697413"/>
          <p14:tracePt t="78835" x="6697663" y="4670425"/>
          <p14:tracePt t="78852" x="6715125" y="4652963"/>
          <p14:tracePt t="78869" x="6751638" y="4625975"/>
          <p14:tracePt t="78885" x="6796088" y="4598988"/>
          <p14:tracePt t="78902" x="6813550" y="4589463"/>
          <p14:tracePt t="78905" x="6831013" y="4572000"/>
          <p14:tracePt t="78919" x="6858000" y="4572000"/>
          <p14:tracePt t="78935" x="6919913" y="4537075"/>
          <p14:tracePt t="78952" x="6991350" y="4510088"/>
          <p14:tracePt t="78968" x="7010400" y="4500563"/>
          <p14:tracePt t="78985" x="7045325" y="4491038"/>
          <p14:tracePt t="79002" x="7062788" y="4473575"/>
          <p14:tracePt t="79019" x="7072313" y="4473575"/>
          <p14:tracePt t="79035" x="7081838" y="4465638"/>
          <p14:tracePt t="79052" x="7089775" y="4465638"/>
          <p14:tracePt t="79069" x="7099300" y="4465638"/>
          <p14:tracePt t="79085" x="7108825" y="4456113"/>
          <p14:tracePt t="79102" x="7116763" y="4446588"/>
          <p14:tracePt t="79135" x="7126288" y="4446588"/>
          <p14:tracePt t="79320" x="7126288" y="4456113"/>
          <p14:tracePt t="79350" x="7116763" y="4456113"/>
          <p14:tracePt t="79359" x="7108825" y="4456113"/>
          <p14:tracePt t="79380" x="7099300" y="4456113"/>
          <p14:tracePt t="79399" x="7089775" y="4456113"/>
          <p14:tracePt t="79410" x="7081838" y="4456113"/>
          <p14:tracePt t="79419" x="7072313" y="4456113"/>
          <p14:tracePt t="79435" x="7054850" y="4456113"/>
          <p14:tracePt t="79452" x="7010400" y="4456113"/>
          <p14:tracePt t="79469" x="6965950" y="4456113"/>
          <p14:tracePt t="79485" x="6938963" y="4456113"/>
          <p14:tracePt t="79502" x="6902450" y="4438650"/>
          <p14:tracePt t="79519" x="6858000" y="4429125"/>
          <p14:tracePt t="79535" x="6848475" y="4411663"/>
          <p14:tracePt t="79552" x="6831013" y="4394200"/>
          <p14:tracePt t="79569" x="6823075" y="4375150"/>
          <p14:tracePt t="79585" x="6823075" y="4357688"/>
          <p14:tracePt t="79602" x="6823075" y="4348163"/>
          <p14:tracePt t="79619" x="6813550" y="4348163"/>
          <p14:tracePt t="79635" x="6813550" y="4340225"/>
          <p14:tracePt t="79698" x="6804025" y="4340225"/>
          <p14:tracePt t="79746" x="6796088" y="4340225"/>
          <p14:tracePt t="79766" x="6786563" y="4348163"/>
          <p14:tracePt t="79776" x="6777038" y="4367213"/>
          <p14:tracePt t="79787" x="6751638" y="4384675"/>
          <p14:tracePt t="79802" x="6732588" y="4411663"/>
          <p14:tracePt t="79818" x="6661150" y="4465638"/>
          <p14:tracePt t="79835" x="6527800" y="4537075"/>
          <p14:tracePt t="79852" x="6429375" y="4589463"/>
          <p14:tracePt t="79868" x="6180138" y="4697413"/>
          <p14:tracePt t="79885" x="5715000" y="4830763"/>
          <p14:tracePt t="79902" x="5402263" y="4911725"/>
          <p14:tracePt t="79919" x="4714875" y="5027613"/>
          <p14:tracePt t="79935" x="4143375" y="5072063"/>
          <p14:tracePt t="79952" x="3919538" y="5081588"/>
          <p14:tracePt t="79968" x="3554413" y="5081588"/>
          <p14:tracePt t="79985" x="3295650" y="5081588"/>
          <p14:tracePt t="80002" x="3160713" y="5081588"/>
          <p14:tracePt t="80018" x="2901950" y="5089525"/>
          <p14:tracePt t="80035" x="2679700" y="5108575"/>
          <p14:tracePt t="80052" x="2581275" y="5116513"/>
          <p14:tracePt t="80433" x="2571750" y="5116513"/>
          <p14:tracePt t="80441" x="2562225" y="5116513"/>
          <p14:tracePt t="80452" x="2527300" y="5116513"/>
          <p14:tracePt t="80468" x="2490788" y="5116513"/>
          <p14:tracePt t="80485" x="2366963" y="5116513"/>
          <p14:tracePt t="80502" x="2214563" y="5116513"/>
          <p14:tracePt t="80518" x="2143125" y="5116513"/>
          <p14:tracePt t="80535" x="1973263" y="5133975"/>
          <p14:tracePt t="80552" x="1839913" y="5153025"/>
          <p14:tracePt t="80569" x="1785938" y="5160963"/>
          <p14:tracePt t="80585" x="1687513" y="5170488"/>
          <p14:tracePt t="80602" x="1581150" y="5187950"/>
          <p14:tracePt t="80619" x="1446213" y="5197475"/>
          <p14:tracePt t="80635" x="1374775" y="5205413"/>
          <p14:tracePt t="80652" x="1268413" y="5205413"/>
          <p14:tracePt t="80669" x="1196975" y="5205413"/>
          <p14:tracePt t="80685" x="1179513" y="5205413"/>
          <p14:tracePt t="80702" x="1152525" y="5205413"/>
          <p14:tracePt t="80719" x="1143000" y="5205413"/>
          <p14:tracePt t="80735" x="1133475" y="5205413"/>
          <p14:tracePt t="80752" x="1125538" y="5205413"/>
          <p14:tracePt t="80769" x="1116013" y="5205413"/>
          <p14:tracePt t="80802" x="1108075" y="5205413"/>
          <p14:tracePt t="81117" x="1108075" y="5214938"/>
          <p14:tracePt t="81167" x="1116013" y="5214938"/>
          <p14:tracePt t="81176" x="1125538" y="5224463"/>
          <p14:tracePt t="81186" x="1143000" y="5232400"/>
          <p14:tracePt t="81202" x="1187450" y="5241925"/>
          <p14:tracePt t="81218" x="1303338" y="5259388"/>
          <p14:tracePt t="81235" x="1509713" y="5276850"/>
          <p14:tracePt t="81252" x="1616075" y="5286375"/>
          <p14:tracePt t="81269" x="1874838" y="5303838"/>
          <p14:tracePt t="81286" x="2081213" y="5313363"/>
          <p14:tracePt t="81302" x="2160588" y="5322888"/>
          <p14:tracePt t="81319" x="2268538" y="5330825"/>
          <p14:tracePt t="81335" x="2312988" y="5340350"/>
          <p14:tracePt t="81352" x="2330450" y="5340350"/>
          <p14:tracePt t="81369" x="2357438" y="5348288"/>
          <p14:tracePt t="81385" x="2374900" y="5348288"/>
          <p14:tracePt t="81402" x="2384425" y="5357813"/>
          <p14:tracePt t="81418" x="2393950" y="5357813"/>
          <p14:tracePt t="81435" x="2401888" y="5357813"/>
          <p14:tracePt t="81452" x="2411413" y="5357813"/>
          <p14:tracePt t="81494" x="2419350" y="5357813"/>
          <p14:tracePt t="81524" x="2419350" y="5367338"/>
          <p14:tracePt t="89650" x="2438400" y="5367338"/>
          <p14:tracePt t="89661" x="2473325" y="5367338"/>
          <p14:tracePt t="89671" x="2544763" y="5367338"/>
          <p14:tracePt t="89685" x="2652713" y="5367338"/>
          <p14:tracePt t="89701" x="3009900" y="5367338"/>
          <p14:tracePt t="89718" x="3286125" y="5348288"/>
          <p14:tracePt t="89735" x="3848100" y="5348288"/>
          <p14:tracePt t="89751" x="4170363" y="5348288"/>
          <p14:tracePt t="89768" x="4251325" y="5348288"/>
          <p14:tracePt t="89785" x="4330700" y="5348288"/>
          <p14:tracePt t="89801" x="4348163" y="5348288"/>
          <p14:tracePt t="89818" x="4357688" y="5348288"/>
          <p14:tracePt t="89835" x="4367213" y="5348288"/>
          <p14:tracePt t="89852" x="4375150" y="5348288"/>
          <p14:tracePt t="90495" x="4357688" y="5348288"/>
          <p14:tracePt t="90504" x="4330700" y="5340350"/>
          <p14:tracePt t="90515" x="4313238" y="5330825"/>
          <p14:tracePt t="90524" x="4286250" y="5322888"/>
          <p14:tracePt t="90535" x="4259263" y="5322888"/>
          <p14:tracePt t="90551" x="4224338" y="5313363"/>
          <p14:tracePt t="90568" x="4116388" y="5295900"/>
          <p14:tracePt t="90585" x="4017963" y="5276850"/>
          <p14:tracePt t="90602" x="3956050" y="5268913"/>
          <p14:tracePt t="90618" x="3822700" y="5251450"/>
          <p14:tracePt t="90635" x="3705225" y="5232400"/>
          <p14:tracePt t="90652" x="3598863" y="5214938"/>
          <p14:tracePt t="90668" x="3554413" y="5205413"/>
          <p14:tracePt t="90685" x="3473450" y="5197475"/>
          <p14:tracePt t="90701" x="3429000" y="5180013"/>
          <p14:tracePt t="90718" x="3411538" y="5180013"/>
          <p14:tracePt t="90735" x="3394075" y="5170488"/>
          <p14:tracePt t="90751" x="3384550" y="5170488"/>
          <p14:tracePt t="90891" x="3394075" y="5170488"/>
          <p14:tracePt t="90911" x="3402013" y="5180013"/>
          <p14:tracePt t="90921" x="3411538" y="5180013"/>
          <p14:tracePt t="90940" x="3429000" y="5180013"/>
          <p14:tracePt t="90951" x="3455988" y="5180013"/>
          <p14:tracePt t="90961" x="3500438" y="5180013"/>
          <p14:tracePt t="90970" x="3544888" y="5180013"/>
          <p14:tracePt t="90985" x="3625850" y="5180013"/>
          <p14:tracePt t="91001" x="3786188" y="5180013"/>
          <p14:tracePt t="91018" x="3884613" y="5180013"/>
          <p14:tracePt t="91035" x="4071938" y="5180013"/>
          <p14:tracePt t="91051" x="4224338" y="5180013"/>
          <p14:tracePt t="91068" x="4276725" y="5180013"/>
          <p14:tracePt t="91085" x="4330700" y="5180013"/>
          <p14:tracePt t="91102" x="4357688" y="5180013"/>
          <p14:tracePt t="91118" x="4375150" y="5180013"/>
          <p14:tracePt t="91467" x="4367213" y="5180013"/>
          <p14:tracePt t="91477" x="4357688" y="5180013"/>
          <p14:tracePt t="91487" x="4322763" y="5180013"/>
          <p14:tracePt t="91501" x="4286250" y="5160963"/>
          <p14:tracePt t="91518" x="4197350" y="5143500"/>
          <p14:tracePt t="91535" x="4143375" y="5133975"/>
          <p14:tracePt t="91551" x="4044950" y="5116513"/>
          <p14:tracePt t="91568" x="3956050" y="5099050"/>
          <p14:tracePt t="91585" x="3875088" y="5099050"/>
          <p14:tracePt t="91601" x="3848100" y="5099050"/>
          <p14:tracePt t="91618" x="3813175" y="5099050"/>
          <p14:tracePt t="91635" x="3768725" y="5099050"/>
          <p14:tracePt t="91651" x="3751263" y="5099050"/>
          <p14:tracePt t="91668" x="3697288" y="5099050"/>
          <p14:tracePt t="91685" x="3660775" y="5089525"/>
          <p14:tracePt t="91702" x="3633788" y="5081588"/>
          <p14:tracePt t="91718" x="3616325" y="5081588"/>
          <p14:tracePt t="91735" x="3608388" y="5072063"/>
          <p14:tracePt t="91834" x="3625850" y="5081588"/>
          <p14:tracePt t="91844" x="3643313" y="5081588"/>
          <p14:tracePt t="91854" x="3687763" y="5089525"/>
          <p14:tracePt t="91868" x="3732213" y="5099050"/>
          <p14:tracePt t="91885" x="3894138" y="5116513"/>
          <p14:tracePt t="91901" x="4000500" y="5126038"/>
          <p14:tracePt t="91904" x="4108450" y="5133975"/>
          <p14:tracePt t="91918" x="4224338" y="5153025"/>
          <p14:tracePt t="91935" x="4465638" y="5170488"/>
          <p14:tracePt t="91951" x="4572000" y="5170488"/>
          <p14:tracePt t="91968" x="4732338" y="5180013"/>
          <p14:tracePt t="91985" x="4867275" y="5197475"/>
          <p14:tracePt t="92001" x="4929188" y="5197475"/>
          <p14:tracePt t="92018" x="5027613" y="5205413"/>
          <p14:tracePt t="92035" x="5126038" y="5214938"/>
          <p14:tracePt t="92052" x="5224463" y="5214938"/>
          <p14:tracePt t="92068" x="5276850" y="5224463"/>
          <p14:tracePt t="92085" x="5348288" y="5224463"/>
          <p14:tracePt t="92101" x="5384800" y="5224463"/>
          <p14:tracePt t="92118" x="5446713" y="5232400"/>
          <p14:tracePt t="92135" x="5518150" y="5241925"/>
          <p14:tracePt t="92152" x="5589588" y="5251450"/>
          <p14:tracePt t="92168" x="5643563" y="5259388"/>
          <p14:tracePt t="92185" x="5724525" y="5276850"/>
          <p14:tracePt t="92202" x="5759450" y="5276850"/>
          <p14:tracePt t="92218" x="5768975" y="5276850"/>
          <p14:tracePt t="92235" x="5776913" y="5276850"/>
          <p14:tracePt t="92252" x="5786438" y="5276850"/>
          <p14:tracePt t="92268" x="5795963" y="5276850"/>
          <p14:tracePt t="92285" x="5803900" y="5276850"/>
          <p14:tracePt t="92401" x="5795963" y="5276850"/>
          <p14:tracePt t="92420" x="5786438" y="5276850"/>
          <p14:tracePt t="92430" x="5768975" y="5276850"/>
          <p14:tracePt t="92439" x="5751513" y="5276850"/>
          <p14:tracePt t="92451" x="5732463" y="5276850"/>
          <p14:tracePt t="92468" x="5661025" y="5276850"/>
          <p14:tracePt t="92485" x="5599113" y="5276850"/>
          <p14:tracePt t="92501" x="5483225" y="5276850"/>
          <p14:tracePt t="92518" x="5375275" y="5276850"/>
          <p14:tracePt t="92535" x="5322888" y="5276850"/>
          <p14:tracePt t="92551" x="5224463" y="5276850"/>
          <p14:tracePt t="92568" x="5153025" y="5276850"/>
          <p14:tracePt t="92585" x="5126038" y="5268913"/>
          <p14:tracePt t="92601" x="5089525" y="5268913"/>
          <p14:tracePt t="92618" x="5037138" y="5268913"/>
          <p14:tracePt t="92634" x="4991100" y="5259388"/>
          <p14:tracePt t="92651" x="4911725" y="5259388"/>
          <p14:tracePt t="92668" x="4813300" y="5259388"/>
          <p14:tracePt t="92685" x="4759325" y="5251450"/>
          <p14:tracePt t="92701" x="4679950" y="5251450"/>
          <p14:tracePt t="92718" x="4616450" y="5241925"/>
          <p14:tracePt t="92735" x="4589463" y="5241925"/>
          <p14:tracePt t="92751" x="4554538" y="5241925"/>
          <p14:tracePt t="92768" x="4510088" y="5241925"/>
          <p14:tracePt t="92785" x="4483100" y="5241925"/>
          <p14:tracePt t="92801" x="4438650" y="5241925"/>
          <p14:tracePt t="92818" x="4394200" y="5241925"/>
          <p14:tracePt t="92835" x="4367213" y="5241925"/>
          <p14:tracePt t="92851" x="4295775" y="5241925"/>
          <p14:tracePt t="92868" x="4197350" y="5241925"/>
          <p14:tracePt t="92885" x="4143375" y="5241925"/>
          <p14:tracePt t="92901" x="4081463" y="5241925"/>
          <p14:tracePt t="92918" x="4044950" y="5241925"/>
          <p14:tracePt t="92935" x="4037013" y="5241925"/>
          <p14:tracePt t="92968" x="4027488" y="5241925"/>
          <p14:tracePt t="93046" x="4037013" y="5241925"/>
          <p14:tracePt t="93055" x="4044950" y="5241925"/>
          <p14:tracePt t="93076" x="4062413" y="5241925"/>
          <p14:tracePt t="93086" x="4081463" y="5241925"/>
          <p14:tracePt t="93101" x="4116388" y="5232400"/>
          <p14:tracePt t="93118" x="4224338" y="5214938"/>
          <p14:tracePt t="93135" x="4357688" y="5197475"/>
          <p14:tracePt t="93151" x="4429125" y="5187950"/>
          <p14:tracePt t="93168" x="4616450" y="5170488"/>
          <p14:tracePt t="93185" x="4813300" y="5153025"/>
          <p14:tracePt t="93201" x="4902200" y="5153025"/>
          <p14:tracePt t="93218" x="5037138" y="5143500"/>
          <p14:tracePt t="93235" x="5133975" y="5133975"/>
          <p14:tracePt t="93251" x="5187950" y="5133975"/>
          <p14:tracePt t="93268" x="5286375" y="5133975"/>
          <p14:tracePt t="93285" x="5357813" y="5133975"/>
          <p14:tracePt t="93301" x="5394325" y="5133975"/>
          <p14:tracePt t="93318" x="5429250" y="5133975"/>
          <p14:tracePt t="93335" x="5456238" y="5133975"/>
          <p14:tracePt t="93368" x="5473700" y="5133975"/>
          <p14:tracePt t="93385" x="5483225" y="5133975"/>
          <p14:tracePt t="93422" x="5491163" y="5133975"/>
          <p14:tracePt t="93899" x="5473700" y="5133975"/>
          <p14:tracePt t="93908" x="5446713" y="5133975"/>
          <p14:tracePt t="93920" x="5411788" y="5133975"/>
          <p14:tracePt t="93935" x="5357813" y="5133975"/>
          <p14:tracePt t="93951" x="5187950" y="5126038"/>
          <p14:tracePt t="93968" x="4973638" y="5126038"/>
          <p14:tracePt t="93985" x="4875213" y="5116513"/>
          <p14:tracePt t="94001" x="4714875" y="5116513"/>
          <p14:tracePt t="94018" x="4633913" y="5116513"/>
          <p14:tracePt t="94034" x="4616450" y="5116513"/>
          <p14:tracePt t="94051" x="4608513" y="5116513"/>
          <p14:tracePt t="94068" x="4598988" y="5116513"/>
          <p14:tracePt t="94137" x="4608513" y="5116513"/>
          <p14:tracePt t="94157" x="4616450" y="5116513"/>
          <p14:tracePt t="94168" x="4643438" y="5116513"/>
          <p14:tracePt t="94176" x="4679950" y="5116513"/>
          <p14:tracePt t="94188" x="4724400" y="5116513"/>
          <p14:tracePt t="94201" x="4795838" y="5116513"/>
          <p14:tracePt t="94218" x="5000625" y="5116513"/>
          <p14:tracePt t="94235" x="5160963" y="5126038"/>
          <p14:tracePt t="94251" x="5705475" y="5153025"/>
          <p14:tracePt t="94268" x="6419850" y="5197475"/>
          <p14:tracePt t="94285" x="6769100" y="5214938"/>
          <p14:tracePt t="94301" x="7215188" y="5241925"/>
          <p14:tracePt t="94318" x="7394575" y="5241925"/>
          <p14:tracePt t="94335" x="7473950" y="5241925"/>
          <p14:tracePt t="94351" x="7500938" y="5241925"/>
          <p14:tracePt t="94368" x="7518400" y="5241925"/>
          <p14:tracePt t="94385" x="7527925" y="5241925"/>
          <p14:tracePt t="94401" x="7537450" y="5241925"/>
          <p14:tracePt t="94418" x="7545388" y="5241925"/>
          <p14:tracePt t="94653" x="7545388" y="5251450"/>
          <p14:tracePt t="94921" x="7554913" y="5251450"/>
          <p14:tracePt t="94971" x="7554913" y="5259388"/>
          <p14:tracePt t="95557" x="7554913" y="5268913"/>
          <p14:tracePt t="95576" x="7545388" y="5268913"/>
          <p14:tracePt t="95596" x="7537450" y="5268913"/>
          <p14:tracePt t="95606" x="7527925" y="5268913"/>
          <p14:tracePt t="95617" x="7500938" y="5276850"/>
          <p14:tracePt t="95625" x="7446963" y="5286375"/>
          <p14:tracePt t="95636" x="7358063" y="5295900"/>
          <p14:tracePt t="95651" x="7232650" y="5303838"/>
          <p14:tracePt t="95668" x="6867525" y="5330825"/>
          <p14:tracePt t="95685" x="6429375" y="5340350"/>
          <p14:tracePt t="95701" x="6251575" y="5348288"/>
          <p14:tracePt t="95718" x="5938838" y="5375275"/>
          <p14:tracePt t="95735" x="5776913" y="5384800"/>
          <p14:tracePt t="95751" x="5375275" y="5411788"/>
          <p14:tracePt t="95768" x="4822825" y="5465763"/>
          <p14:tracePt t="95784" x="4303713" y="5537200"/>
          <p14:tracePt t="95801" x="4133850" y="5554663"/>
          <p14:tracePt t="95818" x="3894138" y="5572125"/>
          <p14:tracePt t="95834" x="3724275" y="5589588"/>
          <p14:tracePt t="95851" x="3670300" y="5599113"/>
          <p14:tracePt t="95868" x="3633788" y="5608638"/>
          <p14:tracePt t="96251" x="3625850" y="5608638"/>
          <p14:tracePt t="96261" x="3616325" y="5608638"/>
          <p14:tracePt t="96271" x="3571875" y="5616575"/>
          <p14:tracePt t="96285" x="3500438" y="5626100"/>
          <p14:tracePt t="96301" x="3303588" y="5634038"/>
          <p14:tracePt t="96318" x="3179763" y="5634038"/>
          <p14:tracePt t="96334" x="2938463" y="5634038"/>
          <p14:tracePt t="96351" x="2670175" y="5608638"/>
          <p14:tracePt t="96368" x="2544763" y="5599113"/>
          <p14:tracePt t="96384" x="2303463" y="5589588"/>
          <p14:tracePt t="96401" x="2125663" y="5581650"/>
          <p14:tracePt t="96418" x="2062163" y="5581650"/>
          <p14:tracePt t="96434" x="1973263" y="5581650"/>
          <p14:tracePt t="96451" x="1901825" y="5581650"/>
          <p14:tracePt t="96468" x="1857375" y="5581650"/>
          <p14:tracePt t="96484" x="1847850" y="5581650"/>
          <p14:tracePt t="96501" x="1839913" y="5581650"/>
          <p14:tracePt t="96518" x="1830388" y="5581650"/>
          <p14:tracePt t="96534" x="1822450" y="5581650"/>
          <p14:tracePt t="96866" x="1830388" y="5581650"/>
          <p14:tracePt t="96906" x="1839913" y="5581650"/>
          <p14:tracePt t="96926" x="1847850" y="5581650"/>
          <p14:tracePt t="96956" x="1857375" y="5581650"/>
          <p14:tracePt t="96965" x="1857375" y="5589588"/>
          <p14:tracePt t="96975" x="1866900" y="5589588"/>
          <p14:tracePt t="96995" x="1874838" y="5589588"/>
          <p14:tracePt t="97005" x="1884363" y="5599113"/>
          <p14:tracePt t="97025" x="1893888" y="5599113"/>
          <p14:tracePt t="97045" x="1901825" y="5608638"/>
          <p14:tracePt t="97064" x="1911350" y="5616575"/>
          <p14:tracePt t="97075" x="1919288" y="5616575"/>
          <p14:tracePt t="97094" x="1928813" y="5616575"/>
          <p14:tracePt t="97105" x="1928813" y="5626100"/>
          <p14:tracePt t="97118" x="1938338" y="5626100"/>
          <p14:tracePt t="97134" x="1946275" y="5634038"/>
          <p14:tracePt t="97151" x="1955800" y="5634038"/>
          <p14:tracePt t="97168" x="1965325" y="5653088"/>
          <p14:tracePt t="97184" x="1973263" y="5661025"/>
          <p14:tracePt t="97218" x="1990725" y="5670550"/>
          <p14:tracePt t="97253" x="2000250" y="5670550"/>
          <p14:tracePt t="97412" x="1990725" y="5670550"/>
          <p14:tracePt t="97422" x="1982788" y="5670550"/>
          <p14:tracePt t="97442" x="1973263" y="5670550"/>
          <p14:tracePt t="97451" x="1965325" y="5661025"/>
          <p14:tracePt t="97461" x="1946275" y="5653088"/>
          <p14:tracePt t="97472" x="1928813" y="5653088"/>
          <p14:tracePt t="97484" x="1901825" y="5643563"/>
          <p14:tracePt t="97501" x="1839913" y="5626100"/>
          <p14:tracePt t="97518" x="1803400" y="5616575"/>
          <p14:tracePt t="97534" x="1758950" y="5608638"/>
          <p14:tracePt t="97551" x="1724025" y="5589588"/>
          <p14:tracePt t="97568" x="1704975" y="5589588"/>
          <p14:tracePt t="97584" x="1660525" y="5572125"/>
          <p14:tracePt t="97601" x="1625600" y="5572125"/>
          <p14:tracePt t="97618" x="1616075" y="5562600"/>
          <p14:tracePt t="97634" x="1598613" y="5554663"/>
          <p14:tracePt t="97651" x="1589088" y="5554663"/>
          <p14:tracePt t="97668" x="1581150" y="5554663"/>
          <p14:tracePt t="97684" x="1571625" y="5545138"/>
          <p14:tracePt t="97701" x="1571625" y="5537200"/>
          <p14:tracePt t="97734" x="1562100" y="5527675"/>
          <p14:tracePt t="97948" x="1571625" y="5527675"/>
          <p14:tracePt t="97987" x="1581150" y="5527675"/>
          <p14:tracePt t="97997" x="1608138" y="5527675"/>
          <p14:tracePt t="98007" x="1652588" y="5527675"/>
          <p14:tracePt t="98018" x="1704975" y="5537200"/>
          <p14:tracePt t="98034" x="1785938" y="5545138"/>
          <p14:tracePt t="98051" x="1938338" y="5554663"/>
          <p14:tracePt t="98068" x="2108200" y="5562600"/>
          <p14:tracePt t="98084" x="2187575" y="5572125"/>
          <p14:tracePt t="98101" x="2357438" y="5589588"/>
          <p14:tracePt t="98118" x="2490788" y="5599113"/>
          <p14:tracePt t="98134" x="2536825" y="5599113"/>
          <p14:tracePt t="98151" x="2608263" y="5599113"/>
          <p14:tracePt t="98168" x="2633663" y="5599113"/>
          <p14:tracePt t="98184" x="2643188" y="5599113"/>
          <p14:tracePt t="98201" x="2652713" y="5599113"/>
          <p14:tracePt t="98218" x="2670175" y="5599113"/>
          <p14:tracePt t="98464" x="2660650" y="5599113"/>
          <p14:tracePt t="98484" x="2652713" y="5599113"/>
          <p14:tracePt t="98493" x="2643188" y="5599113"/>
          <p14:tracePt t="98504" x="2625725" y="5599113"/>
          <p14:tracePt t="98518" x="2598738" y="5599113"/>
          <p14:tracePt t="98534" x="2509838" y="5599113"/>
          <p14:tracePt t="98551" x="2465388" y="5589588"/>
          <p14:tracePt t="98568" x="2357438" y="5572125"/>
          <p14:tracePt t="98584" x="2259013" y="5554663"/>
          <p14:tracePt t="98601" x="2224088" y="5554663"/>
          <p14:tracePt t="98618" x="2160588" y="5545138"/>
          <p14:tracePt t="98634" x="2116138" y="5537200"/>
          <p14:tracePt t="98652" x="2098675" y="5527675"/>
          <p14:tracePt t="98668" x="2089150" y="5527675"/>
          <p14:tracePt t="98684" x="2081213" y="5527675"/>
          <p14:tracePt t="98702" x="2071688" y="5527675"/>
          <p14:tracePt t="98718" x="2062163" y="5527675"/>
          <p14:tracePt t="98841" x="2054225" y="5527675"/>
          <p14:tracePt t="99466" x="2071688" y="5527675"/>
          <p14:tracePt t="99477" x="2089150" y="5527675"/>
          <p14:tracePt t="99487" x="2125663" y="5537200"/>
          <p14:tracePt t="99501" x="2160588" y="5545138"/>
          <p14:tracePt t="99518" x="2241550" y="5562600"/>
          <p14:tracePt t="99535" x="2312988" y="5562600"/>
          <p14:tracePt t="99551" x="2357438" y="5572125"/>
          <p14:tracePt t="99568" x="2428875" y="5581650"/>
          <p14:tracePt t="99584" x="2482850" y="5581650"/>
          <p14:tracePt t="99601" x="2509838" y="5589588"/>
          <p14:tracePt t="99618" x="2562225" y="5599113"/>
          <p14:tracePt t="99634" x="2598738" y="5599113"/>
          <p14:tracePt t="99651" x="2616200" y="5599113"/>
          <p14:tracePt t="99668" x="2652713" y="5599113"/>
          <p14:tracePt t="99685" x="2697163" y="5608638"/>
          <p14:tracePt t="99701" x="2714625" y="5608638"/>
          <p14:tracePt t="99718" x="2732088" y="5608638"/>
          <p14:tracePt t="99734" x="2751138" y="5616575"/>
          <p14:tracePt t="100015" x="2759075" y="5616575"/>
          <p14:tracePt t="100022" x="2786063" y="5626100"/>
          <p14:tracePt t="100034" x="2840038" y="5634038"/>
          <p14:tracePt t="100051" x="3027363" y="5643563"/>
          <p14:tracePt t="100068" x="3179763" y="5653088"/>
          <p14:tracePt t="100084" x="3616325" y="5653088"/>
          <p14:tracePt t="100101" x="3990975" y="5653088"/>
          <p14:tracePt t="100118" x="4081463" y="5653088"/>
          <p14:tracePt t="100134" x="4179888" y="5643563"/>
          <p14:tracePt t="100151" x="4224338" y="5643563"/>
          <p14:tracePt t="100470" x="4232275" y="5643563"/>
          <p14:tracePt t="100478" x="4259263" y="5643563"/>
          <p14:tracePt t="100489" x="4322763" y="5634038"/>
          <p14:tracePt t="100501" x="4411663" y="5626100"/>
          <p14:tracePt t="100518" x="4714875" y="5608638"/>
          <p14:tracePt t="100534" x="4938713" y="5581650"/>
          <p14:tracePt t="100551" x="5295900" y="5554663"/>
          <p14:tracePt t="100568" x="5537200" y="5537200"/>
          <p14:tracePt t="100584" x="5626100" y="5527675"/>
          <p14:tracePt t="100601" x="5751513" y="5510213"/>
          <p14:tracePt t="100618" x="5813425" y="5500688"/>
          <p14:tracePt t="100634" x="5840413" y="5500688"/>
          <p14:tracePt t="100651" x="5884863" y="5500688"/>
          <p14:tracePt t="100668" x="5919788" y="5500688"/>
          <p14:tracePt t="100684" x="5938838" y="5500688"/>
          <p14:tracePt t="100701" x="5983288" y="5500688"/>
          <p14:tracePt t="100718" x="6018213" y="5491163"/>
          <p14:tracePt t="100734" x="6037263" y="5491163"/>
          <p14:tracePt t="100751" x="6045200" y="5491163"/>
          <p14:tracePt t="100768" x="6054725" y="5491163"/>
          <p14:tracePt t="100784" x="6062663" y="5491163"/>
          <p14:tracePt t="100818" x="6072188" y="5491163"/>
          <p14:tracePt t="100906" x="6054725" y="5491163"/>
          <p14:tracePt t="100915" x="6027738" y="5491163"/>
          <p14:tracePt t="100925" x="5991225" y="5491163"/>
          <p14:tracePt t="100936" x="5938838" y="5491163"/>
          <p14:tracePt t="100951" x="5867400" y="5491163"/>
          <p14:tracePt t="100968" x="5688013" y="5491163"/>
          <p14:tracePt t="100985" x="5545138" y="5491163"/>
          <p14:tracePt t="101001" x="5491163" y="5491163"/>
          <p14:tracePt t="101018" x="5419725" y="5491163"/>
          <p14:tracePt t="101034" x="5375275" y="5491163"/>
          <p14:tracePt t="101051" x="5357813" y="5491163"/>
          <p14:tracePt t="101068" x="5348288" y="5491163"/>
          <p14:tracePt t="101084" x="5340350" y="5491163"/>
          <p14:tracePt t="101174" x="5357813" y="5491163"/>
          <p14:tracePt t="101183" x="5394325" y="5491163"/>
          <p14:tracePt t="101193" x="5456238" y="5491163"/>
          <p14:tracePt t="101203" x="5537200" y="5491163"/>
          <p14:tracePt t="101218" x="5634038" y="5491163"/>
          <p14:tracePt t="101234" x="5830888" y="5491163"/>
          <p14:tracePt t="101251" x="5938838" y="5491163"/>
          <p14:tracePt t="101268" x="6197600" y="5491163"/>
          <p14:tracePt t="101284" x="6456363" y="5491163"/>
          <p14:tracePt t="101301" x="6661150" y="5500688"/>
          <p14:tracePt t="101318" x="6759575" y="5500688"/>
          <p14:tracePt t="101334" x="6946900" y="5500688"/>
          <p14:tracePt t="101351" x="7126288" y="5500688"/>
          <p14:tracePt t="101368" x="7188200" y="5500688"/>
          <p14:tracePt t="101384" x="7269163" y="5500688"/>
          <p14:tracePt t="101401" x="7304088" y="5500688"/>
          <p14:tracePt t="101418" x="7323138" y="5500688"/>
          <p14:tracePt t="101434" x="7331075" y="5500688"/>
          <p14:tracePt t="101451" x="7340600" y="5500688"/>
          <p14:tracePt t="101491" x="7348538" y="5500688"/>
          <p14:tracePt t="101689" x="7348538" y="5510213"/>
          <p14:tracePt t="101749" x="7348538" y="5518150"/>
          <p14:tracePt t="101769" x="7348538" y="5527675"/>
          <p14:tracePt t="101779" x="7340600" y="5527675"/>
          <p14:tracePt t="101799" x="7331075" y="5527675"/>
          <p14:tracePt t="101809" x="7331075" y="5537200"/>
          <p14:tracePt t="101819" x="7313613" y="5537200"/>
          <p14:tracePt t="101834" x="7313613" y="5545138"/>
          <p14:tracePt t="101851" x="7277100" y="5554663"/>
          <p14:tracePt t="101868" x="7215188" y="5572125"/>
          <p14:tracePt t="101884" x="7170738" y="5581650"/>
          <p14:tracePt t="101901" x="7018338" y="5599113"/>
          <p14:tracePt t="101918" x="6823075" y="5626100"/>
          <p14:tracePt t="101934" x="6697663" y="5634038"/>
          <p14:tracePt t="101951" x="6446838" y="5653088"/>
          <p14:tracePt t="101968" x="6089650" y="5670550"/>
          <p14:tracePt t="101984" x="5840413" y="5670550"/>
          <p14:tracePt t="102001" x="5259388" y="5670550"/>
          <p14:tracePt t="102018" x="4581525" y="5670550"/>
          <p14:tracePt t="102034" x="4241800" y="5670550"/>
          <p14:tracePt t="102051" x="3759200" y="5670550"/>
          <p14:tracePt t="102068" x="3455988" y="5670550"/>
          <p14:tracePt t="102084" x="3348038" y="5670550"/>
          <p14:tracePt t="102101" x="3170238" y="5680075"/>
          <p14:tracePt t="102118" x="3098800" y="5680075"/>
          <p14:tracePt t="103316" x="3089275" y="5680075"/>
          <p14:tracePt t="103327" x="3089275" y="5688013"/>
          <p14:tracePt t="103337" x="3071813" y="5688013"/>
          <p14:tracePt t="103351" x="3054350" y="5697538"/>
          <p14:tracePt t="103367" x="3009900" y="5705475"/>
          <p14:tracePt t="103385" x="2946400" y="5724525"/>
          <p14:tracePt t="103401" x="2901950" y="5732463"/>
          <p14:tracePt t="103418" x="2822575" y="5751513"/>
          <p14:tracePt t="103435" x="2741613" y="5759450"/>
          <p14:tracePt t="103451" x="2705100" y="5768975"/>
          <p14:tracePt t="103468" x="2633663" y="5786438"/>
          <p14:tracePt t="103485" x="2598738" y="5795963"/>
          <p14:tracePt t="103501" x="2571750" y="5803900"/>
          <p14:tracePt t="103517" x="2517775" y="5822950"/>
          <p14:tracePt t="103534" x="2465388" y="5830888"/>
          <p14:tracePt t="103551" x="2446338" y="5840413"/>
          <p14:tracePt t="103568" x="2419350" y="5848350"/>
          <p14:tracePt t="103584" x="2411413" y="5857875"/>
          <p14:tracePt t="103618" x="2411413" y="5867400"/>
          <p14:tracePt t="103653" x="2411413" y="5875338"/>
          <p14:tracePt t="103683" x="2411413" y="5884863"/>
          <p14:tracePt t="103723" x="2411413" y="5894388"/>
          <p14:tracePt t="103744" x="2411413" y="5902325"/>
          <p14:tracePt t="103763" x="2411413" y="5911850"/>
          <p14:tracePt t="103772" x="2411413" y="5919788"/>
          <p14:tracePt t="103784" x="2411413" y="5929313"/>
          <p14:tracePt t="103801" x="2401888" y="5938838"/>
          <p14:tracePt t="103817" x="2374900" y="5965825"/>
          <p14:tracePt t="103834" x="2339975" y="6000750"/>
          <p14:tracePt t="103851" x="2312988" y="6010275"/>
          <p14:tracePt t="103867" x="2251075" y="6037263"/>
          <p14:tracePt t="103884" x="2214563" y="6045200"/>
          <p14:tracePt t="103901" x="2205038" y="6054725"/>
          <p14:tracePt t="103904" x="2197100" y="6062663"/>
          <p14:tracePt t="103921" x="2187575" y="6062663"/>
          <p14:tracePt t="103942" x="2179638" y="6072188"/>
          <p14:tracePt t="103961" x="2170113" y="6072188"/>
          <p14:tracePt t="103972" x="2170113" y="6081713"/>
          <p14:tracePt t="103984" x="2160588" y="6081713"/>
          <p14:tracePt t="104001" x="2152650" y="6089650"/>
          <p14:tracePt t="104018" x="2143125" y="6089650"/>
          <p14:tracePt t="104034" x="2133600" y="6099175"/>
          <p14:tracePt t="104052" x="2125663" y="6099175"/>
          <p14:tracePt t="104914" x="2133600" y="6099175"/>
          <p14:tracePt t="104925" x="2152650" y="6099175"/>
          <p14:tracePt t="104934" x="2170113" y="6099175"/>
          <p14:tracePt t="104951" x="2187575" y="6099175"/>
          <p14:tracePt t="104967" x="2224088" y="6099175"/>
          <p14:tracePt t="104984" x="2268538" y="6099175"/>
          <p14:tracePt t="105001" x="2286000" y="6099175"/>
          <p14:tracePt t="105017" x="2312988" y="6099175"/>
          <p14:tracePt t="105034" x="2330450" y="6099175"/>
          <p14:tracePt t="105051" x="2339975" y="6099175"/>
          <p14:tracePt t="105067" x="2347913" y="6099175"/>
          <p14:tracePt t="105084" x="2357438" y="6099175"/>
          <p14:tracePt t="105117" x="2374900" y="6099175"/>
          <p14:tracePt t="105134" x="2401888" y="6099175"/>
          <p14:tracePt t="105151" x="2428875" y="6099175"/>
          <p14:tracePt t="105167" x="2446338" y="6099175"/>
          <p14:tracePt t="105184" x="2490788" y="6099175"/>
          <p14:tracePt t="105201" x="2536825" y="6108700"/>
          <p14:tracePt t="105217" x="2554288" y="6108700"/>
          <p14:tracePt t="105234" x="2589213" y="6108700"/>
          <p14:tracePt t="105251" x="2633663" y="6116638"/>
          <p14:tracePt t="105267" x="2643188" y="6116638"/>
          <p14:tracePt t="105284" x="2652713" y="6116638"/>
          <p14:tracePt t="105301" x="2660650" y="6116638"/>
          <p14:tracePt t="105317" x="2670175" y="6116638"/>
          <p14:tracePt t="105334" x="2679700" y="6116638"/>
          <p14:tracePt t="105367" x="2687638" y="6116638"/>
          <p14:tracePt t="105976" x="2705100" y="6116638"/>
          <p14:tracePt t="105986" x="2724150" y="6116638"/>
          <p14:tracePt t="105995" x="2759075" y="6116638"/>
          <p14:tracePt t="106006" x="2795588" y="6116638"/>
          <p14:tracePt t="106018" x="2830513" y="6116638"/>
          <p14:tracePt t="106034" x="2874963" y="6116638"/>
          <p14:tracePt t="106051" x="2955925" y="6116638"/>
          <p14:tracePt t="106067" x="3054350" y="6116638"/>
          <p14:tracePt t="106084" x="3187700" y="6126163"/>
          <p14:tracePt t="106101" x="3251200" y="6126163"/>
          <p14:tracePt t="106117" x="3357563" y="6134100"/>
          <p14:tracePt t="106134" x="3446463" y="6134100"/>
          <p14:tracePt t="106151" x="3482975" y="6143625"/>
          <p14:tracePt t="106167" x="3517900" y="6143625"/>
          <p14:tracePt t="106184" x="3527425" y="6143625"/>
          <p14:tracePt t="106201" x="3536950" y="6143625"/>
          <p14:tracePt t="106217" x="3544888" y="6143625"/>
          <p14:tracePt t="106234" x="3554413" y="6143625"/>
          <p14:tracePt t="106251" x="3562350" y="6153150"/>
          <p14:tracePt t="106267" x="3571875" y="6153150"/>
          <p14:tracePt t="106284" x="3581400" y="6153150"/>
          <p14:tracePt t="106301" x="3589338" y="6153150"/>
          <p14:tracePt t="106317" x="3598863" y="6161088"/>
          <p14:tracePt t="106334" x="3625850" y="6161088"/>
          <p14:tracePt t="106351" x="3643313" y="6161088"/>
          <p14:tracePt t="106384" x="3652838" y="6161088"/>
          <p14:tracePt t="106401" x="3670300" y="6161088"/>
          <p14:tracePt t="106434" x="3679825" y="6161088"/>
          <p14:tracePt t="106451" x="3687763" y="6161088"/>
          <p14:tracePt t="106468" x="3705225" y="6161088"/>
          <p14:tracePt t="106484" x="3741738" y="6161088"/>
          <p14:tracePt t="106501" x="3795713" y="6161088"/>
          <p14:tracePt t="106517" x="3822700" y="6161088"/>
          <p14:tracePt t="106534" x="3867150" y="6161088"/>
          <p14:tracePt t="106551" x="3911600" y="6161088"/>
          <p14:tracePt t="106567" x="3929063" y="6161088"/>
          <p14:tracePt t="106584" x="3973513" y="6161088"/>
          <p14:tracePt t="106601" x="4037013" y="6161088"/>
          <p14:tracePt t="106618" x="4071938" y="6161088"/>
          <p14:tracePt t="106634" x="4143375" y="6161088"/>
          <p14:tracePt t="106651" x="4214813" y="6161088"/>
          <p14:tracePt t="106667" x="4232275" y="6161088"/>
          <p14:tracePt t="106684" x="4268788" y="6161088"/>
          <p14:tracePt t="106701" x="4276725" y="6161088"/>
          <p14:tracePt t="106734" x="4295775" y="6161088"/>
          <p14:tracePt t="107126" x="4303713" y="6161088"/>
          <p14:tracePt t="107137" x="4330700" y="6161088"/>
          <p14:tracePt t="107147" x="4384675" y="6153150"/>
          <p14:tracePt t="107156" x="4456113" y="6143625"/>
          <p14:tracePt t="107168" x="4562475" y="6134100"/>
          <p14:tracePt t="107184" x="4687888" y="6126163"/>
          <p14:tracePt t="107201" x="4946650" y="6099175"/>
          <p14:tracePt t="107217" x="5143500" y="6099175"/>
          <p14:tracePt t="107234" x="5214938" y="6099175"/>
          <p14:tracePt t="107251" x="5322888" y="6099175"/>
          <p14:tracePt t="107267" x="5402263" y="6099175"/>
          <p14:tracePt t="107284" x="5429250" y="6099175"/>
          <p14:tracePt t="107301" x="5473700" y="6099175"/>
          <p14:tracePt t="107317" x="5510213" y="6099175"/>
          <p14:tracePt t="107335" x="5527675" y="6099175"/>
          <p14:tracePt t="107351" x="5537200" y="6099175"/>
          <p14:tracePt t="107367" x="5545138" y="6099175"/>
          <p14:tracePt t="107384" x="5562600" y="6099175"/>
          <p14:tracePt t="107401" x="5572125" y="6099175"/>
          <p14:tracePt t="107417" x="5581650" y="6099175"/>
          <p14:tracePt t="107434" x="5599113" y="6099175"/>
          <p14:tracePt t="107451" x="5608638" y="6099175"/>
          <p14:tracePt t="107467" x="5643563" y="6099175"/>
          <p14:tracePt t="107484" x="5688013" y="6099175"/>
          <p14:tracePt t="107501" x="5715000" y="6099175"/>
          <p14:tracePt t="107517" x="5768975" y="6099175"/>
          <p14:tracePt t="107534" x="5803900" y="6108700"/>
          <p14:tracePt t="107551" x="5830888" y="6108700"/>
          <p14:tracePt t="107567" x="5840413" y="6108700"/>
          <p14:tracePt t="107584" x="5857875" y="6108700"/>
          <p14:tracePt t="107617" x="5867400" y="6108700"/>
          <p14:tracePt t="107634" x="5875338" y="6108700"/>
          <p14:tracePt t="107702" x="5884863" y="6108700"/>
          <p14:tracePt t="107761" x="5894388" y="6108700"/>
          <p14:tracePt t="107772" x="5902325" y="6108700"/>
          <p14:tracePt t="107781" x="5919788" y="6108700"/>
          <p14:tracePt t="107791" x="5956300" y="6108700"/>
          <p14:tracePt t="107803" x="6000750" y="6108700"/>
          <p14:tracePt t="107817" x="6072188" y="6108700"/>
          <p14:tracePt t="107834" x="6269038" y="6108700"/>
          <p14:tracePt t="107851" x="6527800" y="6081713"/>
          <p14:tracePt t="107867" x="6653213" y="6081713"/>
          <p14:tracePt t="107884" x="6840538" y="6062663"/>
          <p14:tracePt t="107901" x="6973888" y="6054725"/>
          <p14:tracePt t="107917" x="7018338" y="6054725"/>
          <p14:tracePt t="107934" x="7099300" y="6045200"/>
          <p14:tracePt t="107951" x="7143750" y="6045200"/>
          <p14:tracePt t="107968" x="7161213" y="6037263"/>
          <p14:tracePt t="107984" x="7205663" y="6027738"/>
          <p14:tracePt t="108001" x="7242175" y="6027738"/>
          <p14:tracePt t="108017" x="7259638" y="6027738"/>
          <p14:tracePt t="108034" x="7296150" y="6018213"/>
          <p14:tracePt t="108051" x="7340600" y="6018213"/>
          <p14:tracePt t="108067" x="7358063" y="6018213"/>
          <p14:tracePt t="108084" x="7394575" y="6018213"/>
          <p14:tracePt t="108101" x="7429500" y="6018213"/>
          <p14:tracePt t="108118" x="7446963" y="6018213"/>
          <p14:tracePt t="108134" x="7491413" y="6018213"/>
          <p14:tracePt t="108151" x="7527925" y="6018213"/>
          <p14:tracePt t="108168" x="7545388" y="6018213"/>
          <p14:tracePt t="108184" x="7554913" y="6018213"/>
          <p14:tracePt t="108201" x="7562850" y="6018213"/>
          <p14:tracePt t="108234" x="7572375" y="6018213"/>
          <p14:tracePt t="108267" x="7581900" y="6018213"/>
          <p14:tracePt t="108993" x="7581900" y="6027738"/>
          <p14:tracePt t="109012" x="7581900" y="6037263"/>
          <p14:tracePt t="109151" x="7581900" y="6045200"/>
          <p14:tracePt t="109220" x="7581900" y="6054725"/>
          <p14:tracePt t="109241" x="7572375" y="6054725"/>
          <p14:tracePt t="109260" x="7562850" y="6062663"/>
          <p14:tracePt t="109270" x="7554913" y="6072188"/>
          <p14:tracePt t="109280" x="7537450" y="6072188"/>
          <p14:tracePt t="109291" x="7491413" y="6089650"/>
          <p14:tracePt t="109301" x="7419975" y="6108700"/>
          <p14:tracePt t="109317" x="7323138" y="6126163"/>
          <p14:tracePt t="109334" x="7099300" y="6170613"/>
          <p14:tracePt t="109351" x="6804025" y="6188075"/>
          <p14:tracePt t="109367" x="6626225" y="6197600"/>
          <p14:tracePt t="109384" x="6153150" y="6215063"/>
          <p14:tracePt t="109401" x="5643563" y="6215063"/>
          <p14:tracePt t="109417" x="5375275" y="6215063"/>
          <p14:tracePt t="109420" x="5108575" y="6215063"/>
          <p14:tracePt t="109434" x="4822825" y="6215063"/>
          <p14:tracePt t="109450" x="4179888" y="6188075"/>
          <p14:tracePt t="109467" x="3813175" y="6180138"/>
          <p14:tracePt t="109484" x="3108325" y="6161088"/>
          <p14:tracePt t="109501" x="2544763" y="6143625"/>
          <p14:tracePt t="109518" x="2098675" y="6134100"/>
          <p14:tracePt t="109534" x="1901825" y="6134100"/>
          <p14:tracePt t="109551" x="1554163" y="6134100"/>
          <p14:tracePt t="109568" x="1401763" y="6143625"/>
          <p14:tracePt t="109584" x="1169988" y="6170613"/>
          <p14:tracePt t="109601" x="990600" y="6188075"/>
          <p14:tracePt t="109617" x="857250" y="6215063"/>
          <p14:tracePt t="109634" x="795338" y="6224588"/>
          <p14:tracePt t="109651" x="723900" y="6232525"/>
          <p14:tracePt t="109667" x="669925" y="6251575"/>
          <p14:tracePt t="109684" x="652463" y="6251575"/>
          <p14:tracePt t="109701" x="642938" y="6259513"/>
          <p14:tracePt t="110105" x="652463" y="6269038"/>
          <p14:tracePt t="110114" x="687388" y="6286500"/>
          <p14:tracePt t="110125" x="723900" y="6313488"/>
          <p14:tracePt t="110134" x="768350" y="6340475"/>
          <p14:tracePt t="110151" x="822325" y="6367463"/>
          <p14:tracePt t="110167" x="928688" y="6419850"/>
          <p14:tracePt t="110184" x="1027113" y="6473825"/>
          <p14:tracePt t="110201" x="1081088" y="6500813"/>
          <p14:tracePt t="110739" x="2062163" y="6537325"/>
          <p14:tracePt t="110751" x="2081213" y="6518275"/>
          <p14:tracePt t="110767" x="2108200" y="6518275"/>
          <p14:tracePt t="110784" x="2143125" y="6500813"/>
          <p14:tracePt t="110801" x="2179638" y="6491288"/>
          <p14:tracePt t="110817" x="2205038" y="6483350"/>
          <p14:tracePt t="110834" x="2241550" y="6465888"/>
          <p14:tracePt t="110850" x="2276475" y="6446838"/>
          <p14:tracePt t="110867" x="2303463" y="6446838"/>
          <p14:tracePt t="110884" x="2357438" y="6429375"/>
          <p14:tracePt t="110900" x="2393950" y="6419850"/>
          <p14:tracePt t="110917" x="2428875" y="6402388"/>
          <p14:tracePt t="110934" x="2438400" y="6394450"/>
          <p14:tracePt t="110950" x="2446338" y="6394450"/>
          <p14:tracePt t="110968" x="2455863" y="6384925"/>
          <p14:tracePt t="110984" x="2465388" y="6384925"/>
          <p14:tracePt t="111017" x="2473325" y="6384925"/>
          <p14:tracePt t="111034" x="2482850" y="6384925"/>
          <p14:tracePt t="111175" x="2473325" y="6384925"/>
          <p14:tracePt t="111196" x="2465388" y="6384925"/>
          <p14:tracePt t="111205" x="2446338" y="6384925"/>
          <p14:tracePt t="111217" x="2419350" y="6384925"/>
          <p14:tracePt t="111235" x="2374900" y="6384925"/>
          <p14:tracePt t="111251" x="2339975" y="6384925"/>
          <p14:tracePt t="111267" x="2241550" y="6384925"/>
          <p14:tracePt t="111284" x="2197100" y="6384925"/>
          <p14:tracePt t="111300" x="2098675" y="6384925"/>
          <p14:tracePt t="111317" x="2000250" y="6375400"/>
          <p14:tracePt t="111334" x="1901825" y="6367463"/>
          <p14:tracePt t="111350" x="1857375" y="6367463"/>
          <p14:tracePt t="111367" x="1751013" y="6348413"/>
          <p14:tracePt t="111384" x="1679575" y="6330950"/>
          <p14:tracePt t="111400" x="1652588" y="6323013"/>
          <p14:tracePt t="111417" x="1608138" y="6323013"/>
          <p14:tracePt t="111434" x="1581150" y="6313488"/>
          <p14:tracePt t="111450" x="1571625" y="6313488"/>
          <p14:tracePt t="111467" x="1554163" y="6313488"/>
          <p14:tracePt t="111484" x="1544638" y="6313488"/>
          <p14:tracePt t="111517" x="1544638" y="6303963"/>
          <p14:tracePt t="111622" x="1554163" y="6303963"/>
          <p14:tracePt t="111632" x="1581150" y="6303963"/>
          <p14:tracePt t="111642" x="1633538" y="6303963"/>
          <p14:tracePt t="111652" x="1741488" y="6313488"/>
          <p14:tracePt t="111667" x="1866900" y="6323013"/>
          <p14:tracePt t="111684" x="2276475" y="6348413"/>
          <p14:tracePt t="111700" x="2500313" y="6357938"/>
          <p14:tracePt t="111717" x="2759075" y="6375400"/>
          <p14:tracePt t="111734" x="2911475" y="6384925"/>
          <p14:tracePt t="111751" x="2955925" y="6384925"/>
          <p14:tracePt t="111767" x="3027363" y="6394450"/>
          <p14:tracePt t="111784" x="3062288" y="6402388"/>
          <p14:tracePt t="111800" x="3089275" y="6411913"/>
          <p14:tracePt t="111834" x="3098800" y="6411913"/>
          <p14:tracePt t="111851" x="3108325" y="6411913"/>
          <p14:tracePt t="111880" x="3116263" y="6411913"/>
          <p14:tracePt t="111900" x="3125788" y="6411913"/>
          <p14:tracePt t="111960" x="3133725" y="6411913"/>
          <p14:tracePt t="111979" x="3152775" y="6411913"/>
          <p14:tracePt t="111990" x="3170238" y="6419850"/>
          <p14:tracePt t="112000" x="3197225" y="6419850"/>
          <p14:tracePt t="112017" x="3224213" y="6429375"/>
          <p14:tracePt t="112034" x="3303588" y="6438900"/>
          <p14:tracePt t="112050" x="3367088" y="6446838"/>
          <p14:tracePt t="112068" x="3411538" y="6456363"/>
          <p14:tracePt t="112084" x="3419475" y="6456363"/>
          <p14:tracePt t="112100" x="3429000" y="6465888"/>
          <p14:tracePt t="112118" x="3438525" y="6465888"/>
          <p14:tracePt t="112134" x="3446463" y="6465888"/>
          <p14:tracePt t="112150" x="3446463" y="6473825"/>
          <p14:tracePt t="112476" x="3455988" y="6473825"/>
          <p14:tracePt t="112486" x="3482975" y="6465888"/>
          <p14:tracePt t="112495" x="3544888" y="6419850"/>
          <p14:tracePt t="112505" x="3625850" y="6375400"/>
          <p14:tracePt t="112517" x="3714750" y="6340475"/>
          <p14:tracePt t="112534" x="3813175" y="6296025"/>
          <p14:tracePt t="112550" x="3983038" y="6242050"/>
          <p14:tracePt t="112567" x="4116388" y="6205538"/>
          <p14:tracePt t="112584" x="4224338" y="6188075"/>
          <p14:tracePt t="112601" x="4259263" y="6180138"/>
          <p14:tracePt t="112617" x="4303713" y="6170613"/>
          <p14:tracePt t="112634" x="4322763" y="6170613"/>
          <p14:tracePt t="112650" x="4367213" y="6170613"/>
          <p14:tracePt t="112667" x="4411663" y="6170613"/>
          <p14:tracePt t="112684" x="4473575" y="6170613"/>
          <p14:tracePt t="112700" x="4500563" y="6170613"/>
          <p14:tracePt t="112717" x="4554538" y="6170613"/>
          <p14:tracePt t="112734" x="4598988" y="6170613"/>
          <p14:tracePt t="112750" x="4616450" y="6170613"/>
          <p14:tracePt t="112767" x="4652963" y="6170613"/>
          <p14:tracePt t="112784" x="4670425" y="6170613"/>
          <p14:tracePt t="112800" x="4679950" y="6170613"/>
          <p14:tracePt t="112817" x="4687888" y="6170613"/>
          <p14:tracePt t="112834" x="4697413" y="6170613"/>
          <p14:tracePt t="112850" x="4705350" y="6170613"/>
          <p14:tracePt t="112867" x="4714875" y="6170613"/>
          <p14:tracePt t="112884" x="4751388" y="6170613"/>
          <p14:tracePt t="112900" x="4768850" y="6170613"/>
          <p14:tracePt t="112917" x="4830763" y="6170613"/>
          <p14:tracePt t="112934" x="4902200" y="6170613"/>
          <p14:tracePt t="112950" x="4956175" y="6170613"/>
          <p14:tracePt t="112967" x="5027613" y="6180138"/>
          <p14:tracePt t="112984" x="5081588" y="6197600"/>
          <p14:tracePt t="113001" x="5116513" y="6205538"/>
          <p14:tracePt t="113017" x="5133975" y="6215063"/>
          <p14:tracePt t="113034" x="5143500" y="6224588"/>
          <p14:tracePt t="113051" x="5160963" y="6224588"/>
          <p14:tracePt t="113084" x="5170488" y="6224588"/>
          <p14:tracePt t="113111" x="5180013" y="6224588"/>
          <p14:tracePt t="113210" x="5187950" y="6224588"/>
          <p14:tracePt t="113219" x="5197475" y="6232525"/>
          <p14:tracePt t="113239" x="5205413" y="6232525"/>
          <p14:tracePt t="113259" x="5214938" y="6232525"/>
          <p14:tracePt t="113279" x="5224463" y="6232525"/>
          <p14:tracePt t="113289" x="5232400" y="6232525"/>
          <p14:tracePt t="113308" x="5241925" y="6242050"/>
          <p14:tracePt t="113330" x="5251450" y="6242050"/>
          <p14:tracePt t="113349" x="5259388" y="6242050"/>
          <p14:tracePt t="113358" x="5268913" y="6242050"/>
          <p14:tracePt t="113368" x="5276850" y="6242050"/>
          <p14:tracePt t="113384" x="5286375" y="6251575"/>
          <p14:tracePt t="113401" x="5322888" y="6251575"/>
          <p14:tracePt t="113417" x="5367338" y="6251575"/>
          <p14:tracePt t="113434" x="5384800" y="6251575"/>
          <p14:tracePt t="113450" x="5419725" y="6251575"/>
          <p14:tracePt t="113467" x="5429250" y="6251575"/>
          <p14:tracePt t="113484" x="5438775" y="6251575"/>
          <p14:tracePt t="113500" x="5456238" y="6251575"/>
          <p14:tracePt t="113534" x="5465763" y="6251575"/>
          <p14:tracePt t="113606" x="5473700" y="6251575"/>
          <p14:tracePt t="113746" x="5483225" y="6251575"/>
          <p14:tracePt t="113767" x="5491163" y="6251575"/>
          <p14:tracePt t="113785" x="5491163" y="6259513"/>
          <p14:tracePt t="113935" x="5491163" y="6269038"/>
        </p14:tracePtLst>
      </p14:laserTrace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2019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err="1"/>
              <a:t>Session</a:t>
            </a:r>
            <a:r>
              <a:rPr lang="pt-BR" dirty="0"/>
              <a:t> </a:t>
            </a:r>
            <a:r>
              <a:rPr lang="pt-BR" dirty="0" smtClean="0"/>
              <a:t>4</a:t>
            </a:r>
            <a:endParaRPr lang="pt-BR" dirty="0"/>
          </a:p>
        </p:txBody>
      </p:sp>
      <p:sp>
        <p:nvSpPr>
          <p:cNvPr id="20484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3C3663-EC29-492E-B614-C653B7F626BF}" type="slidenum">
              <a:rPr lang="pt-BR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pt-BR" altLang="en-US" sz="1200" smtClean="0">
              <a:solidFill>
                <a:srgbClr val="898989"/>
              </a:solidFill>
            </a:endParaRPr>
          </a:p>
        </p:txBody>
      </p:sp>
      <p:sp>
        <p:nvSpPr>
          <p:cNvPr id="20485" name="Título 2"/>
          <p:cNvSpPr>
            <a:spLocks noGrp="1"/>
          </p:cNvSpPr>
          <p:nvPr>
            <p:ph type="title"/>
          </p:nvPr>
        </p:nvSpPr>
        <p:spPr>
          <a:xfrm>
            <a:off x="468313" y="-242888"/>
            <a:ext cx="8434387" cy="114300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pt-BR" sz="2000" b="1" smtClean="0"/>
              <a:t>2. Codificação de preditores categóricos e contínuos (Cap 9)</a:t>
            </a:r>
          </a:p>
        </p:txBody>
      </p:sp>
      <p:sp>
        <p:nvSpPr>
          <p:cNvPr id="20486" name="Título 2"/>
          <p:cNvSpPr txBox="1">
            <a:spLocks/>
          </p:cNvSpPr>
          <p:nvPr/>
        </p:nvSpPr>
        <p:spPr bwMode="auto">
          <a:xfrm>
            <a:off x="250825" y="557213"/>
            <a:ext cx="8435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5143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pt-BR" sz="3600"/>
              <a:t>Contínuos – valores extremos</a:t>
            </a:r>
            <a:endParaRPr lang="en-US" altLang="pt-BR" sz="4000"/>
          </a:p>
        </p:txBody>
      </p:sp>
      <p:sp>
        <p:nvSpPr>
          <p:cNvPr id="6" name="Retângulo 5"/>
          <p:cNvSpPr/>
          <p:nvPr/>
        </p:nvSpPr>
        <p:spPr>
          <a:xfrm>
            <a:off x="647700" y="1412875"/>
            <a:ext cx="8075613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latin typeface="+mn-lt"/>
                <a:cs typeface="+mn-cs"/>
              </a:rPr>
              <a:t>Nos casos de valores extremos: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pt-BR" sz="2400" dirty="0">
                <a:latin typeface="+mn-lt"/>
                <a:cs typeface="+mn-cs"/>
              </a:rPr>
              <a:t>Ver se faz sentido o valor</a:t>
            </a:r>
          </a:p>
          <a:p>
            <a:pPr marL="1200150" lvl="2" indent="-285750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pt-BR" sz="2400" dirty="0">
                <a:latin typeface="+mn-lt"/>
                <a:cs typeface="+mn-cs"/>
              </a:rPr>
              <a:t>Se não houver sentido, rever o prontuário ou colocar como </a:t>
            </a:r>
            <a:r>
              <a:rPr lang="pt-BR" sz="2400" dirty="0" err="1">
                <a:latin typeface="+mn-lt"/>
                <a:cs typeface="+mn-cs"/>
              </a:rPr>
              <a:t>missing</a:t>
            </a:r>
            <a:r>
              <a:rPr lang="pt-BR" sz="2400" dirty="0">
                <a:latin typeface="+mn-lt"/>
                <a:cs typeface="+mn-cs"/>
              </a:rPr>
              <a:t>.</a:t>
            </a:r>
          </a:p>
          <a:p>
            <a:pPr marL="1200150" lvl="2" indent="-285750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pt-BR" sz="2400" dirty="0">
                <a:latin typeface="+mn-lt"/>
                <a:cs typeface="+mn-cs"/>
              </a:rPr>
              <a:t>Se houver, a variável pode ser truncada em algum valor (com base na distribuição da variável).</a:t>
            </a:r>
          </a:p>
          <a:p>
            <a:pPr marL="1257300" lvl="2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pt-BR" sz="2400" dirty="0">
              <a:latin typeface="+mn-lt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pt-BR" sz="2400" dirty="0">
              <a:latin typeface="+mn-lt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pt-BR" sz="2400" dirty="0">
              <a:latin typeface="+mn-lt"/>
              <a:cs typeface="+mn-cs"/>
            </a:endParaRPr>
          </a:p>
        </p:txBody>
      </p:sp>
      <p:pic>
        <p:nvPicPr>
          <p:cNvPr id="2048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3" y="4149725"/>
            <a:ext cx="3103562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ço Reservado para Data 3"/>
          <p:cNvSpPr txBox="1">
            <a:spLocks/>
          </p:cNvSpPr>
          <p:nvPr/>
        </p:nvSpPr>
        <p:spPr>
          <a:xfrm>
            <a:off x="467544" y="6381328"/>
            <a:ext cx="21336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dirty="0" smtClean="0"/>
              <a:t>2019</a:t>
            </a:r>
            <a:endParaRPr lang="pt-BR" dirty="0"/>
          </a:p>
        </p:txBody>
      </p:sp>
      <p:sp>
        <p:nvSpPr>
          <p:cNvPr id="10" name="Espaço Reservado para Rodapé 4"/>
          <p:cNvSpPr txBox="1">
            <a:spLocks/>
          </p:cNvSpPr>
          <p:nvPr/>
        </p:nvSpPr>
        <p:spPr>
          <a:xfrm>
            <a:off x="3134544" y="6381328"/>
            <a:ext cx="28956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t-BR" dirty="0" err="1" smtClean="0"/>
              <a:t>Session</a:t>
            </a:r>
            <a:r>
              <a:rPr lang="pt-BR" dirty="0" smtClean="0"/>
              <a:t> 14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833" x="5491163" y="6259513"/>
          <p14:tracePt t="1844" x="5491163" y="6242050"/>
          <p14:tracePt t="1853" x="5483225" y="6224588"/>
          <p14:tracePt t="1863" x="5483225" y="6188075"/>
          <p14:tracePt t="1874" x="5483225" y="6153150"/>
          <p14:tracePt t="1891" x="5483225" y="6099175"/>
          <p14:tracePt t="1907" x="5483225" y="6000750"/>
          <p14:tracePt t="1924" x="5518150" y="5867400"/>
          <p14:tracePt t="1941" x="5545138" y="5786438"/>
          <p14:tracePt t="1958" x="5608638" y="5626100"/>
          <p14:tracePt t="1974" x="5697538" y="5438775"/>
          <p14:tracePt t="1991" x="5803900" y="5241925"/>
          <p14:tracePt t="2008" x="5857875" y="5143500"/>
          <p14:tracePt t="2024" x="5983288" y="4956175"/>
          <p14:tracePt t="2041" x="6134100" y="4759325"/>
          <p14:tracePt t="2058" x="6215063" y="4660900"/>
          <p14:tracePt t="2074" x="6473825" y="4402138"/>
          <p14:tracePt t="2091" x="6653213" y="4251325"/>
          <p14:tracePt t="2108" x="7027863" y="3946525"/>
          <p14:tracePt t="2124" x="7394575" y="3687763"/>
          <p14:tracePt t="2499" x="7394575" y="3679825"/>
          <p14:tracePt t="2508" x="7375525" y="3670300"/>
          <p14:tracePt t="2518" x="7340600" y="3652838"/>
          <p14:tracePt t="2528" x="7286625" y="3625850"/>
          <p14:tracePt t="2541" x="7215188" y="3571875"/>
          <p14:tracePt t="2558" x="7062788" y="3500438"/>
          <p14:tracePt t="2574" x="6983413" y="3465513"/>
          <p14:tracePt t="2591" x="6813550" y="3402013"/>
          <p14:tracePt t="2608" x="6634163" y="3348038"/>
          <p14:tracePt t="2624" x="6537325" y="3322638"/>
          <p14:tracePt t="2641" x="6323013" y="3241675"/>
          <p14:tracePt t="2658" x="6037263" y="3125788"/>
          <p14:tracePt t="2674" x="5884863" y="3054350"/>
          <p14:tracePt t="2691" x="5545138" y="2901950"/>
          <p14:tracePt t="2708" x="5251450" y="2776538"/>
          <p14:tracePt t="2724" x="5072063" y="2714625"/>
          <p14:tracePt t="2741" x="4776788" y="2608263"/>
          <p14:tracePt t="2758" x="4562475" y="2544763"/>
          <p14:tracePt t="2775" x="4411663" y="2509838"/>
          <p14:tracePt t="2791" x="4357688" y="2490788"/>
          <p14:tracePt t="2807" x="4268788" y="2473325"/>
          <p14:tracePt t="2825" x="4232275" y="2473325"/>
          <p14:tracePt t="2841" x="4205288" y="2465388"/>
          <p14:tracePt t="3234" x="4197350" y="2465388"/>
          <p14:tracePt t="3243" x="4179888" y="2465388"/>
          <p14:tracePt t="3253" x="4133850" y="2473325"/>
          <p14:tracePt t="3263" x="4062413" y="2473325"/>
          <p14:tracePt t="3274" x="3965575" y="2482850"/>
          <p14:tracePt t="3291" x="3857625" y="2482850"/>
          <p14:tracePt t="3308" x="3562350" y="2482850"/>
          <p14:tracePt t="3324" x="3197225" y="2428875"/>
          <p14:tracePt t="3341" x="3017838" y="2411413"/>
          <p14:tracePt t="3358" x="2616200" y="2330450"/>
          <p14:tracePt t="3374" x="2241550" y="2251075"/>
          <p14:tracePt t="3391" x="2000250" y="2187575"/>
          <p14:tracePt t="3407" x="1901825" y="2160588"/>
          <p14:tracePt t="3424" x="1776413" y="2133600"/>
          <p14:tracePt t="3441" x="1724025" y="2125663"/>
          <p14:tracePt t="3458" x="1714500" y="2125663"/>
          <p14:tracePt t="3474" x="1704975" y="2116138"/>
          <p14:tracePt t="3898" x="1724025" y="2108200"/>
          <p14:tracePt t="3908" x="1758950" y="2108200"/>
          <p14:tracePt t="3917" x="1795463" y="2098675"/>
          <p14:tracePt t="3927" x="1847850" y="2089150"/>
          <p14:tracePt t="3941" x="1893888" y="2089150"/>
          <p14:tracePt t="3958" x="2027238" y="2081213"/>
          <p14:tracePt t="3974" x="2098675" y="2081213"/>
          <p14:tracePt t="3991" x="2232025" y="2081213"/>
          <p14:tracePt t="4008" x="2339975" y="2081213"/>
          <p14:tracePt t="4024" x="2393950" y="2081213"/>
          <p14:tracePt t="4041" x="2465388" y="2081213"/>
          <p14:tracePt t="4057" x="2509838" y="2081213"/>
          <p14:tracePt t="4074" x="2527300" y="2081213"/>
          <p14:tracePt t="4091" x="2562225" y="2081213"/>
          <p14:tracePt t="4107" x="2581275" y="2081213"/>
          <p14:tracePt t="4124" x="2589213" y="2081213"/>
          <p14:tracePt t="4141" x="2598738" y="2081213"/>
          <p14:tracePt t="4158" x="2608263" y="2081213"/>
          <p14:tracePt t="4174" x="2616200" y="2081213"/>
          <p14:tracePt t="4208" x="2625725" y="2081213"/>
          <p14:tracePt t="4235" x="2633663" y="2081213"/>
          <p14:tracePt t="4552" x="2643188" y="2081213"/>
          <p14:tracePt t="4582" x="2652713" y="2081213"/>
          <p14:tracePt t="4593" x="2660650" y="2081213"/>
          <p14:tracePt t="4602" x="2679700" y="2081213"/>
          <p14:tracePt t="4612" x="2714625" y="2081213"/>
          <p14:tracePt t="4624" x="2759075" y="2081213"/>
          <p14:tracePt t="4641" x="2919413" y="2071688"/>
          <p14:tracePt t="4657" x="3000375" y="2062163"/>
          <p14:tracePt t="4674" x="3143250" y="2062163"/>
          <p14:tracePt t="4691" x="3241675" y="2054225"/>
          <p14:tracePt t="4707" x="3286125" y="2054225"/>
          <p14:tracePt t="4724" x="3322638" y="2054225"/>
          <p14:tracePt t="4741" x="3340100" y="2054225"/>
          <p14:tracePt t="4757" x="3348038" y="2054225"/>
          <p14:tracePt t="4774" x="3357563" y="2054225"/>
          <p14:tracePt t="4791" x="3367088" y="2054225"/>
          <p14:tracePt t="4824" x="3375025" y="2054225"/>
          <p14:tracePt t="5227" x="3384550" y="2054225"/>
          <p14:tracePt t="5238" x="3411538" y="2044700"/>
          <p14:tracePt t="5247" x="3465513" y="2017713"/>
          <p14:tracePt t="5258" x="3536950" y="1990725"/>
          <p14:tracePt t="5274" x="3625850" y="1965325"/>
          <p14:tracePt t="5291" x="3830638" y="1901825"/>
          <p14:tracePt t="5307" x="4037013" y="1874838"/>
          <p14:tracePt t="5324" x="4133850" y="1866900"/>
          <p14:tracePt t="5341" x="4276725" y="1847850"/>
          <p14:tracePt t="5357" x="4375150" y="1847850"/>
          <p14:tracePt t="5374" x="4419600" y="1847850"/>
          <p14:tracePt t="5391" x="4491038" y="1847850"/>
          <p14:tracePt t="5407" x="4518025" y="1847850"/>
          <p14:tracePt t="5424" x="4527550" y="1847850"/>
          <p14:tracePt t="5441" x="4537075" y="1847850"/>
          <p14:tracePt t="5457" x="4554538" y="1847850"/>
          <p14:tracePt t="5491" x="4562475" y="1847850"/>
          <p14:tracePt t="5535" x="4572000" y="1847850"/>
          <p14:tracePt t="5774" x="4581525" y="1847850"/>
          <p14:tracePt t="5823" x="4589463" y="1847850"/>
          <p14:tracePt t="6180" x="4598988" y="1847850"/>
          <p14:tracePt t="6190" x="4598988" y="1857375"/>
          <p14:tracePt t="6199" x="4608513" y="1866900"/>
          <p14:tracePt t="6210" x="4616450" y="1884363"/>
          <p14:tracePt t="6224" x="4633913" y="1901825"/>
          <p14:tracePt t="6241" x="4670425" y="1938338"/>
          <p14:tracePt t="6258" x="4697413" y="1965325"/>
          <p14:tracePt t="6274" x="4732338" y="2000250"/>
          <p14:tracePt t="6291" x="4759325" y="2027238"/>
          <p14:tracePt t="6308" x="4776788" y="2044700"/>
          <p14:tracePt t="6324" x="4786313" y="2054225"/>
          <p14:tracePt t="6341" x="4795838" y="2062163"/>
          <p14:tracePt t="6374" x="4813300" y="2081213"/>
          <p14:tracePt t="6409" x="4822825" y="2089150"/>
          <p14:tracePt t="6437" x="4830763" y="2098675"/>
          <p14:tracePt t="6459" x="4840288" y="2108200"/>
          <p14:tracePt t="6467" x="4848225" y="2116138"/>
          <p14:tracePt t="6478" x="4848225" y="2125663"/>
          <p14:tracePt t="6491" x="4867275" y="2133600"/>
          <p14:tracePt t="6507" x="4884738" y="2160588"/>
          <p14:tracePt t="6524" x="4894263" y="2179638"/>
          <p14:tracePt t="6541" x="4919663" y="2214563"/>
          <p14:tracePt t="6557" x="4938713" y="2251075"/>
          <p14:tracePt t="6574" x="4956175" y="2268538"/>
          <p14:tracePt t="6591" x="4965700" y="2286000"/>
          <p14:tracePt t="6607" x="4973638" y="2295525"/>
          <p14:tracePt t="6624" x="4983163" y="2303463"/>
          <p14:tracePt t="6641" x="4983163" y="2312988"/>
          <p14:tracePt t="6674" x="4991100" y="2322513"/>
          <p14:tracePt t="12510" x="4973638" y="2322513"/>
          <p14:tracePt t="12520" x="4938713" y="2322513"/>
          <p14:tracePt t="12530" x="4884738" y="2330450"/>
          <p14:tracePt t="12541" x="4813300" y="2330450"/>
          <p14:tracePt t="12557" x="4732338" y="2330450"/>
          <p14:tracePt t="12574" x="4510088" y="2330450"/>
          <p14:tracePt t="12590" x="4251325" y="2330450"/>
          <p14:tracePt t="12607" x="4116388" y="2330450"/>
          <p14:tracePt t="12624" x="3857625" y="2330450"/>
          <p14:tracePt t="12640" x="3544888" y="2330450"/>
          <p14:tracePt t="12657" x="3375025" y="2330450"/>
          <p14:tracePt t="12674" x="3000375" y="2330450"/>
          <p14:tracePt t="12690" x="2741613" y="2330450"/>
          <p14:tracePt t="12707" x="2633663" y="2330450"/>
          <p14:tracePt t="12724" x="2455863" y="2330450"/>
          <p14:tracePt t="12740" x="2347913" y="2330450"/>
          <p14:tracePt t="12758" x="2295525" y="2330450"/>
          <p14:tracePt t="12774" x="2276475" y="2330450"/>
          <p14:tracePt t="12791" x="2268538" y="2330450"/>
          <p14:tracePt t="12807" x="2259013" y="2330450"/>
          <p14:tracePt t="12824" x="2251075" y="2330450"/>
          <p14:tracePt t="12841" x="2241550" y="2339975"/>
          <p14:tracePt t="12877" x="2232025" y="2339975"/>
          <p14:tracePt t="12908" x="2224088" y="2339975"/>
          <p14:tracePt t="12927" x="2205038" y="2339975"/>
          <p14:tracePt t="12936" x="2187575" y="2339975"/>
          <p14:tracePt t="12947" x="2160588" y="2339975"/>
          <p14:tracePt t="12957" x="2133600" y="2339975"/>
          <p14:tracePt t="12974" x="2108200" y="2339975"/>
          <p14:tracePt t="12990" x="2062163" y="2339975"/>
          <p14:tracePt t="13007" x="2044700" y="2339975"/>
          <p14:tracePt t="13024" x="2036763" y="2339975"/>
          <p14:tracePt t="13040" x="2027238" y="2339975"/>
          <p14:tracePt t="13057" x="2017713" y="2339975"/>
          <p14:tracePt t="13085" x="2009775" y="2339975"/>
          <p14:tracePt t="13134" x="2000250" y="2339975"/>
          <p14:tracePt t="13156" x="1990725" y="2339975"/>
          <p14:tracePt t="13175" x="1982788" y="2339975"/>
          <p14:tracePt t="13185" x="1965325" y="2339975"/>
          <p14:tracePt t="13195" x="1938338" y="2339975"/>
          <p14:tracePt t="13207" x="1911350" y="2339975"/>
          <p14:tracePt t="13224" x="1866900" y="2339975"/>
          <p14:tracePt t="13240" x="1847850" y="2339975"/>
          <p14:tracePt t="13257" x="1812925" y="2339975"/>
          <p14:tracePt t="13274" x="1803400" y="2339975"/>
          <p14:tracePt t="13290" x="1795463" y="2339975"/>
          <p14:tracePt t="13307" x="1785938" y="2339975"/>
          <p14:tracePt t="13394" x="1785938" y="2347913"/>
          <p14:tracePt t="13920" x="1803400" y="2347913"/>
          <p14:tracePt t="13929" x="1847850" y="2347913"/>
          <p14:tracePt t="13940" x="1919288" y="2347913"/>
          <p14:tracePt t="13957" x="2000250" y="2347913"/>
          <p14:tracePt t="13974" x="2116138" y="2357438"/>
          <p14:tracePt t="13990" x="2241550" y="2357438"/>
          <p14:tracePt t="14007" x="2312988" y="2357438"/>
          <p14:tracePt t="14024" x="2465388" y="2357438"/>
          <p14:tracePt t="14040" x="2608263" y="2357438"/>
          <p14:tracePt t="14057" x="2670175" y="2357438"/>
          <p14:tracePt t="14074" x="2751138" y="2357438"/>
          <p14:tracePt t="14090" x="2813050" y="2357438"/>
          <p14:tracePt t="14107" x="2830513" y="2357438"/>
          <p14:tracePt t="14124" x="2840038" y="2357438"/>
          <p14:tracePt t="14140" x="2847975" y="2357438"/>
        </p14:tracePtLst>
      </p14:laserTrace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2019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err="1"/>
              <a:t>Session</a:t>
            </a:r>
            <a:r>
              <a:rPr lang="pt-BR" dirty="0"/>
              <a:t> </a:t>
            </a:r>
            <a:r>
              <a:rPr lang="pt-BR" dirty="0" smtClean="0"/>
              <a:t>4</a:t>
            </a:r>
            <a:endParaRPr lang="pt-BR" dirty="0"/>
          </a:p>
        </p:txBody>
      </p:sp>
      <p:sp>
        <p:nvSpPr>
          <p:cNvPr id="21508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06174E-286F-4AB1-AC9C-583A2C63EDA8}" type="slidenum">
              <a:rPr lang="pt-BR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pt-BR" altLang="en-US" sz="1200" smtClean="0">
              <a:solidFill>
                <a:srgbClr val="898989"/>
              </a:solidFill>
            </a:endParaRPr>
          </a:p>
        </p:txBody>
      </p:sp>
      <p:sp>
        <p:nvSpPr>
          <p:cNvPr id="21509" name="Título 2"/>
          <p:cNvSpPr>
            <a:spLocks noGrp="1"/>
          </p:cNvSpPr>
          <p:nvPr>
            <p:ph type="title"/>
          </p:nvPr>
        </p:nvSpPr>
        <p:spPr>
          <a:xfrm>
            <a:off x="468313" y="-242888"/>
            <a:ext cx="8434387" cy="114300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pt-BR" sz="2000" b="1" smtClean="0"/>
              <a:t>2. Codificação de preditores categóricos e contínuos (Cap 9)</a:t>
            </a:r>
          </a:p>
        </p:txBody>
      </p:sp>
      <p:sp>
        <p:nvSpPr>
          <p:cNvPr id="21510" name="Título 2"/>
          <p:cNvSpPr txBox="1">
            <a:spLocks/>
          </p:cNvSpPr>
          <p:nvPr/>
        </p:nvSpPr>
        <p:spPr bwMode="auto">
          <a:xfrm>
            <a:off x="250825" y="333375"/>
            <a:ext cx="8651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5143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pt-BR"/>
              <a:t>Contínuos – interpretações de variáveis</a:t>
            </a:r>
            <a:endParaRPr lang="en-US" altLang="pt-BR" sz="3200"/>
          </a:p>
        </p:txBody>
      </p:sp>
      <p:sp>
        <p:nvSpPr>
          <p:cNvPr id="21511" name="Espaço Reservado para Conteúdo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590872" y="1052736"/>
            <a:ext cx="8229600" cy="6581328"/>
          </a:xfrm>
          <a:blipFill rotWithShape="0">
            <a:blip r:embed="rId2"/>
            <a:stretch>
              <a:fillRect l="-1333" t="-927" r="-1704"/>
            </a:stretch>
          </a:blipFill>
          <a:extLst/>
        </p:spPr>
        <p:txBody>
          <a:bodyPr/>
          <a:lstStyle/>
          <a:p>
            <a:r>
              <a:rPr lang="pt-BR">
                <a:noFill/>
              </a:rPr>
              <a:t> </a:t>
            </a:r>
          </a:p>
        </p:txBody>
      </p:sp>
      <p:sp>
        <p:nvSpPr>
          <p:cNvPr id="8" name="Espaço Reservado para Data 3"/>
          <p:cNvSpPr txBox="1">
            <a:spLocks/>
          </p:cNvSpPr>
          <p:nvPr/>
        </p:nvSpPr>
        <p:spPr>
          <a:xfrm>
            <a:off x="467544" y="6448251"/>
            <a:ext cx="21336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dirty="0" smtClean="0"/>
              <a:t>2019</a:t>
            </a:r>
            <a:endParaRPr lang="pt-BR" dirty="0"/>
          </a:p>
        </p:txBody>
      </p:sp>
      <p:sp>
        <p:nvSpPr>
          <p:cNvPr id="9" name="Espaço Reservado para Rodapé 4"/>
          <p:cNvSpPr txBox="1">
            <a:spLocks/>
          </p:cNvSpPr>
          <p:nvPr/>
        </p:nvSpPr>
        <p:spPr>
          <a:xfrm>
            <a:off x="3134544" y="6448251"/>
            <a:ext cx="28956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t-BR" dirty="0" err="1" smtClean="0"/>
              <a:t>Session</a:t>
            </a:r>
            <a:r>
              <a:rPr lang="pt-BR" dirty="0" smtClean="0"/>
              <a:t> 14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898" x="250825" y="3179763"/>
          <p14:tracePt t="1907" x="285750" y="3179763"/>
          <p14:tracePt t="1918" x="347663" y="3179763"/>
          <p14:tracePt t="1934" x="446088" y="3179763"/>
          <p14:tracePt t="1951" x="679450" y="3170238"/>
          <p14:tracePt t="1968" x="928688" y="3160713"/>
          <p14:tracePt t="1984" x="1036638" y="3152775"/>
          <p14:tracePt t="2001" x="1214438" y="3143250"/>
          <p14:tracePt t="2018" x="1347788" y="3133725"/>
          <p14:tracePt t="2034" x="1401763" y="3133725"/>
          <p14:tracePt t="2051" x="1473200" y="3125788"/>
          <p14:tracePt t="2068" x="1571625" y="3116263"/>
          <p14:tracePt t="2085" x="1731963" y="3098800"/>
          <p14:tracePt t="2101" x="1847850" y="3089275"/>
          <p14:tracePt t="2118" x="2108200" y="3081338"/>
          <p14:tracePt t="2135" x="2366963" y="3062288"/>
          <p14:tracePt t="2151" x="2536825" y="3062288"/>
          <p14:tracePt t="2168" x="2928938" y="3044825"/>
          <p14:tracePt t="2185" x="3232150" y="3036888"/>
          <p14:tracePt t="2201" x="3357563" y="3036888"/>
          <p14:tracePt t="2204" x="3490913" y="3036888"/>
          <p14:tracePt t="2218" x="3616325" y="3027363"/>
          <p14:tracePt t="2235" x="3867150" y="3009900"/>
          <p14:tracePt t="2251" x="3973513" y="3000375"/>
          <p14:tracePt t="2268" x="4187825" y="2982913"/>
          <p14:tracePt t="2284" x="4394200" y="2938463"/>
          <p14:tracePt t="2301" x="4491038" y="2919413"/>
          <p14:tracePt t="2318" x="4679950" y="2884488"/>
          <p14:tracePt t="2334" x="4813300" y="2857500"/>
          <p14:tracePt t="2351" x="4867275" y="2840038"/>
          <p14:tracePt t="2368" x="4965700" y="2803525"/>
          <p14:tracePt t="2384" x="5072063" y="2768600"/>
          <p14:tracePt t="2401" x="5133975" y="2751138"/>
          <p14:tracePt t="2418" x="5241925" y="2714625"/>
          <p14:tracePt t="2434" x="5340350" y="2679700"/>
          <p14:tracePt t="2451" x="5394325" y="2670175"/>
          <p14:tracePt t="2468" x="5411788" y="2660650"/>
          <p14:tracePt t="2484" x="5419725" y="2660650"/>
          <p14:tracePt t="2800" x="5438775" y="2660650"/>
          <p14:tracePt t="2810" x="5483225" y="2660650"/>
          <p14:tracePt t="2819" x="5572125" y="2660650"/>
          <p14:tracePt t="2834" x="5705475" y="2652713"/>
          <p14:tracePt t="2851" x="6062663" y="2633663"/>
          <p14:tracePt t="2868" x="6242050" y="2625725"/>
          <p14:tracePt t="2884" x="6562725" y="2625725"/>
          <p14:tracePt t="2901" x="6991350" y="2598738"/>
          <p14:tracePt t="2918" x="7394575" y="2571750"/>
          <p14:tracePt t="2934" x="7572375" y="2562225"/>
          <p14:tracePt t="2951" x="7966075" y="2482850"/>
          <p14:tracePt t="2968" x="8242300" y="2419350"/>
          <p14:tracePt t="2984" x="8331200" y="2393950"/>
          <p14:tracePt t="3001" x="8420100" y="2366963"/>
          <p14:tracePt t="3018" x="8456613" y="2347913"/>
          <p14:tracePt t="3034" x="8474075" y="2347913"/>
          <p14:tracePt t="3051" x="8483600" y="2339975"/>
          <p14:tracePt t="3068" x="8491538" y="2339975"/>
          <p14:tracePt t="3101" x="8501063" y="2339975"/>
          <p14:tracePt t="3127" x="8510588" y="2339975"/>
          <p14:tracePt t="3156" x="8510588" y="2330450"/>
          <p14:tracePt t="3245" x="8510588" y="2322513"/>
          <p14:tracePt t="3285" x="8510588" y="2312988"/>
          <p14:tracePt t="3304" x="8501063" y="2303463"/>
          <p14:tracePt t="3315" x="8491538" y="2303463"/>
          <p14:tracePt t="3324" x="8474075" y="2303463"/>
          <p14:tracePt t="3335" x="8447088" y="2303463"/>
          <p14:tracePt t="3351" x="8412163" y="2303463"/>
          <p14:tracePt t="3368" x="8323263" y="2295525"/>
          <p14:tracePt t="3384" x="8205788" y="2295525"/>
          <p14:tracePt t="3401" x="8134350" y="2295525"/>
          <p14:tracePt t="3418" x="7974013" y="2286000"/>
          <p14:tracePt t="3434" x="7813675" y="2276475"/>
          <p14:tracePt t="3451" x="7715250" y="2268538"/>
          <p14:tracePt t="3468" x="7545388" y="2259013"/>
          <p14:tracePt t="3484" x="7419975" y="2251075"/>
          <p14:tracePt t="3501" x="7375525" y="2241550"/>
          <p14:tracePt t="3518" x="7304088" y="2232025"/>
          <p14:tracePt t="3534" x="7269163" y="2224088"/>
          <p14:tracePt t="3568" x="7251700" y="2214563"/>
          <p14:tracePt t="3584" x="7242175" y="2214563"/>
          <p14:tracePt t="3618" x="7232650" y="2214563"/>
          <p14:tracePt t="4595" x="7232650" y="2224088"/>
          <p14:tracePt t="4604" x="7232650" y="2232025"/>
          <p14:tracePt t="4614" x="7232650" y="2251075"/>
          <p14:tracePt t="4624" x="7232650" y="2276475"/>
          <p14:tracePt t="4634" x="7232650" y="2303463"/>
          <p14:tracePt t="4651" x="7232650" y="2330450"/>
          <p14:tracePt t="4668" x="7232650" y="2384425"/>
          <p14:tracePt t="4684" x="7224713" y="2446338"/>
          <p14:tracePt t="4701" x="7215188" y="2473325"/>
          <p14:tracePt t="4703" x="7205663" y="2490788"/>
          <p14:tracePt t="4718" x="7197725" y="2517775"/>
          <p14:tracePt t="4734" x="7161213" y="2554288"/>
          <p14:tracePt t="4751" x="7116763" y="2598738"/>
          <p14:tracePt t="4768" x="7089775" y="2616200"/>
          <p14:tracePt t="4784" x="7027863" y="2670175"/>
          <p14:tracePt t="4801" x="6983413" y="2687638"/>
          <p14:tracePt t="4818" x="6911975" y="2741613"/>
          <p14:tracePt t="4834" x="6831013" y="2786063"/>
          <p14:tracePt t="4851" x="6751638" y="2822575"/>
          <p14:tracePt t="4868" x="6705600" y="2840038"/>
          <p14:tracePt t="4884" x="6616700" y="2857500"/>
          <p14:tracePt t="4901" x="6483350" y="2874963"/>
          <p14:tracePt t="4918" x="6411913" y="2874963"/>
          <p14:tracePt t="4934" x="6188075" y="2874963"/>
          <p14:tracePt t="4951" x="5884863" y="2840038"/>
          <p14:tracePt t="4968" x="5741988" y="2803525"/>
          <p14:tracePt t="4984" x="5473700" y="2732088"/>
          <p14:tracePt t="5001" x="5241925" y="2652713"/>
          <p14:tracePt t="5018" x="5143500" y="2616200"/>
          <p14:tracePt t="5034" x="4973638" y="2562225"/>
          <p14:tracePt t="5051" x="4822825" y="2509838"/>
          <p14:tracePt t="5068" x="4768850" y="2482850"/>
          <p14:tracePt t="5084" x="4670425" y="2428875"/>
          <p14:tracePt t="5101" x="4589463" y="2366963"/>
          <p14:tracePt t="5118" x="4545013" y="2330450"/>
          <p14:tracePt t="5134" x="4446588" y="2232025"/>
          <p14:tracePt t="5151" x="4340225" y="2125663"/>
          <p14:tracePt t="5168" x="4276725" y="2071688"/>
          <p14:tracePt t="5184" x="4187825" y="1955800"/>
          <p14:tracePt t="5201" x="4098925" y="1847850"/>
          <p14:tracePt t="5218" x="3983038" y="1724025"/>
          <p14:tracePt t="5234" x="3929063" y="1643063"/>
          <p14:tracePt t="5251" x="3813175" y="1482725"/>
          <p14:tracePt t="5268" x="3724275" y="1366838"/>
          <p14:tracePt t="5284" x="3705225" y="1322388"/>
          <p14:tracePt t="5301" x="3660775" y="1258888"/>
          <p14:tracePt t="5318" x="3652838" y="1223963"/>
          <p14:tracePt t="5334" x="3643313" y="1204913"/>
          <p14:tracePt t="5351" x="3633788" y="1169988"/>
          <p14:tracePt t="5368" x="3616325" y="1143000"/>
          <p14:tracePt t="5401" x="3608388" y="1125538"/>
          <p14:tracePt t="5418" x="3598863" y="1098550"/>
          <p14:tracePt t="5434" x="3598863" y="1071563"/>
          <p14:tracePt t="5451" x="3581400" y="1027113"/>
          <p14:tracePt t="5468" x="3571875" y="982663"/>
          <p14:tracePt t="5484" x="3562350" y="955675"/>
          <p14:tracePt t="5501" x="3554413" y="911225"/>
          <p14:tracePt t="5518" x="3536950" y="884238"/>
          <p14:tracePt t="5535" x="3536950" y="874713"/>
          <p14:tracePt t="5551" x="3527425" y="866775"/>
          <p14:tracePt t="5568" x="3517900" y="866775"/>
          <p14:tracePt t="5601" x="3517900" y="857250"/>
          <p14:tracePt t="5685" x="3527425" y="857250"/>
          <p14:tracePt t="5704" x="3536950" y="857250"/>
          <p14:tracePt t="5715" x="3562350" y="866775"/>
          <p14:tracePt t="5725" x="3598863" y="866775"/>
          <p14:tracePt t="5734" x="3652838" y="866775"/>
          <p14:tracePt t="5751" x="3724275" y="866775"/>
          <p14:tracePt t="5768" x="3938588" y="866775"/>
          <p14:tracePt t="5784" x="4214813" y="866775"/>
          <p14:tracePt t="5801" x="4367213" y="866775"/>
          <p14:tracePt t="5818" x="4625975" y="866775"/>
          <p14:tracePt t="5834" x="4840288" y="857250"/>
          <p14:tracePt t="5851" x="4919663" y="857250"/>
          <p14:tracePt t="5868" x="5045075" y="857250"/>
          <p14:tracePt t="5884" x="5133975" y="866775"/>
          <p14:tracePt t="5901" x="5170488" y="874713"/>
          <p14:tracePt t="5918" x="5259388" y="893763"/>
          <p14:tracePt t="5934" x="5384800" y="919163"/>
          <p14:tracePt t="5951" x="5456238" y="928688"/>
          <p14:tracePt t="5968" x="5572125" y="955675"/>
          <p14:tracePt t="5984" x="5626100" y="973138"/>
          <p14:tracePt t="6001" x="5653088" y="973138"/>
          <p14:tracePt t="6018" x="5670550" y="982663"/>
          <p14:tracePt t="6034" x="5680075" y="990600"/>
          <p14:tracePt t="6051" x="5688013" y="1000125"/>
          <p14:tracePt t="6084" x="5688013" y="1009650"/>
          <p14:tracePt t="6101" x="5697538" y="1017588"/>
          <p14:tracePt t="6134" x="5697538" y="1036638"/>
          <p14:tracePt t="6168" x="5688013" y="1044575"/>
          <p14:tracePt t="6184" x="5680075" y="1044575"/>
          <p14:tracePt t="6202" x="5661025" y="1054100"/>
          <p14:tracePt t="6218" x="5653088" y="1054100"/>
          <p14:tracePt t="6234" x="5626100" y="1062038"/>
          <p14:tracePt t="6251" x="5589588" y="1062038"/>
          <p14:tracePt t="6268" x="5572125" y="1071563"/>
          <p14:tracePt t="6285" x="5537200" y="1081088"/>
          <p14:tracePt t="6301" x="5518150" y="1081088"/>
          <p14:tracePt t="6318" x="5500688" y="1089025"/>
          <p14:tracePt t="6334" x="5473700" y="1098550"/>
          <p14:tracePt t="6351" x="5438775" y="1108075"/>
          <p14:tracePt t="6368" x="5411788" y="1108075"/>
          <p14:tracePt t="6384" x="5348288" y="1108075"/>
          <p14:tracePt t="6401" x="5232400" y="1116013"/>
          <p14:tracePt t="6418" x="5160963" y="1116013"/>
          <p14:tracePt t="6434" x="4956175" y="1116013"/>
          <p14:tracePt t="6451" x="4705350" y="1116013"/>
          <p14:tracePt t="6468" x="4295775" y="1081088"/>
          <p14:tracePt t="6484" x="4044950" y="1054100"/>
          <p14:tracePt t="6501" x="3429000" y="955675"/>
          <p14:tracePt t="6518" x="2705100" y="874713"/>
          <p14:tracePt t="6534" x="2366963" y="866775"/>
          <p14:tracePt t="6551" x="1847850" y="847725"/>
          <p14:tracePt t="6568" x="1544638" y="839788"/>
          <p14:tracePt t="6584" x="1438275" y="830263"/>
          <p14:tracePt t="6601" x="1268413" y="830263"/>
          <p14:tracePt t="6618" x="1160463" y="830263"/>
          <p14:tracePt t="6964" x="1187450" y="830263"/>
          <p14:tracePt t="6974" x="1241425" y="830263"/>
          <p14:tracePt t="6984" x="1322388" y="839788"/>
          <p14:tracePt t="7001" x="1438275" y="847725"/>
          <p14:tracePt t="7018" x="1768475" y="901700"/>
          <p14:tracePt t="7034" x="2259013" y="965200"/>
          <p14:tracePt t="7051" x="2482850" y="990600"/>
          <p14:tracePt t="7068" x="2938463" y="1036638"/>
          <p14:tracePt t="7084" x="3251200" y="1044575"/>
          <p14:tracePt t="7101" x="3375025" y="1054100"/>
          <p14:tracePt t="7118" x="3633788" y="1054100"/>
          <p14:tracePt t="7134" x="3848100" y="1062038"/>
          <p14:tracePt t="7151" x="4081463" y="1081088"/>
          <p14:tracePt t="7168" x="4241800" y="1089025"/>
          <p14:tracePt t="7184" x="4598988" y="1108075"/>
          <p14:tracePt t="7201" x="4724400" y="1108075"/>
          <p14:tracePt t="7203" x="4830763" y="1125538"/>
          <p14:tracePt t="7218" x="4929188" y="1133475"/>
          <p14:tracePt t="7234" x="5072063" y="1143000"/>
          <p14:tracePt t="7251" x="5205413" y="1143000"/>
          <p14:tracePt t="7267" x="5276850" y="1143000"/>
          <p14:tracePt t="7284" x="5465763" y="1152525"/>
          <p14:tracePt t="7301" x="5643563" y="1152525"/>
          <p14:tracePt t="7318" x="5741988" y="1152525"/>
          <p14:tracePt t="7334" x="5965825" y="1152525"/>
          <p14:tracePt t="7351" x="6215063" y="1160463"/>
          <p14:tracePt t="7368" x="6330950" y="1160463"/>
          <p14:tracePt t="7384" x="6510338" y="1179513"/>
          <p14:tracePt t="7401" x="6626225" y="1187450"/>
          <p14:tracePt t="7417" x="6661150" y="1187450"/>
          <p14:tracePt t="7434" x="6697663" y="1187450"/>
          <p14:tracePt t="7451" x="6715125" y="1187450"/>
          <p14:tracePt t="7484" x="6732588" y="1187450"/>
          <p14:tracePt t="7501" x="6742113" y="1187450"/>
          <p14:tracePt t="7535" x="6751638" y="1187450"/>
          <p14:tracePt t="7551" x="6759575" y="1187450"/>
          <p14:tracePt t="7570" x="6769100" y="1187450"/>
          <p14:tracePt t="7599" x="6777038" y="1187450"/>
          <p14:tracePt t="7619" x="6796088" y="1187450"/>
          <p14:tracePt t="7628" x="6813550" y="1187450"/>
          <p14:tracePt t="7638" x="6831013" y="1179513"/>
          <p14:tracePt t="7651" x="6848475" y="1160463"/>
          <p14:tracePt t="7668" x="6938963" y="1108075"/>
          <p14:tracePt t="7684" x="6973888" y="1071563"/>
          <p14:tracePt t="7701" x="7062788" y="1000125"/>
          <p14:tracePt t="7718" x="7143750" y="919163"/>
          <p14:tracePt t="7734" x="7170738" y="884238"/>
          <p14:tracePt t="7751" x="7232650" y="803275"/>
          <p14:tracePt t="7767" x="7277100" y="758825"/>
          <p14:tracePt t="7784" x="7286625" y="741363"/>
          <p14:tracePt t="7801" x="7304088" y="723900"/>
          <p14:tracePt t="7818" x="7313613" y="714375"/>
          <p14:tracePt t="7834" x="7313613" y="704850"/>
          <p14:tracePt t="7851" x="7323138" y="704850"/>
          <p14:tracePt t="7867" x="7323138" y="696913"/>
          <p14:tracePt t="7964" x="7313613" y="696913"/>
          <p14:tracePt t="7975" x="7296150" y="696913"/>
          <p14:tracePt t="7985" x="7259638" y="696913"/>
          <p14:tracePt t="8001" x="7197725" y="704850"/>
          <p14:tracePt t="8017" x="7018338" y="731838"/>
          <p14:tracePt t="8034" x="6813550" y="758825"/>
          <p14:tracePt t="8051" x="6705600" y="768350"/>
          <p14:tracePt t="8068" x="6491288" y="785813"/>
          <p14:tracePt t="8084" x="6251575" y="795338"/>
          <p14:tracePt t="8101" x="6143625" y="795338"/>
          <p14:tracePt t="8118" x="5946775" y="795338"/>
          <p14:tracePt t="8134" x="5732463" y="795338"/>
          <p14:tracePt t="8151" x="5599113" y="795338"/>
          <p14:tracePt t="8167" x="5322888" y="795338"/>
          <p14:tracePt t="8184" x="4991100" y="768350"/>
          <p14:tracePt t="8201" x="4795838" y="758825"/>
          <p14:tracePt t="8203" x="4572000" y="741363"/>
          <p14:tracePt t="8218" x="4367213" y="731838"/>
          <p14:tracePt t="8234" x="4062413" y="714375"/>
          <p14:tracePt t="8251" x="3911600" y="696913"/>
          <p14:tracePt t="8267" x="3633788" y="696913"/>
          <p14:tracePt t="8284" x="3375025" y="696913"/>
          <p14:tracePt t="8301" x="3268663" y="696913"/>
          <p14:tracePt t="8318" x="3089275" y="696913"/>
          <p14:tracePt t="8334" x="2982913" y="696913"/>
          <p14:tracePt t="8351" x="2938463" y="696913"/>
          <p14:tracePt t="8368" x="2894013" y="696913"/>
          <p14:tracePt t="8384" x="2874963" y="696913"/>
          <p14:tracePt t="8401" x="2867025" y="696913"/>
          <p14:tracePt t="8434" x="2857500" y="696913"/>
          <p14:tracePt t="8451" x="2840038" y="704850"/>
          <p14:tracePt t="8484" x="2830513" y="704850"/>
          <p14:tracePt t="8501" x="2813050" y="714375"/>
          <p14:tracePt t="8518" x="2803525" y="714375"/>
          <p14:tracePt t="8534" x="2751138" y="723900"/>
          <p14:tracePt t="8551" x="2670175" y="731838"/>
          <p14:tracePt t="8567" x="2608263" y="741363"/>
          <p14:tracePt t="8584" x="2473325" y="758825"/>
          <p14:tracePt t="8601" x="2347913" y="776288"/>
          <p14:tracePt t="8618" x="2295525" y="785813"/>
          <p14:tracePt t="8634" x="2232025" y="803275"/>
          <p14:tracePt t="8651" x="2197100" y="803275"/>
          <p14:tracePt t="8668" x="2187575" y="803275"/>
          <p14:tracePt t="8684" x="2179638" y="803275"/>
          <p14:tracePt t="8701" x="2170113" y="803275"/>
          <p14:tracePt t="9335" x="2170113" y="812800"/>
          <p14:tracePt t="9344" x="2187575" y="830263"/>
          <p14:tracePt t="9353" x="2197100" y="847725"/>
          <p14:tracePt t="9367" x="2224088" y="857250"/>
          <p14:tracePt t="9384" x="2241550" y="893763"/>
          <p14:tracePt t="9401" x="2259013" y="901700"/>
          <p14:tracePt t="9417" x="2276475" y="928688"/>
          <p14:tracePt t="9434" x="2286000" y="955675"/>
          <p14:tracePt t="9451" x="2295525" y="965200"/>
          <p14:tracePt t="9467" x="2303463" y="973138"/>
          <p14:tracePt t="9484" x="2312988" y="982663"/>
          <p14:tracePt t="9501" x="2322513" y="982663"/>
          <p14:tracePt t="9518" x="2322513" y="990600"/>
          <p14:tracePt t="9534" x="2330450" y="1000125"/>
          <p14:tracePt t="9572" x="2339975" y="1000125"/>
          <p14:tracePt t="9681" x="2339975" y="1009650"/>
          <p14:tracePt t="9820" x="2339975" y="1017588"/>
          <p14:tracePt t="9859" x="2347913" y="1027113"/>
          <p14:tracePt t="9870" x="2347913" y="1036638"/>
          <p14:tracePt t="9889" x="2347913" y="1044575"/>
          <p14:tracePt t="9899" x="2357438" y="1044575"/>
          <p14:tracePt t="9909" x="2357438" y="1062038"/>
          <p14:tracePt t="9919" x="2357438" y="1081088"/>
          <p14:tracePt t="9934" x="2357438" y="1098550"/>
          <p14:tracePt t="9951" x="2357438" y="1143000"/>
          <p14:tracePt t="9967" x="2357438" y="1179513"/>
          <p14:tracePt t="9984" x="2357438" y="1196975"/>
          <p14:tracePt t="10001" x="2347913" y="1241425"/>
          <p14:tracePt t="10017" x="2322513" y="1276350"/>
          <p14:tracePt t="10034" x="2303463" y="1295400"/>
          <p14:tracePt t="10051" x="2251075" y="1339850"/>
          <p14:tracePt t="10067" x="2187575" y="1393825"/>
          <p14:tracePt t="10084" x="2160588" y="1411288"/>
          <p14:tracePt t="10101" x="2081213" y="1446213"/>
          <p14:tracePt t="10117" x="2000250" y="1455738"/>
          <p14:tracePt t="10134" x="1965325" y="1465263"/>
          <p14:tracePt t="10151" x="1893888" y="1482725"/>
          <p14:tracePt t="10167" x="1857375" y="1490663"/>
          <p14:tracePt t="10184" x="1839913" y="1500188"/>
          <p14:tracePt t="10201" x="1795463" y="1509713"/>
          <p14:tracePt t="10217" x="1758950" y="1517650"/>
          <p14:tracePt t="10234" x="1741488" y="1517650"/>
          <p14:tracePt t="10251" x="1704975" y="1527175"/>
          <p14:tracePt t="10267" x="1652588" y="1536700"/>
          <p14:tracePt t="10284" x="1625600" y="1536700"/>
          <p14:tracePt t="10301" x="1581150" y="1536700"/>
          <p14:tracePt t="10317" x="1544638" y="1536700"/>
          <p14:tracePt t="10334" x="1509713" y="1536700"/>
          <p14:tracePt t="10351" x="1490663" y="1536700"/>
          <p14:tracePt t="10367" x="1446213" y="1536700"/>
          <p14:tracePt t="10384" x="1419225" y="1536700"/>
          <p14:tracePt t="10401" x="1411288" y="1536700"/>
          <p14:tracePt t="10417" x="1401763" y="1536700"/>
          <p14:tracePt t="10434" x="1393825" y="1536700"/>
          <p14:tracePt t="10451" x="1384300" y="1536700"/>
          <p14:tracePt t="10603" x="1393825" y="1536700"/>
          <p14:tracePt t="10612" x="1401763" y="1536700"/>
          <p14:tracePt t="10622" x="1438275" y="1536700"/>
          <p14:tracePt t="10634" x="1490663" y="1536700"/>
          <p14:tracePt t="10651" x="1643063" y="1536700"/>
          <p14:tracePt t="10667" x="1741488" y="1536700"/>
          <p14:tracePt t="10684" x="1965325" y="1527175"/>
          <p14:tracePt t="10701" x="2179638" y="1527175"/>
          <p14:tracePt t="10717" x="2276475" y="1527175"/>
          <p14:tracePt t="10734" x="2455863" y="1527175"/>
          <p14:tracePt t="10751" x="2598738" y="1527175"/>
          <p14:tracePt t="10767" x="2670175" y="1527175"/>
          <p14:tracePt t="10784" x="2867025" y="1527175"/>
          <p14:tracePt t="10801" x="3108325" y="1527175"/>
          <p14:tracePt t="10817" x="3214688" y="1527175"/>
          <p14:tracePt t="10834" x="3438525" y="1536700"/>
          <p14:tracePt t="10851" x="3670300" y="1536700"/>
          <p14:tracePt t="10867" x="3768725" y="1536700"/>
          <p14:tracePt t="10884" x="3911600" y="1536700"/>
          <p14:tracePt t="10901" x="4000500" y="1536700"/>
          <p14:tracePt t="10917" x="4017963" y="1536700"/>
          <p14:tracePt t="10934" x="4044950" y="1536700"/>
          <p14:tracePt t="10951" x="4054475" y="1536700"/>
          <p14:tracePt t="11276" x="4062413" y="1536700"/>
          <p14:tracePt t="11286" x="4089400" y="1544638"/>
          <p14:tracePt t="11297" x="4133850" y="1544638"/>
          <p14:tracePt t="11306" x="4179888" y="1554163"/>
          <p14:tracePt t="11317" x="4251325" y="1562100"/>
          <p14:tracePt t="11334" x="4340225" y="1571625"/>
          <p14:tracePt t="11351" x="4500563" y="1589088"/>
          <p14:tracePt t="11367" x="4643438" y="1608138"/>
          <p14:tracePt t="11384" x="4724400" y="1616075"/>
          <p14:tracePt t="11401" x="4884738" y="1625600"/>
          <p14:tracePt t="11417" x="5037138" y="1633538"/>
          <p14:tracePt t="11434" x="5153025" y="1643063"/>
          <p14:tracePt t="11451" x="5197475" y="1652588"/>
          <p14:tracePt t="11467" x="5286375" y="1660525"/>
          <p14:tracePt t="11484" x="5394325" y="1670050"/>
          <p14:tracePt t="11501" x="5465763" y="1679575"/>
          <p14:tracePt t="11517" x="5643563" y="1687513"/>
          <p14:tracePt t="11534" x="5840413" y="1697038"/>
          <p14:tracePt t="11551" x="5919788" y="1704975"/>
          <p14:tracePt t="11567" x="6134100" y="1724025"/>
          <p14:tracePt t="11584" x="6384925" y="1741488"/>
          <p14:tracePt t="11601" x="6510338" y="1751013"/>
          <p14:tracePt t="11617" x="6697663" y="1776413"/>
          <p14:tracePt t="11634" x="6894513" y="1795463"/>
          <p14:tracePt t="11651" x="6983413" y="1803400"/>
          <p14:tracePt t="11667" x="7180263" y="1812925"/>
          <p14:tracePt t="11684" x="7304088" y="1812925"/>
          <p14:tracePt t="11701" x="7348538" y="1822450"/>
          <p14:tracePt t="11703" x="7375525" y="1822450"/>
          <p14:tracePt t="11717" x="7394575" y="1822450"/>
          <p14:tracePt t="11734" x="7412038" y="1822450"/>
          <p14:tracePt t="11751" x="7419975" y="1822450"/>
          <p14:tracePt t="11767" x="7429500" y="1822450"/>
          <p14:tracePt t="12069" x="7439025" y="1822450"/>
          <p14:tracePt t="12079" x="7456488" y="1822450"/>
          <p14:tracePt t="12090" x="7483475" y="1822450"/>
          <p14:tracePt t="12101" x="7518400" y="1822450"/>
          <p14:tracePt t="12117" x="7562850" y="1822450"/>
          <p14:tracePt t="12134" x="7634288" y="1822450"/>
          <p14:tracePt t="12151" x="7697788" y="1822450"/>
          <p14:tracePt t="12167" x="7724775" y="1822450"/>
          <p14:tracePt t="12184" x="7759700" y="1812925"/>
          <p14:tracePt t="12201" x="7796213" y="1803400"/>
          <p14:tracePt t="12218" x="7813675" y="1803400"/>
          <p14:tracePt t="12234" x="7823200" y="1803400"/>
          <p14:tracePt t="12251" x="7831138" y="1803400"/>
          <p14:tracePt t="12268" x="7840663" y="1795463"/>
          <p14:tracePt t="12284" x="7848600" y="1795463"/>
          <p14:tracePt t="12301" x="7858125" y="1785938"/>
          <p14:tracePt t="12318" x="7867650" y="1785938"/>
          <p14:tracePt t="12351" x="7885113" y="1776413"/>
          <p14:tracePt t="12367" x="7912100" y="1768475"/>
          <p14:tracePt t="12384" x="7920038" y="1758950"/>
          <p14:tracePt t="12401" x="7956550" y="1751013"/>
          <p14:tracePt t="12417" x="7974013" y="1741488"/>
          <p14:tracePt t="12451" x="7983538" y="1731963"/>
          <p14:tracePt t="12467" x="8001000" y="1731963"/>
          <p14:tracePt t="12484" x="8001000" y="1724025"/>
          <p14:tracePt t="12501" x="8010525" y="1724025"/>
          <p14:tracePt t="12517" x="8018463" y="1714500"/>
          <p14:tracePt t="12551" x="8027988" y="1714500"/>
          <p14:tracePt t="12567" x="8037513" y="1714500"/>
          <p14:tracePt t="12585" x="8045450" y="1704975"/>
          <p14:tracePt t="12601" x="8045450" y="1697038"/>
          <p14:tracePt t="12617" x="8054975" y="1697038"/>
          <p14:tracePt t="12634" x="8072438" y="1687513"/>
          <p14:tracePt t="12674" x="8081963" y="1679575"/>
          <p14:tracePt t="12744" x="8089900" y="1679575"/>
          <p14:tracePt t="12753" x="8089900" y="1670050"/>
          <p14:tracePt t="12883" x="8089900" y="1660525"/>
          <p14:tracePt t="12902" x="8099425" y="1660525"/>
          <p14:tracePt t="12932" x="8099425" y="1652588"/>
          <p14:tracePt t="13132" x="8099425" y="1643063"/>
          <p14:tracePt t="13319" x="8099425" y="1633538"/>
          <p14:tracePt t="14034" x="8099425" y="1625600"/>
          <p14:tracePt t="14142" x="8089900" y="1625600"/>
          <p14:tracePt t="14162" x="8072438" y="1625600"/>
          <p14:tracePt t="14172" x="8054975" y="1625600"/>
          <p14:tracePt t="14182" x="8037513" y="1625600"/>
          <p14:tracePt t="14192" x="8001000" y="1633538"/>
          <p14:tracePt t="14203" x="7947025" y="1643063"/>
          <p14:tracePt t="14217" x="7885113" y="1652588"/>
          <p14:tracePt t="14234" x="7742238" y="1670050"/>
          <p14:tracePt t="14251" x="7518400" y="1687513"/>
          <p14:tracePt t="14267" x="7331075" y="1704975"/>
          <p14:tracePt t="14284" x="6769100" y="1731963"/>
          <p14:tracePt t="14301" x="5965825" y="1751013"/>
          <p14:tracePt t="14317" x="5500688" y="1751013"/>
          <p14:tracePt t="14334" x="4679950" y="1741488"/>
          <p14:tracePt t="14351" x="4089400" y="1724025"/>
          <p14:tracePt t="14367" x="3894138" y="1724025"/>
          <p14:tracePt t="14384" x="3670300" y="1714500"/>
          <p14:tracePt t="14401" x="3562350" y="1714500"/>
          <p14:tracePt t="14417" x="3544888" y="1724025"/>
          <p14:tracePt t="14434" x="3527425" y="1724025"/>
          <p14:tracePt t="14688" x="3517900" y="1731963"/>
          <p14:tracePt t="14697" x="3509963" y="1731963"/>
          <p14:tracePt t="14707" x="3490913" y="1741488"/>
          <p14:tracePt t="14718" x="3465513" y="1751013"/>
          <p14:tracePt t="14734" x="3419475" y="1768475"/>
          <p14:tracePt t="14751" x="3268663" y="1812925"/>
          <p14:tracePt t="14767" x="3062288" y="1884363"/>
          <p14:tracePt t="14784" x="2938463" y="1919288"/>
          <p14:tracePt t="14800" x="2697163" y="1982788"/>
          <p14:tracePt t="14817" x="2473325" y="2044700"/>
          <p14:tracePt t="14834" x="2374900" y="2071688"/>
          <p14:tracePt t="14850" x="2214563" y="2116138"/>
          <p14:tracePt t="14867" x="2089150" y="2133600"/>
          <p14:tracePt t="14884" x="2036763" y="2143125"/>
          <p14:tracePt t="14901" x="1990725" y="2152650"/>
          <p14:tracePt t="14917" x="1965325" y="2152650"/>
          <p14:tracePt t="14934" x="1955800" y="2152650"/>
          <p14:tracePt t="14951" x="1946275" y="2152650"/>
          <p14:tracePt t="14967" x="1938338" y="2152650"/>
          <p14:tracePt t="15173" x="1946275" y="2152650"/>
          <p14:tracePt t="15213" x="1955800" y="2152650"/>
          <p14:tracePt t="15243" x="1965325" y="2152650"/>
          <p14:tracePt t="15262" x="1982788" y="2152650"/>
          <p14:tracePt t="15273" x="2009775" y="2152650"/>
          <p14:tracePt t="15283" x="2036763" y="2152650"/>
          <p14:tracePt t="15292" x="2089150" y="2152650"/>
          <p14:tracePt t="15303" x="2152650" y="2152650"/>
          <p14:tracePt t="15317" x="2224088" y="2143125"/>
          <p14:tracePt t="15334" x="2374900" y="2133600"/>
          <p14:tracePt t="15351" x="2571750" y="2125663"/>
          <p14:tracePt t="15367" x="2660650" y="2125663"/>
          <p14:tracePt t="15384" x="2803525" y="2125663"/>
          <p14:tracePt t="15401" x="2857500" y="2125663"/>
          <p14:tracePt t="15417" x="2938463" y="2125663"/>
          <p14:tracePt t="15434" x="2982913" y="2125663"/>
          <p14:tracePt t="15451" x="3000375" y="2125663"/>
          <p14:tracePt t="15467" x="3009900" y="2125663"/>
          <p14:tracePt t="15484" x="3017838" y="2125663"/>
          <p14:tracePt t="15500" x="3027363" y="2125663"/>
          <p14:tracePt t="15517" x="3036888" y="2125663"/>
          <p14:tracePt t="15551" x="3044825" y="2125663"/>
          <p14:tracePt t="16900" x="3054350" y="2125663"/>
          <p14:tracePt t="16908" x="3071813" y="2125663"/>
          <p14:tracePt t="16920" x="3116263" y="2125663"/>
          <p14:tracePt t="16934" x="3179763" y="2133600"/>
          <p14:tracePt t="16950" x="3348038" y="2152650"/>
          <p14:tracePt t="16968" x="3536950" y="2187575"/>
          <p14:tracePt t="16984" x="3625850" y="2214563"/>
          <p14:tracePt t="17000" x="3751263" y="2268538"/>
          <p14:tracePt t="17018" x="3830638" y="2303463"/>
          <p14:tracePt t="17034" x="3857625" y="2312988"/>
          <p14:tracePt t="17051" x="3884613" y="2330450"/>
          <p14:tracePt t="17068" x="3902075" y="2339975"/>
          <p14:tracePt t="17084" x="3911600" y="2347913"/>
          <p14:tracePt t="17100" x="3919538" y="2347913"/>
          <p14:tracePt t="17117" x="3919538" y="2357438"/>
          <p14:tracePt t="17150" x="3929063" y="2357438"/>
          <p14:tracePt t="17167" x="3929063" y="2366963"/>
          <p14:tracePt t="17184" x="3929063" y="2374900"/>
          <p14:tracePt t="17216" x="3938588" y="2384425"/>
          <p14:tracePt t="17236" x="3938588" y="2393950"/>
          <p14:tracePt t="17255" x="3946525" y="2401888"/>
          <p14:tracePt t="17265" x="3946525" y="2419350"/>
          <p14:tracePt t="17276" x="3946525" y="2438400"/>
          <p14:tracePt t="17286" x="3956050" y="2455863"/>
          <p14:tracePt t="17300" x="3965575" y="2473325"/>
          <p14:tracePt t="17317" x="3973513" y="2517775"/>
          <p14:tracePt t="17334" x="3973513" y="2527300"/>
          <p14:tracePt t="17350" x="3983038" y="2554288"/>
          <p14:tracePt t="17367" x="3983038" y="2562225"/>
          <p14:tracePt t="17400" x="3983038" y="2581275"/>
          <p14:tracePt t="17417" x="3983038" y="2589213"/>
          <p14:tracePt t="17434" x="3983038" y="2598738"/>
          <p14:tracePt t="17467" x="3983038" y="2616200"/>
          <p14:tracePt t="17484" x="3983038" y="2625725"/>
          <p14:tracePt t="17517" x="3973513" y="2633663"/>
          <p14:tracePt t="17535" x="3965575" y="2633663"/>
          <p14:tracePt t="17550" x="3965575" y="2643188"/>
          <p14:tracePt t="17567" x="3946525" y="2652713"/>
          <p14:tracePt t="17584" x="3938588" y="2660650"/>
          <p14:tracePt t="17600" x="3929063" y="2670175"/>
          <p14:tracePt t="17617" x="3894138" y="2679700"/>
          <p14:tracePt t="17634" x="3857625" y="2697163"/>
          <p14:tracePt t="17650" x="3840163" y="2705100"/>
          <p14:tracePt t="17667" x="3795713" y="2714625"/>
          <p14:tracePt t="17684" x="3741738" y="2732088"/>
          <p14:tracePt t="17700" x="3705225" y="2732088"/>
          <p14:tracePt t="17717" x="3643313" y="2751138"/>
          <p14:tracePt t="17734" x="3554413" y="2759075"/>
          <p14:tracePt t="17750" x="3509963" y="2768600"/>
          <p14:tracePt t="17767" x="3419475" y="2768600"/>
          <p14:tracePt t="17784" x="3303588" y="2776538"/>
          <p14:tracePt t="17801" x="3179763" y="2776538"/>
          <p14:tracePt t="17817" x="3108325" y="2776538"/>
          <p14:tracePt t="17834" x="2973388" y="2776538"/>
          <p14:tracePt t="17851" x="2874963" y="2776538"/>
          <p14:tracePt t="17867" x="2822575" y="2776538"/>
          <p14:tracePt t="17884" x="2759075" y="2759075"/>
          <p14:tracePt t="17901" x="2714625" y="2751138"/>
          <p14:tracePt t="17917" x="2697163" y="2751138"/>
          <p14:tracePt t="17934" x="2679700" y="2741613"/>
          <p14:tracePt t="17950" x="2670175" y="2732088"/>
          <p14:tracePt t="17967" x="2670175" y="2724150"/>
          <p14:tracePt t="17984" x="2670175" y="2714625"/>
          <p14:tracePt t="18000" x="2670175" y="2705100"/>
          <p14:tracePt t="18098" x="2679700" y="2705100"/>
          <p14:tracePt t="18109" x="2697163" y="2697163"/>
          <p14:tracePt t="18119" x="2732088" y="2687638"/>
          <p14:tracePt t="18134" x="2803525" y="2660650"/>
          <p14:tracePt t="18151" x="3081338" y="2562225"/>
          <p14:tracePt t="18168" x="3375025" y="2473325"/>
          <p14:tracePt t="18184" x="4224338" y="2214563"/>
          <p14:tracePt t="18187" x="4776788" y="2062163"/>
          <p14:tracePt t="18200" x="5322888" y="1919288"/>
          <p14:tracePt t="18217" x="6438900" y="1731963"/>
          <p14:tracePt t="18234" x="6884988" y="1697038"/>
          <p14:tracePt t="18250" x="7323138" y="1687513"/>
          <p14:tracePt t="18267" x="7483475" y="1687513"/>
          <p14:tracePt t="18284" x="7518400" y="1687513"/>
          <p14:tracePt t="18300" x="7562850" y="1697038"/>
          <p14:tracePt t="18317" x="7572375" y="1704975"/>
          <p14:tracePt t="18334" x="7581900" y="1714500"/>
          <p14:tracePt t="18350" x="7589838" y="1724025"/>
          <p14:tracePt t="18367" x="7589838" y="1731963"/>
          <p14:tracePt t="18384" x="7589838" y="1741488"/>
          <p14:tracePt t="18401" x="7589838" y="1758950"/>
          <p14:tracePt t="18417" x="7572375" y="1785938"/>
          <p14:tracePt t="18434" x="7545388" y="1795463"/>
          <p14:tracePt t="18450" x="7473950" y="1830388"/>
          <p14:tracePt t="18467" x="7394575" y="1857375"/>
          <p14:tracePt t="18484" x="7367588" y="1857375"/>
          <p14:tracePt t="18500" x="7313613" y="1874838"/>
          <p14:tracePt t="18517" x="7242175" y="1884363"/>
          <p14:tracePt t="18534" x="7116763" y="1901825"/>
          <p14:tracePt t="18550" x="7037388" y="1911350"/>
          <p14:tracePt t="18567" x="6831013" y="1938338"/>
          <p14:tracePt t="18584" x="6616700" y="1955800"/>
          <p14:tracePt t="18600" x="6510338" y="1965325"/>
          <p14:tracePt t="18617" x="6215063" y="1982788"/>
          <p14:tracePt t="18634" x="5857875" y="2009775"/>
          <p14:tracePt t="18650" x="5732463" y="2017713"/>
          <p14:tracePt t="18667" x="5500688" y="2027238"/>
          <p14:tracePt t="18684" x="5313363" y="2036763"/>
          <p14:tracePt t="18700" x="5241925" y="2044700"/>
          <p14:tracePt t="18717" x="5143500" y="2044700"/>
          <p14:tracePt t="18734" x="5099050" y="2054225"/>
          <p14:tracePt t="18750" x="5081588" y="2062163"/>
          <p14:tracePt t="18767" x="5072063" y="2071688"/>
          <p14:tracePt t="18784" x="5054600" y="2081213"/>
          <p14:tracePt t="18801" x="5054600" y="2089150"/>
          <p14:tracePt t="18817" x="5045075" y="2089150"/>
          <p14:tracePt t="18834" x="5045075" y="2098675"/>
          <p14:tracePt t="20986" x="5027613" y="2108200"/>
          <p14:tracePt t="20994" x="5010150" y="2116138"/>
          <p14:tracePt t="21004" x="4965700" y="2133600"/>
          <p14:tracePt t="21017" x="4902200" y="2160588"/>
          <p14:tracePt t="21034" x="4724400" y="2224088"/>
          <p14:tracePt t="21050" x="4625975" y="2251075"/>
          <p14:tracePt t="21067" x="4384675" y="2312988"/>
          <p14:tracePt t="21084" x="4071938" y="2384425"/>
          <p14:tracePt t="21100" x="3894138" y="2401888"/>
          <p14:tracePt t="21117" x="3544888" y="2455863"/>
          <p14:tracePt t="21134" x="3143250" y="2473325"/>
          <p14:tracePt t="21150" x="2919413" y="2490788"/>
          <p14:tracePt t="21167" x="2428875" y="2517775"/>
          <p14:tracePt t="21184" x="1955800" y="2544763"/>
          <p14:tracePt t="21200" x="1724025" y="2562225"/>
          <p14:tracePt t="21217" x="1446213" y="2571750"/>
          <p14:tracePt t="21234" x="1276350" y="2581275"/>
          <p14:tracePt t="21250" x="1223963" y="2581275"/>
          <p14:tracePt t="21267" x="1179513" y="2581275"/>
          <p14:tracePt t="21284" x="1160463" y="2581275"/>
          <p14:tracePt t="21317" x="1152525" y="2581275"/>
          <p14:tracePt t="21334" x="1143000" y="2581275"/>
          <p14:tracePt t="21350" x="1143000" y="2589213"/>
          <p14:tracePt t="21381" x="1143000" y="2598738"/>
          <p14:tracePt t="21521" x="1152525" y="2598738"/>
          <p14:tracePt t="21530" x="1160463" y="2598738"/>
          <p14:tracePt t="21540" x="1169988" y="2598738"/>
          <p14:tracePt t="21551" x="1196975" y="2598738"/>
          <p14:tracePt t="21567" x="1214438" y="2598738"/>
          <p14:tracePt t="21584" x="1250950" y="2598738"/>
          <p14:tracePt t="21600" x="1276350" y="2598738"/>
          <p14:tracePt t="21617" x="1285875" y="2598738"/>
          <p14:tracePt t="21634" x="1303338" y="2598738"/>
          <p14:tracePt t="21650" x="1339850" y="2598738"/>
          <p14:tracePt t="21667" x="1366838" y="2598738"/>
          <p14:tracePt t="21684" x="1438275" y="2598738"/>
          <p14:tracePt t="21700" x="1536700" y="2598738"/>
          <p14:tracePt t="21717" x="1598613" y="2598738"/>
          <p14:tracePt t="21734" x="1625600" y="2598738"/>
          <p14:tracePt t="21750" x="1660525" y="2598738"/>
          <p14:tracePt t="21767" x="1704975" y="2598738"/>
          <p14:tracePt t="21784" x="1724025" y="2598738"/>
          <p14:tracePt t="21800" x="1758950" y="2598738"/>
          <p14:tracePt t="21817" x="1768475" y="2598738"/>
          <p14:tracePt t="21834" x="1785938" y="2598738"/>
          <p14:tracePt t="21850" x="1795463" y="2598738"/>
          <p14:tracePt t="21867" x="1803400" y="2598738"/>
          <p14:tracePt t="21900" x="1822450" y="2598738"/>
          <p14:tracePt t="21934" x="1830388" y="2598738"/>
          <p14:tracePt t="21976" x="1839913" y="2598738"/>
          <p14:tracePt t="22026" x="1839913" y="2589213"/>
          <p14:tracePt t="22105" x="1839913" y="2581275"/>
          <p14:tracePt t="22770" x="1839913" y="2571750"/>
          <p14:tracePt t="22839" x="1839913" y="2562225"/>
          <p14:tracePt t="22869" x="1830388" y="2562225"/>
          <p14:tracePt t="22878" x="1830388" y="2554288"/>
          <p14:tracePt t="22908" x="1822450" y="2554288"/>
          <p14:tracePt t="22919" x="1822450" y="2544763"/>
          <p14:tracePt t="23107" x="1822450" y="2536825"/>
          <p14:tracePt t="31902" x="1830388" y="2536825"/>
          <p14:tracePt t="31912" x="1857375" y="2536825"/>
          <p14:tracePt t="31922" x="1884363" y="2536825"/>
          <p14:tracePt t="31933" x="1911350" y="2536825"/>
          <p14:tracePt t="31950" x="1946275" y="2536825"/>
          <p14:tracePt t="31966" x="2027238" y="2536825"/>
          <p14:tracePt t="31983" x="2125663" y="2527300"/>
          <p14:tracePt t="32000" x="2160588" y="2527300"/>
          <p14:tracePt t="32016" x="2224088" y="2517775"/>
          <p14:tracePt t="32033" x="2259013" y="2509838"/>
          <p14:tracePt t="32050" x="2268538" y="2509838"/>
          <p14:tracePt t="32066" x="2276475" y="2500313"/>
          <p14:tracePt t="32083" x="2286000" y="2500313"/>
          <p14:tracePt t="32100" x="2295525" y="2500313"/>
          <p14:tracePt t="32116" x="2303463" y="2500313"/>
          <p14:tracePt t="32133" x="2312988" y="2500313"/>
          <p14:tracePt t="32150" x="2322513" y="2500313"/>
          <p14:tracePt t="32180" x="2330450" y="2500313"/>
          <p14:tracePt t="32199" x="2339975" y="2500313"/>
          <p14:tracePt t="32329" x="2339975" y="2490788"/>
          <p14:tracePt t="32369" x="2339975" y="2482850"/>
          <p14:tracePt t="32407" x="2339975" y="2473325"/>
          <p14:tracePt t="32418" x="2339975" y="2465388"/>
          <p14:tracePt t="32437" x="2339975" y="2455863"/>
          <p14:tracePt t="32448" x="2330450" y="2455863"/>
          <p14:tracePt t="32458" x="2330450" y="2446338"/>
          <p14:tracePt t="32469" x="2322513" y="2446338"/>
          <p14:tracePt t="32488" x="2312988" y="2438400"/>
          <p14:tracePt t="32500" x="2312988" y="2428875"/>
          <p14:tracePt t="32516" x="2303463" y="2428875"/>
          <p14:tracePt t="32533" x="2295525" y="2419350"/>
          <p14:tracePt t="32550" x="2286000" y="2411413"/>
          <p14:tracePt t="32567" x="2268538" y="2401888"/>
          <p14:tracePt t="32583" x="2259013" y="2401888"/>
          <p14:tracePt t="32600" x="2251075" y="2393950"/>
          <p14:tracePt t="32616" x="2232025" y="2384425"/>
          <p14:tracePt t="32633" x="2205038" y="2374900"/>
          <p14:tracePt t="32650" x="2170113" y="2366963"/>
          <p14:tracePt t="32667" x="2143125" y="2357438"/>
          <p14:tracePt t="32683" x="2125663" y="2347913"/>
          <p14:tracePt t="32700" x="2108200" y="2347913"/>
          <p14:tracePt t="32717" x="2098675" y="2339975"/>
          <p14:tracePt t="32750" x="2081213" y="2330450"/>
          <p14:tracePt t="32766" x="2054225" y="2322513"/>
          <p14:tracePt t="32783" x="2036763" y="2322513"/>
          <p14:tracePt t="32800" x="1990725" y="2322513"/>
          <p14:tracePt t="32816" x="1938338" y="2312988"/>
          <p14:tracePt t="32833" x="1911350" y="2312988"/>
          <p14:tracePt t="32850" x="1847850" y="2312988"/>
          <p14:tracePt t="32866" x="1785938" y="2312988"/>
          <p14:tracePt t="32884" x="1751013" y="2312988"/>
          <p14:tracePt t="32900" x="1741488" y="2312988"/>
          <p14:tracePt t="32916" x="1731963" y="2312988"/>
          <p14:tracePt t="32934" x="1724025" y="2312988"/>
          <p14:tracePt t="32950" x="1714500" y="2312988"/>
          <p14:tracePt t="32967" x="1704975" y="2312988"/>
          <p14:tracePt t="32983" x="1697038" y="2312988"/>
          <p14:tracePt t="33016" x="1687513" y="2312988"/>
          <p14:tracePt t="33033" x="1679575" y="2322513"/>
          <p14:tracePt t="33050" x="1670050" y="2322513"/>
          <p14:tracePt t="33066" x="1652588" y="2322513"/>
          <p14:tracePt t="33083" x="1616075" y="2322513"/>
          <p14:tracePt t="33100" x="1598613" y="2322513"/>
          <p14:tracePt t="33116" x="1589088" y="2322513"/>
          <p14:tracePt t="33133" x="1581150" y="2322513"/>
          <p14:tracePt t="33150" x="1571625" y="2322513"/>
          <p14:tracePt t="33166" x="1562100" y="2322513"/>
          <p14:tracePt t="33231" x="1562100" y="2330450"/>
          <p14:tracePt t="33290" x="1562100" y="2339975"/>
          <p14:tracePt t="33331" x="1562100" y="2347913"/>
          <p14:tracePt t="33609" x="1562100" y="2357438"/>
          <p14:tracePt t="33659" x="1562100" y="2366963"/>
          <p14:tracePt t="33748" x="1571625" y="2366963"/>
          <p14:tracePt t="33768" x="1581150" y="2366963"/>
          <p14:tracePt t="33787" x="1589088" y="2366963"/>
          <p14:tracePt t="33797" x="1598613" y="2366963"/>
          <p14:tracePt t="33807" x="1616075" y="2366963"/>
          <p14:tracePt t="33817" x="1633538" y="2366963"/>
          <p14:tracePt t="33833" x="1670050" y="2366963"/>
          <p14:tracePt t="33850" x="1751013" y="2374900"/>
          <p14:tracePt t="33866" x="1812925" y="2374900"/>
          <p14:tracePt t="33883" x="1830388" y="2374900"/>
          <p14:tracePt t="33900" x="1874838" y="2374900"/>
          <p14:tracePt t="33916" x="1911350" y="2374900"/>
          <p14:tracePt t="33933" x="1919288" y="2374900"/>
          <p14:tracePt t="33950" x="1928813" y="2374900"/>
          <p14:tracePt t="33966" x="1938338" y="2374900"/>
          <p14:tracePt t="33983" x="1946275" y="2374900"/>
          <p14:tracePt t="34017" x="1955800" y="2374900"/>
          <p14:tracePt t="34472" x="1955800" y="2384425"/>
          <p14:tracePt t="34521" x="1955800" y="2393950"/>
          <p14:tracePt t="34541" x="1955800" y="2401888"/>
          <p14:tracePt t="34581" x="1955800" y="2411413"/>
          <p14:tracePt t="34620" x="1955800" y="2419350"/>
          <p14:tracePt t="34650" x="1946275" y="2419350"/>
          <p14:tracePt t="34670" x="1938338" y="2419350"/>
          <p14:tracePt t="34680" x="1928813" y="2419350"/>
          <p14:tracePt t="34690" x="1911350" y="2419350"/>
          <p14:tracePt t="34700" x="1893888" y="2419350"/>
          <p14:tracePt t="34716" x="1866900" y="2419350"/>
          <p14:tracePt t="34733" x="1830388" y="2419350"/>
          <p14:tracePt t="34750" x="1776413" y="2419350"/>
          <p14:tracePt t="34767" x="1758950" y="2419350"/>
          <p14:tracePt t="34783" x="1724025" y="2419350"/>
          <p14:tracePt t="34800" x="1679575" y="2419350"/>
          <p14:tracePt t="34816" x="1670050" y="2419350"/>
          <p14:tracePt t="34833" x="1652588" y="2419350"/>
          <p14:tracePt t="34850" x="1643063" y="2419350"/>
          <p14:tracePt t="34883" x="1625600" y="2419350"/>
          <p14:tracePt t="34900" x="1616075" y="2419350"/>
          <p14:tracePt t="34916" x="1608138" y="2419350"/>
          <p14:tracePt t="34950" x="1589088" y="2411413"/>
          <p14:tracePt t="35225" x="1598613" y="2411413"/>
          <p14:tracePt t="35245" x="1608138" y="2411413"/>
          <p14:tracePt t="35264" x="1625600" y="2411413"/>
          <p14:tracePt t="35275" x="1652588" y="2411413"/>
          <p14:tracePt t="35285" x="1687513" y="2411413"/>
          <p14:tracePt t="35300" x="1741488" y="2411413"/>
          <p14:tracePt t="35316" x="1857375" y="2411413"/>
          <p14:tracePt t="35334" x="1955800" y="2411413"/>
          <p14:tracePt t="35350" x="2000250" y="2411413"/>
          <p14:tracePt t="35366" x="2071688" y="2411413"/>
          <p14:tracePt t="35383" x="2108200" y="2401888"/>
          <p14:tracePt t="35400" x="2125663" y="2401888"/>
          <p14:tracePt t="35416" x="2143125" y="2401888"/>
          <p14:tracePt t="35433" x="2152650" y="2401888"/>
          <p14:tracePt t="35450" x="2160588" y="2401888"/>
          <p14:tracePt t="35483" x="2170113" y="2401888"/>
          <p14:tracePt t="35503" x="2179638" y="2401888"/>
          <p14:tracePt t="35563" x="2187575" y="2401888"/>
          <p14:tracePt t="35572" x="2197100" y="2401888"/>
          <p14:tracePt t="35584" x="2205038" y="2401888"/>
          <p14:tracePt t="35600" x="2224088" y="2401888"/>
          <p14:tracePt t="35616" x="2259013" y="2401888"/>
          <p14:tracePt t="35633" x="2295525" y="2401888"/>
          <p14:tracePt t="35650" x="2322513" y="2401888"/>
          <p14:tracePt t="35666" x="2330450" y="2401888"/>
          <p14:tracePt t="35683" x="2339975" y="2401888"/>
          <p14:tracePt t="35716" x="2347913" y="2401888"/>
          <p14:tracePt t="35733" x="2357438" y="2401888"/>
          <p14:tracePt t="36336" x="2374900" y="2401888"/>
          <p14:tracePt t="36346" x="2411413" y="2401888"/>
          <p14:tracePt t="36357" x="2473325" y="2401888"/>
          <p14:tracePt t="36366" x="2544763" y="2401888"/>
          <p14:tracePt t="36383" x="2625725" y="2411413"/>
          <p14:tracePt t="36400" x="2795588" y="2419350"/>
          <p14:tracePt t="36416" x="2928938" y="2428875"/>
          <p14:tracePt t="36433" x="2965450" y="2438400"/>
          <p14:tracePt t="36450" x="3027363" y="2438400"/>
          <p14:tracePt t="36466" x="3054350" y="2446338"/>
          <p14:tracePt t="36483" x="3071813" y="2446338"/>
          <p14:tracePt t="36500" x="3081338" y="2446338"/>
          <p14:tracePt t="36516" x="3089275" y="2446338"/>
          <p14:tracePt t="36550" x="3098800" y="2446338"/>
          <p14:tracePt t="36596" x="3108325" y="2446338"/>
          <p14:tracePt t="36694" x="3116263" y="2446338"/>
          <p14:tracePt t="36733" x="3125788" y="2446338"/>
          <p14:tracePt t="36813" x="3133725" y="2446338"/>
          <p14:tracePt t="36862" x="3143250" y="2446338"/>
          <p14:tracePt t="36932" x="3133725" y="2446338"/>
          <p14:tracePt t="36952" x="3125788" y="2446338"/>
          <p14:tracePt t="36971" x="3116263" y="2446338"/>
          <p14:tracePt t="36981" x="3108325" y="2446338"/>
          <p14:tracePt t="37001" x="3098800" y="2446338"/>
          <p14:tracePt t="37021" x="3089275" y="2446338"/>
          <p14:tracePt t="37051" x="3081338" y="2446338"/>
          <p14:tracePt t="37160" x="3081338" y="2438400"/>
          <p14:tracePt t="37180" x="3081338" y="2428875"/>
          <p14:tracePt t="37200" x="3081338" y="2419350"/>
          <p14:tracePt t="37210" x="3081338" y="2411413"/>
          <p14:tracePt t="37229" x="3081338" y="2401888"/>
          <p14:tracePt t="37269" x="3081338" y="2393950"/>
          <p14:tracePt t="37348" x="3089275" y="2393950"/>
          <p14:tracePt t="37369" x="3098800" y="2393950"/>
          <p14:tracePt t="37388" x="3108325" y="2401888"/>
          <p14:tracePt t="37400" x="3116263" y="2411413"/>
          <p14:tracePt t="37409" x="3133725" y="2411413"/>
          <p14:tracePt t="37419" x="3133725" y="2428875"/>
          <p14:tracePt t="37433" x="3152775" y="2438400"/>
          <p14:tracePt t="37450" x="3160713" y="2465388"/>
          <p14:tracePt t="37466" x="3170238" y="2465388"/>
          <p14:tracePt t="37483" x="3179763" y="2473325"/>
          <p14:tracePt t="37500" x="3179763" y="2490788"/>
          <p14:tracePt t="37533" x="3179763" y="2500313"/>
          <p14:tracePt t="37676" x="3179763" y="2490788"/>
          <p14:tracePt t="37696" x="3179763" y="2482850"/>
          <p14:tracePt t="37726" x="3187700" y="2482850"/>
          <p14:tracePt t="37745" x="3197225" y="2482850"/>
          <p14:tracePt t="37767" x="3205163" y="2482850"/>
          <p14:tracePt t="37775" x="3224213" y="2482850"/>
          <p14:tracePt t="37786" x="3241675" y="2482850"/>
          <p14:tracePt t="37800" x="3276600" y="2482850"/>
          <p14:tracePt t="37816" x="3357563" y="2482850"/>
          <p14:tracePt t="37833" x="3411538" y="2482850"/>
          <p14:tracePt t="37849" x="3490913" y="2482850"/>
          <p14:tracePt t="37866" x="3571875" y="2490788"/>
          <p14:tracePt t="37883" x="3598863" y="2490788"/>
          <p14:tracePt t="37899" x="3633788" y="2490788"/>
          <p14:tracePt t="37916" x="3670300" y="2490788"/>
          <p14:tracePt t="37933" x="3697288" y="2490788"/>
          <p14:tracePt t="37949" x="3732213" y="2490788"/>
          <p14:tracePt t="37966" x="3768725" y="2482850"/>
          <p14:tracePt t="37983" x="3795713" y="2473325"/>
          <p14:tracePt t="38000" x="3803650" y="2465388"/>
          <p14:tracePt t="38016" x="3813175" y="2455863"/>
          <p14:tracePt t="38033" x="3830638" y="2446338"/>
          <p14:tracePt t="38050" x="3830638" y="2438400"/>
          <p14:tracePt t="38066" x="3830638" y="2428875"/>
          <p14:tracePt t="38083" x="3840163" y="2419350"/>
          <p14:tracePt t="38100" x="3840163" y="2411413"/>
          <p14:tracePt t="38116" x="3840163" y="2401888"/>
          <p14:tracePt t="38133" x="3840163" y="2393950"/>
          <p14:tracePt t="38150" x="3840163" y="2374900"/>
          <p14:tracePt t="38166" x="3822700" y="2330450"/>
          <p14:tracePt t="38183" x="3786188" y="2268538"/>
          <p14:tracePt t="38199" x="3768725" y="2232025"/>
          <p14:tracePt t="38202" x="3741738" y="2197100"/>
          <p14:tracePt t="38216" x="3732213" y="2179638"/>
          <p14:tracePt t="38233" x="3714750" y="2133600"/>
          <p14:tracePt t="38250" x="3705225" y="2133600"/>
          <p14:tracePt t="38266" x="3697288" y="2125663"/>
          <p14:tracePt t="38283" x="3687763" y="2116138"/>
          <p14:tracePt t="38316" x="3679825" y="2108200"/>
          <p14:tracePt t="38342" x="3670300" y="2108200"/>
          <p14:tracePt t="38372" x="3660775" y="2108200"/>
          <p14:tracePt t="38391" x="3652838" y="2108200"/>
          <p14:tracePt t="38412" x="3643313" y="2108200"/>
          <p14:tracePt t="38432" x="3633788" y="2108200"/>
          <p14:tracePt t="38451" x="3625850" y="2108200"/>
          <p14:tracePt t="38460" x="3616325" y="2108200"/>
          <p14:tracePt t="38481" x="3608388" y="2108200"/>
          <p14:tracePt t="38502" x="3598863" y="2116138"/>
          <p14:tracePt t="38521" x="3589338" y="2125663"/>
          <p14:tracePt t="38531" x="3581400" y="2133600"/>
          <p14:tracePt t="38541" x="3581400" y="2143125"/>
          <p14:tracePt t="38551" x="3571875" y="2152650"/>
          <p14:tracePt t="38566" x="3562350" y="2160588"/>
          <p14:tracePt t="38583" x="3554413" y="2187575"/>
          <p14:tracePt t="38600" x="3554413" y="2197100"/>
          <p14:tracePt t="38616" x="3544888" y="2205038"/>
          <p14:tracePt t="38633" x="3536950" y="2214563"/>
          <p14:tracePt t="38650" x="3536950" y="2232025"/>
          <p14:tracePt t="38666" x="3527425" y="2251075"/>
          <p14:tracePt t="38683" x="3517900" y="2276475"/>
          <p14:tracePt t="38699" x="3509963" y="2295525"/>
          <p14:tracePt t="38716" x="3500438" y="2312988"/>
          <p14:tracePt t="38733" x="3500438" y="2322513"/>
          <p14:tracePt t="38749" x="3500438" y="2330450"/>
          <p14:tracePt t="38766" x="3500438" y="2339975"/>
          <p14:tracePt t="38783" x="3500438" y="2347913"/>
          <p14:tracePt t="38809" x="3500438" y="2357438"/>
          <p14:tracePt t="38868" x="3509963" y="2357438"/>
          <p14:tracePt t="38878" x="3517900" y="2357438"/>
          <p14:tracePt t="38888" x="3517900" y="2366963"/>
          <p14:tracePt t="38899" x="3527425" y="2366963"/>
          <p14:tracePt t="38918" x="3536950" y="2366963"/>
          <p14:tracePt t="38937" x="3544888" y="2366963"/>
          <p14:tracePt t="38949" x="3554413" y="2366963"/>
          <p14:tracePt t="38967" x="3562350" y="2366963"/>
          <p14:tracePt t="38987" x="3571875" y="2366963"/>
          <p14:tracePt t="39017" x="3581400" y="2366963"/>
          <p14:tracePt t="39026" x="3589338" y="2366963"/>
          <p14:tracePt t="39067" x="3598863" y="2366963"/>
          <p14:tracePt t="39106" x="3608388" y="2366963"/>
          <p14:tracePt t="39136" x="3608388" y="2357438"/>
          <p14:tracePt t="40197" x="3625850" y="2357438"/>
          <p14:tracePt t="40208" x="3643313" y="2366963"/>
          <p14:tracePt t="40218" x="3660775" y="2366963"/>
          <p14:tracePt t="40233" x="3679825" y="2374900"/>
          <p14:tracePt t="40249" x="3724275" y="2393950"/>
          <p14:tracePt t="40267" x="3751263" y="2401888"/>
          <p14:tracePt t="40283" x="3768725" y="2411413"/>
          <p14:tracePt t="40300" x="3776663" y="2411413"/>
          <p14:tracePt t="40316" x="3786188" y="2419350"/>
          <p14:tracePt t="40349" x="3803650" y="2419350"/>
          <p14:tracePt t="40383" x="3813175" y="2419350"/>
          <p14:tracePt t="40416" x="3822700" y="2419350"/>
          <p14:tracePt t="40455" x="3830638" y="2419350"/>
          <p14:tracePt t="40466" x="3840163" y="2419350"/>
          <p14:tracePt t="40485" x="3848100" y="2419350"/>
          <p14:tracePt t="40505" x="3857625" y="2419350"/>
          <p14:tracePt t="40525" x="3867150" y="2419350"/>
          <p14:tracePt t="40544" x="3875088" y="2419350"/>
          <p14:tracePt t="40585" x="3884613" y="2419350"/>
          <p14:tracePt t="40892" x="3894138" y="2419350"/>
          <p14:tracePt t="40912" x="3902075" y="2419350"/>
          <p14:tracePt t="40922" x="3911600" y="2419350"/>
          <p14:tracePt t="40933" x="3929063" y="2419350"/>
          <p14:tracePt t="40950" x="3946525" y="2419350"/>
          <p14:tracePt t="40966" x="3990975" y="2419350"/>
          <p14:tracePt t="40983" x="4010025" y="2419350"/>
          <p14:tracePt t="41016" x="4017963" y="2419350"/>
          <p14:tracePt t="41033" x="4027488" y="2419350"/>
          <p14:tracePt t="41049" x="4037013" y="2419350"/>
          <p14:tracePt t="41066" x="4044950" y="2419350"/>
          <p14:tracePt t="41083" x="4054475" y="2419350"/>
          <p14:tracePt t="41099" x="4062413" y="2419350"/>
          <p14:tracePt t="41116" x="4071938" y="2419350"/>
          <p14:tracePt t="41133" x="4089400" y="2419350"/>
          <p14:tracePt t="41150" x="4133850" y="2419350"/>
          <p14:tracePt t="41166" x="4160838" y="2419350"/>
          <p14:tracePt t="41183" x="4251325" y="2411413"/>
          <p14:tracePt t="41199" x="4348163" y="2401888"/>
          <p14:tracePt t="41216" x="4384675" y="2393950"/>
          <p14:tracePt t="41233" x="4438650" y="2393950"/>
          <p14:tracePt t="41249" x="4483100" y="2393950"/>
          <p14:tracePt t="41266" x="4491038" y="2393950"/>
          <p14:tracePt t="41283" x="4510088" y="2393950"/>
          <p14:tracePt t="41300" x="4527550" y="2393950"/>
          <p14:tracePt t="41316" x="4537075" y="2393950"/>
          <p14:tracePt t="41333" x="4562475" y="2393950"/>
          <p14:tracePt t="41349" x="4589463" y="2393950"/>
          <p14:tracePt t="41366" x="4608513" y="2393950"/>
          <p14:tracePt t="41383" x="4616450" y="2393950"/>
          <p14:tracePt t="41399" x="4625975" y="2393950"/>
          <p14:tracePt t="41416" x="4633913" y="2393950"/>
          <p14:tracePt t="41433" x="4643438" y="2393950"/>
          <p14:tracePt t="41449" x="4652963" y="2393950"/>
          <p14:tracePt t="41466" x="4660900" y="2393950"/>
          <p14:tracePt t="41499" x="4670425" y="2393950"/>
          <p14:tracePt t="41518" x="4679950" y="2393950"/>
          <p14:tracePt t="41586" x="4687888" y="2393950"/>
          <p14:tracePt t="41685" x="4679950" y="2393950"/>
          <p14:tracePt t="41704" x="4670425" y="2393950"/>
          <p14:tracePt t="41716" x="4660900" y="2393950"/>
          <p14:tracePt t="41734" x="4652963" y="2393950"/>
          <p14:tracePt t="41755" x="4643438" y="2393950"/>
          <p14:tracePt t="41766" x="4625975" y="2393950"/>
          <p14:tracePt t="41774" x="4608513" y="2393950"/>
          <p14:tracePt t="41785" x="4589463" y="2393950"/>
          <p14:tracePt t="41800" x="4562475" y="2401888"/>
          <p14:tracePt t="41816" x="4473575" y="2411413"/>
          <p14:tracePt t="41833" x="4429125" y="2411413"/>
          <p14:tracePt t="41849" x="4330700" y="2411413"/>
          <p14:tracePt t="41866" x="4232275" y="2411413"/>
          <p14:tracePt t="41883" x="4187825" y="2419350"/>
          <p14:tracePt t="41899" x="4116388" y="2419350"/>
          <p14:tracePt t="41916" x="4081463" y="2419350"/>
          <p14:tracePt t="41933" x="4044950" y="2419350"/>
          <p14:tracePt t="41949" x="4027488" y="2419350"/>
          <p14:tracePt t="41966" x="3990975" y="2419350"/>
          <p14:tracePt t="41983" x="3973513" y="2419350"/>
          <p14:tracePt t="42016" x="3946525" y="2419350"/>
          <p14:tracePt t="42033" x="3911600" y="2419350"/>
          <p14:tracePt t="42049" x="3884613" y="2419350"/>
          <p14:tracePt t="42066" x="3848100" y="2419350"/>
          <p14:tracePt t="42083" x="3803650" y="2419350"/>
          <p14:tracePt t="42099" x="3786188" y="2419350"/>
          <p14:tracePt t="42116" x="3776663" y="2419350"/>
          <p14:tracePt t="42133" x="3768725" y="2419350"/>
          <p14:tracePt t="42290" x="3776663" y="2419350"/>
          <p14:tracePt t="42309" x="3786188" y="2419350"/>
          <p14:tracePt t="42320" x="3813175" y="2419350"/>
          <p14:tracePt t="42331" x="3830638" y="2428875"/>
          <p14:tracePt t="42339" x="3867150" y="2428875"/>
          <p14:tracePt t="42351" x="3902075" y="2438400"/>
          <p14:tracePt t="42366" x="3973513" y="2446338"/>
          <p14:tracePt t="42383" x="4170363" y="2455863"/>
          <p14:tracePt t="42400" x="4384675" y="2465388"/>
          <p14:tracePt t="42416" x="4473575" y="2465388"/>
          <p14:tracePt t="42433" x="4608513" y="2473325"/>
          <p14:tracePt t="42449" x="4687888" y="2482850"/>
          <p14:tracePt t="42466" x="4705350" y="2482850"/>
          <p14:tracePt t="42483" x="4732338" y="2482850"/>
          <p14:tracePt t="42499" x="4741863" y="2490788"/>
          <p14:tracePt t="42516" x="4751388" y="2490788"/>
          <p14:tracePt t="42533" x="4759325" y="2490788"/>
          <p14:tracePt t="42550" x="4768850" y="2490788"/>
          <p14:tracePt t="42583" x="4776788" y="2490788"/>
          <p14:tracePt t="42608" x="4786313" y="2490788"/>
          <p14:tracePt t="42875" x="4776788" y="2490788"/>
          <p14:tracePt t="42895" x="4768850" y="2490788"/>
          <p14:tracePt t="42905" x="4759325" y="2490788"/>
          <p14:tracePt t="42926" x="4751388" y="2490788"/>
          <p14:tracePt t="42936" x="4751388" y="2482850"/>
          <p14:tracePt t="42949" x="4732338" y="2482850"/>
          <p14:tracePt t="42966" x="4679950" y="2465388"/>
          <p14:tracePt t="42983" x="4652963" y="2465388"/>
          <p14:tracePt t="42999" x="4581525" y="2446338"/>
          <p14:tracePt t="43016" x="4500563" y="2438400"/>
          <p14:tracePt t="43033" x="4456113" y="2428875"/>
          <p14:tracePt t="43049" x="4375150" y="2411413"/>
          <p14:tracePt t="43066" x="4330700" y="2401888"/>
          <p14:tracePt t="43083" x="4286250" y="2384425"/>
          <p14:tracePt t="43099" x="4268788" y="2384425"/>
          <p14:tracePt t="43116" x="4232275" y="2366963"/>
          <p14:tracePt t="43133" x="4187825" y="2357438"/>
          <p14:tracePt t="43149" x="4160838" y="2357438"/>
          <p14:tracePt t="43166" x="4108450" y="2347913"/>
          <p14:tracePt t="43183" x="4071938" y="2347913"/>
          <p14:tracePt t="43199" x="4054475" y="2339975"/>
          <p14:tracePt t="43202" x="4037013" y="2339975"/>
          <p14:tracePt t="43216" x="4017963" y="2339975"/>
          <p14:tracePt t="43233" x="4000500" y="2339975"/>
          <p14:tracePt t="43266" x="3990975" y="2339975"/>
          <p14:tracePt t="43283" x="3983038" y="2339975"/>
          <p14:tracePt t="43299" x="3973513" y="2339975"/>
          <p14:tracePt t="43316" x="3965575" y="2339975"/>
          <p14:tracePt t="43333" x="3956050" y="2339975"/>
          <p14:tracePt t="43349" x="3946525" y="2339975"/>
          <p14:tracePt t="43372" x="3938588" y="2339975"/>
          <p14:tracePt t="43411" x="3929063" y="2339975"/>
          <p14:tracePt t="43540" x="3938588" y="2339975"/>
          <p14:tracePt t="43550" x="3946525" y="2339975"/>
          <p14:tracePt t="43561" x="3956050" y="2339975"/>
          <p14:tracePt t="43570" x="3965575" y="2339975"/>
          <p14:tracePt t="43583" x="3990975" y="2339975"/>
          <p14:tracePt t="43599" x="4027488" y="2339975"/>
          <p14:tracePt t="43616" x="4044950" y="2347913"/>
          <p14:tracePt t="43633" x="4098925" y="2347913"/>
          <p14:tracePt t="43649" x="4160838" y="2357438"/>
          <p14:tracePt t="43666" x="4197350" y="2357438"/>
          <p14:tracePt t="43683" x="4276725" y="2366963"/>
          <p14:tracePt t="43699" x="4348163" y="2374900"/>
          <p14:tracePt t="43716" x="4402138" y="2384425"/>
          <p14:tracePt t="43733" x="4473575" y="2384425"/>
          <p14:tracePt t="43749" x="4518025" y="2384425"/>
          <p14:tracePt t="43766" x="4537075" y="2384425"/>
          <p14:tracePt t="43783" x="4562475" y="2384425"/>
          <p14:tracePt t="43799" x="4572000" y="2384425"/>
          <p14:tracePt t="43816" x="4581525" y="2384425"/>
          <p14:tracePt t="43849" x="4589463" y="2384425"/>
          <p14:tracePt t="46000" x="4581525" y="2384425"/>
          <p14:tracePt t="46010" x="4545013" y="2384425"/>
          <p14:tracePt t="46019" x="4510088" y="2393950"/>
          <p14:tracePt t="46033" x="4456113" y="2401888"/>
          <p14:tracePt t="46049" x="4259263" y="2455863"/>
          <p14:tracePt t="46066" x="4152900" y="2482850"/>
          <p14:tracePt t="46083" x="3946525" y="2554288"/>
          <p14:tracePt t="46100" x="3803650" y="2608263"/>
          <p14:tracePt t="46116" x="3751263" y="2633663"/>
          <p14:tracePt t="46132" x="3660775" y="2679700"/>
          <p14:tracePt t="46149" x="3571875" y="2714625"/>
          <p14:tracePt t="46166" x="3527425" y="2741613"/>
          <p14:tracePt t="46183" x="3411538" y="2795588"/>
          <p14:tracePt t="46199" x="3268663" y="2847975"/>
          <p14:tracePt t="46216" x="3197225" y="2894013"/>
          <p14:tracePt t="46233" x="3044825" y="2965450"/>
          <p14:tracePt t="46249" x="2894013" y="3054350"/>
          <p14:tracePt t="46266" x="2813050" y="3089275"/>
          <p14:tracePt t="46282" x="2697163" y="3160713"/>
          <p14:tracePt t="46299" x="2598738" y="3214688"/>
          <p14:tracePt t="46316" x="2562225" y="3241675"/>
          <p14:tracePt t="46332" x="2473325" y="3295650"/>
          <p14:tracePt t="46349" x="2401888" y="3348038"/>
          <p14:tracePt t="46366" x="2374900" y="3367088"/>
          <p14:tracePt t="46382" x="2330450" y="3411538"/>
          <p14:tracePt t="46399" x="2322513" y="3429000"/>
          <p14:tracePt t="46416" x="2312988" y="3438525"/>
          <p14:tracePt t="46432" x="2312988" y="3446463"/>
          <p14:tracePt t="46449" x="2312988" y="3455988"/>
          <p14:tracePt t="46466" x="2312988" y="3465513"/>
          <p14:tracePt t="46499" x="2312988" y="3473450"/>
          <p14:tracePt t="46863" x="2303463" y="3473450"/>
          <p14:tracePt t="46884" x="2286000" y="3473450"/>
          <p14:tracePt t="46892" x="2268538" y="3473450"/>
          <p14:tracePt t="46903" x="2241550" y="3473450"/>
          <p14:tracePt t="46916" x="2214563" y="3473450"/>
          <p14:tracePt t="46933" x="2152650" y="3473450"/>
          <p14:tracePt t="46949" x="2116138" y="3465513"/>
          <p14:tracePt t="46966" x="2062163" y="3446463"/>
          <p14:tracePt t="46982" x="2027238" y="3438525"/>
          <p14:tracePt t="46999" x="2017713" y="3438525"/>
          <p14:tracePt t="47016" x="2000250" y="3429000"/>
          <p14:tracePt t="47032" x="1990725" y="3419475"/>
          <p14:tracePt t="47049" x="1982788" y="3419475"/>
          <p14:tracePt t="47066" x="1982788" y="3411538"/>
          <p14:tracePt t="47082" x="1973263" y="3411538"/>
          <p14:tracePt t="47100" x="1965325" y="3411538"/>
          <p14:tracePt t="47874" x="1973263" y="3411538"/>
          <p14:tracePt t="47885" x="1990725" y="3394075"/>
          <p14:tracePt t="47894" x="2009775" y="3384550"/>
          <p14:tracePt t="47905" x="2027238" y="3367088"/>
          <p14:tracePt t="47916" x="2044700" y="3367088"/>
          <p14:tracePt t="47932" x="2071688" y="3348038"/>
          <p14:tracePt t="47949" x="2108200" y="3340100"/>
          <p14:tracePt t="47966" x="2143125" y="3322638"/>
          <p14:tracePt t="47983" x="2170113" y="3322638"/>
          <p14:tracePt t="47999" x="2205038" y="3303588"/>
          <p14:tracePt t="48016" x="2241550" y="3295650"/>
          <p14:tracePt t="48032" x="2268538" y="3286125"/>
          <p14:tracePt t="48049" x="2303463" y="3276600"/>
          <p14:tracePt t="48066" x="2366963" y="3268663"/>
          <p14:tracePt t="48083" x="2465388" y="3259138"/>
          <p14:tracePt t="48099" x="2527300" y="3259138"/>
          <p14:tracePt t="48116" x="2633663" y="3259138"/>
          <p14:tracePt t="48132" x="2732088" y="3259138"/>
          <p14:tracePt t="48149" x="2776538" y="3259138"/>
          <p14:tracePt t="48166" x="2847975" y="3259138"/>
          <p14:tracePt t="48183" x="2901950" y="3259138"/>
          <p14:tracePt t="48199" x="2919413" y="3259138"/>
          <p14:tracePt t="48202" x="2938463" y="3259138"/>
          <p14:tracePt t="48216" x="2955925" y="3268663"/>
          <p14:tracePt t="48232" x="2990850" y="3276600"/>
          <p14:tracePt t="48249" x="3000375" y="3276600"/>
          <p14:tracePt t="48266" x="3027363" y="3276600"/>
          <p14:tracePt t="48282" x="3062288" y="3286125"/>
          <p14:tracePt t="48299" x="3081338" y="3295650"/>
          <p14:tracePt t="48316" x="3116263" y="3295650"/>
          <p14:tracePt t="48332" x="3170238" y="3313113"/>
          <p14:tracePt t="48349" x="3187700" y="3322638"/>
          <p14:tracePt t="48366" x="3224213" y="3330575"/>
          <p14:tracePt t="48382" x="3251200" y="3340100"/>
          <p14:tracePt t="48399" x="3259138" y="3340100"/>
          <p14:tracePt t="48416" x="3268663" y="3348038"/>
          <p14:tracePt t="48432" x="3268663" y="3357563"/>
          <p14:tracePt t="48449" x="3276600" y="3357563"/>
          <p14:tracePt t="48466" x="3276600" y="3367088"/>
          <p14:tracePt t="48499" x="3286125" y="3367088"/>
          <p14:tracePt t="48956" x="3295650" y="3367088"/>
          <p14:tracePt t="48968" x="3303588" y="3367088"/>
          <p14:tracePt t="48976" x="3330575" y="3367088"/>
          <p14:tracePt t="48986" x="3375025" y="3357563"/>
          <p14:tracePt t="48999" x="3411538" y="3357563"/>
          <p14:tracePt t="49016" x="3509963" y="3348038"/>
          <p14:tracePt t="49032" x="3554413" y="3348038"/>
          <p14:tracePt t="49049" x="3652838" y="3340100"/>
          <p14:tracePt t="49066" x="3751263" y="3340100"/>
          <p14:tracePt t="49082" x="3795713" y="3340100"/>
          <p14:tracePt t="49099" x="3894138" y="3340100"/>
          <p14:tracePt t="49116" x="3973513" y="3340100"/>
          <p14:tracePt t="49132" x="4010025" y="3340100"/>
          <p14:tracePt t="49149" x="4081463" y="3348038"/>
          <p14:tracePt t="49166" x="4160838" y="3367088"/>
          <p14:tracePt t="49182" x="4197350" y="3375025"/>
          <p14:tracePt t="49199" x="4276725" y="3384550"/>
          <p14:tracePt t="49216" x="4348163" y="3384550"/>
          <p14:tracePt t="49233" x="4367213" y="3384550"/>
          <p14:tracePt t="49249" x="4411663" y="3384550"/>
          <p14:tracePt t="49266" x="4429125" y="3384550"/>
          <p14:tracePt t="49282" x="4438650" y="3384550"/>
          <p14:tracePt t="49299" x="4446588" y="3384550"/>
          <p14:tracePt t="49316" x="4465638" y="3384550"/>
          <p14:tracePt t="49349" x="4473575" y="3384550"/>
          <p14:tracePt t="49366" x="4500563" y="3384550"/>
          <p14:tracePt t="49382" x="4545013" y="3384550"/>
          <p14:tracePt t="49399" x="4572000" y="3384550"/>
          <p14:tracePt t="49416" x="4643438" y="3384550"/>
          <p14:tracePt t="49432" x="4705350" y="3384550"/>
          <p14:tracePt t="49449" x="4724400" y="3384550"/>
          <p14:tracePt t="49466" x="4751388" y="3384550"/>
          <p14:tracePt t="49482" x="4759325" y="3384550"/>
          <p14:tracePt t="49499" x="4768850" y="3384550"/>
          <p14:tracePt t="49516" x="4776788" y="3384550"/>
          <p14:tracePt t="49549" x="4786313" y="3384550"/>
          <p14:tracePt t="49978" x="4776788" y="3384550"/>
          <p14:tracePt t="49998" x="4768850" y="3384550"/>
          <p14:tracePt t="50008" x="4759325" y="3384550"/>
          <p14:tracePt t="50019" x="4751388" y="3384550"/>
          <p14:tracePt t="50032" x="4732338" y="3384550"/>
          <p14:tracePt t="50049" x="4697413" y="3384550"/>
          <p14:tracePt t="50066" x="4670425" y="3394075"/>
          <p14:tracePt t="50082" x="4633913" y="3402013"/>
          <p14:tracePt t="50099" x="4589463" y="3411538"/>
          <p14:tracePt t="50116" x="4572000" y="3411538"/>
          <p14:tracePt t="50132" x="4527550" y="3419475"/>
          <p14:tracePt t="50149" x="4491038" y="3438525"/>
          <p14:tracePt t="50166" x="4456113" y="3446463"/>
          <p14:tracePt t="50182" x="4429125" y="3455988"/>
          <p14:tracePt t="50199" x="4394200" y="3455988"/>
          <p14:tracePt t="50216" x="4357688" y="3465513"/>
          <p14:tracePt t="50232" x="4340225" y="3473450"/>
          <p14:tracePt t="50249" x="4330700" y="3473450"/>
          <p14:tracePt t="50266" x="4313238" y="3473450"/>
          <p14:tracePt t="50299" x="4303713" y="3473450"/>
          <p14:tracePt t="50317" x="4295775" y="3473450"/>
          <p14:tracePt t="50465" x="4295775" y="3482975"/>
          <p14:tracePt t="50484" x="4295775" y="3490913"/>
          <p14:tracePt t="52895" x="4313238" y="3490913"/>
          <p14:tracePt t="52905" x="4348163" y="3490913"/>
          <p14:tracePt t="52916" x="4394200" y="3490913"/>
          <p14:tracePt t="52932" x="4491038" y="3500438"/>
          <p14:tracePt t="52949" x="4724400" y="3500438"/>
          <p14:tracePt t="52966" x="5037138" y="3500438"/>
          <p14:tracePt t="52982" x="5205413" y="3500438"/>
          <p14:tracePt t="52999" x="5545138" y="3500438"/>
          <p14:tracePt t="53016" x="5776913" y="3500438"/>
          <p14:tracePt t="53032" x="5830888" y="3500438"/>
          <p14:tracePt t="53049" x="5902325" y="3500438"/>
          <p14:tracePt t="53066" x="5946775" y="3509963"/>
          <p14:tracePt t="53083" x="6010275" y="3517900"/>
          <p14:tracePt t="53099" x="6062663" y="3527425"/>
          <p14:tracePt t="53116" x="6197600" y="3544888"/>
          <p14:tracePt t="53132" x="6402388" y="3589338"/>
          <p14:tracePt t="53149" x="6537325" y="3625850"/>
          <p14:tracePt t="53166" x="6965950" y="3714750"/>
          <p14:tracePt t="53182" x="7527925" y="3822700"/>
          <p14:tracePt t="53199" x="7831138" y="3867150"/>
          <p14:tracePt t="53216" x="8447088" y="3956050"/>
          <p14:tracePt t="53232" x="8813800" y="4017963"/>
          <p14:tracePt t="53249" x="8912225" y="4027488"/>
          <p14:tracePt t="53266" x="8991600" y="4044950"/>
          <p14:tracePt t="53282" x="9010650" y="4054475"/>
          <p14:tracePt t="53650" x="9001125" y="4044950"/>
          <p14:tracePt t="53660" x="8991600" y="4027488"/>
          <p14:tracePt t="53670" x="8991600" y="4017963"/>
          <p14:tracePt t="53682" x="8983663" y="4010025"/>
          <p14:tracePt t="53699" x="8974138" y="3990975"/>
          <p14:tracePt t="53716" x="8966200" y="3973513"/>
          <p14:tracePt t="53732" x="8956675" y="3938588"/>
          <p14:tracePt t="53749" x="8939213" y="3894138"/>
          <p14:tracePt t="53766" x="8939213" y="3875088"/>
          <p14:tracePt t="53782" x="8920163" y="3840163"/>
          <p14:tracePt t="53799" x="8902700" y="3795713"/>
          <p14:tracePt t="53816" x="8885238" y="3768725"/>
          <p14:tracePt t="53832" x="8840788" y="3687763"/>
          <p14:tracePt t="53849" x="8786813" y="3608388"/>
          <p14:tracePt t="53865" x="8759825" y="3562350"/>
          <p14:tracePt t="53882" x="8715375" y="3509963"/>
          <p14:tracePt t="53899" x="8688388" y="3473450"/>
          <p14:tracePt t="53916" x="8670925" y="3438525"/>
          <p14:tracePt t="53932" x="8661400" y="3429000"/>
          <p14:tracePt t="53949" x="8653463" y="3411538"/>
          <p14:tracePt t="53966" x="8643938" y="3402013"/>
          <p14:tracePt t="53982" x="8634413" y="3402013"/>
          <p14:tracePt t="53999" x="8599488" y="3384550"/>
          <p14:tracePt t="54016" x="8528050" y="3367088"/>
          <p14:tracePt t="54032" x="8447088" y="3340100"/>
          <p14:tracePt t="54049" x="8232775" y="3286125"/>
          <p14:tracePt t="54066" x="7626350" y="3179763"/>
          <p14:tracePt t="54082" x="7027863" y="3089275"/>
          <p14:tracePt t="54099" x="5518150" y="2938463"/>
          <p14:tracePt t="54115" x="4251325" y="2857500"/>
          <p14:tracePt t="54132" x="3813175" y="2840038"/>
          <p14:tracePt t="54149" x="3367088" y="2830513"/>
          <p14:tracePt t="54166" x="3133725" y="2830513"/>
          <p14:tracePt t="54182" x="3036888" y="2830513"/>
          <p14:tracePt t="54199" x="2911475" y="2847975"/>
          <p14:tracePt t="54216" x="2822575" y="2867025"/>
          <p14:tracePt t="54232" x="2776538" y="2884488"/>
          <p14:tracePt t="54249" x="2679700" y="2919413"/>
          <p14:tracePt t="54584" x="2679700" y="2928938"/>
          <p14:tracePt t="54592" x="2679700" y="2938463"/>
          <p14:tracePt t="54603" x="2679700" y="2946400"/>
          <p14:tracePt t="54616" x="2679700" y="2973388"/>
          <p14:tracePt t="54632" x="2679700" y="3036888"/>
          <p14:tracePt t="54649" x="2679700" y="3071813"/>
          <p14:tracePt t="54665" x="2679700" y="3143250"/>
          <p14:tracePt t="54682" x="2679700" y="3224213"/>
          <p14:tracePt t="54699" x="2679700" y="3259138"/>
          <p14:tracePt t="54701" x="2679700" y="3286125"/>
          <p14:tracePt t="54716" x="2679700" y="3313113"/>
          <p14:tracePt t="54732" x="2679700" y="3357563"/>
          <p14:tracePt t="54749" x="2679700" y="3375025"/>
          <p14:tracePt t="54765" x="2679700" y="3411538"/>
          <p14:tracePt t="54782" x="2679700" y="3455988"/>
          <p14:tracePt t="54799" x="2679700" y="3473450"/>
          <p14:tracePt t="54815" x="2679700" y="3490913"/>
          <p14:tracePt t="54832" x="2679700" y="3500438"/>
          <p14:tracePt t="54849" x="2679700" y="3509963"/>
          <p14:tracePt t="55129" x="2687638" y="3509963"/>
          <p14:tracePt t="55149" x="2697163" y="3517900"/>
          <p14:tracePt t="55158" x="2705100" y="3527425"/>
          <p14:tracePt t="55169" x="2724150" y="3527425"/>
          <p14:tracePt t="55182" x="2751138" y="3554413"/>
          <p14:tracePt t="55199" x="2813050" y="3581400"/>
          <p14:tracePt t="55216" x="2857500" y="3598863"/>
          <p14:tracePt t="55232" x="2938463" y="3625850"/>
          <p14:tracePt t="55249" x="3000375" y="3633788"/>
          <p14:tracePt t="55265" x="3044825" y="3643313"/>
          <p14:tracePt t="55282" x="3133725" y="3660775"/>
          <p14:tracePt t="55299" x="3232150" y="3670300"/>
          <p14:tracePt t="55316" x="3276600" y="3679825"/>
          <p14:tracePt t="55332" x="3384550" y="3687763"/>
          <p14:tracePt t="55349" x="3536950" y="3697288"/>
          <p14:tracePt t="55365" x="3608388" y="3705225"/>
          <p14:tracePt t="55382" x="3741738" y="3714750"/>
          <p14:tracePt t="55399" x="3840163" y="3724275"/>
          <p14:tracePt t="55415" x="3875088" y="3724275"/>
          <p14:tracePt t="55432" x="3919538" y="3724275"/>
          <p14:tracePt t="55449" x="3946525" y="3724275"/>
          <p14:tracePt t="55482" x="3956050" y="3724275"/>
          <p14:tracePt t="55499" x="3973513" y="3724275"/>
          <p14:tracePt t="55516" x="3983038" y="3724275"/>
          <p14:tracePt t="55565" x="3990975" y="3724275"/>
          <p14:tracePt t="56440" x="4010025" y="3724275"/>
          <p14:tracePt t="56449" x="4037013" y="3724275"/>
          <p14:tracePt t="56465" x="4062413" y="3714750"/>
          <p14:tracePt t="56482" x="4098925" y="3705225"/>
          <p14:tracePt t="56499" x="4125913" y="3705225"/>
          <p14:tracePt t="56532" x="4133850" y="3697288"/>
          <p14:tracePt t="56549" x="4152900" y="3697288"/>
          <p14:tracePt t="56582" x="4160838" y="3697288"/>
          <p14:tracePt t="56609" x="4170363" y="3697288"/>
          <p14:tracePt t="56628" x="4179888" y="3697288"/>
          <p14:tracePt t="56637" x="4187825" y="3697288"/>
          <p14:tracePt t="56657" x="4197350" y="3697288"/>
          <p14:tracePt t="56678" x="4205288" y="3697288"/>
          <p14:tracePt t="56697" x="4224338" y="3697288"/>
          <p14:tracePt t="56707" x="4232275" y="3697288"/>
          <p14:tracePt t="56718" x="4241800" y="3697288"/>
          <p14:tracePt t="56732" x="4251325" y="3697288"/>
          <p14:tracePt t="56749" x="4295775" y="3697288"/>
          <p14:tracePt t="56765" x="4313238" y="3697288"/>
          <p14:tracePt t="56782" x="4340225" y="3697288"/>
          <p14:tracePt t="56799" x="4348163" y="3697288"/>
          <p14:tracePt t="56815" x="4357688" y="3697288"/>
          <p14:tracePt t="56832" x="4367213" y="3697288"/>
          <p14:tracePt t="56849" x="4375150" y="3697288"/>
          <p14:tracePt t="56867" x="4384675" y="3697288"/>
          <p14:tracePt t="56916" x="4394200" y="3697288"/>
          <p14:tracePt t="56936" x="4402138" y="3697288"/>
          <p14:tracePt t="56965" x="4411663" y="3697288"/>
          <p14:tracePt t="56985" x="4419600" y="3697288"/>
          <p14:tracePt t="56995" x="4429125" y="3697288"/>
          <p14:tracePt t="57006" x="4438650" y="3705225"/>
          <p14:tracePt t="57015" x="4446588" y="3705225"/>
          <p14:tracePt t="57032" x="4456113" y="3714750"/>
          <p14:tracePt t="57049" x="4465638" y="3714750"/>
          <p14:tracePt t="57065" x="4473575" y="3714750"/>
          <p14:tracePt t="57082" x="4483100" y="3714750"/>
          <p14:tracePt t="57099" x="4491038" y="3714750"/>
          <p14:tracePt t="57115" x="4500563" y="3714750"/>
          <p14:tracePt t="58068" x="4491038" y="3714750"/>
          <p14:tracePt t="58078" x="4483100" y="3714750"/>
          <p14:tracePt t="58098" x="4473575" y="3714750"/>
          <p14:tracePt t="58118" x="4465638" y="3714750"/>
          <p14:tracePt t="58138" x="4456113" y="3714750"/>
          <p14:tracePt t="58148" x="4446588" y="3714750"/>
          <p14:tracePt t="58167" x="4438650" y="3714750"/>
          <p14:tracePt t="58187" x="4429125" y="3714750"/>
          <p14:tracePt t="58207" x="4429125" y="3705225"/>
          <p14:tracePt t="58246" x="4429125" y="3697288"/>
          <p14:tracePt t="58287" x="4429125" y="3687763"/>
          <p14:tracePt t="58326" x="4429125" y="3679825"/>
          <p14:tracePt t="58346" x="4429125" y="3670300"/>
          <p14:tracePt t="58495" x="4429125" y="3660775"/>
          <p14:tracePt t="58534" x="4429125" y="3652838"/>
          <p14:tracePt t="58554" x="4429125" y="3643313"/>
          <p14:tracePt t="58575" x="4429125" y="3625850"/>
          <p14:tracePt t="58594" x="4429125" y="3616325"/>
          <p14:tracePt t="58604" x="4429125" y="3608388"/>
          <p14:tracePt t="58615" x="4429125" y="3598863"/>
          <p14:tracePt t="58634" x="4429125" y="3589338"/>
          <p14:tracePt t="58653" x="4429125" y="3581400"/>
          <p14:tracePt t="58665" x="4438650" y="3581400"/>
          <p14:tracePt t="58682" x="4438650" y="3571875"/>
          <p14:tracePt t="58699" x="4456113" y="3562350"/>
          <p14:tracePt t="58715" x="4465638" y="3562350"/>
          <p14:tracePt t="58734" x="4473575" y="3562350"/>
          <p14:tracePt t="58764" x="4483100" y="3562350"/>
          <p14:tracePt t="58773" x="4491038" y="3562350"/>
          <p14:tracePt t="58793" x="4500563" y="3571875"/>
          <p14:tracePt t="58813" x="4510088" y="3571875"/>
          <p14:tracePt t="58823" x="4510088" y="3581400"/>
          <p14:tracePt t="58842" x="4518025" y="3589338"/>
          <p14:tracePt t="58863" x="4518025" y="3598863"/>
          <p14:tracePt t="58872" x="4518025" y="3608388"/>
          <p14:tracePt t="58892" x="4518025" y="3616325"/>
          <p14:tracePt t="58902" x="4518025" y="3625850"/>
          <p14:tracePt t="58922" x="4518025" y="3633788"/>
          <p14:tracePt t="58932" x="4518025" y="3643313"/>
          <p14:tracePt t="58952" x="4518025" y="3652838"/>
          <p14:tracePt t="58972" x="4518025" y="3660775"/>
          <p14:tracePt t="58991" x="4518025" y="3670300"/>
          <p14:tracePt t="59002" x="4518025" y="3679825"/>
          <p14:tracePt t="59021" x="4510088" y="3687763"/>
          <p14:tracePt t="59041" x="4500563" y="3687763"/>
          <p14:tracePt t="59061" x="4491038" y="3687763"/>
          <p14:tracePt t="59071" x="4483100" y="3687763"/>
          <p14:tracePt t="59082" x="4465638" y="3687763"/>
          <p14:tracePt t="59099" x="4419600" y="3687763"/>
          <p14:tracePt t="59115" x="4411663" y="3679825"/>
          <p14:tracePt t="59132" x="4384675" y="3670300"/>
          <p14:tracePt t="59149" x="4367213" y="3660775"/>
          <p14:tracePt t="59165" x="4357688" y="3652838"/>
          <p14:tracePt t="59182" x="4348163" y="3625850"/>
          <p14:tracePt t="59199" x="4330700" y="3598863"/>
          <p14:tracePt t="59215" x="4330700" y="3581400"/>
          <p14:tracePt t="59232" x="4313238" y="3562350"/>
          <p14:tracePt t="59249" x="4313238" y="3554413"/>
          <p14:tracePt t="59265" x="4313238" y="3544888"/>
          <p14:tracePt t="59282" x="4303713" y="3536950"/>
          <p14:tracePt t="59299" x="4295775" y="3527425"/>
          <p14:tracePt t="59315" x="4295775" y="3517900"/>
          <p14:tracePt t="59332" x="4295775" y="3509963"/>
          <p14:tracePt t="59349" x="4295775" y="3500438"/>
          <p14:tracePt t="59365" x="4295775" y="3490913"/>
          <p14:tracePt t="59382" x="4295775" y="3482975"/>
          <p14:tracePt t="59399" x="4295775" y="3473450"/>
          <p14:tracePt t="59415" x="4295775" y="3465513"/>
          <p14:tracePt t="59432" x="4295775" y="3455988"/>
          <p14:tracePt t="59449" x="4295775" y="3446463"/>
          <p14:tracePt t="59482" x="4295775" y="3438525"/>
          <p14:tracePt t="59499" x="4303713" y="3429000"/>
          <p14:tracePt t="59538" x="4313238" y="3429000"/>
          <p14:tracePt t="59557" x="4322763" y="3429000"/>
          <p14:tracePt t="59577" x="4330700" y="3429000"/>
          <p14:tracePt t="59587" x="4340225" y="3429000"/>
          <p14:tracePt t="59607" x="4348163" y="3429000"/>
          <p14:tracePt t="59627" x="4357688" y="3429000"/>
          <p14:tracePt t="59637" x="4357688" y="3438525"/>
          <p14:tracePt t="59667" x="4367213" y="3446463"/>
          <p14:tracePt t="59687" x="4375150" y="3455988"/>
          <p14:tracePt t="59706" x="4375150" y="3465513"/>
          <p14:tracePt t="59716" x="4375150" y="3473450"/>
          <p14:tracePt t="59726" x="4375150" y="3482975"/>
          <p14:tracePt t="59736" x="4375150" y="3490913"/>
          <p14:tracePt t="59749" x="4375150" y="3500438"/>
          <p14:tracePt t="59766" x="4375150" y="3527425"/>
          <p14:tracePt t="59782" x="4384675" y="3536950"/>
          <p14:tracePt t="59799" x="4384675" y="3562350"/>
          <p14:tracePt t="59815" x="4394200" y="3589338"/>
          <p14:tracePt t="59848" x="4394200" y="3598863"/>
          <p14:tracePt t="59865" x="4394200" y="3608388"/>
          <p14:tracePt t="59882" x="4394200" y="3616325"/>
          <p14:tracePt t="59899" x="4394200" y="3625850"/>
          <p14:tracePt t="59915" x="4394200" y="3633788"/>
          <p14:tracePt t="59932" x="4394200" y="3643313"/>
          <p14:tracePt t="59948" x="4394200" y="3652838"/>
          <p14:tracePt t="59965" x="4394200" y="3660775"/>
          <p14:tracePt t="59982" x="4394200" y="3670300"/>
          <p14:tracePt t="59999" x="4394200" y="3679825"/>
          <p14:tracePt t="60015" x="4394200" y="3687763"/>
          <p14:tracePt t="60032" x="4384675" y="3697288"/>
          <p14:tracePt t="60049" x="4384675" y="3705225"/>
          <p14:tracePt t="60065" x="4384675" y="3714750"/>
          <p14:tracePt t="60123" x="4375150" y="3714750"/>
          <p14:tracePt t="60152" x="4367213" y="3714750"/>
          <p14:tracePt t="60173" x="4357688" y="3714750"/>
          <p14:tracePt t="60183" x="4357688" y="3705225"/>
          <p14:tracePt t="60193" x="4348163" y="3705225"/>
          <p14:tracePt t="60202" x="4340225" y="3697288"/>
          <p14:tracePt t="60215" x="4340225" y="3687763"/>
          <p14:tracePt t="60232" x="4330700" y="3679825"/>
          <p14:tracePt t="60249" x="4322763" y="3679825"/>
          <p14:tracePt t="60265" x="4313238" y="3670300"/>
          <p14:tracePt t="60282" x="4303713" y="3652838"/>
          <p14:tracePt t="60315" x="4295775" y="3643313"/>
          <p14:tracePt t="60332" x="4295775" y="3633788"/>
          <p14:tracePt t="60349" x="4295775" y="3625850"/>
          <p14:tracePt t="60365" x="4295775" y="3616325"/>
          <p14:tracePt t="60382" x="4295775" y="3608388"/>
          <p14:tracePt t="60399" x="4295775" y="3598863"/>
          <p14:tracePt t="60415" x="4295775" y="3589338"/>
          <p14:tracePt t="60432" x="4295775" y="3581400"/>
          <p14:tracePt t="60449" x="4295775" y="3571875"/>
          <p14:tracePt t="60465" x="4295775" y="3562350"/>
          <p14:tracePt t="60482" x="4295775" y="3554413"/>
          <p14:tracePt t="60499" x="4295775" y="3544888"/>
          <p14:tracePt t="60515" x="4295775" y="3536950"/>
          <p14:tracePt t="60532" x="4295775" y="3527425"/>
          <p14:tracePt t="60551" x="4295775" y="3517900"/>
          <p14:tracePt t="60565" x="4295775" y="3509963"/>
          <p14:tracePt t="60590" x="4295775" y="3500438"/>
          <p14:tracePt t="60610" x="4303713" y="3500438"/>
          <p14:tracePt t="60620" x="4313238" y="3490913"/>
          <p14:tracePt t="60640" x="4322763" y="3490913"/>
          <p14:tracePt t="60659" x="4330700" y="3490913"/>
          <p14:tracePt t="60679" x="4340225" y="3490913"/>
          <p14:tracePt t="60689" x="4348163" y="3490913"/>
          <p14:tracePt t="60709" x="4357688" y="3490913"/>
          <p14:tracePt t="60729" x="4367213" y="3490913"/>
          <p14:tracePt t="60748" x="4375150" y="3490913"/>
          <p14:tracePt t="60769" x="4384675" y="3490913"/>
          <p14:tracePt t="60778" x="4394200" y="3490913"/>
          <p14:tracePt t="60798" x="4402138" y="3490913"/>
          <p14:tracePt t="60819" x="4411663" y="3490913"/>
          <p14:tracePt t="60838" x="4419600" y="3490913"/>
          <p14:tracePt t="60848" x="4429125" y="3490913"/>
          <p14:tracePt t="60867" x="4438650" y="3490913"/>
          <p14:tracePt t="60888" x="4446588" y="3490913"/>
          <p14:tracePt t="60908" x="4456113" y="3490913"/>
          <p14:tracePt t="60917" x="4465638" y="3500438"/>
          <p14:tracePt t="60938" x="4473575" y="3500438"/>
          <p14:tracePt t="60947" x="4473575" y="3509963"/>
          <p14:tracePt t="60957" x="4483100" y="3517900"/>
          <p14:tracePt t="60977" x="4483100" y="3527425"/>
          <p14:tracePt t="60986" x="4491038" y="3527425"/>
          <p14:tracePt t="60999" x="4491038" y="3536950"/>
          <p14:tracePt t="61017" x="4500563" y="3544888"/>
          <p14:tracePt t="61032" x="4500563" y="3554413"/>
          <p14:tracePt t="61048" x="4500563" y="3562350"/>
          <p14:tracePt t="61067" x="4500563" y="3571875"/>
          <p14:tracePt t="61086" x="4500563" y="3581400"/>
          <p14:tracePt t="61098" x="4500563" y="3589338"/>
          <p14:tracePt t="61117" x="4500563" y="3598863"/>
          <p14:tracePt t="61136" x="4500563" y="3608388"/>
          <p14:tracePt t="61149" x="4491038" y="3608388"/>
          <p14:tracePt t="61166" x="4491038" y="3625850"/>
          <p14:tracePt t="61182" x="4483100" y="3625850"/>
          <p14:tracePt t="61199" x="4473575" y="3633788"/>
          <p14:tracePt t="61216" x="4465638" y="3643313"/>
          <p14:tracePt t="61232" x="4456113" y="3643313"/>
          <p14:tracePt t="61249" x="4446588" y="3652838"/>
          <p14:tracePt t="61265" x="4438650" y="3652838"/>
          <p14:tracePt t="61298" x="4419600" y="3652838"/>
          <p14:tracePt t="61315" x="4411663" y="3652838"/>
          <p14:tracePt t="61348" x="4402138" y="3652838"/>
          <p14:tracePt t="61365" x="4384675" y="3652838"/>
          <p14:tracePt t="61398" x="4375150" y="3652838"/>
          <p14:tracePt t="61423" x="4375150" y="3643313"/>
          <p14:tracePt t="61435" x="4367213" y="3643313"/>
          <p14:tracePt t="61448" x="4367213" y="3633788"/>
          <p14:tracePt t="61465" x="4367213" y="3625850"/>
          <p14:tracePt t="61482" x="4367213" y="3616325"/>
          <p14:tracePt t="61499" x="4367213" y="3608388"/>
          <p14:tracePt t="61515" x="4367213" y="3598863"/>
          <p14:tracePt t="61534" x="4367213" y="3589338"/>
          <p14:tracePt t="61549" x="4367213" y="3581400"/>
          <p14:tracePt t="61565" x="4367213" y="3571875"/>
          <p14:tracePt t="61583" x="4367213" y="3562350"/>
          <p14:tracePt t="61603" x="4367213" y="3554413"/>
          <p14:tracePt t="61615" x="4367213" y="3544888"/>
          <p14:tracePt t="61633" x="4367213" y="3536950"/>
          <p14:tracePt t="61662" x="4367213" y="3527425"/>
          <p14:tracePt t="61712" x="4367213" y="3517900"/>
          <p14:tracePt t="61821" x="4375150" y="3517900"/>
          <p14:tracePt t="61861" x="4384675" y="3517900"/>
          <p14:tracePt t="61880" x="4394200" y="3517900"/>
          <p14:tracePt t="61921" x="4402138" y="3527425"/>
          <p14:tracePt t="61960" x="4402138" y="3536950"/>
          <p14:tracePt t="61990" x="4411663" y="3536950"/>
          <p14:tracePt t="62000" x="4411663" y="3544888"/>
          <p14:tracePt t="62019" x="4411663" y="3554413"/>
          <p14:tracePt t="62099" x="4411663" y="3562350"/>
          <p14:tracePt t="62676" x="4419600" y="3571875"/>
          <p14:tracePt t="62744" x="4419600" y="3581400"/>
          <p14:tracePt t="62765" x="4419600" y="3589338"/>
          <p14:tracePt t="62805" x="4419600" y="3598863"/>
          <p14:tracePt t="62845" x="4419600" y="3608388"/>
          <p14:tracePt t="62863" x="4411663" y="3608388"/>
          <p14:tracePt t="62875" x="4411663" y="3616325"/>
          <p14:tracePt t="62884" x="4402138" y="3625850"/>
          <p14:tracePt t="62903" x="4384675" y="3633788"/>
          <p14:tracePt t="62915" x="4357688" y="3643313"/>
          <p14:tracePt t="62932" x="4330700" y="3643313"/>
          <p14:tracePt t="62948" x="4241800" y="3670300"/>
          <p14:tracePt t="62965" x="4108450" y="3714750"/>
          <p14:tracePt t="62982" x="3938588" y="3768725"/>
          <p14:tracePt t="62999" x="3848100" y="3795713"/>
          <p14:tracePt t="63015" x="3687763" y="3848100"/>
          <p14:tracePt t="63032" x="3527425" y="3911600"/>
          <p14:tracePt t="63049" x="3438525" y="3938588"/>
          <p14:tracePt t="63065" x="3259138" y="3990975"/>
          <p14:tracePt t="63082" x="3036888" y="4044950"/>
          <p14:tracePt t="63099" x="2928938" y="4062413"/>
          <p14:tracePt t="63115" x="2724150" y="4081463"/>
          <p14:tracePt t="63132" x="2554288" y="4098925"/>
          <p14:tracePt t="63148" x="2482850" y="4108450"/>
          <p14:tracePt t="63165" x="2330450" y="4108450"/>
          <p14:tracePt t="63182" x="2187575" y="4108450"/>
          <p14:tracePt t="63199" x="2125663" y="4108450"/>
          <p14:tracePt t="63215" x="2027238" y="4116388"/>
          <p14:tracePt t="63232" x="1938338" y="4125913"/>
          <p14:tracePt t="63248" x="1901825" y="4133850"/>
          <p14:tracePt t="63265" x="1847850" y="4143375"/>
          <p14:tracePt t="63282" x="1812925" y="4160838"/>
          <p14:tracePt t="63315" x="1803400" y="4160838"/>
          <p14:tracePt t="63332" x="1785938" y="4170363"/>
          <p14:tracePt t="65674" x="1795463" y="4170363"/>
          <p14:tracePt t="65684" x="1812925" y="4179888"/>
          <p14:tracePt t="65693" x="1866900" y="4187825"/>
          <p14:tracePt t="65703" x="1938338" y="4197350"/>
          <p14:tracePt t="65715" x="2036763" y="4205288"/>
          <p14:tracePt t="65732" x="2214563" y="4224338"/>
          <p14:tracePt t="65748" x="2312988" y="4232275"/>
          <p14:tracePt t="65765" x="2490788" y="4251325"/>
          <p14:tracePt t="65782" x="2571750" y="4259263"/>
          <p14:tracePt t="65798" x="2741613" y="4276725"/>
          <p14:tracePt t="65815" x="2884488" y="4286250"/>
          <p14:tracePt t="65832" x="3000375" y="4295775"/>
          <p14:tracePt t="65848" x="3036888" y="4295775"/>
          <p14:tracePt t="65865" x="3089275" y="4295775"/>
          <p14:tracePt t="65882" x="3125788" y="4303713"/>
          <p14:tracePt t="65898" x="3133725" y="4303713"/>
          <p14:tracePt t="65915" x="3143250" y="4303713"/>
          <p14:tracePt t="65932" x="3152775" y="4303713"/>
          <p14:tracePt t="65948" x="3160713" y="4303713"/>
          <p14:tracePt t="65965" x="3170238" y="4303713"/>
          <p14:tracePt t="65982" x="3179763" y="4303713"/>
          <p14:tracePt t="66015" x="3187700" y="4303713"/>
          <p14:tracePt t="66051" x="3197225" y="4303713"/>
          <p14:tracePt t="66974" x="3214688" y="4303713"/>
          <p14:tracePt t="66984" x="3251200" y="4303713"/>
          <p14:tracePt t="66993" x="3313113" y="4303713"/>
          <p14:tracePt t="67003" x="3402013" y="4295775"/>
          <p14:tracePt t="67015" x="3509963" y="4276725"/>
          <p14:tracePt t="67032" x="3633788" y="4268788"/>
          <p14:tracePt t="67048" x="3894138" y="4251325"/>
          <p14:tracePt t="67065" x="4152900" y="4241800"/>
          <p14:tracePt t="67082" x="4286250" y="4232275"/>
          <p14:tracePt t="67098" x="4500563" y="4232275"/>
          <p14:tracePt t="67115" x="4643438" y="4224338"/>
          <p14:tracePt t="67132" x="4724400" y="4224338"/>
          <p14:tracePt t="67148" x="4751388" y="4224338"/>
          <p14:tracePt t="67165" x="4786313" y="4224338"/>
          <p14:tracePt t="67182" x="4803775" y="4224338"/>
          <p14:tracePt t="67215" x="4813300" y="4224338"/>
          <p14:tracePt t="67559" x="4830763" y="4224338"/>
          <p14:tracePt t="67570" x="4857750" y="4224338"/>
          <p14:tracePt t="67579" x="4911725" y="4224338"/>
          <p14:tracePt t="67589" x="4983163" y="4224338"/>
          <p14:tracePt t="67600" x="5081588" y="4232275"/>
          <p14:tracePt t="67615" x="5187950" y="4241800"/>
          <p14:tracePt t="67632" x="5510213" y="4259263"/>
          <p14:tracePt t="67649" x="5840413" y="4286250"/>
          <p14:tracePt t="67665" x="5946775" y="4295775"/>
          <p14:tracePt t="67682" x="6116638" y="4303713"/>
          <p14:tracePt t="67698" x="6205538" y="4303713"/>
          <p14:tracePt t="67715" x="6224588" y="4303713"/>
          <p14:tracePt t="67732" x="6251575" y="4303713"/>
          <p14:tracePt t="67748" x="6259513" y="4303713"/>
          <p14:tracePt t="67765" x="6269038" y="4303713"/>
          <p14:tracePt t="67782" x="6276975" y="4303713"/>
          <p14:tracePt t="67798" x="6286500" y="4303713"/>
          <p14:tracePt t="68771" x="6286500" y="4295775"/>
          <p14:tracePt t="68792" x="6296025" y="4295775"/>
          <p14:tracePt t="68830" x="6303963" y="4295775"/>
          <p14:tracePt t="68851" x="6313488" y="4295775"/>
          <p14:tracePt t="68870" x="6313488" y="4286250"/>
          <p14:tracePt t="68881" x="6323013" y="4286250"/>
          <p14:tracePt t="68900" x="6330950" y="4286250"/>
          <p14:tracePt t="68911" x="6330950" y="4276725"/>
          <p14:tracePt t="68920" x="6340475" y="4276725"/>
          <p14:tracePt t="68931" x="6348413" y="4268788"/>
          <p14:tracePt t="68948" x="6348413" y="4259263"/>
          <p14:tracePt t="68965" x="6357938" y="4251325"/>
          <p14:tracePt t="68982" x="6367463" y="4241800"/>
          <p14:tracePt t="68998" x="6375400" y="4241800"/>
          <p14:tracePt t="69015" x="6394450" y="4224338"/>
          <p14:tracePt t="69032" x="6411913" y="4205288"/>
          <p14:tracePt t="69048" x="6446838" y="4187825"/>
          <p14:tracePt t="69065" x="6465888" y="4170363"/>
          <p14:tracePt t="69081" x="6510338" y="4133850"/>
          <p14:tracePt t="69098" x="6537325" y="4098925"/>
          <p14:tracePt t="69115" x="6545263" y="4081463"/>
          <p14:tracePt t="69131" x="6562725" y="4037013"/>
          <p14:tracePt t="69148" x="6572250" y="4000500"/>
          <p14:tracePt t="69165" x="6572250" y="3983038"/>
          <p14:tracePt t="69182" x="6589713" y="3938588"/>
          <p14:tracePt t="69198" x="6589713" y="3894138"/>
          <p14:tracePt t="69215" x="6589713" y="3875088"/>
          <p14:tracePt t="69218" x="6589713" y="3857625"/>
          <p14:tracePt t="69231" x="6589713" y="3840163"/>
          <p14:tracePt t="69248" x="6589713" y="3813175"/>
          <p14:tracePt t="69265" x="6589713" y="3803650"/>
          <p14:tracePt t="69282" x="6581775" y="3759200"/>
          <p14:tracePt t="69298" x="6562725" y="3741738"/>
          <p14:tracePt t="69315" x="6562725" y="3724275"/>
          <p14:tracePt t="69332" x="6545263" y="3714750"/>
          <p14:tracePt t="69348" x="6537325" y="3705225"/>
          <p14:tracePt t="69365" x="6537325" y="3697288"/>
          <p14:tracePt t="69382" x="6527800" y="3687763"/>
          <p14:tracePt t="69398" x="6500813" y="3679825"/>
          <p14:tracePt t="69415" x="6483350" y="3660775"/>
          <p14:tracePt t="69432" x="6429375" y="3616325"/>
          <p14:tracePt t="69448" x="6367463" y="3562350"/>
          <p14:tracePt t="69465" x="6303963" y="3500438"/>
          <p14:tracePt t="69481" x="6259513" y="3473450"/>
          <p14:tracePt t="69498" x="6197600" y="3429000"/>
          <p14:tracePt t="69515" x="6153150" y="3394075"/>
          <p14:tracePt t="69532" x="6134100" y="3394075"/>
          <p14:tracePt t="69548" x="6089650" y="3375025"/>
          <p14:tracePt t="69565" x="6037263" y="3367088"/>
          <p14:tracePt t="69581" x="6010275" y="3357563"/>
          <p14:tracePt t="69598" x="5929313" y="3340100"/>
          <p14:tracePt t="69615" x="5848350" y="3340100"/>
          <p14:tracePt t="69631" x="5803900" y="3340100"/>
          <p14:tracePt t="69648" x="5715000" y="3340100"/>
          <p14:tracePt t="69665" x="5608638" y="3348038"/>
          <p14:tracePt t="69681" x="5562600" y="3357563"/>
          <p14:tracePt t="69698" x="5465763" y="3375025"/>
          <p14:tracePt t="69715" x="5357813" y="3419475"/>
          <p14:tracePt t="69731" x="5303838" y="3446463"/>
          <p14:tracePt t="69748" x="5232400" y="3482975"/>
          <p14:tracePt t="69765" x="5180013" y="3509963"/>
          <p14:tracePt t="69782" x="5153025" y="3527425"/>
          <p14:tracePt t="69798" x="5143500" y="3536950"/>
          <p14:tracePt t="69815" x="5133975" y="3554413"/>
          <p14:tracePt t="69848" x="5126038" y="3571875"/>
          <p14:tracePt t="69865" x="5126038" y="3581400"/>
          <p14:tracePt t="69898" x="5126038" y="3589338"/>
          <p14:tracePt t="69915" x="5126038" y="3608388"/>
          <p14:tracePt t="69931" x="5126038" y="3616325"/>
          <p14:tracePt t="69948" x="5133975" y="3616325"/>
          <p14:tracePt t="69965" x="5143500" y="3625850"/>
          <p14:tracePt t="69982" x="5143500" y="3633788"/>
          <p14:tracePt t="69998" x="5153025" y="3643313"/>
          <p14:tracePt t="70015" x="5170488" y="3652838"/>
          <p14:tracePt t="70032" x="5180013" y="3660775"/>
          <p14:tracePt t="70048" x="5180013" y="3670300"/>
          <p14:tracePt t="70065" x="5187950" y="3679825"/>
          <p14:tracePt t="70082" x="5205413" y="3687763"/>
          <p14:tracePt t="70098" x="5205413" y="3697288"/>
          <p14:tracePt t="70115" x="5232400" y="3705225"/>
          <p14:tracePt t="70132" x="5259388" y="3751263"/>
          <p14:tracePt t="70148" x="5268913" y="3768725"/>
          <p14:tracePt t="70165" x="5313363" y="3813175"/>
          <p14:tracePt t="70182" x="5348288" y="3867150"/>
          <p14:tracePt t="70198" x="5367338" y="3884613"/>
          <p14:tracePt t="70215" x="5384800" y="3911600"/>
          <p14:tracePt t="70232" x="5394325" y="3919538"/>
          <p14:tracePt t="70248" x="5394325" y="3929063"/>
          <p14:tracePt t="70265" x="5411788" y="3938588"/>
          <p14:tracePt t="70281" x="5411788" y="3946525"/>
          <p14:tracePt t="70298" x="5419725" y="3946525"/>
          <p14:tracePt t="70331" x="5429250" y="3946525"/>
          <p14:tracePt t="73149" x="5429250" y="3956050"/>
          <p14:tracePt t="73160" x="5411788" y="3956050"/>
          <p14:tracePt t="73169" x="5357813" y="3965575"/>
          <p14:tracePt t="73181" x="5295900" y="3973513"/>
          <p14:tracePt t="73198" x="5143500" y="4037013"/>
          <p14:tracePt t="73215" x="5081588" y="4054475"/>
          <p14:tracePt t="73231" x="4973638" y="4081463"/>
          <p14:tracePt t="73248" x="4848225" y="4116388"/>
          <p14:tracePt t="73265" x="4768850" y="4133850"/>
          <p14:tracePt t="73281" x="4625975" y="4179888"/>
          <p14:tracePt t="73298" x="4473575" y="4224338"/>
          <p14:tracePt t="73315" x="4402138" y="4241800"/>
          <p14:tracePt t="73331" x="4251325" y="4286250"/>
          <p14:tracePt t="73348" x="4081463" y="4330700"/>
          <p14:tracePt t="73365" x="3983038" y="4348163"/>
          <p14:tracePt t="73381" x="3813175" y="4384675"/>
          <p14:tracePt t="73398" x="3660775" y="4411663"/>
          <p14:tracePt t="73415" x="3616325" y="4419600"/>
          <p14:tracePt t="73431" x="3527425" y="4438650"/>
          <p14:tracePt t="73448" x="3438525" y="4456113"/>
          <p14:tracePt t="73465" x="3394075" y="4456113"/>
          <p14:tracePt t="73481" x="3268663" y="4465638"/>
          <p14:tracePt t="73498" x="3062288" y="4483100"/>
          <p14:tracePt t="73515" x="2955925" y="4483100"/>
          <p14:tracePt t="73531" x="2768600" y="4491038"/>
          <p14:tracePt t="73548" x="2598738" y="4500563"/>
          <p14:tracePt t="73565" x="2473325" y="4510088"/>
          <p14:tracePt t="73581" x="2438400" y="4518025"/>
          <p14:tracePt t="73598" x="2384425" y="4518025"/>
          <p14:tracePt t="73615" x="2347913" y="4518025"/>
          <p14:tracePt t="73631" x="2339975" y="4518025"/>
          <p14:tracePt t="73648" x="2330450" y="4518025"/>
          <p14:tracePt t="73665" x="2322513" y="4518025"/>
          <p14:tracePt t="73681" x="2312988" y="4518025"/>
          <p14:tracePt t="73698" x="2303463" y="4518025"/>
          <p14:tracePt t="73715" x="2295525" y="4518025"/>
          <p14:tracePt t="73734" x="2286000" y="4518025"/>
          <p14:tracePt t="73775" x="2276475" y="4518025"/>
          <p14:tracePt t="74350" x="2286000" y="4518025"/>
          <p14:tracePt t="74370" x="2295525" y="4518025"/>
          <p14:tracePt t="74399" x="2295525" y="4510088"/>
          <p14:tracePt t="74410" x="2303463" y="4510088"/>
          <p14:tracePt t="74429" x="2303463" y="4500563"/>
          <p14:tracePt t="74449" x="2312988" y="4500563"/>
          <p14:tracePt t="74499" x="2322513" y="4500563"/>
          <p14:tracePt t="74509" x="2322513" y="4491038"/>
          <p14:tracePt t="74519" x="2330450" y="4491038"/>
          <p14:tracePt t="74568" x="2339975" y="4491038"/>
          <p14:tracePt t="74610" x="2347913" y="4491038"/>
          <p14:tracePt t="74628" x="2357438" y="4491038"/>
          <p14:tracePt t="74638" x="2366963" y="4491038"/>
          <p14:tracePt t="74657" x="2374900" y="4491038"/>
          <p14:tracePt t="74668" x="2393950" y="4491038"/>
          <p14:tracePt t="74681" x="2411413" y="4491038"/>
          <p14:tracePt t="74698" x="2446338" y="4491038"/>
          <p14:tracePt t="74715" x="2465388" y="4491038"/>
          <p14:tracePt t="74717" x="2482850" y="4491038"/>
          <p14:tracePt t="74731" x="2500313" y="4491038"/>
          <p14:tracePt t="74748" x="2544763" y="4491038"/>
          <p14:tracePt t="74765" x="2562225" y="4491038"/>
          <p14:tracePt t="74781" x="2598738" y="4500563"/>
          <p14:tracePt t="74798" x="2616200" y="4500563"/>
          <p14:tracePt t="74815" x="2625725" y="4500563"/>
          <p14:tracePt t="74831" x="2633663" y="4510088"/>
          <p14:tracePt t="74848" x="2643188" y="4518025"/>
          <p14:tracePt t="74865" x="2652713" y="4518025"/>
          <p14:tracePt t="74881" x="2660650" y="4518025"/>
          <p14:tracePt t="74898" x="2670175" y="4527550"/>
          <p14:tracePt t="74915" x="2679700" y="4527550"/>
          <p14:tracePt t="74931" x="2687638" y="4537075"/>
          <p14:tracePt t="74948" x="2697163" y="4537075"/>
          <p14:tracePt t="74981" x="2705100" y="4537075"/>
          <p14:tracePt t="74998" x="2714625" y="4537075"/>
          <p14:tracePt t="75016" x="2724150" y="4537075"/>
          <p14:tracePt t="75155" x="2724150" y="4545013"/>
          <p14:tracePt t="75750" x="2732088" y="4545013"/>
          <p14:tracePt t="75829" x="2741613" y="4545013"/>
          <p14:tracePt t="75849" x="2759075" y="4545013"/>
          <p14:tracePt t="75859" x="2776538" y="4545013"/>
          <p14:tracePt t="75869" x="2795588" y="4545013"/>
          <p14:tracePt t="75881" x="2813050" y="4545013"/>
          <p14:tracePt t="75898" x="2867025" y="4545013"/>
          <p14:tracePt t="75915" x="2894013" y="4545013"/>
          <p14:tracePt t="75931" x="2965450" y="4554538"/>
          <p14:tracePt t="75948" x="3027363" y="4554538"/>
          <p14:tracePt t="75965" x="3054350" y="4554538"/>
          <p14:tracePt t="75981" x="3089275" y="4554538"/>
          <p14:tracePt t="75998" x="3108325" y="4554538"/>
          <p14:tracePt t="76031" x="3116263" y="4554538"/>
          <p14:tracePt t="76048" x="3125788" y="4554538"/>
          <p14:tracePt t="76067" x="3133725" y="4554538"/>
          <p14:tracePt t="76087" x="3143250" y="4554538"/>
          <p14:tracePt t="76147" x="3152775" y="4554538"/>
          <p14:tracePt t="76753" x="3160713" y="4554538"/>
          <p14:tracePt t="76773" x="3170238" y="4554538"/>
          <p14:tracePt t="76783" x="3179763" y="4554538"/>
          <p14:tracePt t="76803" x="3187700" y="4554538"/>
          <p14:tracePt t="76822" x="3197225" y="4554538"/>
          <p14:tracePt t="76842" x="3205163" y="4554538"/>
          <p14:tracePt t="76852" x="3214688" y="4554538"/>
          <p14:tracePt t="76872" x="3224213" y="4554538"/>
          <p14:tracePt t="77001" x="3232150" y="4554538"/>
          <p14:tracePt t="77328" x="3241675" y="4554538"/>
          <p14:tracePt t="77339" x="3251200" y="4554538"/>
          <p14:tracePt t="77349" x="3259138" y="4554538"/>
          <p14:tracePt t="77364" x="3268663" y="4554538"/>
          <p14:tracePt t="77381" x="3303588" y="4562475"/>
          <p14:tracePt t="77398" x="3348038" y="4572000"/>
          <p14:tracePt t="77415" x="3367088" y="4572000"/>
          <p14:tracePt t="77431" x="3402013" y="4572000"/>
          <p14:tracePt t="77448" x="3411538" y="4572000"/>
          <p14:tracePt t="77465" x="3419475" y="4581525"/>
          <p14:tracePt t="77481" x="3429000" y="4581525"/>
          <p14:tracePt t="77498" x="3438525" y="4581525"/>
          <p14:tracePt t="77514" x="3446463" y="4581525"/>
          <p14:tracePt t="77558" x="3455988" y="4581525"/>
          <p14:tracePt t="77895" x="3465513" y="4581525"/>
          <p14:tracePt t="77905" x="3490913" y="4581525"/>
          <p14:tracePt t="77915" x="3536950" y="4581525"/>
          <p14:tracePt t="77931" x="3589338" y="4581525"/>
          <p14:tracePt t="77948" x="3705225" y="4581525"/>
          <p14:tracePt t="77965" x="3803650" y="4581525"/>
          <p14:tracePt t="77981" x="3848100" y="4581525"/>
          <p14:tracePt t="77998" x="3919538" y="4581525"/>
          <p14:tracePt t="78014" x="3965575" y="4572000"/>
          <p14:tracePt t="78031" x="3990975" y="4572000"/>
          <p14:tracePt t="78048" x="4027488" y="4572000"/>
          <p14:tracePt t="78064" x="4054475" y="4572000"/>
          <p14:tracePt t="78081" x="4062413" y="4572000"/>
          <p14:tracePt t="78098" x="4071938" y="4572000"/>
          <p14:tracePt t="78115" x="4081463" y="4572000"/>
          <p14:tracePt t="78131" x="4089400" y="4572000"/>
          <p14:tracePt t="78148" x="4098925" y="4572000"/>
          <p14:tracePt t="78164" x="4116388" y="4572000"/>
          <p14:tracePt t="78181" x="4133850" y="4572000"/>
          <p14:tracePt t="78198" x="4160838" y="4572000"/>
          <p14:tracePt t="78214" x="4197350" y="4572000"/>
          <p14:tracePt t="78233" x="4205288" y="4572000"/>
          <p14:tracePt t="78253" x="4214813" y="4572000"/>
          <p14:tracePt t="78272" x="4224338" y="4572000"/>
          <p14:tracePt t="78283" x="4232275" y="4572000"/>
          <p14:tracePt t="78302" x="4241800" y="4572000"/>
          <p14:tracePt t="78690" x="4251325" y="4572000"/>
          <p14:tracePt t="78699" x="4276725" y="4572000"/>
          <p14:tracePt t="78709" x="4322763" y="4562475"/>
          <p14:tracePt t="78719" x="4367213" y="4562475"/>
          <p14:tracePt t="78731" x="4419600" y="4562475"/>
          <p14:tracePt t="78748" x="4491038" y="4562475"/>
          <p14:tracePt t="78764" x="4518025" y="4562475"/>
          <p14:tracePt t="78781" x="4562475" y="4562475"/>
          <p14:tracePt t="78798" x="4608513" y="4562475"/>
          <p14:tracePt t="78814" x="4625975" y="4562475"/>
          <p14:tracePt t="78831" x="4660900" y="4562475"/>
          <p14:tracePt t="78848" x="4670425" y="4562475"/>
          <p14:tracePt t="78881" x="4679950" y="4562475"/>
          <p14:tracePt t="78898" x="4697413" y="4562475"/>
          <p14:tracePt t="78931" x="4705350" y="4562475"/>
          <p14:tracePt t="78948" x="4714875" y="4562475"/>
          <p14:tracePt t="78977" x="4724400" y="4562475"/>
          <p14:tracePt t="78997" x="4732338" y="4562475"/>
          <p14:tracePt t="79126" x="4741863" y="4562475"/>
          <p14:tracePt t="79137" x="4759325" y="4554538"/>
          <p14:tracePt t="79148" x="4786313" y="4545013"/>
          <p14:tracePt t="79165" x="4822825" y="4545013"/>
          <p14:tracePt t="79181" x="4919663" y="4537075"/>
          <p14:tracePt t="79198" x="5018088" y="4527550"/>
          <p14:tracePt t="79215" x="5072063" y="4518025"/>
          <p14:tracePt t="79217" x="5116513" y="4518025"/>
          <p14:tracePt t="79231" x="5160963" y="4510088"/>
          <p14:tracePt t="79248" x="5205413" y="4500563"/>
          <p14:tracePt t="79264" x="5232400" y="4491038"/>
          <p14:tracePt t="79281" x="5241925" y="4491038"/>
          <p14:tracePt t="79298" x="5259388" y="4491038"/>
          <p14:tracePt t="79314" x="5268913" y="4483100"/>
          <p14:tracePt t="79331" x="5268913" y="4473575"/>
          <p14:tracePt t="79348" x="5276850" y="4465638"/>
          <p14:tracePt t="79365" x="5276850" y="4456113"/>
          <p14:tracePt t="79381" x="5286375" y="4446588"/>
          <p14:tracePt t="79398" x="5286375" y="4438650"/>
          <p14:tracePt t="79414" x="5286375" y="4429125"/>
          <p14:tracePt t="79431" x="5286375" y="4419600"/>
          <p14:tracePt t="79464" x="5286375" y="4411663"/>
          <p14:tracePt t="79494" x="5286375" y="4402138"/>
          <p14:tracePt t="79504" x="5276850" y="4402138"/>
          <p14:tracePt t="79524" x="5268913" y="4394200"/>
          <p14:tracePt t="79533" x="5241925" y="4384675"/>
          <p14:tracePt t="79548" x="5224463" y="4384675"/>
          <p14:tracePt t="79564" x="5187950" y="4357688"/>
          <p14:tracePt t="79581" x="5160963" y="4348163"/>
          <p14:tracePt t="79598" x="5108575" y="4322763"/>
          <p14:tracePt t="79615" x="5054600" y="4295775"/>
          <p14:tracePt t="79632" x="4991100" y="4286250"/>
          <p14:tracePt t="79648" x="4956175" y="4276725"/>
          <p14:tracePt t="79664" x="4875213" y="4259263"/>
          <p14:tracePt t="79682" x="4803775" y="4241800"/>
          <p14:tracePt t="79698" x="4759325" y="4232275"/>
          <p14:tracePt t="79714" x="4705350" y="4232275"/>
          <p14:tracePt t="79732" x="4670425" y="4232275"/>
          <p14:tracePt t="79748" x="4652963" y="4232275"/>
          <p14:tracePt t="79764" x="4608513" y="4241800"/>
          <p14:tracePt t="79781" x="4572000" y="4251325"/>
          <p14:tracePt t="79798" x="4554538" y="4251325"/>
          <p14:tracePt t="79814" x="4518025" y="4268788"/>
          <p14:tracePt t="79831" x="4510088" y="4276725"/>
          <p14:tracePt t="79848" x="4500563" y="4276725"/>
          <p14:tracePt t="79865" x="4500563" y="4295775"/>
          <p14:tracePt t="79881" x="4500563" y="4303713"/>
          <p14:tracePt t="79914" x="4500563" y="4313238"/>
          <p14:tracePt t="79931" x="4500563" y="4330700"/>
          <p14:tracePt t="79964" x="4500563" y="4340225"/>
          <p14:tracePt t="79981" x="4500563" y="4348163"/>
          <p14:tracePt t="79998" x="4500563" y="4357688"/>
          <p14:tracePt t="80014" x="4510088" y="4367213"/>
          <p14:tracePt t="80031" x="4518025" y="4367213"/>
          <p14:tracePt t="80048" x="4518025" y="4375150"/>
          <p14:tracePt t="80064" x="4527550" y="4384675"/>
          <p14:tracePt t="80081" x="4545013" y="4394200"/>
          <p14:tracePt t="80098" x="4554538" y="4402138"/>
          <p14:tracePt t="80114" x="4554538" y="4411663"/>
          <p14:tracePt t="80131" x="4562475" y="4419600"/>
          <p14:tracePt t="80148" x="4572000" y="4419600"/>
          <p14:tracePt t="80164" x="4581525" y="4438650"/>
          <p14:tracePt t="80181" x="4608513" y="4438650"/>
          <p14:tracePt t="80198" x="4625975" y="4446588"/>
          <p14:tracePt t="80214" x="4633913" y="4446588"/>
          <p14:tracePt t="80231" x="4660900" y="4456113"/>
          <p14:tracePt t="80248" x="4697413" y="4465638"/>
          <p14:tracePt t="80264" x="4714875" y="4473575"/>
          <p14:tracePt t="80281" x="4751388" y="4483100"/>
          <p14:tracePt t="80298" x="4795838" y="4500563"/>
          <p14:tracePt t="80314" x="4813300" y="4500563"/>
          <p14:tracePt t="80331" x="4840288" y="4518025"/>
          <p14:tracePt t="80348" x="4848225" y="4518025"/>
          <p14:tracePt t="80381" x="4857750" y="4518025"/>
          <p14:tracePt t="80398" x="4867275" y="4518025"/>
          <p14:tracePt t="80706" x="4875213" y="4518025"/>
          <p14:tracePt t="80716" x="4894263" y="4518025"/>
          <p14:tracePt t="80725" x="4938713" y="4518025"/>
          <p14:tracePt t="80735" x="4983163" y="4518025"/>
          <p14:tracePt t="80748" x="5045075" y="4518025"/>
          <p14:tracePt t="80764" x="5197475" y="4500563"/>
          <p14:tracePt t="80781" x="5268913" y="4491038"/>
          <p14:tracePt t="80798" x="5402263" y="4473575"/>
          <p14:tracePt t="80814" x="5500688" y="4456113"/>
          <p14:tracePt t="80831" x="5537200" y="4446588"/>
          <p14:tracePt t="80848" x="5608638" y="4438650"/>
          <p14:tracePt t="80864" x="5643563" y="4419600"/>
          <p14:tracePt t="80881" x="5661025" y="4419600"/>
          <p14:tracePt t="80898" x="5670550" y="4411663"/>
          <p14:tracePt t="80914" x="5680075" y="4411663"/>
          <p14:tracePt t="80931" x="5680075" y="4402138"/>
          <p14:tracePt t="80948" x="5697538" y="4394200"/>
          <p14:tracePt t="80964" x="5705475" y="4384675"/>
          <p14:tracePt t="80982" x="5715000" y="4375150"/>
          <p14:tracePt t="80998" x="5715000" y="4367213"/>
          <p14:tracePt t="81014" x="5732463" y="4357688"/>
          <p14:tracePt t="81031" x="5732463" y="4348163"/>
          <p14:tracePt t="81048" x="5741988" y="4340225"/>
          <p14:tracePt t="81064" x="5741988" y="4330700"/>
          <p14:tracePt t="81081" x="5741988" y="4322763"/>
          <p14:tracePt t="81114" x="5741988" y="4313238"/>
          <p14:tracePt t="81131" x="5724525" y="4303713"/>
          <p14:tracePt t="81164" x="5715000" y="4303713"/>
          <p14:tracePt t="81181" x="5705475" y="4303713"/>
          <p14:tracePt t="81198" x="5697538" y="4303713"/>
          <p14:tracePt t="81214" x="5688013" y="4303713"/>
          <p14:tracePt t="81231" x="5680075" y="4303713"/>
          <p14:tracePt t="81248" x="5670550" y="4303713"/>
          <p14:tracePt t="81264" x="5661025" y="4303713"/>
          <p14:tracePt t="81281" x="5653088" y="4303713"/>
          <p14:tracePt t="81301" x="5643563" y="4313238"/>
          <p14:tracePt t="81320" x="5643563" y="4330700"/>
          <p14:tracePt t="81331" x="5643563" y="4340225"/>
          <p14:tracePt t="81348" x="5643563" y="4357688"/>
          <p14:tracePt t="81364" x="5643563" y="4394200"/>
          <p14:tracePt t="81381" x="5643563" y="4438650"/>
          <p14:tracePt t="81398" x="5643563" y="4456113"/>
          <p14:tracePt t="81414" x="5643563" y="4491038"/>
          <p14:tracePt t="81431" x="5643563" y="4518025"/>
          <p14:tracePt t="81464" x="5643563" y="4527550"/>
          <p14:tracePt t="81481" x="5643563" y="4537075"/>
          <p14:tracePt t="81500" x="5643563" y="4545013"/>
          <p14:tracePt t="81529" x="5653088" y="4545013"/>
          <p14:tracePt t="81549" x="5661025" y="4545013"/>
          <p14:tracePt t="81589" x="5670550" y="4545013"/>
          <p14:tracePt t="81599" x="5670550" y="4537075"/>
          <p14:tracePt t="81618" x="5670550" y="4527550"/>
          <p14:tracePt t="81628" x="5680075" y="4527550"/>
          <p14:tracePt t="81638" x="5680075" y="4518025"/>
          <p14:tracePt t="81649" x="5688013" y="4510088"/>
          <p14:tracePt t="81664" x="5697538" y="4510088"/>
          <p14:tracePt t="81681" x="5705475" y="4500563"/>
          <p14:tracePt t="81698" x="5715000" y="4491038"/>
          <p14:tracePt t="81731" x="5732463" y="4473575"/>
          <p14:tracePt t="81748" x="5741988" y="4465638"/>
          <p14:tracePt t="81781" x="5751513" y="4456113"/>
          <p14:tracePt t="81798" x="5776913" y="4438650"/>
          <p14:tracePt t="81814" x="5786438" y="4438650"/>
          <p14:tracePt t="81831" x="5813425" y="4419600"/>
          <p14:tracePt t="81848" x="5840413" y="4394200"/>
          <p14:tracePt t="81865" x="5848350" y="4375150"/>
          <p14:tracePt t="81881" x="5894388" y="4348163"/>
          <p14:tracePt t="81898" x="5929313" y="4313238"/>
          <p14:tracePt t="81914" x="5956300" y="4303713"/>
          <p14:tracePt t="81931" x="5991225" y="4286250"/>
          <p14:tracePt t="81948" x="6037263" y="4268788"/>
          <p14:tracePt t="81965" x="6062663" y="4251325"/>
          <p14:tracePt t="81981" x="6081713" y="4241800"/>
          <p14:tracePt t="81998" x="6116638" y="4232275"/>
          <p14:tracePt t="82015" x="6134100" y="4224338"/>
          <p14:tracePt t="82031" x="6134100" y="4214813"/>
          <p14:tracePt t="82048" x="6153150" y="4214813"/>
          <p14:tracePt t="82065" x="6161088" y="4214813"/>
          <p14:tracePt t="82116" x="6170613" y="4214813"/>
          <p14:tracePt t="82164" x="6170613" y="4224338"/>
          <p14:tracePt t="82174" x="6170613" y="4232275"/>
          <p14:tracePt t="82185" x="6170613" y="4241800"/>
          <p14:tracePt t="82198" x="6170613" y="4268788"/>
          <p14:tracePt t="82214" x="6161088" y="4303713"/>
          <p14:tracePt t="82231" x="6153150" y="4322763"/>
          <p14:tracePt t="82248" x="6134100" y="4357688"/>
          <p14:tracePt t="82264" x="6126163" y="4384675"/>
          <p14:tracePt t="82281" x="6116638" y="4394200"/>
          <p14:tracePt t="82298" x="6108700" y="4402138"/>
          <p14:tracePt t="82314" x="6099175" y="4411663"/>
          <p14:tracePt t="82331" x="6099175" y="4419600"/>
          <p14:tracePt t="82348" x="6081713" y="4429125"/>
          <p14:tracePt t="82364" x="6072188" y="4438650"/>
          <p14:tracePt t="82398" x="6062663" y="4438650"/>
          <p14:tracePt t="82502" x="6062663" y="4429125"/>
          <p14:tracePt t="82513" x="6062663" y="4411663"/>
          <p14:tracePt t="82523" x="6062663" y="4402138"/>
          <p14:tracePt t="82532" x="6062663" y="4384675"/>
          <p14:tracePt t="82548" x="6062663" y="4367213"/>
          <p14:tracePt t="82564" x="6062663" y="4322763"/>
          <p14:tracePt t="82581" x="6072188" y="4286250"/>
          <p14:tracePt t="82598" x="6081713" y="4268788"/>
          <p14:tracePt t="82615" x="6081713" y="4232275"/>
          <p14:tracePt t="82631" x="6089650" y="4224338"/>
          <p14:tracePt t="82664" x="6089650" y="4205288"/>
          <p14:tracePt t="82681" x="6108700" y="4205288"/>
          <p14:tracePt t="82714" x="6126163" y="4197350"/>
          <p14:tracePt t="82731" x="6180138" y="4197350"/>
          <p14:tracePt t="82748" x="6224588" y="4197350"/>
          <p14:tracePt t="82764" x="6384925" y="4187825"/>
          <p14:tracePt t="82781" x="6562725" y="4187825"/>
          <p14:tracePt t="82798" x="6634163" y="4187825"/>
          <p14:tracePt t="82814" x="6724650" y="4187825"/>
          <p14:tracePt t="82831" x="6769100" y="4197350"/>
          <p14:tracePt t="82848" x="6777038" y="4205288"/>
          <p14:tracePt t="82864" x="6796088" y="4214813"/>
          <p14:tracePt t="82881" x="6813550" y="4224338"/>
          <p14:tracePt t="82898" x="6813550" y="4232275"/>
          <p14:tracePt t="82914" x="6813550" y="4241800"/>
          <p14:tracePt t="82931" x="6813550" y="4251325"/>
          <p14:tracePt t="82948" x="6813550" y="4259263"/>
          <p14:tracePt t="82964" x="6813550" y="4268788"/>
          <p14:tracePt t="82981" x="6804025" y="4286250"/>
          <p14:tracePt t="82998" x="6786563" y="4295775"/>
          <p14:tracePt t="83014" x="6769100" y="4295775"/>
          <p14:tracePt t="83031" x="6732588" y="4313238"/>
          <p14:tracePt t="83048" x="6688138" y="4322763"/>
          <p14:tracePt t="83065" x="6653213" y="4330700"/>
          <p14:tracePt t="83081" x="6562725" y="4348163"/>
          <p14:tracePt t="83098" x="6473825" y="4367213"/>
          <p14:tracePt t="83114" x="6438900" y="4375150"/>
          <p14:tracePt t="83131" x="6330950" y="4394200"/>
          <p14:tracePt t="83148" x="6259513" y="4402138"/>
          <p14:tracePt t="83164" x="6232525" y="4402138"/>
          <p14:tracePt t="83181" x="6188075" y="4402138"/>
          <p14:tracePt t="83198" x="6153150" y="4402138"/>
          <p14:tracePt t="83214" x="6134100" y="4402138"/>
          <p14:tracePt t="83217" x="6126163" y="4402138"/>
          <p14:tracePt t="83231" x="6108700" y="4402138"/>
          <p14:tracePt t="83248" x="6099175" y="4394200"/>
          <p14:tracePt t="83264" x="6099175" y="4375150"/>
          <p14:tracePt t="83281" x="6081713" y="4348163"/>
          <p14:tracePt t="83298" x="6072188" y="4313238"/>
          <p14:tracePt t="83314" x="6062663" y="4286250"/>
          <p14:tracePt t="83331" x="6054725" y="4251325"/>
          <p14:tracePt t="83348" x="6054725" y="4232275"/>
          <p14:tracePt t="83381" x="6054725" y="4214813"/>
          <p14:tracePt t="83398" x="6054725" y="4205288"/>
          <p14:tracePt t="83431" x="6054725" y="4197350"/>
          <p14:tracePt t="83485" x="6062663" y="4197350"/>
          <p14:tracePt t="83505" x="6072188" y="4197350"/>
          <p14:tracePt t="83515" x="6081713" y="4197350"/>
          <p14:tracePt t="83535" x="6089650" y="4197350"/>
          <p14:tracePt t="83555" x="6099175" y="4197350"/>
          <p14:tracePt t="83574" x="6108700" y="4197350"/>
          <p14:tracePt t="83585" x="6116638" y="4197350"/>
          <p14:tracePt t="83595" x="6116638" y="4205288"/>
          <p14:tracePt t="83604" x="6126163" y="4205288"/>
          <p14:tracePt t="83616" x="6143625" y="4224338"/>
          <p14:tracePt t="83634" x="6161088" y="4241800"/>
          <p14:tracePt t="83648" x="6161088" y="4251325"/>
          <p14:tracePt t="83664" x="6180138" y="4286250"/>
          <p14:tracePt t="83681" x="6180138" y="4295775"/>
          <p14:tracePt t="83698" x="6197600" y="4322763"/>
          <p14:tracePt t="83714" x="6197600" y="4330700"/>
          <p14:tracePt t="83731" x="6205538" y="4340225"/>
          <p14:tracePt t="83748" x="6215063" y="4375150"/>
          <p14:tracePt t="83764" x="6224588" y="4411663"/>
          <p14:tracePt t="83781" x="6232525" y="4419600"/>
          <p14:tracePt t="83798" x="6232525" y="4438650"/>
          <p14:tracePt t="83814" x="6232525" y="4446588"/>
          <p14:tracePt t="83831" x="6232525" y="4456113"/>
          <p14:tracePt t="83848" x="6232525" y="4465638"/>
          <p14:tracePt t="83864" x="6232525" y="4473575"/>
          <p14:tracePt t="83881" x="6232525" y="4483100"/>
          <p14:tracePt t="83898" x="6232525" y="4491038"/>
          <p14:tracePt t="83914" x="6232525" y="4500563"/>
          <p14:tracePt t="83932" x="6224588" y="4500563"/>
          <p14:tracePt t="83948" x="6224588" y="4510088"/>
          <p14:tracePt t="84190" x="6215063" y="4510088"/>
          <p14:tracePt t="84210" x="6215063" y="4500563"/>
          <p14:tracePt t="84220" x="6205538" y="4491038"/>
          <p14:tracePt t="84231" x="6205538" y="4483100"/>
          <p14:tracePt t="84250" x="6205538" y="4465638"/>
          <p14:tracePt t="84264" x="6197600" y="4465638"/>
          <p14:tracePt t="84281" x="6188075" y="4456113"/>
          <p14:tracePt t="84298" x="6188075" y="4446588"/>
          <p14:tracePt t="84314" x="6170613" y="4438650"/>
          <p14:tracePt t="84331" x="6161088" y="4429125"/>
          <p14:tracePt t="84347" x="6153150" y="4429125"/>
          <p14:tracePt t="84389" x="6143625" y="4429125"/>
          <p14:tracePt t="84408" x="6134100" y="4429125"/>
          <p14:tracePt t="84497" x="6134100" y="4438650"/>
          <p14:tracePt t="84527" x="6126163" y="4446588"/>
          <p14:tracePt t="84567" x="6126163" y="4456113"/>
          <p14:tracePt t="84597" x="6116638" y="4465638"/>
          <p14:tracePt t="84606" x="6116638" y="4473575"/>
          <p14:tracePt t="84626" x="6108700" y="4483100"/>
          <p14:tracePt t="84636" x="6099175" y="4483100"/>
          <p14:tracePt t="84648" x="6099175" y="4491038"/>
          <p14:tracePt t="84664" x="6089650" y="4491038"/>
          <p14:tracePt t="84681" x="6045200" y="4510088"/>
          <p14:tracePt t="84698" x="6010275" y="4518025"/>
          <p14:tracePt t="84714" x="5991225" y="4527550"/>
          <p14:tracePt t="84717" x="5965825" y="4537075"/>
          <p14:tracePt t="84731" x="5946775" y="4545013"/>
          <p14:tracePt t="84748" x="5911850" y="4554538"/>
          <p14:tracePt t="84765" x="5867400" y="4572000"/>
          <p14:tracePt t="84781" x="5840413" y="4589463"/>
          <p14:tracePt t="84797" x="5732463" y="4643438"/>
          <p14:tracePt t="84814" x="5572125" y="4697413"/>
          <p14:tracePt t="84831" x="5473700" y="4724400"/>
          <p14:tracePt t="84848" x="5251450" y="4776788"/>
          <p14:tracePt t="84865" x="5018088" y="4803775"/>
          <p14:tracePt t="84881" x="4911725" y="4813300"/>
          <p14:tracePt t="84898" x="4697413" y="4822825"/>
          <p14:tracePt t="84914" x="4456113" y="4840288"/>
          <p14:tracePt t="84931" x="4322763" y="4848225"/>
          <p14:tracePt t="84948" x="4116388" y="4857750"/>
          <p14:tracePt t="84964" x="3956050" y="4867275"/>
          <p14:tracePt t="84981" x="3902075" y="4875213"/>
          <p14:tracePt t="84997" x="3813175" y="4884738"/>
          <p14:tracePt t="85271" x="3795713" y="4884738"/>
          <p14:tracePt t="85281" x="3776663" y="4884738"/>
          <p14:tracePt t="85291" x="3732213" y="4894263"/>
          <p14:tracePt t="85300" x="3670300" y="4894263"/>
          <p14:tracePt t="85314" x="3598863" y="4902200"/>
          <p14:tracePt t="85331" x="3411538" y="4919663"/>
          <p14:tracePt t="85347" x="3286125" y="4929188"/>
          <p14:tracePt t="85364" x="3027363" y="4946650"/>
          <p14:tracePt t="85381" x="2776538" y="4965700"/>
          <p14:tracePt t="85398" x="2687638" y="4973638"/>
          <p14:tracePt t="85414" x="2527300" y="4983163"/>
          <p14:tracePt t="85431" x="2428875" y="4991100"/>
          <p14:tracePt t="85447" x="2393950" y="5000625"/>
          <p14:tracePt t="85464" x="2339975" y="5010150"/>
          <p14:tracePt t="85481" x="2303463" y="5018088"/>
          <p14:tracePt t="85497" x="2295525" y="5018088"/>
          <p14:tracePt t="85514" x="2286000" y="5018088"/>
          <p14:tracePt t="85531" x="2276475" y="5018088"/>
          <p14:tracePt t="85548" x="2268538" y="5018088"/>
          <p14:tracePt t="85564" x="2259013" y="5018088"/>
          <p14:tracePt t="85589" x="2251075" y="5018088"/>
          <p14:tracePt t="85648" x="2241550" y="5018088"/>
          <p14:tracePt t="85668" x="2232025" y="5018088"/>
          <p14:tracePt t="85678" x="2224088" y="5018088"/>
          <p14:tracePt t="85697" x="2214563" y="5018088"/>
          <p14:tracePt t="85718" x="2205038" y="5018088"/>
          <p14:tracePt t="86303" x="2214563" y="5018088"/>
          <p14:tracePt t="86342" x="2224088" y="5018088"/>
          <p14:tracePt t="86363" x="2232025" y="5018088"/>
          <p14:tracePt t="86401" x="2241550" y="5018088"/>
          <p14:tracePt t="86442" x="2251075" y="5018088"/>
          <p14:tracePt t="86482" x="2259013" y="5018088"/>
          <p14:tracePt t="86511" x="2268538" y="5018088"/>
          <p14:tracePt t="86532" x="2268538" y="5010150"/>
          <p14:tracePt t="86551" x="2268538" y="5000625"/>
          <p14:tracePt t="86590" x="2268538" y="4991100"/>
          <p14:tracePt t="86779" x="2268538" y="4983163"/>
          <p14:tracePt t="86848" x="2268538" y="4973638"/>
          <p14:tracePt t="86888" x="2268538" y="4965700"/>
          <p14:tracePt t="86948" x="2268538" y="4956175"/>
          <p14:tracePt t="86987" x="2268538" y="4946650"/>
          <p14:tracePt t="87017" x="2268538" y="4938713"/>
          <p14:tracePt t="87036" x="2268538" y="4929188"/>
          <p14:tracePt t="87048" x="2268538" y="4919663"/>
          <p14:tracePt t="87066" x="2268538" y="4911725"/>
          <p14:tracePt t="87086" x="2268538" y="4902200"/>
          <p14:tracePt t="87116" x="2268538" y="4894263"/>
          <p14:tracePt t="87126" x="2268538" y="4884738"/>
          <p14:tracePt t="87384" x="2268538" y="4875213"/>
          <p14:tracePt t="87414" x="2259013" y="4875213"/>
          <p14:tracePt t="87572" x="2259013" y="4884738"/>
          <p14:tracePt t="87583" x="2259013" y="4894263"/>
          <p14:tracePt t="87593" x="2268538" y="4894263"/>
          <p14:tracePt t="87603" x="2286000" y="4902200"/>
          <p14:tracePt t="87614" x="2322513" y="4911725"/>
          <p14:tracePt t="87631" x="2374900" y="4938713"/>
          <p14:tracePt t="87648" x="2517775" y="4965700"/>
          <p14:tracePt t="87664" x="2652713" y="4991100"/>
          <p14:tracePt t="87681" x="2705100" y="5000625"/>
          <p14:tracePt t="87697" x="2751138" y="5010150"/>
          <p14:tracePt t="87714" x="2776538" y="5010150"/>
          <p14:tracePt t="87731" x="2795588" y="5010150"/>
          <p14:tracePt t="87764" x="2803525" y="5010150"/>
          <p14:tracePt t="87781" x="2813050" y="5010150"/>
          <p14:tracePt t="87810" x="2822575" y="5010150"/>
          <p14:tracePt t="87831" x="2830513" y="5010150"/>
          <p14:tracePt t="87851" x="2840038" y="5010150"/>
          <p14:tracePt t="87871" x="2857500" y="5010150"/>
          <p14:tracePt t="87881" x="2874963" y="5010150"/>
          <p14:tracePt t="87891" x="2894013" y="5000625"/>
          <p14:tracePt t="87900" x="2919413" y="4991100"/>
          <p14:tracePt t="87914" x="2938463" y="4983163"/>
          <p14:tracePt t="87931" x="2982913" y="4973638"/>
          <p14:tracePt t="87947" x="3000375" y="4965700"/>
          <p14:tracePt t="87964" x="3036888" y="4956175"/>
          <p14:tracePt t="87981" x="3081338" y="4938713"/>
          <p14:tracePt t="87997" x="3089275" y="4938713"/>
          <p14:tracePt t="88014" x="3108325" y="4919663"/>
          <p14:tracePt t="88031" x="3116263" y="4911725"/>
          <p14:tracePt t="88048" x="3125788" y="4875213"/>
          <p14:tracePt t="88064" x="3125788" y="4857750"/>
          <p14:tracePt t="88081" x="3125788" y="4822825"/>
          <p14:tracePt t="88098" x="3125788" y="4803775"/>
          <p14:tracePt t="88114" x="3125788" y="4759325"/>
          <p14:tracePt t="88131" x="3116263" y="4732338"/>
          <p14:tracePt t="88148" x="3098800" y="4714875"/>
          <p14:tracePt t="88164" x="3089275" y="4705350"/>
          <p14:tracePt t="88181" x="3081338" y="4697413"/>
          <p14:tracePt t="88197" x="3071813" y="4697413"/>
          <p14:tracePt t="88214" x="3062288" y="4687888"/>
          <p14:tracePt t="88231" x="3054350" y="4687888"/>
          <p14:tracePt t="88247" x="3044825" y="4687888"/>
          <p14:tracePt t="88264" x="3036888" y="4687888"/>
          <p14:tracePt t="88281" x="3027363" y="4687888"/>
          <p14:tracePt t="88297" x="2982913" y="4687888"/>
          <p14:tracePt t="88314" x="2965450" y="4687888"/>
          <p14:tracePt t="88331" x="2928938" y="4687888"/>
          <p14:tracePt t="88347" x="2884488" y="4670425"/>
          <p14:tracePt t="88364" x="2867025" y="4660900"/>
          <p14:tracePt t="88381" x="2847975" y="4660900"/>
          <p14:tracePt t="88397" x="2840038" y="4652963"/>
          <p14:tracePt t="88431" x="2822575" y="4652963"/>
          <p14:tracePt t="88447" x="2813050" y="4652963"/>
          <p14:tracePt t="88464" x="2813050" y="4660900"/>
          <p14:tracePt t="88481" x="2803525" y="4670425"/>
          <p14:tracePt t="88497" x="2786063" y="4679950"/>
          <p14:tracePt t="88514" x="2776538" y="4687888"/>
          <p14:tracePt t="88531" x="2776538" y="4697413"/>
          <p14:tracePt t="88547" x="2768600" y="4705350"/>
          <p14:tracePt t="88564" x="2768600" y="4714875"/>
          <p14:tracePt t="88581" x="2768600" y="4724400"/>
          <p14:tracePt t="88597" x="2768600" y="4732338"/>
          <p14:tracePt t="88615" x="2768600" y="4741863"/>
          <p14:tracePt t="88631" x="2768600" y="4751388"/>
          <p14:tracePt t="88647" x="2768600" y="4759325"/>
          <p14:tracePt t="88665" x="2768600" y="4795838"/>
          <p14:tracePt t="88681" x="2768600" y="4813300"/>
          <p14:tracePt t="88697" x="2768600" y="4830763"/>
          <p14:tracePt t="88714" x="2776538" y="4867275"/>
          <p14:tracePt t="88731" x="2776538" y="4875213"/>
          <p14:tracePt t="88747" x="2786063" y="4894263"/>
          <p14:tracePt t="88764" x="2786063" y="4902200"/>
          <p14:tracePt t="88781" x="2786063" y="4911725"/>
          <p14:tracePt t="88797" x="2795588" y="4911725"/>
          <p14:tracePt t="88814" x="2803525" y="4911725"/>
          <p14:tracePt t="88847" x="2813050" y="4911725"/>
          <p14:tracePt t="88873" x="2822575" y="4911725"/>
          <p14:tracePt t="88893" x="2830513" y="4911725"/>
          <p14:tracePt t="88903" x="2840038" y="4902200"/>
          <p14:tracePt t="88923" x="2847975" y="4894263"/>
          <p14:tracePt t="88932" x="2857500" y="4884738"/>
          <p14:tracePt t="88947" x="2867025" y="4884738"/>
          <p14:tracePt t="88964" x="2901950" y="4867275"/>
          <p14:tracePt t="88981" x="2928938" y="4857750"/>
          <p14:tracePt t="88997" x="2946400" y="4848225"/>
          <p14:tracePt t="89014" x="2955925" y="4848225"/>
          <p14:tracePt t="89031" x="2965450" y="4840288"/>
          <p14:tracePt t="89047" x="2973388" y="4840288"/>
          <p14:tracePt t="89064" x="2982913" y="4830763"/>
          <p14:tracePt t="89081" x="2990850" y="4822825"/>
          <p14:tracePt t="89114" x="3009900" y="4813300"/>
          <p14:tracePt t="89131" x="3017838" y="4803775"/>
          <p14:tracePt t="89164" x="3027363" y="4795838"/>
          <p14:tracePt t="89181" x="3044825" y="4786313"/>
          <p14:tracePt t="89197" x="3044825" y="4776788"/>
          <p14:tracePt t="89214" x="3054350" y="4768850"/>
          <p14:tracePt t="89231" x="3062288" y="4751388"/>
          <p14:tracePt t="89247" x="3071813" y="4724400"/>
          <p14:tracePt t="89264" x="3071813" y="4687888"/>
          <p14:tracePt t="89281" x="3071813" y="4652963"/>
          <p14:tracePt t="89297" x="3071813" y="4633913"/>
          <p14:tracePt t="89314" x="3071813" y="4608513"/>
          <p14:tracePt t="89331" x="3062288" y="4598988"/>
          <p14:tracePt t="89347" x="3054350" y="4589463"/>
          <p14:tracePt t="89364" x="3044825" y="4589463"/>
          <p14:tracePt t="89381" x="3036888" y="4589463"/>
          <p14:tracePt t="89398" x="3027363" y="4589463"/>
          <p14:tracePt t="89414" x="3017838" y="4589463"/>
          <p14:tracePt t="89431" x="3009900" y="4589463"/>
          <p14:tracePt t="89448" x="3000375" y="4589463"/>
          <p14:tracePt t="89464" x="2990850" y="4589463"/>
          <p14:tracePt t="89481" x="2982913" y="4589463"/>
          <p14:tracePt t="89497" x="2973388" y="4598988"/>
          <p14:tracePt t="89531" x="2965450" y="4608513"/>
          <p14:tracePt t="89549" x="2955925" y="4616450"/>
          <p14:tracePt t="89564" x="2946400" y="4616450"/>
          <p14:tracePt t="89581" x="2938463" y="4625975"/>
          <p14:tracePt t="89597" x="2928938" y="4633913"/>
          <p14:tracePt t="89631" x="2911475" y="4652963"/>
          <p14:tracePt t="89647" x="2901950" y="4660900"/>
          <p14:tracePt t="89681" x="2901950" y="4670425"/>
          <p14:tracePt t="89697" x="2901950" y="4687888"/>
          <p14:tracePt t="89714" x="2901950" y="4697413"/>
          <p14:tracePt t="89716" x="2901950" y="4705350"/>
          <p14:tracePt t="89731" x="2901950" y="4714875"/>
          <p14:tracePt t="89747" x="2901950" y="4724400"/>
          <p14:tracePt t="89766" x="2901950" y="4732338"/>
          <p14:tracePt t="89786" x="2901950" y="4741863"/>
          <p14:tracePt t="89797" x="2901950" y="4751388"/>
          <p14:tracePt t="89816" x="2901950" y="4759325"/>
          <p14:tracePt t="89835" x="2901950" y="4768850"/>
          <p14:tracePt t="89855" x="2901950" y="4776788"/>
          <p14:tracePt t="89865" x="2901950" y="4786313"/>
          <p14:tracePt t="89894" x="2911475" y="4795838"/>
          <p14:tracePt t="89914" x="2919413" y="4795838"/>
          <p14:tracePt t="89935" x="2919413" y="4803775"/>
          <p14:tracePt t="89944" x="2928938" y="4803775"/>
          <p14:tracePt t="89964" x="2938463" y="4813300"/>
          <p14:tracePt t="89974" x="2938463" y="4822825"/>
          <p14:tracePt t="89983" x="2946400" y="4822825"/>
          <p14:tracePt t="89997" x="2955925" y="4822825"/>
          <p14:tracePt t="90014" x="2973388" y="4830763"/>
          <p14:tracePt t="90031" x="2982913" y="4830763"/>
          <p14:tracePt t="90047" x="2990850" y="4830763"/>
          <p14:tracePt t="90064" x="3009900" y="4840288"/>
          <p14:tracePt t="90081" x="3027363" y="4848225"/>
          <p14:tracePt t="90097" x="3071813" y="4848225"/>
          <p14:tracePt t="90114" x="3108325" y="4848225"/>
          <p14:tracePt t="90131" x="3125788" y="4848225"/>
          <p14:tracePt t="90147" x="3160713" y="4848225"/>
          <p14:tracePt t="90164" x="3170238" y="4848225"/>
          <p14:tracePt t="90197" x="3179763" y="4848225"/>
          <p14:tracePt t="90214" x="3197225" y="4848225"/>
          <p14:tracePt t="90231" x="3197225" y="4840288"/>
          <p14:tracePt t="90247" x="3205163" y="4830763"/>
          <p14:tracePt t="90264" x="3214688" y="4822825"/>
          <p14:tracePt t="90281" x="3224213" y="4813300"/>
          <p14:tracePt t="90297" x="3232150" y="4803775"/>
          <p14:tracePt t="90314" x="3232150" y="4776788"/>
          <p14:tracePt t="90331" x="3232150" y="4741863"/>
          <p14:tracePt t="90347" x="3232150" y="4714875"/>
          <p14:tracePt t="90364" x="3232150" y="4697413"/>
          <p14:tracePt t="90381" x="3224213" y="4687888"/>
          <p14:tracePt t="90397" x="3214688" y="4687888"/>
          <p14:tracePt t="90414" x="3205163" y="4679950"/>
          <p14:tracePt t="90431" x="3197225" y="4679950"/>
          <p14:tracePt t="90447" x="3187700" y="4679950"/>
          <p14:tracePt t="90464" x="3179763" y="4679950"/>
          <p14:tracePt t="90481" x="3160713" y="4679950"/>
          <p14:tracePt t="90497" x="3143250" y="4679950"/>
          <p14:tracePt t="90514" x="3108325" y="4679950"/>
          <p14:tracePt t="90531" x="3071813" y="4679950"/>
          <p14:tracePt t="90547" x="3054350" y="4679950"/>
          <p14:tracePt t="90564" x="3009900" y="4679950"/>
          <p14:tracePt t="90581" x="2965450" y="4679950"/>
          <p14:tracePt t="90597" x="2946400" y="4679950"/>
          <p14:tracePt t="90614" x="2919413" y="4679950"/>
          <p14:tracePt t="90631" x="2911475" y="4679950"/>
          <p14:tracePt t="90647" x="2901950" y="4679950"/>
          <p14:tracePt t="90664" x="2894013" y="4679950"/>
          <p14:tracePt t="90681" x="2884488" y="4687888"/>
          <p14:tracePt t="90698" x="2874963" y="4697413"/>
          <p14:tracePt t="90714" x="2867025" y="4705350"/>
          <p14:tracePt t="90731" x="2857500" y="4724400"/>
          <p14:tracePt t="90748" x="2857500" y="4741863"/>
          <p14:tracePt t="90764" x="2857500" y="4759325"/>
          <p14:tracePt t="90781" x="2857500" y="4776788"/>
          <p14:tracePt t="90797" x="2857500" y="4786313"/>
          <p14:tracePt t="90814" x="2857500" y="4795838"/>
          <p14:tracePt t="90831" x="2867025" y="4803775"/>
          <p14:tracePt t="90847" x="2867025" y="4813300"/>
          <p14:tracePt t="90864" x="2874963" y="4813300"/>
          <p14:tracePt t="90881" x="2884488" y="4822825"/>
          <p14:tracePt t="90897" x="2901950" y="4822825"/>
          <p14:tracePt t="90914" x="2911475" y="4830763"/>
          <p14:tracePt t="90931" x="2928938" y="4840288"/>
          <p14:tracePt t="90947" x="2938463" y="4840288"/>
          <p14:tracePt t="90964" x="2946400" y="4848225"/>
          <p14:tracePt t="90981" x="2955925" y="4848225"/>
          <p14:tracePt t="90997" x="2965450" y="4848225"/>
          <p14:tracePt t="91031" x="2982913" y="4848225"/>
          <p14:tracePt t="91065" x="2990850" y="4848225"/>
          <p14:tracePt t="91105" x="3000375" y="4848225"/>
          <p14:tracePt t="91144" x="3009900" y="4848225"/>
          <p14:tracePt t="91165" x="3017838" y="4848225"/>
          <p14:tracePt t="91203" x="3027363" y="4848225"/>
          <p14:tracePt t="91244" x="3036888" y="4848225"/>
          <p14:tracePt t="91265" x="3044825" y="4848225"/>
          <p14:tracePt t="91283" x="3054350" y="4848225"/>
          <p14:tracePt t="91313" x="3054350" y="4840288"/>
          <p14:tracePt t="91333" x="3054350" y="4830763"/>
          <p14:tracePt t="91402" x="3054350" y="4822825"/>
          <p14:tracePt t="91442" x="3054350" y="4813300"/>
          <p14:tracePt t="91481" x="3054350" y="4803775"/>
          <p14:tracePt t="91491" x="3062288" y="4803775"/>
          <p14:tracePt t="91502" x="3062288" y="4795838"/>
          <p14:tracePt t="91514" x="3071813" y="4795838"/>
          <p14:tracePt t="91532" x="3089275" y="4786313"/>
          <p14:tracePt t="91547" x="3125788" y="4776788"/>
          <p14:tracePt t="91564" x="3224213" y="4751388"/>
          <p14:tracePt t="91581" x="3348038" y="4714875"/>
          <p14:tracePt t="91597" x="3402013" y="4705350"/>
          <p14:tracePt t="91614" x="3482975" y="4687888"/>
          <p14:tracePt t="91631" x="3554413" y="4670425"/>
          <p14:tracePt t="91647" x="3581400" y="4670425"/>
          <p14:tracePt t="91664" x="3633788" y="4660900"/>
          <p14:tracePt t="91681" x="3724275" y="4652963"/>
          <p14:tracePt t="91697" x="3768725" y="4652963"/>
          <p14:tracePt t="91714" x="3867150" y="4643438"/>
          <p14:tracePt t="91731" x="3965575" y="4633913"/>
          <p14:tracePt t="91747" x="4010025" y="4633913"/>
          <p14:tracePt t="91764" x="4054475" y="4633913"/>
          <p14:tracePt t="91781" x="4081463" y="4633913"/>
          <p14:tracePt t="91797" x="4089400" y="4633913"/>
          <p14:tracePt t="91814" x="4108450" y="4633913"/>
          <p14:tracePt t="91831" x="4116388" y="4633913"/>
          <p14:tracePt t="91864" x="4125913" y="4643438"/>
          <p14:tracePt t="91881" x="4125913" y="4652963"/>
          <p14:tracePt t="91898" x="4133850" y="4660900"/>
          <p14:tracePt t="91914" x="4133850" y="4670425"/>
          <p14:tracePt t="91931" x="4143375" y="4679950"/>
          <p14:tracePt t="91948" x="4143375" y="4687888"/>
          <p14:tracePt t="91964" x="4143375" y="4697413"/>
          <p14:tracePt t="91981" x="4152900" y="4724400"/>
          <p14:tracePt t="91997" x="4152900" y="4732338"/>
          <p14:tracePt t="92030" x="4152900" y="4741863"/>
          <p14:tracePt t="92047" x="4152900" y="4759325"/>
          <p14:tracePt t="92080" x="4152900" y="4768850"/>
          <p14:tracePt t="92097" x="4133850" y="4776788"/>
          <p14:tracePt t="92114" x="4133850" y="4786313"/>
          <p14:tracePt t="92131" x="4108450" y="4795838"/>
          <p14:tracePt t="92147" x="4062413" y="4813300"/>
          <p14:tracePt t="92164" x="4017963" y="4830763"/>
          <p14:tracePt t="92181" x="3946525" y="4840288"/>
          <p14:tracePt t="92197" x="3867150" y="4857750"/>
          <p14:tracePt t="92214" x="3830638" y="4867275"/>
          <p14:tracePt t="92216" x="3803650" y="4875213"/>
          <p14:tracePt t="92231" x="3786188" y="4875213"/>
          <p14:tracePt t="92247" x="3741738" y="4875213"/>
          <p14:tracePt t="92264" x="3724275" y="4875213"/>
          <p14:tracePt t="92280" x="3679825" y="4875213"/>
          <p14:tracePt t="92297" x="3608388" y="4875213"/>
          <p14:tracePt t="92314" x="3571875" y="4875213"/>
          <p14:tracePt t="92331" x="3490913" y="4867275"/>
          <p14:tracePt t="92347" x="3446463" y="4848225"/>
          <p14:tracePt t="92364" x="3429000" y="4848225"/>
          <p14:tracePt t="92381" x="3411538" y="4830763"/>
          <p14:tracePt t="92397" x="3411538" y="4813300"/>
          <p14:tracePt t="92414" x="3402013" y="4803775"/>
          <p14:tracePt t="92431" x="3402013" y="4795838"/>
          <p14:tracePt t="92447" x="3402013" y="4786313"/>
          <p14:tracePt t="92464" x="3402013" y="4776788"/>
          <p14:tracePt t="92481" x="3411538" y="4768850"/>
          <p14:tracePt t="92497" x="3419475" y="4768850"/>
          <p14:tracePt t="92514" x="3429000" y="4759325"/>
          <p14:tracePt t="92531" x="3438525" y="4759325"/>
          <p14:tracePt t="92547" x="3446463" y="4751388"/>
          <p14:tracePt t="92564" x="3455988" y="4751388"/>
          <p14:tracePt t="92581" x="3465513" y="4751388"/>
          <p14:tracePt t="92597" x="3490913" y="4751388"/>
          <p14:tracePt t="92614" x="3536950" y="4751388"/>
          <p14:tracePt t="92631" x="3562350" y="4751388"/>
          <p14:tracePt t="92647" x="3625850" y="4741863"/>
          <p14:tracePt t="92664" x="3714750" y="4741863"/>
          <p14:tracePt t="92681" x="3768725" y="4732338"/>
          <p14:tracePt t="92697" x="3875088" y="4724400"/>
          <p14:tracePt t="92714" x="3973513" y="4724400"/>
          <p14:tracePt t="92731" x="4010025" y="4724400"/>
          <p14:tracePt t="92747" x="4054475" y="4724400"/>
          <p14:tracePt t="92764" x="4089400" y="4724400"/>
          <p14:tracePt t="92781" x="4108450" y="4724400"/>
          <p14:tracePt t="92797" x="4116388" y="4724400"/>
          <p14:tracePt t="92814" x="4125913" y="4724400"/>
          <p14:tracePt t="92831" x="4133850" y="4732338"/>
          <p14:tracePt t="92847" x="4143375" y="4741863"/>
          <p14:tracePt t="92864" x="4143375" y="4751388"/>
          <p14:tracePt t="92881" x="4152900" y="4776788"/>
          <p14:tracePt t="92897" x="4152900" y="4786313"/>
          <p14:tracePt t="92914" x="4152900" y="4822825"/>
          <p14:tracePt t="92931" x="4152900" y="4867275"/>
          <p14:tracePt t="92947" x="4152900" y="4884738"/>
          <p14:tracePt t="92964" x="4152900" y="4911725"/>
          <p14:tracePt t="92981" x="4143375" y="4919663"/>
          <p14:tracePt t="92997" x="4133850" y="4929188"/>
          <p14:tracePt t="93014" x="4125913" y="4938713"/>
          <p14:tracePt t="93030" x="4116388" y="4946650"/>
          <p14:tracePt t="93064" x="4089400" y="4946650"/>
          <p14:tracePt t="93080" x="4054475" y="4946650"/>
          <p14:tracePt t="93097" x="4037013" y="4946650"/>
          <p14:tracePt t="93114" x="3983038" y="4946650"/>
          <p14:tracePt t="93130" x="3911600" y="4946650"/>
          <p14:tracePt t="93147" x="3867150" y="4946650"/>
          <p14:tracePt t="93164" x="3795713" y="4946650"/>
          <p14:tracePt t="93181" x="3741738" y="4946650"/>
          <p14:tracePt t="93197" x="3705225" y="4946650"/>
          <p14:tracePt t="93214" x="3687763" y="4946650"/>
          <p14:tracePt t="93230" x="3643313" y="4929188"/>
          <p14:tracePt t="93247" x="3625850" y="4919663"/>
          <p14:tracePt t="93264" x="3616325" y="4911725"/>
          <p14:tracePt t="93281" x="3608388" y="4875213"/>
          <p14:tracePt t="93297" x="3608388" y="4840288"/>
          <p14:tracePt t="93314" x="3608388" y="4822825"/>
          <p14:tracePt t="93331" x="3608388" y="4776788"/>
          <p14:tracePt t="93347" x="3608388" y="4751388"/>
          <p14:tracePt t="93364" x="3608388" y="4741863"/>
          <p14:tracePt t="93380" x="3608388" y="4732338"/>
          <p14:tracePt t="93397" x="3616325" y="4724400"/>
          <p14:tracePt t="93430" x="3625850" y="4724400"/>
          <p14:tracePt t="93447" x="3652838" y="4714875"/>
          <p14:tracePt t="93464" x="3660775" y="4705350"/>
          <p14:tracePt t="93480" x="3705225" y="4705350"/>
          <p14:tracePt t="93497" x="3759200" y="4697413"/>
          <p14:tracePt t="93514" x="3795713" y="4687888"/>
          <p14:tracePt t="93530" x="3884613" y="4679950"/>
          <p14:tracePt t="93547" x="3973513" y="4670425"/>
          <p14:tracePt t="93564" x="4010025" y="4670425"/>
          <p14:tracePt t="93581" x="4044950" y="4670425"/>
          <p14:tracePt t="93597" x="4081463" y="4670425"/>
          <p14:tracePt t="93631" x="4089400" y="4679950"/>
          <p14:tracePt t="93647" x="4108450" y="4687888"/>
          <p14:tracePt t="93664" x="4108450" y="4697413"/>
          <p14:tracePt t="93680" x="4116388" y="4705350"/>
          <p14:tracePt t="93697" x="4116388" y="4714875"/>
          <p14:tracePt t="93714" x="4116388" y="4724400"/>
          <p14:tracePt t="93730" x="4116388" y="4732338"/>
          <p14:tracePt t="93747" x="4116388" y="4741863"/>
          <p14:tracePt t="93764" x="4116388" y="4751388"/>
          <p14:tracePt t="93784" x="4116388" y="4759325"/>
          <p14:tracePt t="93804" x="4116388" y="4768850"/>
          <p14:tracePt t="94281" x="4116388" y="4786313"/>
          <p14:tracePt t="94290" x="4116388" y="4813300"/>
          <p14:tracePt t="94300" x="4116388" y="4840288"/>
          <p14:tracePt t="94314" x="4116388" y="4857750"/>
          <p14:tracePt t="94330" x="4116388" y="4894263"/>
          <p14:tracePt t="94347" x="4116388" y="4911725"/>
          <p14:tracePt t="94364" x="4116388" y="4919663"/>
          <p14:tracePt t="94419" x="4125913" y="4919663"/>
          <p14:tracePt t="94449" x="4133850" y="4919663"/>
          <p14:tracePt t="94459" x="4143375" y="4919663"/>
          <p14:tracePt t="94479" x="4152900" y="4919663"/>
          <p14:tracePt t="94498" x="4160838" y="4919663"/>
          <p14:tracePt t="94518" x="4170363" y="4919663"/>
          <p14:tracePt t="94528" x="4179888" y="4919663"/>
          <p14:tracePt t="94548" x="4187825" y="4919663"/>
          <p14:tracePt t="94568" x="4197350" y="4919663"/>
          <p14:tracePt t="94587" x="4205288" y="4919663"/>
          <p14:tracePt t="94598" x="4214813" y="4911725"/>
          <p14:tracePt t="94628" x="4224338" y="4911725"/>
          <p14:tracePt t="94637" x="4224338" y="4902200"/>
          <p14:tracePt t="94657" x="4232275" y="4902200"/>
          <p14:tracePt t="94667" x="4232275" y="4894263"/>
          <p14:tracePt t="94680" x="4241800" y="4894263"/>
          <p14:tracePt t="94698" x="4259263" y="4894263"/>
          <p14:tracePt t="94714" x="4259263" y="4884738"/>
          <p14:tracePt t="94730" x="4295775" y="4884738"/>
          <p14:tracePt t="94747" x="4322763" y="4867275"/>
          <p14:tracePt t="94764" x="4340225" y="4867275"/>
          <p14:tracePt t="94780" x="4357688" y="4857750"/>
          <p14:tracePt t="94797" x="4384675" y="4857750"/>
          <p14:tracePt t="94814" x="4394200" y="4848225"/>
          <p14:tracePt t="94830" x="4411663" y="4840288"/>
          <p14:tracePt t="94847" x="4429125" y="4830763"/>
          <p14:tracePt t="94880" x="4465638" y="4822825"/>
          <p14:tracePt t="94897" x="4500563" y="4813300"/>
          <p14:tracePt t="94914" x="4545013" y="4803775"/>
          <p14:tracePt t="94931" x="4562475" y="4803775"/>
          <p14:tracePt t="94947" x="4608513" y="4803775"/>
          <p14:tracePt t="94964" x="4643438" y="4803775"/>
          <p14:tracePt t="94980" x="4660900" y="4803775"/>
          <p14:tracePt t="94997" x="4705350" y="4803775"/>
          <p14:tracePt t="95014" x="4741863" y="4803775"/>
          <p14:tracePt t="95030" x="4759325" y="4803775"/>
          <p14:tracePt t="95047" x="4776788" y="4803775"/>
          <p14:tracePt t="95064" x="4786313" y="4803775"/>
          <p14:tracePt t="95080" x="4795838" y="4803775"/>
          <p14:tracePt t="95097" x="4803775" y="4795838"/>
          <p14:tracePt t="95114" x="4813300" y="4795838"/>
          <p14:tracePt t="95130" x="4822825" y="4786313"/>
          <p14:tracePt t="95147" x="4840288" y="4776788"/>
          <p14:tracePt t="95164" x="4848225" y="4768850"/>
          <p14:tracePt t="95181" x="4857750" y="4759325"/>
          <p14:tracePt t="95197" x="4867275" y="4751388"/>
          <p14:tracePt t="95214" x="4867275" y="4741863"/>
          <p14:tracePt t="95231" x="4875213" y="4732338"/>
          <p14:tracePt t="95247" x="4875213" y="4724400"/>
          <p14:tracePt t="95264" x="4875213" y="4714875"/>
          <p14:tracePt t="95280" x="4875213" y="4705350"/>
          <p14:tracePt t="95297" x="4875213" y="4697413"/>
          <p14:tracePt t="95314" x="4875213" y="4687888"/>
          <p14:tracePt t="95332" x="4875213" y="4679950"/>
          <p14:tracePt t="95347" x="4875213" y="4670425"/>
          <p14:tracePt t="95364" x="4867275" y="4660900"/>
          <p14:tracePt t="95382" x="4857750" y="4652963"/>
          <p14:tracePt t="95397" x="4848225" y="4652963"/>
          <p14:tracePt t="95414" x="4840288" y="4633913"/>
          <p14:tracePt t="95431" x="4795838" y="4633913"/>
          <p14:tracePt t="95447" x="4776788" y="4625975"/>
          <p14:tracePt t="95464" x="4751388" y="4616450"/>
          <p14:tracePt t="95480" x="4724400" y="4608513"/>
          <p14:tracePt t="95497" x="4714875" y="4608513"/>
          <p14:tracePt t="95514" x="4705350" y="4608513"/>
          <p14:tracePt t="95530" x="4697413" y="4608513"/>
          <p14:tracePt t="95547" x="4687888" y="4608513"/>
          <p14:tracePt t="95564" x="4660900" y="4608513"/>
          <p14:tracePt t="95580" x="4616450" y="4608513"/>
          <p14:tracePt t="95597" x="4598988" y="4608513"/>
          <p14:tracePt t="95614" x="4562475" y="4608513"/>
          <p14:tracePt t="95630" x="4527550" y="4608513"/>
          <p14:tracePt t="95647" x="4518025" y="4608513"/>
          <p14:tracePt t="95664" x="4491038" y="4616450"/>
          <p14:tracePt t="95681" x="4473575" y="4625975"/>
          <p14:tracePt t="95697" x="4465638" y="4633913"/>
          <p14:tracePt t="95714" x="4446588" y="4643438"/>
          <p14:tracePt t="95730" x="4429125" y="4652963"/>
          <p14:tracePt t="95748" x="4419600" y="4660900"/>
          <p14:tracePt t="95764" x="4419600" y="4670425"/>
          <p14:tracePt t="95780" x="4411663" y="4679950"/>
          <p14:tracePt t="95798" x="4411663" y="4687888"/>
          <p14:tracePt t="95814" x="4411663" y="4697413"/>
          <p14:tracePt t="95830" x="4411663" y="4724400"/>
          <p14:tracePt t="95847" x="4411663" y="4759325"/>
          <p14:tracePt t="95864" x="4411663" y="4776788"/>
          <p14:tracePt t="95880" x="4411663" y="4822825"/>
          <p14:tracePt t="95898" x="4411663" y="4857750"/>
          <p14:tracePt t="95914" x="4411663" y="4867275"/>
          <p14:tracePt t="95930" x="4411663" y="4875213"/>
          <p14:tracePt t="95947" x="4419600" y="4894263"/>
          <p14:tracePt t="95964" x="4429125" y="4894263"/>
          <p14:tracePt t="95980" x="4438650" y="4902200"/>
          <p14:tracePt t="95997" x="4446588" y="4911725"/>
          <p14:tracePt t="96014" x="4446588" y="4919663"/>
          <p14:tracePt t="96030" x="4465638" y="4929188"/>
          <p14:tracePt t="96047" x="4483100" y="4938713"/>
          <p14:tracePt t="96064" x="4500563" y="4946650"/>
          <p14:tracePt t="96080" x="4537075" y="4956175"/>
          <p14:tracePt t="96097" x="4572000" y="4973638"/>
          <p14:tracePt t="96114" x="4598988" y="4973638"/>
          <p14:tracePt t="96130" x="4633913" y="4991100"/>
          <p14:tracePt t="96147" x="4670425" y="5000625"/>
          <p14:tracePt t="96164" x="4697413" y="5000625"/>
          <p14:tracePt t="96181" x="4759325" y="5018088"/>
          <p14:tracePt t="96197" x="4803775" y="5018088"/>
          <p14:tracePt t="96214" x="4822825" y="5027613"/>
          <p14:tracePt t="96216" x="4840288" y="5027613"/>
          <p14:tracePt t="96230" x="4848225" y="5027613"/>
          <p14:tracePt t="96247" x="4857750" y="5027613"/>
          <p14:tracePt t="96264" x="4867275" y="5027613"/>
          <p14:tracePt t="96280" x="4875213" y="5027613"/>
          <p14:tracePt t="96297" x="4884738" y="5027613"/>
          <p14:tracePt t="96314" x="4894263" y="5027613"/>
          <p14:tracePt t="96334" x="4902200" y="5027613"/>
          <p14:tracePt t="96347" x="4911725" y="5027613"/>
          <p14:tracePt t="96365" x="4919663" y="5027613"/>
          <p14:tracePt t="96384" x="4929188" y="5027613"/>
          <p14:tracePt t="96397" x="4929188" y="5018088"/>
          <p14:tracePt t="96414" x="4965700" y="5000625"/>
          <p14:tracePt t="96430" x="4983163" y="4983163"/>
          <p14:tracePt t="96447" x="5027613" y="4956175"/>
          <p14:tracePt t="96464" x="5062538" y="4929188"/>
          <p14:tracePt t="96480" x="5081588" y="4919663"/>
          <p14:tracePt t="96497" x="5126038" y="4894263"/>
          <p14:tracePt t="96514" x="5153025" y="4875213"/>
          <p14:tracePt t="96530" x="5160963" y="4867275"/>
          <p14:tracePt t="96547" x="5170488" y="4857750"/>
          <p14:tracePt t="96564" x="5180013" y="4848225"/>
          <p14:tracePt t="96580" x="5180013" y="4840288"/>
          <p14:tracePt t="96597" x="5180013" y="4830763"/>
          <p14:tracePt t="96614" x="5187950" y="4822825"/>
          <p14:tracePt t="96630" x="5187950" y="4813300"/>
          <p14:tracePt t="96647" x="5187950" y="4803775"/>
          <p14:tracePt t="96664" x="5187950" y="4795838"/>
          <p14:tracePt t="96680" x="5187950" y="4786313"/>
          <p14:tracePt t="96697" x="5180013" y="4776788"/>
          <p14:tracePt t="96714" x="5160963" y="4759325"/>
          <p14:tracePt t="96731" x="5133975" y="4741863"/>
          <p14:tracePt t="96747" x="5116513" y="4724400"/>
          <p14:tracePt t="96764" x="5081588" y="4679950"/>
          <p14:tracePt t="96780" x="5037138" y="4652963"/>
          <p14:tracePt t="96797" x="5018088" y="4625975"/>
          <p14:tracePt t="96814" x="4973638" y="4589463"/>
          <p14:tracePt t="96830" x="4929188" y="4554538"/>
          <p14:tracePt t="96847" x="4902200" y="4537075"/>
          <p14:tracePt t="96864" x="4867275" y="4527550"/>
          <p14:tracePt t="96880" x="4830763" y="4510088"/>
          <p14:tracePt t="96897" x="4813300" y="4510088"/>
          <p14:tracePt t="96914" x="4795838" y="4510088"/>
          <p14:tracePt t="96930" x="4786313" y="4500563"/>
          <p14:tracePt t="96964" x="4776788" y="4500563"/>
          <p14:tracePt t="96980" x="4759325" y="4500563"/>
          <p14:tracePt t="96997" x="4751388" y="4500563"/>
          <p14:tracePt t="97014" x="4714875" y="4500563"/>
          <p14:tracePt t="97030" x="4679950" y="4500563"/>
          <p14:tracePt t="97047" x="4660900" y="4500563"/>
          <p14:tracePt t="97064" x="4616450" y="4510088"/>
          <p14:tracePt t="97080" x="4581525" y="4518025"/>
          <p14:tracePt t="97097" x="4562475" y="4527550"/>
          <p14:tracePt t="97114" x="4527550" y="4537075"/>
          <p14:tracePt t="97130" x="4510088" y="4545013"/>
          <p14:tracePt t="97147" x="4510088" y="4554538"/>
          <p14:tracePt t="97164" x="4491038" y="4562475"/>
          <p14:tracePt t="97181" x="4483100" y="4572000"/>
          <p14:tracePt t="97197" x="4483100" y="4581525"/>
          <p14:tracePt t="97214" x="4473575" y="4589463"/>
          <p14:tracePt t="97230" x="4473575" y="4598988"/>
          <p14:tracePt t="97247" x="4465638" y="4608513"/>
          <p14:tracePt t="97264" x="4456113" y="4625975"/>
          <p14:tracePt t="97280" x="4446588" y="4633913"/>
          <p14:tracePt t="97297" x="4446588" y="4643438"/>
          <p14:tracePt t="97314" x="4438650" y="4652963"/>
          <p14:tracePt t="97330" x="4438650" y="4660900"/>
          <p14:tracePt t="97347" x="4438650" y="4670425"/>
          <p14:tracePt t="97364" x="4438650" y="4679950"/>
          <p14:tracePt t="97380" x="4438650" y="4687888"/>
          <p14:tracePt t="97397" x="4438650" y="4697413"/>
          <p14:tracePt t="97414" x="4438650" y="4705350"/>
          <p14:tracePt t="97431" x="4438650" y="4714875"/>
          <p14:tracePt t="97447" x="4446588" y="4732338"/>
          <p14:tracePt t="97464" x="4456113" y="4759325"/>
          <p14:tracePt t="97480" x="4491038" y="4795838"/>
          <p14:tracePt t="97497" x="4537075" y="4830763"/>
          <p14:tracePt t="97514" x="4554538" y="4848225"/>
          <p14:tracePt t="97530" x="4589463" y="4857750"/>
          <p14:tracePt t="97547" x="4625975" y="4867275"/>
          <p14:tracePt t="97564" x="4643438" y="4875213"/>
          <p14:tracePt t="97580" x="4643438" y="4884738"/>
          <p14:tracePt t="97597" x="4652963" y="4884738"/>
          <p14:tracePt t="97614" x="4670425" y="4894263"/>
          <p14:tracePt t="97647" x="4679950" y="4894263"/>
          <p14:tracePt t="97664" x="4687888" y="4894263"/>
          <p14:tracePt t="97681" x="4697413" y="4894263"/>
          <p14:tracePt t="97697" x="4724400" y="4894263"/>
          <p14:tracePt t="97714" x="4768850" y="4894263"/>
          <p14:tracePt t="97730" x="4786313" y="4894263"/>
          <p14:tracePt t="97747" x="4822825" y="4894263"/>
          <p14:tracePt t="97764" x="4840288" y="4894263"/>
          <p14:tracePt t="97797" x="4857750" y="4894263"/>
          <p14:tracePt t="97830" x="4867275" y="4894263"/>
          <p14:tracePt t="97853" x="4875213" y="4894263"/>
          <p14:tracePt t="97893" x="4884738" y="4894263"/>
          <p14:tracePt t="97933" x="4894263" y="4894263"/>
          <p14:tracePt t="98766" x="4884738" y="4894263"/>
          <p14:tracePt t="98785" x="4875213" y="4894263"/>
          <p14:tracePt t="98805" x="4867275" y="4902200"/>
          <p14:tracePt t="98826" x="4848225" y="4911725"/>
          <p14:tracePt t="98835" x="4830763" y="4911725"/>
          <p14:tracePt t="98847" x="4813300" y="4911725"/>
          <p14:tracePt t="98864" x="4795838" y="4911725"/>
          <p14:tracePt t="98880" x="4751388" y="4929188"/>
          <p14:tracePt t="98897" x="4652963" y="4946650"/>
          <p14:tracePt t="98914" x="4572000" y="4965700"/>
          <p14:tracePt t="98931" x="4340225" y="5018088"/>
          <p14:tracePt t="98947" x="4037013" y="5089525"/>
          <p14:tracePt t="98964" x="3652838" y="5187950"/>
          <p14:tracePt t="98980" x="3465513" y="5232400"/>
          <p14:tracePt t="98997" x="3089275" y="5303838"/>
          <p14:tracePt t="99014" x="2625725" y="5429250"/>
          <p14:tracePt t="99030" x="2384425" y="5491163"/>
          <p14:tracePt t="99047" x="1946275" y="5608638"/>
          <p14:tracePt t="99064" x="1660525" y="5688013"/>
          <p14:tracePt t="99080" x="1571625" y="5715000"/>
          <p14:tracePt t="99097" x="1455738" y="5741988"/>
          <p14:tracePt t="99114" x="1401763" y="5759450"/>
          <p14:tracePt t="99130" x="1384300" y="5759450"/>
          <p14:tracePt t="99147" x="1374775" y="5759450"/>
          <p14:tracePt t="99164" x="1357313" y="5759450"/>
          <p14:tracePt t="99197" x="1347788" y="5759450"/>
          <p14:tracePt t="99232" x="1339850" y="5759450"/>
          <p14:tracePt t="99262" x="1330325" y="5759450"/>
          <p14:tracePt t="99272" x="1322388" y="5768975"/>
          <p14:tracePt t="99282" x="1312863" y="5768975"/>
          <p14:tracePt t="99297" x="1295400" y="5776913"/>
          <p14:tracePt t="99314" x="1258888" y="5786438"/>
          <p14:tracePt t="99330" x="1241425" y="5786438"/>
          <p14:tracePt t="99347" x="1196975" y="5786438"/>
          <p14:tracePt t="99364" x="1179513" y="5786438"/>
          <p14:tracePt t="99381" x="1169988" y="5786438"/>
          <p14:tracePt t="99580" x="1179513" y="5786438"/>
          <p14:tracePt t="99600" x="1187450" y="5786438"/>
          <p14:tracePt t="99639" x="1196975" y="5786438"/>
          <p14:tracePt t="99748" x="1204913" y="5786438"/>
          <p14:tracePt t="100166" x="1214438" y="5786438"/>
          <p14:tracePt t="100264" x="1223963" y="5786438"/>
          <p14:tracePt t="100363" x="1231900" y="5786438"/>
          <p14:tracePt t="100531" x="1241425" y="5786438"/>
          <p14:tracePt t="100542" x="1241425" y="5776913"/>
          <p14:tracePt t="100561" x="1241425" y="5768975"/>
          <p14:tracePt t="100581" x="1250950" y="5768975"/>
          <p14:tracePt t="100601" x="1258888" y="5759450"/>
          <p14:tracePt t="100641" x="1258888" y="5751513"/>
          <p14:tracePt t="100661" x="1268413" y="5751513"/>
          <p14:tracePt t="100680" x="1268413" y="5741988"/>
          <p14:tracePt t="100701" x="1268413" y="5732463"/>
          <p14:tracePt t="100709" x="1276350" y="5732463"/>
          <p14:tracePt t="100820" x="1285875" y="5732463"/>
          <p14:tracePt t="100829" x="1295400" y="5732463"/>
          <p14:tracePt t="100849" x="1303338" y="5732463"/>
          <p14:tracePt t="100859" x="1312863" y="5732463"/>
          <p14:tracePt t="100869" x="1322388" y="5732463"/>
          <p14:tracePt t="100880" x="1339850" y="5732463"/>
          <p14:tracePt t="100897" x="1357313" y="5732463"/>
          <p14:tracePt t="100913" x="1411288" y="5732463"/>
          <p14:tracePt t="100930" x="1465263" y="5732463"/>
          <p14:tracePt t="100947" x="1490663" y="5732463"/>
          <p14:tracePt t="100964" x="1544638" y="5732463"/>
          <p14:tracePt t="100980" x="1616075" y="5732463"/>
          <p14:tracePt t="100997" x="1660525" y="5732463"/>
          <p14:tracePt t="101013" x="1724025" y="5732463"/>
          <p14:tracePt t="101030" x="1768475" y="5732463"/>
          <p14:tracePt t="101047" x="1803400" y="5732463"/>
          <p14:tracePt t="101063" x="1812925" y="5732463"/>
          <p14:tracePt t="101080" x="1830388" y="5732463"/>
          <p14:tracePt t="101097" x="1839913" y="5732463"/>
          <p14:tracePt t="101130" x="1847850" y="5732463"/>
          <p14:tracePt t="101147" x="1857375" y="5732463"/>
          <p14:tracePt t="101163" x="1866900" y="5732463"/>
          <p14:tracePt t="101180" x="1874838" y="5732463"/>
          <p14:tracePt t="101206" x="1884363" y="5732463"/>
          <p14:tracePt t="101247" x="1893888" y="5732463"/>
          <p14:tracePt t="101335" x="1901825" y="5732463"/>
          <p14:tracePt t="101533" x="1901825" y="5741988"/>
          <p14:tracePt t="101563" x="1901825" y="5751513"/>
          <p14:tracePt t="101583" x="1901825" y="5759450"/>
          <p14:tracePt t="101602" x="1901825" y="5768975"/>
          <p14:tracePt t="101614" x="1901825" y="5776913"/>
          <p14:tracePt t="104531" x="1911350" y="5776913"/>
          <p14:tracePt t="104540" x="1919288" y="5776913"/>
          <p14:tracePt t="104550" x="1938338" y="5776913"/>
          <p14:tracePt t="104563" x="1955800" y="5776913"/>
          <p14:tracePt t="104580" x="1990725" y="5776913"/>
          <p14:tracePt t="104597" x="2009775" y="5776913"/>
          <p14:tracePt t="104613" x="2017713" y="5776913"/>
          <p14:tracePt t="104630" x="2027238" y="5776913"/>
          <p14:tracePt t="104663" x="2044700" y="5776913"/>
          <p14:tracePt t="104680" x="2054225" y="5776913"/>
          <p14:tracePt t="104719" x="2062163" y="5776913"/>
          <p14:tracePt t="104749" x="2071688" y="5776913"/>
          <p14:tracePt t="104758" x="2081213" y="5776913"/>
          <p14:tracePt t="104779" x="2089150" y="5776913"/>
          <p14:tracePt t="104799" x="2098675" y="5776913"/>
          <p14:tracePt t="104819" x="2108200" y="5776913"/>
          <p14:tracePt t="104828" x="2116138" y="5776913"/>
          <p14:tracePt t="104849" x="2125663" y="5776913"/>
          <p14:tracePt t="104868" x="2133600" y="5776913"/>
          <p14:tracePt t="104888" x="2143125" y="5776913"/>
          <p14:tracePt t="104908" x="2152650" y="5776913"/>
          <p14:tracePt t="105028" x="2152650" y="5786438"/>
          <p14:tracePt t="122109" x="2894013" y="5715000"/>
          <p14:tracePt t="122119" x="3429000" y="5661025"/>
          <p14:tracePt t="122129" x="3562350" y="5653088"/>
          <p14:tracePt t="122146" x="3608388" y="5653088"/>
          <p14:tracePt t="122163" x="3660775" y="5643563"/>
          <p14:tracePt t="122179" x="3679825" y="5643563"/>
          <p14:tracePt t="122196" x="3687763" y="5643563"/>
          <p14:tracePt t="122213" x="3697288" y="5643563"/>
          <p14:tracePt t="122246" x="3705225" y="5643563"/>
          <p14:tracePt t="122263" x="3714750" y="5643563"/>
          <p14:tracePt t="122279" x="3732213" y="5643563"/>
          <p14:tracePt t="122296" x="3813175" y="5643563"/>
          <p14:tracePt t="122313" x="3894138" y="5643563"/>
          <p14:tracePt t="122329" x="4089400" y="5634038"/>
          <p14:tracePt t="122346" x="4340225" y="5634038"/>
          <p14:tracePt t="122363" x="4483100" y="5626100"/>
          <p14:tracePt t="122379" x="4857750" y="5626100"/>
          <p14:tracePt t="122396" x="5081588" y="5626100"/>
          <p14:tracePt t="122413" x="5126038" y="5626100"/>
          <p14:tracePt t="122429" x="5170488" y="5626100"/>
          <p14:tracePt t="122446" x="5197475" y="5634038"/>
          <p14:tracePt t="122463" x="5205413" y="5634038"/>
          <p14:tracePt t="122479" x="5214938" y="5634038"/>
          <p14:tracePt t="122515" x="5214938" y="5643563"/>
          <p14:tracePt t="122694" x="5224463" y="5643563"/>
          <p14:tracePt t="124339" x="5241925" y="5643563"/>
          <p14:tracePt t="124350" x="5268913" y="5643563"/>
          <p14:tracePt t="124361" x="5330825" y="5653088"/>
          <p14:tracePt t="124369" x="5411788" y="5680075"/>
          <p14:tracePt t="124381" x="5518150" y="5715000"/>
          <p14:tracePt t="124396" x="5661025" y="5768975"/>
          <p14:tracePt t="124413" x="6062663" y="5902325"/>
          <p14:tracePt t="124429" x="6303963" y="5991225"/>
          <p14:tracePt t="124446" x="6357938" y="6018213"/>
          <p14:tracePt t="124463" x="6411913" y="6027738"/>
          <p14:tracePt t="124479" x="6429375" y="6045200"/>
          <p14:tracePt t="124496" x="6438900" y="6045200"/>
          <p14:tracePt t="124512" x="6446838" y="6045200"/>
          <p14:tracePt t="124529" x="6456363" y="6054725"/>
          <p14:tracePt t="124546" x="6465888" y="6054725"/>
          <p14:tracePt t="124587" x="6473825" y="6054725"/>
          <p14:tracePt t="125340" x="6465888" y="6054725"/>
          <p14:tracePt t="125351" x="6456363" y="6054725"/>
          <p14:tracePt t="125370" x="6446838" y="6054725"/>
          <p14:tracePt t="125391" x="6438900" y="6054725"/>
          <p14:tracePt t="125410" x="6429375" y="6054725"/>
          <p14:tracePt t="125420" x="6419850" y="6054725"/>
          <p14:tracePt t="125430" x="6411913" y="6054725"/>
          <p14:tracePt t="125446" x="6367463" y="6062663"/>
          <p14:tracePt t="125462" x="6269038" y="6072188"/>
          <p14:tracePt t="125479" x="6161088" y="6089650"/>
          <p14:tracePt t="125496" x="6089650" y="6099175"/>
          <p14:tracePt t="125513" x="5929313" y="6116638"/>
          <p14:tracePt t="125529" x="5732463" y="6143625"/>
          <p14:tracePt t="125546" x="5626100" y="6153150"/>
          <p14:tracePt t="125562" x="5411788" y="6170613"/>
          <p14:tracePt t="125579" x="5197475" y="6180138"/>
          <p14:tracePt t="125596" x="5072063" y="6180138"/>
          <p14:tracePt t="125612" x="4751388" y="6188075"/>
          <p14:tracePt t="125630" x="4384675" y="6188075"/>
          <p14:tracePt t="125646" x="4187825" y="6188075"/>
          <p14:tracePt t="125662" x="3884613" y="6188075"/>
          <p14:tracePt t="125679" x="3687763" y="6188075"/>
          <p14:tracePt t="125696" x="3625850" y="6188075"/>
          <p14:tracePt t="125712" x="3544888" y="6188075"/>
          <p14:tracePt t="125729" x="3500438" y="6188075"/>
          <p14:tracePt t="125746" x="3490913" y="6188075"/>
          <p14:tracePt t="125762" x="3482975" y="6188075"/>
          <p14:tracePt t="125779" x="3473450" y="6197600"/>
          <p14:tracePt t="127166" x="3465513" y="6197600"/>
          <p14:tracePt t="127185" x="3446463" y="6197600"/>
          <p14:tracePt t="127195" x="3411538" y="6197600"/>
          <p14:tracePt t="127205" x="3375025" y="6197600"/>
          <p14:tracePt t="127215" x="3340100" y="6197600"/>
          <p14:tracePt t="127229" x="3295650" y="6197600"/>
          <p14:tracePt t="127246" x="3214688" y="6197600"/>
          <p14:tracePt t="127262" x="3179763" y="6197600"/>
          <p14:tracePt t="127279" x="3098800" y="6197600"/>
          <p14:tracePt t="127296" x="3027363" y="6197600"/>
          <p14:tracePt t="127313" x="3000375" y="6197600"/>
          <p14:tracePt t="127329" x="2965450" y="6197600"/>
          <p14:tracePt t="127346" x="2901950" y="6188075"/>
          <p14:tracePt t="127363" x="2813050" y="6180138"/>
          <p14:tracePt t="127379" x="2751138" y="6170613"/>
          <p14:tracePt t="127396" x="2643188" y="6161088"/>
          <p14:tracePt t="127412" x="2554288" y="6153150"/>
          <p14:tracePt t="127429" x="2517775" y="6153150"/>
          <p14:tracePt t="127446" x="2473325" y="6153150"/>
          <p14:tracePt t="127462" x="2465388" y="6143625"/>
          <p14:tracePt t="127479" x="2455863" y="6143625"/>
          <p14:tracePt t="127496" x="2446338" y="6143625"/>
          <p14:tracePt t="127512" x="2438400" y="6143625"/>
          <p14:tracePt t="128067" x="2446338" y="6143625"/>
          <p14:tracePt t="128078" x="2465388" y="6143625"/>
          <p14:tracePt t="128088" x="2490788" y="6143625"/>
          <p14:tracePt t="128097" x="2517775" y="6143625"/>
          <p14:tracePt t="128112" x="2536825" y="6134100"/>
          <p14:tracePt t="128129" x="2571750" y="6134100"/>
          <p14:tracePt t="128146" x="2616200" y="6134100"/>
          <p14:tracePt t="128162" x="2633663" y="6134100"/>
          <p14:tracePt t="128179" x="2679700" y="6134100"/>
          <p14:tracePt t="128196" x="2714625" y="6126163"/>
          <p14:tracePt t="128212" x="2732088" y="6126163"/>
          <p14:tracePt t="128229" x="2768600" y="6126163"/>
          <p14:tracePt t="128246" x="2813050" y="6126163"/>
          <p14:tracePt t="128262" x="2830513" y="6126163"/>
          <p14:tracePt t="128279" x="2874963" y="6126163"/>
          <p14:tracePt t="128296" x="2919413" y="6126163"/>
          <p14:tracePt t="128312" x="2946400" y="6126163"/>
          <p14:tracePt t="128329" x="2982913" y="6126163"/>
          <p14:tracePt t="128346" x="3027363" y="6126163"/>
          <p14:tracePt t="128362" x="3044825" y="6126163"/>
          <p14:tracePt t="128379" x="3071813" y="6126163"/>
          <p14:tracePt t="128396" x="3081338" y="6126163"/>
          <p14:tracePt t="128412" x="3089275" y="6126163"/>
          <p14:tracePt t="128429" x="3098800" y="6126163"/>
          <p14:tracePt t="128446" x="3108325" y="6126163"/>
          <p14:tracePt t="128462" x="3116263" y="6126163"/>
          <p14:tracePt t="129664" x="3125788" y="6126163"/>
          <p14:tracePt t="129673" x="3143250" y="6126163"/>
          <p14:tracePt t="129683" x="3179763" y="6126163"/>
          <p14:tracePt t="129696" x="3224213" y="6126163"/>
          <p14:tracePt t="129713" x="3357563" y="6126163"/>
          <p14:tracePt t="129729" x="3429000" y="6126163"/>
          <p14:tracePt t="129746" x="3581400" y="6126163"/>
          <p14:tracePt t="129762" x="3714750" y="6126163"/>
          <p14:tracePt t="129779" x="3768725" y="6116638"/>
          <p14:tracePt t="129796" x="3848100" y="6116638"/>
          <p14:tracePt t="129812" x="3919538" y="6116638"/>
          <p14:tracePt t="129829" x="3946525" y="6116638"/>
          <p14:tracePt t="129846" x="3990975" y="6116638"/>
          <p14:tracePt t="129862" x="4027488" y="6116638"/>
          <p14:tracePt t="129879" x="4044950" y="6116638"/>
          <p14:tracePt t="129896" x="4081463" y="6116638"/>
          <p14:tracePt t="129912" x="4098925" y="6116638"/>
          <p14:tracePt t="129929" x="4108450" y="6116638"/>
          <p14:tracePt t="129946" x="4116388" y="6116638"/>
          <p14:tracePt t="129962" x="4133850" y="6116638"/>
          <p14:tracePt t="129979" x="4143375" y="6116638"/>
          <p14:tracePt t="130012" x="4152900" y="6116638"/>
          <p14:tracePt t="130029" x="4160838" y="6116638"/>
          <p14:tracePt t="130046" x="4170363" y="6116638"/>
          <p14:tracePt t="130062" x="4187825" y="6116638"/>
          <p14:tracePt t="130079" x="4197350" y="6116638"/>
          <p14:tracePt t="130096" x="4205288" y="6116638"/>
          <p14:tracePt t="130112" x="4232275" y="6116638"/>
          <p14:tracePt t="130129" x="4251325" y="6116638"/>
          <p14:tracePt t="130146" x="4276725" y="6116638"/>
          <p14:tracePt t="130162" x="4313238" y="6116638"/>
          <p14:tracePt t="130179" x="4348163" y="6116638"/>
          <p14:tracePt t="130196" x="4357688" y="6116638"/>
          <p14:tracePt t="130212" x="4367213" y="6116638"/>
          <p14:tracePt t="130229" x="4384675" y="6116638"/>
          <p14:tracePt t="130248" x="4394200" y="6116638"/>
          <p14:tracePt t="130268" x="4402138" y="6116638"/>
          <p14:tracePt t="130288" x="4411663" y="6116638"/>
          <p14:tracePt t="130298" x="4419600" y="6116638"/>
          <p14:tracePt t="130317" x="4429125" y="6116638"/>
          <p14:tracePt t="130903" x="4438650" y="6116638"/>
          <p14:tracePt t="130914" x="4456113" y="6108700"/>
          <p14:tracePt t="130922" x="4473575" y="6099175"/>
          <p14:tracePt t="130932" x="4510088" y="6099175"/>
          <p14:tracePt t="130946" x="4537075" y="6089650"/>
          <p14:tracePt t="130962" x="4589463" y="6072188"/>
          <p14:tracePt t="130979" x="4616450" y="6072188"/>
          <p14:tracePt t="130996" x="4652963" y="6054725"/>
          <p14:tracePt t="131012" x="4687888" y="6045200"/>
          <p14:tracePt t="131029" x="4705350" y="6045200"/>
          <p14:tracePt t="131045" x="4714875" y="6037263"/>
          <p14:tracePt t="131062" x="4741863" y="6027738"/>
          <p14:tracePt t="131079" x="4751388" y="6027738"/>
          <p14:tracePt t="131096" x="4759325" y="6027738"/>
          <p14:tracePt t="131112" x="4776788" y="6027738"/>
          <p14:tracePt t="131145" x="4786313" y="6027738"/>
          <p14:tracePt t="131162" x="4795838" y="6027738"/>
          <p14:tracePt t="131179" x="4803775" y="6027738"/>
          <p14:tracePt t="131196" x="4813300" y="6027738"/>
          <p14:tracePt t="131212" x="4822825" y="6027738"/>
          <p14:tracePt t="131229" x="4830763" y="6027738"/>
          <p14:tracePt t="131246" x="4840288" y="6027738"/>
          <p14:tracePt t="131262" x="4848225" y="6027738"/>
          <p14:tracePt t="131288" x="4857750" y="6027738"/>
          <p14:tracePt t="131438" x="4867275" y="6027738"/>
          <p14:tracePt t="131537" x="4875213" y="6027738"/>
          <p14:tracePt t="131935" x="4875213" y="6037263"/>
          <p14:tracePt t="131974" x="4875213" y="6045200"/>
          <p14:tracePt t="132024" x="4875213" y="6054725"/>
          <p14:tracePt t="132033" x="4884738" y="6054725"/>
          <p14:tracePt t="132142" x="4884738" y="6062663"/>
          <p14:tracePt t="132212" x="4884738" y="6072188"/>
          <p14:tracePt t="132232" x="4884738" y="6081713"/>
          <p14:tracePt t="132282" x="4884738" y="6089650"/>
          <p14:tracePt t="132330" x="4884738" y="6099175"/>
          <p14:tracePt t="132371" x="4884738" y="6108700"/>
          <p14:tracePt t="132390" x="4884738" y="6116638"/>
          <p14:tracePt t="132430" x="4884738" y="6126163"/>
          <p14:tracePt t="132568" x="4875213" y="6126163"/>
          <p14:tracePt t="132598" x="4867275" y="6126163"/>
          <p14:tracePt t="132609" x="4867275" y="6116638"/>
          <p14:tracePt t="132618" x="4857750" y="6108700"/>
          <p14:tracePt t="132638" x="4857750" y="6099175"/>
          <p14:tracePt t="132648" x="4848225" y="6099175"/>
          <p14:tracePt t="132662" x="4848225" y="6089650"/>
          <p14:tracePt t="132679" x="4840288" y="6081713"/>
          <p14:tracePt t="132695" x="4840288" y="6072188"/>
          <p14:tracePt t="132712" x="4840288" y="6062663"/>
          <p14:tracePt t="132729" x="4840288" y="6054725"/>
          <p14:tracePt t="132748" x="4840288" y="6045200"/>
          <p14:tracePt t="132762" x="4840288" y="6037263"/>
          <p14:tracePt t="132787" x="4840288" y="6027738"/>
          <p14:tracePt t="132817" x="4840288" y="6018213"/>
          <p14:tracePt t="132826" x="4848225" y="6018213"/>
          <p14:tracePt t="132856" x="4857750" y="6010275"/>
          <p14:tracePt t="132876" x="4857750" y="6000750"/>
          <p14:tracePt t="132915" x="4857750" y="5991225"/>
          <p14:tracePt t="132956" x="4857750" y="5983288"/>
          <p14:tracePt t="133055" x="4867275" y="5983288"/>
          <p14:tracePt t="133095" x="4875213" y="5983288"/>
          <p14:tracePt t="133104" x="4884738" y="5983288"/>
          <p14:tracePt t="133124" x="4894263" y="5983288"/>
          <p14:tracePt t="133144" x="4902200" y="5991225"/>
          <p14:tracePt t="133164" x="4911725" y="5991225"/>
          <p14:tracePt t="133174" x="4919663" y="6000750"/>
          <p14:tracePt t="133184" x="4919663" y="6010275"/>
          <p14:tracePt t="133195" x="4929188" y="6010275"/>
          <p14:tracePt t="133212" x="4929188" y="6018213"/>
          <p14:tracePt t="133229" x="4938713" y="6027738"/>
          <p14:tracePt t="133245" x="4938713" y="6037263"/>
          <p14:tracePt t="133262" x="4946650" y="6045200"/>
          <p14:tracePt t="133279" x="4946650" y="6054725"/>
          <p14:tracePt t="133295" x="4956175" y="6062663"/>
          <p14:tracePt t="133312" x="4965700" y="6072188"/>
          <p14:tracePt t="133329" x="4965700" y="6081713"/>
          <p14:tracePt t="133345" x="4965700" y="6089650"/>
          <p14:tracePt t="133362" x="4965700" y="6099175"/>
          <p14:tracePt t="133382" x="4965700" y="6108700"/>
          <p14:tracePt t="133395" x="4965700" y="6116638"/>
          <p14:tracePt t="133531" x="4956175" y="6116638"/>
          <p14:tracePt t="133551" x="4956175" y="6108700"/>
          <p14:tracePt t="133561" x="4946650" y="6108700"/>
          <p14:tracePt t="133580" x="4938713" y="6108700"/>
          <p14:tracePt t="133590" x="4938713" y="6099175"/>
          <p14:tracePt t="133630" x="4938713" y="6089650"/>
          <p14:tracePt t="133669" x="4938713" y="6081713"/>
          <p14:tracePt t="133689" x="4938713" y="6072188"/>
          <p14:tracePt t="133719" x="4938713" y="6062663"/>
          <p14:tracePt t="133739" x="4938713" y="6054725"/>
          <p14:tracePt t="133758" x="4938713" y="6045200"/>
          <p14:tracePt t="133769" x="4938713" y="6037263"/>
          <p14:tracePt t="133788" x="4938713" y="6027738"/>
          <p14:tracePt t="133808" x="4938713" y="6018213"/>
          <p14:tracePt t="133828" x="4938713" y="6010275"/>
          <p14:tracePt t="133838" x="4938713" y="6000750"/>
          <p14:tracePt t="133888" x="4946650" y="6000750"/>
          <p14:tracePt t="133927" x="4956175" y="6000750"/>
          <p14:tracePt t="133947" x="4965700" y="6000750"/>
          <p14:tracePt t="133997" x="4973638" y="6010275"/>
          <p14:tracePt t="134016" x="4973638" y="6018213"/>
          <p14:tracePt t="134036" x="4983163" y="6027738"/>
          <p14:tracePt t="134056" x="4983163" y="6037263"/>
          <p14:tracePt t="134066" x="4983163" y="6045200"/>
          <p14:tracePt t="134075" x="4991100" y="6045200"/>
          <p14:tracePt t="134086" x="4991100" y="6054725"/>
          <p14:tracePt t="134105" x="4991100" y="6062663"/>
          <p14:tracePt t="134125" x="4991100" y="6072188"/>
          <p14:tracePt t="134135" x="5000625" y="6081713"/>
          <p14:tracePt t="134622" x="5000625" y="6072188"/>
          <p14:tracePt t="134633" x="5000625" y="6054725"/>
          <p14:tracePt t="134641" x="5010150" y="6037263"/>
          <p14:tracePt t="134652" x="5018088" y="6018213"/>
          <p14:tracePt t="134662" x="5027613" y="6000750"/>
          <p14:tracePt t="134679" x="5037138" y="5973763"/>
          <p14:tracePt t="134695" x="5062538" y="5938838"/>
          <p14:tracePt t="134712" x="5108575" y="5894388"/>
          <p14:tracePt t="134729" x="5126038" y="5884863"/>
          <p14:tracePt t="134731" x="5143500" y="5857875"/>
          <p14:tracePt t="134745" x="5160963" y="5857875"/>
          <p14:tracePt t="134762" x="5205413" y="5830888"/>
          <p14:tracePt t="134779" x="5224463" y="5830888"/>
          <p14:tracePt t="134795" x="5259388" y="5813425"/>
          <p14:tracePt t="134812" x="5303838" y="5813425"/>
          <p14:tracePt t="134829" x="5313363" y="5803900"/>
          <p14:tracePt t="134845" x="5330825" y="5803900"/>
          <p14:tracePt t="134862" x="5348288" y="5803900"/>
          <p14:tracePt t="134879" x="5357813" y="5803900"/>
          <p14:tracePt t="134912" x="5375275" y="5803900"/>
          <p14:tracePt t="134929" x="5384800" y="5803900"/>
          <p14:tracePt t="134945" x="5394325" y="5813425"/>
          <p14:tracePt t="134962" x="5429250" y="5830888"/>
          <p14:tracePt t="134979" x="5465763" y="5867400"/>
          <p14:tracePt t="134995" x="5491163" y="5894388"/>
          <p14:tracePt t="135012" x="5527675" y="5929313"/>
          <p14:tracePt t="135029" x="5554663" y="5973763"/>
          <p14:tracePt t="135045" x="5562600" y="5983288"/>
          <p14:tracePt t="135062" x="5572125" y="6010275"/>
          <p14:tracePt t="135079" x="5581650" y="6018213"/>
          <p14:tracePt t="135095" x="5589588" y="6027738"/>
          <p14:tracePt t="135112" x="5589588" y="6037263"/>
          <p14:tracePt t="135129" x="5599113" y="6045200"/>
          <p14:tracePt t="135146" x="5608638" y="6054725"/>
          <p14:tracePt t="135256" x="5599113" y="6054725"/>
          <p14:tracePt t="135276" x="5589588" y="6054725"/>
          <p14:tracePt t="135295" x="5581650" y="6054725"/>
          <p14:tracePt t="135315" x="5572125" y="6054725"/>
          <p14:tracePt t="135326" x="5562600" y="6045200"/>
          <p14:tracePt t="135345" x="5562600" y="6037263"/>
          <p14:tracePt t="135354" x="5554663" y="6037263"/>
          <p14:tracePt t="135366" x="5554663" y="6027738"/>
          <p14:tracePt t="135384" x="5554663" y="6010275"/>
          <p14:tracePt t="135396" x="5545138" y="6000750"/>
          <p14:tracePt t="135412" x="5545138" y="5991225"/>
          <p14:tracePt t="135429" x="5537200" y="5973763"/>
          <p14:tracePt t="135445" x="5537200" y="5956300"/>
          <p14:tracePt t="135462" x="5537200" y="5946775"/>
          <p14:tracePt t="135479" x="5537200" y="5938838"/>
          <p14:tracePt t="135495" x="5537200" y="5919788"/>
          <p14:tracePt t="135529" x="5537200" y="5911850"/>
          <p14:tracePt t="135545" x="5537200" y="5902325"/>
          <p14:tracePt t="135562" x="5537200" y="5894388"/>
          <p14:tracePt t="135603" x="5545138" y="5894388"/>
          <p14:tracePt t="135633" x="5554663" y="5894388"/>
          <p14:tracePt t="135653" x="5562600" y="5894388"/>
          <p14:tracePt t="135672" x="5572125" y="5894388"/>
          <p14:tracePt t="135682" x="5581650" y="5894388"/>
          <p14:tracePt t="135693" x="5589588" y="5894388"/>
          <p14:tracePt t="135702" x="5608638" y="5902325"/>
          <p14:tracePt t="135713" x="5626100" y="5902325"/>
          <p14:tracePt t="135729" x="5643563" y="5911850"/>
          <p14:tracePt t="135745" x="5697538" y="5911850"/>
          <p14:tracePt t="135762" x="5751513" y="5919788"/>
          <p14:tracePt t="135779" x="5768975" y="5929313"/>
          <p14:tracePt t="135795" x="5795963" y="5938838"/>
          <p14:tracePt t="135812" x="5822950" y="5956300"/>
          <p14:tracePt t="135829" x="5830888" y="5956300"/>
          <p14:tracePt t="135845" x="5830888" y="5965825"/>
          <p14:tracePt t="135862" x="5840413" y="5983288"/>
          <p14:tracePt t="135895" x="5840413" y="5991225"/>
          <p14:tracePt t="135912" x="5840413" y="6000750"/>
          <p14:tracePt t="135929" x="5840413" y="6010275"/>
          <p14:tracePt t="135945" x="5840413" y="6018213"/>
          <p14:tracePt t="135962" x="5830888" y="6027738"/>
          <p14:tracePt t="135979" x="5822950" y="6027738"/>
          <p14:tracePt t="135995" x="5813425" y="6027738"/>
          <p14:tracePt t="136012" x="5803900" y="6027738"/>
          <p14:tracePt t="136030" x="5795963" y="6027738"/>
          <p14:tracePt t="136079" x="5795963" y="6018213"/>
          <p14:tracePt t="136090" x="5795963" y="6010275"/>
          <p14:tracePt t="136109" x="5795963" y="6000750"/>
          <p14:tracePt t="136128" x="5795963" y="5991225"/>
          <p14:tracePt t="136149" x="5795963" y="5983288"/>
          <p14:tracePt t="136158" x="5795963" y="5973763"/>
          <p14:tracePt t="136179" x="5795963" y="5965825"/>
          <p14:tracePt t="136199" x="5795963" y="5956300"/>
          <p14:tracePt t="136218" x="5795963" y="5946775"/>
          <p14:tracePt t="136229" x="5795963" y="5938838"/>
          <p14:tracePt t="136267" x="5795963" y="5929313"/>
          <p14:tracePt t="136328" x="5795963" y="5938838"/>
          <p14:tracePt t="136337" x="5795963" y="5946775"/>
          <p14:tracePt t="136356" x="5803900" y="5956300"/>
          <p14:tracePt t="136377" x="5813425" y="5965825"/>
          <p14:tracePt t="136387" x="5822950" y="5973763"/>
          <p14:tracePt t="136397" x="5822950" y="5983288"/>
          <p14:tracePt t="136412" x="5830888" y="5991225"/>
          <p14:tracePt t="136429" x="5840413" y="6000750"/>
          <p14:tracePt t="136446" x="5848350" y="6010275"/>
          <p14:tracePt t="136462" x="5848350" y="6018213"/>
          <p14:tracePt t="136479" x="5857875" y="6027738"/>
          <p14:tracePt t="136512" x="5857875" y="6037263"/>
          <p14:tracePt t="136566" x="5867400" y="6037263"/>
          <p14:tracePt t="136764" x="5875338" y="6037263"/>
          <p14:tracePt t="137300" x="5884863" y="6037263"/>
          <p14:tracePt t="137319" x="5894388" y="6037263"/>
          <p14:tracePt t="137339" x="5894388" y="6045200"/>
          <p14:tracePt t="137359" x="5902325" y="6045200"/>
          <p14:tracePt t="137399" x="5911850" y="6045200"/>
          <p14:tracePt t="137438" x="5919788" y="6045200"/>
          <p14:tracePt t="137458" x="5929313" y="6045200"/>
          <p14:tracePt t="137508" x="5938838" y="6045200"/>
          <p14:tracePt t="137557" x="5938838" y="6054725"/>
          <p14:tracePt t="137736" x="5946775" y="6054725"/>
          <p14:tracePt t="137924" x="5956300" y="6054725"/>
          <p14:tracePt t="138380" x="5946775" y="6054725"/>
          <p14:tracePt t="138420" x="5938838" y="6054725"/>
          <p14:tracePt t="138440" x="5929313" y="6054725"/>
          <p14:tracePt t="138460" x="5919788" y="6054725"/>
          <p14:tracePt t="138490" x="5911850" y="6054725"/>
          <p14:tracePt t="138509" x="5902325" y="6054725"/>
          <p14:tracePt t="138530" x="5894388" y="6054725"/>
          <p14:tracePt t="138539" x="5884863" y="6054725"/>
          <p14:tracePt t="138550" x="5867400" y="6045200"/>
          <p14:tracePt t="138562" x="5848350" y="6037263"/>
          <p14:tracePt t="138579" x="5786438" y="6027738"/>
          <p14:tracePt t="138595" x="5741988" y="6018213"/>
          <p14:tracePt t="138612" x="5643563" y="6000750"/>
          <p14:tracePt t="138629" x="5500688" y="5965825"/>
          <p14:tracePt t="138645" x="5411788" y="5929313"/>
          <p14:tracePt t="138662" x="5205413" y="5884863"/>
          <p14:tracePt t="138679" x="4965700" y="5830888"/>
          <p14:tracePt t="138695" x="4848225" y="5813425"/>
          <p14:tracePt t="138712" x="4643438" y="5786438"/>
          <p14:tracePt t="138729" x="4446588" y="5768975"/>
          <p14:tracePt t="138745" x="4357688" y="5768975"/>
          <p14:tracePt t="138762" x="4179888" y="5768975"/>
          <p14:tracePt t="138778" x="4044950" y="5768975"/>
          <p14:tracePt t="138795" x="3990975" y="5768975"/>
          <p14:tracePt t="138812" x="3911600" y="5776913"/>
          <p14:tracePt t="138829" x="3840163" y="5776913"/>
          <p14:tracePt t="138845" x="3822700" y="5786438"/>
          <p14:tracePt t="138862" x="3786188" y="5795963"/>
          <p14:tracePt t="138879" x="3768725" y="5803900"/>
          <p14:tracePt t="138895" x="3759200" y="5803900"/>
          <p14:tracePt t="139184" x="3751263" y="5803900"/>
          <p14:tracePt t="139194" x="3732213" y="5813425"/>
          <p14:tracePt t="139204" x="3697288" y="5822950"/>
          <p14:tracePt t="139213" x="3643313" y="5830888"/>
          <p14:tracePt t="139229" x="3571875" y="5840413"/>
          <p14:tracePt t="139245" x="3429000" y="5857875"/>
          <p14:tracePt t="139262" x="3268663" y="5884863"/>
          <p14:tracePt t="139278" x="3179763" y="5894388"/>
          <p14:tracePt t="139295" x="2982913" y="5919788"/>
          <p14:tracePt t="139312" x="2822575" y="5946775"/>
          <p14:tracePt t="139328" x="2751138" y="5956300"/>
          <p14:tracePt t="139345" x="2652713" y="5983288"/>
          <p14:tracePt t="139362" x="2581275" y="6000750"/>
          <p14:tracePt t="139378" x="2562225" y="6010275"/>
          <p14:tracePt t="139395" x="2527300" y="6018213"/>
          <p14:tracePt t="139412" x="2517775" y="6027738"/>
          <p14:tracePt t="139428" x="2517775" y="6037263"/>
          <p14:tracePt t="139445" x="2509838" y="6045200"/>
          <p14:tracePt t="139462" x="2490788" y="6054725"/>
          <p14:tracePt t="139479" x="2473325" y="6062663"/>
          <p14:tracePt t="139495" x="2438400" y="6072188"/>
          <p14:tracePt t="139512" x="2401888" y="6089650"/>
          <p14:tracePt t="139528" x="2374900" y="6089650"/>
          <p14:tracePt t="139545" x="2347913" y="6108700"/>
          <p14:tracePt t="139562" x="2322513" y="6116638"/>
          <p14:tracePt t="139578" x="2312988" y="6126163"/>
          <p14:tracePt t="139595" x="2268538" y="6134100"/>
          <p14:tracePt t="139612" x="2232025" y="6153150"/>
          <p14:tracePt t="139629" x="2214563" y="6153150"/>
          <p14:tracePt t="139645" x="2197100" y="6170613"/>
          <p14:tracePt t="139662" x="2187575" y="6170613"/>
          <p14:tracePt t="139679" x="2179638" y="6180138"/>
          <p14:tracePt t="139739" x="2179638" y="6188075"/>
          <p14:tracePt t="139760" x="2179638" y="6197600"/>
          <p14:tracePt t="139799" x="2179638" y="6205538"/>
          <p14:tracePt t="139838" x="2179638" y="6215063"/>
          <p14:tracePt t="139879" x="2179638" y="6224588"/>
          <p14:tracePt t="139898" x="2170113" y="6232525"/>
          <p14:tracePt t="139918" x="2160588" y="6242050"/>
          <p14:tracePt t="139938" x="2152650" y="6251575"/>
          <p14:tracePt t="139957" x="2152650" y="6259513"/>
          <p14:tracePt t="139968" x="2152650" y="6269038"/>
          <p14:tracePt t="139979" x="2143125" y="6269038"/>
          <p14:tracePt t="139995" x="2143125" y="6276975"/>
          <p14:tracePt t="140012" x="2125663" y="6286500"/>
          <p14:tracePt t="140029" x="2116138" y="6303963"/>
          <p14:tracePt t="140046" x="2116138" y="6313488"/>
          <p14:tracePt t="140078" x="2116138" y="6323013"/>
          <p14:tracePt t="140096" x="2116138" y="6330950"/>
          <p14:tracePt t="140112" x="2116138" y="6340475"/>
          <p14:tracePt t="140129" x="2116138" y="6348413"/>
          <p14:tracePt t="140147" x="2116138" y="6357938"/>
          <p14:tracePt t="140165" x="2116138" y="6367463"/>
          <p14:tracePt t="140178" x="2116138" y="6375400"/>
          <p14:tracePt t="140196" x="2116138" y="6384925"/>
          <p14:tracePt t="140215" x="2116138" y="6394450"/>
          <p14:tracePt t="140235" x="2125663" y="6402388"/>
          <p14:tracePt t="140246" x="2133600" y="6411913"/>
          <p14:tracePt t="140265" x="2143125" y="6419850"/>
          <p14:tracePt t="140284" x="2152650" y="6429375"/>
          <p14:tracePt t="140304" x="2160588" y="6438900"/>
          <p14:tracePt t="140314" x="2170113" y="6446838"/>
          <p14:tracePt t="140334" x="2179638" y="6446838"/>
          <p14:tracePt t="140345" x="2179638" y="6456363"/>
          <p14:tracePt t="140364" x="2187575" y="6456363"/>
          <p14:tracePt t="140384" x="2187575" y="6465888"/>
          <p14:tracePt t="140403" x="2197100" y="6465888"/>
          <p14:tracePt t="140423" x="2205038" y="6465888"/>
          <p14:tracePt t="140443" x="2214563" y="6465888"/>
          <p14:tracePt t="140453" x="2214563" y="6473825"/>
          <p14:tracePt t="140465" x="2224088" y="6473825"/>
          <p14:tracePt t="140478" x="2224088" y="6483350"/>
          <p14:tracePt t="140495" x="2232025" y="6483350"/>
          <p14:tracePt t="140512" x="2241550" y="6491288"/>
          <p14:tracePt t="140533" x="2251075" y="6500813"/>
          <p14:tracePt t="140572" x="2259013" y="6510338"/>
          <p14:tracePt t="140632" x="2259013" y="6518275"/>
          <p14:tracePt t="140643" x="2268538" y="6518275"/>
          <p14:tracePt t="140652" x="2268538" y="6527800"/>
          <p14:tracePt t="140662" x="2276475" y="6527800"/>
          <p14:tracePt t="140691" x="2276475" y="6537325"/>
          <p14:tracePt t="140701" x="2286000" y="6537325"/>
          <p14:tracePt t="140900" x="2286000" y="6545263"/>
          <p14:tracePt t="140990" x="2286000" y="6554788"/>
          <p14:tracePt t="141009" x="2286000" y="6562725"/>
          <p14:tracePt t="141058" x="2286000" y="6572250"/>
          <p14:tracePt t="141177" x="2286000" y="6581775"/>
          <p14:tracePt t="141258" x="2276475" y="6581775"/>
          <p14:tracePt t="141278" x="2268538" y="6581775"/>
          <p14:tracePt t="141317" x="2259013" y="6581775"/>
          <p14:tracePt t="141366" x="2251075" y="6581775"/>
          <p14:tracePt t="141406" x="2241550" y="6581775"/>
          <p14:tracePt t="141426" x="2232025" y="6581775"/>
          <p14:tracePt t="141465" x="2224088" y="6581775"/>
          <p14:tracePt t="141495" x="2214563" y="6581775"/>
          <p14:tracePt t="141536" x="2205038" y="6581775"/>
          <p14:tracePt t="141555" x="2197100" y="6581775"/>
          <p14:tracePt t="141575" x="2197100" y="6572250"/>
          <p14:tracePt t="141595" x="2187575" y="6572250"/>
          <p14:tracePt t="141614" x="2187575" y="6562725"/>
          <p14:tracePt t="141625" x="2187575" y="6554788"/>
          <p14:tracePt t="141635" x="2179638" y="6554788"/>
          <p14:tracePt t="141645" x="2179638" y="6545263"/>
          <p14:tracePt t="141665" x="2179638" y="6537325"/>
          <p14:tracePt t="141678" x="2170113" y="6537325"/>
          <p14:tracePt t="141695" x="2160588" y="6518275"/>
          <p14:tracePt t="141728" x="2152650" y="6510338"/>
          <p14:tracePt t="141745" x="2143125" y="6500813"/>
          <p14:tracePt t="141762" x="2143125" y="6491288"/>
          <p14:tracePt t="141778" x="2125663" y="6483350"/>
          <p14:tracePt t="141795" x="2125663" y="6473825"/>
          <p14:tracePt t="141812" x="2125663" y="6465888"/>
          <p14:tracePt t="141828" x="2116138" y="6456363"/>
          <p14:tracePt t="141845" x="2116138" y="6446838"/>
          <p14:tracePt t="141862" x="2116138" y="6438900"/>
          <p14:tracePt t="141879" x="2116138" y="6429375"/>
          <p14:tracePt t="141895" x="2116138" y="6419850"/>
          <p14:tracePt t="141912" x="2116138" y="6411913"/>
          <p14:tracePt t="141928" x="2116138" y="6402388"/>
          <p14:tracePt t="141945" x="2116138" y="6394450"/>
          <p14:tracePt t="141962" x="2116138" y="6384925"/>
          <p14:tracePt t="141995" x="2116138" y="6367463"/>
          <p14:tracePt t="142028" x="2125663" y="6357938"/>
          <p14:tracePt t="142045" x="2133600" y="6357938"/>
          <p14:tracePt t="142071" x="2143125" y="6357938"/>
          <p14:tracePt t="142091" x="2152650" y="6357938"/>
          <p14:tracePt t="142110" x="2160588" y="6357938"/>
          <p14:tracePt t="142121" x="2170113" y="6357938"/>
          <p14:tracePt t="142141" x="2179638" y="6367463"/>
          <p14:tracePt t="142150" x="2187575" y="6375400"/>
          <p14:tracePt t="142162" x="2197100" y="6402388"/>
          <p14:tracePt t="142179" x="2224088" y="6438900"/>
          <p14:tracePt t="142195" x="2241550" y="6465888"/>
          <p14:tracePt t="142212" x="2268538" y="6518275"/>
          <p14:tracePt t="142229" x="2286000" y="6554788"/>
          <p14:tracePt t="142245" x="2286000" y="6572250"/>
          <p14:tracePt t="142262" x="2295525" y="6608763"/>
          <p14:tracePt t="142278" x="2303463" y="6626225"/>
          <p14:tracePt t="142312" x="2303463" y="6634163"/>
          <p14:tracePt t="142328" x="2295525" y="6643688"/>
          <p14:tracePt t="142345" x="2276475" y="6643688"/>
          <p14:tracePt t="142362" x="2251075" y="6643688"/>
          <p14:tracePt t="142379" x="2205038" y="6626225"/>
          <p14:tracePt t="142395" x="2187575" y="6608763"/>
          <p14:tracePt t="142412" x="2143125" y="6581775"/>
          <p14:tracePt t="142428" x="2116138" y="6554788"/>
          <p14:tracePt t="142445" x="2116138" y="6537325"/>
          <p14:tracePt t="142462" x="2098675" y="6491288"/>
          <p14:tracePt t="142478" x="2089150" y="6456363"/>
          <p14:tracePt t="142495" x="2081213" y="6438900"/>
          <p14:tracePt t="142512" x="2071688" y="6394450"/>
          <p14:tracePt t="142528" x="2071688" y="6357938"/>
          <p14:tracePt t="142545" x="2062163" y="6340475"/>
          <p14:tracePt t="142562" x="2054225" y="6330950"/>
          <p14:tracePt t="142578" x="2054225" y="6323013"/>
          <p14:tracePt t="142595" x="2054225" y="6303963"/>
          <p14:tracePt t="142629" x="2044700" y="6296025"/>
          <p14:tracePt t="142645" x="2044700" y="6286500"/>
          <p14:tracePt t="142678" x="2044700" y="6276975"/>
          <p14:tracePt t="142696" x="2044700" y="6269038"/>
          <p14:tracePt t="143093" x="2044700" y="6276975"/>
          <p14:tracePt t="143112" x="2044700" y="6286500"/>
          <p14:tracePt t="143123" x="2054225" y="6296025"/>
          <p14:tracePt t="143132" x="2054225" y="6313488"/>
          <p14:tracePt t="143145" x="2062163" y="6330950"/>
          <p14:tracePt t="143162" x="2071688" y="6375400"/>
          <p14:tracePt t="143178" x="2081213" y="6394450"/>
          <p14:tracePt t="143195" x="2089150" y="6429375"/>
          <p14:tracePt t="143212" x="2108200" y="6473825"/>
          <p14:tracePt t="143228" x="2116138" y="6483350"/>
          <p14:tracePt t="143231" x="2116138" y="6500813"/>
          <p14:tracePt t="143245" x="2125663" y="6518275"/>
          <p14:tracePt t="143262" x="2133600" y="6545263"/>
          <p14:tracePt t="143278" x="2143125" y="6554788"/>
          <p14:tracePt t="143295" x="2143125" y="6562725"/>
          <p14:tracePt t="143312" x="2152650" y="6572250"/>
          <p14:tracePt t="143328" x="2160588" y="6581775"/>
          <p14:tracePt t="143345" x="2160588" y="6589713"/>
          <p14:tracePt t="143379" x="2160588" y="6599238"/>
          <p14:tracePt t="143395" x="2170113" y="6599238"/>
          <p14:tracePt t="143609" x="2170113" y="6589713"/>
          <p14:tracePt t="143630" x="2170113" y="6581775"/>
          <p14:tracePt t="143639" x="2170113" y="6572250"/>
          <p14:tracePt t="143659" x="2170113" y="6562725"/>
          <p14:tracePt t="143678" x="2170113" y="6554788"/>
          <p14:tracePt t="143698" x="2170113" y="6545263"/>
          <p14:tracePt t="143708" x="2170113" y="6537325"/>
          <p14:tracePt t="143728" x="2170113" y="6527800"/>
          <p14:tracePt t="143758" x="2170113" y="6518275"/>
          <p14:tracePt t="143797" x="2170113" y="6510338"/>
          <p14:tracePt t="143827" x="2170113" y="6500813"/>
          <p14:tracePt t="144441" x="2170113" y="6491288"/>
          <p14:tracePt t="144471" x="2170113" y="6483350"/>
          <p14:tracePt t="144482" x="2160588" y="6483350"/>
          <p14:tracePt t="144492" x="2160588" y="6473825"/>
          <p14:tracePt t="144501" x="2160588" y="6465888"/>
          <p14:tracePt t="144522" x="2160588" y="6456363"/>
          <p14:tracePt t="144541" x="2160588" y="6446838"/>
          <p14:tracePt t="144552" x="2152650" y="6446838"/>
          <p14:tracePt t="144562" x="2152650" y="6429375"/>
          <p14:tracePt t="144578" x="2152650" y="6411913"/>
          <p14:tracePt t="144595" x="2152650" y="6375400"/>
          <p14:tracePt t="144612" x="2143125" y="6340475"/>
          <p14:tracePt t="144630" x="2143125" y="6313488"/>
          <p14:tracePt t="144645" x="2143125" y="6232525"/>
          <p14:tracePt t="144662" x="2143125" y="6180138"/>
          <p14:tracePt t="144678" x="2143125" y="6170613"/>
          <p14:tracePt t="144695" x="2143125" y="6161088"/>
          <p14:tracePt t="144712" x="2143125" y="6153150"/>
          <p14:tracePt t="144789" x="2152650" y="6153150"/>
          <p14:tracePt t="144809" x="2160588" y="6153150"/>
          <p14:tracePt t="144829" x="2170113" y="6153150"/>
          <p14:tracePt t="144838" x="2179638" y="6153150"/>
          <p14:tracePt t="144849" x="2197100" y="6161088"/>
          <p14:tracePt t="144862" x="2214563" y="6161088"/>
          <p14:tracePt t="144879" x="2251075" y="6170613"/>
          <p14:tracePt t="144895" x="2268538" y="6180138"/>
          <p14:tracePt t="144912" x="2312988" y="6180138"/>
          <p14:tracePt t="144928" x="2347913" y="6188075"/>
          <p14:tracePt t="144945" x="2357438" y="6188075"/>
          <p14:tracePt t="144962" x="2374900" y="6197600"/>
          <p14:tracePt t="144978" x="2384425" y="6205538"/>
          <p14:tracePt t="144995" x="2393950" y="6215063"/>
          <p14:tracePt t="145012" x="2401888" y="6224588"/>
          <p14:tracePt t="145028" x="2411413" y="6232525"/>
          <p14:tracePt t="145045" x="2419350" y="6242050"/>
          <p14:tracePt t="145062" x="2419350" y="6251575"/>
          <p14:tracePt t="145078" x="2428875" y="6259513"/>
          <p14:tracePt t="145095" x="2428875" y="6269038"/>
          <p14:tracePt t="145112" x="2438400" y="6276975"/>
          <p14:tracePt t="145128" x="2446338" y="6286500"/>
          <p14:tracePt t="145145" x="2446338" y="6296025"/>
          <p14:tracePt t="145162" x="2446338" y="6303963"/>
          <p14:tracePt t="145178" x="2455863" y="6313488"/>
          <p14:tracePt t="145212" x="2455863" y="6323013"/>
          <p14:tracePt t="145228" x="2465388" y="6340475"/>
          <p14:tracePt t="145246" x="2465388" y="6348413"/>
          <p14:tracePt t="145265" x="2465388" y="6357938"/>
          <p14:tracePt t="145285" x="2465388" y="6367463"/>
          <p14:tracePt t="145296" x="2465388" y="6375400"/>
          <p14:tracePt t="145316" x="2465388" y="6384925"/>
          <p14:tracePt t="145334" x="2465388" y="6394450"/>
          <p14:tracePt t="145355" x="2465388" y="6402388"/>
          <p14:tracePt t="145364" x="2465388" y="6411913"/>
          <p14:tracePt t="145385" x="2465388" y="6419850"/>
          <p14:tracePt t="145404" x="2465388" y="6429375"/>
          <p14:tracePt t="145415" x="2455863" y="6429375"/>
          <p14:tracePt t="145428" x="2455863" y="6438900"/>
          <p14:tracePt t="145464" x="2446338" y="6438900"/>
          <p14:tracePt t="145484" x="2438400" y="6438900"/>
          <p14:tracePt t="145504" x="2428875" y="6438900"/>
          <p14:tracePt t="145523" x="2419350" y="6438900"/>
          <p14:tracePt t="145543" x="2411413" y="6438900"/>
          <p14:tracePt t="145553" x="2401888" y="6438900"/>
          <p14:tracePt t="145573" x="2393950" y="6438900"/>
          <p14:tracePt t="145583" x="2393950" y="6429375"/>
          <p14:tracePt t="145595" x="2384425" y="6429375"/>
          <p14:tracePt t="145612" x="2374900" y="6419850"/>
          <p14:tracePt t="145629" x="2366963" y="6402388"/>
          <p14:tracePt t="145645" x="2366963" y="6384925"/>
          <p14:tracePt t="145662" x="2347913" y="6340475"/>
          <p14:tracePt t="145678" x="2347913" y="6323013"/>
          <p14:tracePt t="145695" x="2339975" y="6286500"/>
          <p14:tracePt t="145712" x="2339975" y="6251575"/>
          <p14:tracePt t="145745" x="2339975" y="6242050"/>
          <p14:tracePt t="145762" x="2339975" y="6232525"/>
          <p14:tracePt t="145778" x="2339975" y="6224588"/>
          <p14:tracePt t="145795" x="2339975" y="6215063"/>
          <p14:tracePt t="145812" x="2347913" y="6205538"/>
          <p14:tracePt t="145828" x="2357438" y="6205538"/>
          <p14:tracePt t="145845" x="2366963" y="6197600"/>
          <p14:tracePt t="145862" x="2374900" y="6197600"/>
          <p14:tracePt t="145878" x="2384425" y="6197600"/>
          <p14:tracePt t="145895" x="2393950" y="6188075"/>
          <p14:tracePt t="145912" x="2401888" y="6180138"/>
          <p14:tracePt t="145945" x="2419350" y="6180138"/>
          <p14:tracePt t="145962" x="2428875" y="6180138"/>
          <p14:tracePt t="145995" x="2438400" y="6180138"/>
          <p14:tracePt t="146019" x="2446338" y="6180138"/>
          <p14:tracePt t="146040" x="2455863" y="6180138"/>
          <p14:tracePt t="146078" x="2465388" y="6180138"/>
          <p14:tracePt t="146088" x="2465388" y="6188075"/>
          <p14:tracePt t="146119" x="2473325" y="6197600"/>
          <p14:tracePt t="146139" x="2473325" y="6205538"/>
          <p14:tracePt t="146158" x="2482850" y="6215063"/>
          <p14:tracePt t="146168" x="2482850" y="6224588"/>
          <p14:tracePt t="146189" x="2482850" y="6232525"/>
          <p14:tracePt t="146209" x="2482850" y="6242050"/>
          <p14:tracePt t="146227" x="2482850" y="6251575"/>
          <p14:tracePt t="146239" x="2482850" y="6259513"/>
          <p14:tracePt t="146258" x="2482850" y="6269038"/>
          <p14:tracePt t="146278" x="2482850" y="6276975"/>
          <p14:tracePt t="146298" x="2482850" y="6286500"/>
          <p14:tracePt t="146307" x="2482850" y="6296025"/>
          <p14:tracePt t="146328" x="2482850" y="6303963"/>
          <p14:tracePt t="146347" x="2482850" y="6313488"/>
          <p14:tracePt t="146358" x="2473325" y="6313488"/>
          <p14:tracePt t="146368" x="2473325" y="6323013"/>
          <p14:tracePt t="146378" x="2465388" y="6323013"/>
          <p14:tracePt t="146395" x="2465388" y="6330950"/>
          <p14:tracePt t="146412" x="2446338" y="6340475"/>
          <p14:tracePt t="146428" x="2438400" y="6340475"/>
          <p14:tracePt t="146462" x="2428875" y="6340475"/>
          <p14:tracePt t="146478" x="2411413" y="6340475"/>
          <p14:tracePt t="146495" x="2401888" y="6330950"/>
          <p14:tracePt t="146512" x="2384425" y="6303963"/>
          <p14:tracePt t="146528" x="2374900" y="6276975"/>
          <p14:tracePt t="146545" x="2357438" y="6251575"/>
          <p14:tracePt t="146562" x="2357438" y="6242050"/>
          <p14:tracePt t="146578" x="2357438" y="6232525"/>
          <p14:tracePt t="146595" x="2357438" y="6224588"/>
          <p14:tracePt t="146611" x="2357438" y="6215063"/>
          <p14:tracePt t="146629" x="2357438" y="6205538"/>
          <p14:tracePt t="146662" x="2366963" y="6197600"/>
          <p14:tracePt t="146678" x="2393950" y="6188075"/>
          <p14:tracePt t="146695" x="2411413" y="6188075"/>
          <p14:tracePt t="146712" x="2419350" y="6188075"/>
          <p14:tracePt t="146728" x="2455863" y="6188075"/>
          <p14:tracePt t="146745" x="2473325" y="6188075"/>
          <p14:tracePt t="146778" x="2482850" y="6188075"/>
          <p14:tracePt t="146795" x="2490788" y="6197600"/>
          <p14:tracePt t="146828" x="2509838" y="6205538"/>
          <p14:tracePt t="146845" x="2509838" y="6215063"/>
          <p14:tracePt t="146862" x="2509838" y="6251575"/>
          <p14:tracePt t="146878" x="2517775" y="6269038"/>
          <p14:tracePt t="146895" x="2517775" y="6286500"/>
          <p14:tracePt t="146912" x="2527300" y="6313488"/>
          <p14:tracePt t="146928" x="2527300" y="6323013"/>
          <p14:tracePt t="146945" x="2527300" y="6330950"/>
          <p14:tracePt t="146962" x="2527300" y="6340475"/>
          <p14:tracePt t="147372" x="2527300" y="6348413"/>
          <p14:tracePt t="147379" x="2536825" y="6348413"/>
          <p14:tracePt t="147389" x="2554288" y="6357938"/>
          <p14:tracePt t="147399" x="2571750" y="6367463"/>
          <p14:tracePt t="147411" x="2589213" y="6384925"/>
          <p14:tracePt t="147429" x="2633663" y="6411913"/>
          <p14:tracePt t="147445" x="2652713" y="6411913"/>
          <p14:tracePt t="147461" x="2679700" y="6429375"/>
          <p14:tracePt t="147478" x="2705100" y="6438900"/>
          <p14:tracePt t="147495" x="2714625" y="6446838"/>
          <p14:tracePt t="147511" x="2724150" y="6446838"/>
          <p14:tracePt t="147528" x="2732088" y="6446838"/>
          <p14:tracePt t="147545" x="2741613" y="6446838"/>
          <p14:tracePt t="147562" x="2768600" y="6446838"/>
          <p14:tracePt t="147578" x="2786063" y="6446838"/>
          <p14:tracePt t="147611" x="2795588" y="6446838"/>
          <p14:tracePt t="147628" x="2813050" y="6446838"/>
          <p14:tracePt t="147646" x="2840038" y="6446838"/>
          <p14:tracePt t="147661" x="2847975" y="6446838"/>
          <p14:tracePt t="147678" x="2867025" y="6446838"/>
          <p14:tracePt t="147711" x="2874963" y="6446838"/>
          <p14:tracePt t="147728" x="2894013" y="6446838"/>
          <p14:tracePt t="147757" x="2901950" y="6446838"/>
          <p14:tracePt t="148331" x="2901950" y="6438900"/>
          <p14:tracePt t="148351" x="2901950" y="6429375"/>
          <p14:tracePt t="148361" x="2901950" y="6419850"/>
          <p14:tracePt t="148370" x="2911475" y="6402388"/>
          <p14:tracePt t="148381" x="2919413" y="6375400"/>
          <p14:tracePt t="148395" x="2928938" y="6330950"/>
          <p14:tracePt t="148412" x="2946400" y="6251575"/>
          <p14:tracePt t="148428" x="2955925" y="6215063"/>
          <p14:tracePt t="148445" x="2965450" y="6180138"/>
          <p14:tracePt t="148461" x="2973388" y="6170613"/>
          <p14:tracePt t="148478" x="2973388" y="6161088"/>
          <p14:tracePt t="148495" x="2982913" y="6153150"/>
          <p14:tracePt t="148511" x="2990850" y="6143625"/>
          <p14:tracePt t="148528" x="3009900" y="6143625"/>
          <p14:tracePt t="148545" x="3054350" y="6126163"/>
          <p14:tracePt t="148561" x="3125788" y="6116638"/>
          <p14:tracePt t="148578" x="3160713" y="6116638"/>
          <p14:tracePt t="148595" x="3232150" y="6116638"/>
          <p14:tracePt t="148611" x="3286125" y="6116638"/>
          <p14:tracePt t="148628" x="3322638" y="6126163"/>
          <p14:tracePt t="148645" x="3340100" y="6126163"/>
          <p14:tracePt t="148662" x="3367088" y="6143625"/>
          <p14:tracePt t="148678" x="3375025" y="6153150"/>
          <p14:tracePt t="148695" x="3384550" y="6161088"/>
          <p14:tracePt t="148711" x="3394075" y="6170613"/>
          <p14:tracePt t="148728" x="3402013" y="6188075"/>
          <p14:tracePt t="148745" x="3411538" y="6205538"/>
          <p14:tracePt t="148761" x="3419475" y="6232525"/>
          <p14:tracePt t="148778" x="3438525" y="6259513"/>
          <p14:tracePt t="148795" x="3438525" y="6269038"/>
          <p14:tracePt t="148812" x="3455988" y="6296025"/>
          <p14:tracePt t="148828" x="3465513" y="6323013"/>
          <p14:tracePt t="148845" x="3473450" y="6330950"/>
          <p14:tracePt t="148861" x="3473450" y="6340475"/>
          <p14:tracePt t="148878" x="3482975" y="6348413"/>
          <p14:tracePt t="148895" x="3482975" y="6357938"/>
          <p14:tracePt t="148911" x="3482975" y="6367463"/>
          <p14:tracePt t="148928" x="3482975" y="6375400"/>
          <p14:tracePt t="148947" x="3482975" y="6384925"/>
          <p14:tracePt t="148961" x="3473450" y="6384925"/>
          <p14:tracePt t="148978" x="3465513" y="6384925"/>
          <p14:tracePt t="148995" x="3455988" y="6384925"/>
          <p14:tracePt t="149011" x="3446463" y="6384925"/>
          <p14:tracePt t="149028" x="3438525" y="6384925"/>
          <p14:tracePt t="149047" x="3429000" y="6384925"/>
          <p14:tracePt t="149061" x="3419475" y="6384925"/>
          <p14:tracePt t="149078" x="3411538" y="6384925"/>
          <p14:tracePt t="149095" x="3402013" y="6375400"/>
          <p14:tracePt t="149112" x="3402013" y="6367463"/>
          <p14:tracePt t="149128" x="3402013" y="6348413"/>
          <p14:tracePt t="149145" x="3384550" y="6330950"/>
          <p14:tracePt t="149162" x="3375025" y="6303963"/>
          <p14:tracePt t="149178" x="3367088" y="6286500"/>
          <p14:tracePt t="149195" x="3357563" y="6269038"/>
          <p14:tracePt t="149211" x="3348038" y="6269038"/>
          <p14:tracePt t="149228" x="3340100" y="6259513"/>
          <p14:tracePt t="149245" x="3330575" y="6251575"/>
          <p14:tracePt t="149261" x="3330575" y="6242050"/>
          <p14:tracePt t="149278" x="3330575" y="6224588"/>
          <p14:tracePt t="149295" x="3322638" y="6197600"/>
          <p14:tracePt t="149311" x="3322638" y="6180138"/>
          <p14:tracePt t="149328" x="3322638" y="6134100"/>
          <p14:tracePt t="149345" x="3322638" y="6126163"/>
          <p14:tracePt t="149361" x="3322638" y="6116638"/>
          <p14:tracePt t="149378" x="3322638" y="6108700"/>
          <p14:tracePt t="149395" x="3322638" y="6099175"/>
          <p14:tracePt t="149413" x="3330575" y="6099175"/>
          <p14:tracePt t="149428" x="3340100" y="6099175"/>
          <p14:tracePt t="149445" x="3348038" y="6099175"/>
          <p14:tracePt t="149463" x="3357563" y="6099175"/>
          <p14:tracePt t="149482" x="3367088" y="6099175"/>
          <p14:tracePt t="149495" x="3375025" y="6099175"/>
          <p14:tracePt t="149513" x="3384550" y="6108700"/>
          <p14:tracePt t="149528" x="3384550" y="6116638"/>
          <p14:tracePt t="149545" x="3402013" y="6143625"/>
          <p14:tracePt t="149562" x="3411538" y="6180138"/>
          <p14:tracePt t="149578" x="3419475" y="6197600"/>
          <p14:tracePt t="149595" x="3429000" y="6215063"/>
          <p14:tracePt t="149612" x="3438525" y="6242050"/>
          <p14:tracePt t="149628" x="3438525" y="6251575"/>
          <p14:tracePt t="149645" x="3446463" y="6259513"/>
          <p14:tracePt t="149662" x="3455988" y="6269038"/>
          <p14:tracePt t="149678" x="3455988" y="6276975"/>
          <p14:tracePt t="149695" x="3455988" y="6286500"/>
          <p14:tracePt t="149711" x="3465513" y="6296025"/>
          <p14:tracePt t="149745" x="3465513" y="6303963"/>
          <p14:tracePt t="149761" x="3465513" y="6323013"/>
          <p14:tracePt t="149779" x="3465513" y="6330950"/>
          <p14:tracePt t="149811" x="3455988" y="6340475"/>
          <p14:tracePt t="149828" x="3446463" y="6348413"/>
          <p14:tracePt t="149845" x="3438525" y="6357938"/>
          <p14:tracePt t="149861" x="3429000" y="6357938"/>
          <p14:tracePt t="149878" x="3384550" y="6357938"/>
          <p14:tracePt t="149895" x="3367088" y="6357938"/>
          <p14:tracePt t="149911" x="3348038" y="6357938"/>
          <p14:tracePt t="149929" x="3313113" y="6357938"/>
          <p14:tracePt t="149945" x="3303588" y="6357938"/>
          <p14:tracePt t="149961" x="3276600" y="6348413"/>
          <p14:tracePt t="149978" x="3268663" y="6348413"/>
          <p14:tracePt t="149995" x="3259138" y="6340475"/>
          <p14:tracePt t="150011" x="3251200" y="6340475"/>
          <p14:tracePt t="150028" x="3241675" y="6323013"/>
          <p14:tracePt t="150061" x="3224213" y="6313488"/>
          <p14:tracePt t="150078" x="3214688" y="6303963"/>
          <p14:tracePt t="150095" x="3214688" y="6296025"/>
          <p14:tracePt t="150111" x="3205163" y="6286500"/>
          <p14:tracePt t="150128" x="3197225" y="6276975"/>
          <p14:tracePt t="150145" x="3187700" y="6269038"/>
          <p14:tracePt t="150162" x="3187700" y="6251575"/>
          <p14:tracePt t="150178" x="3187700" y="6224588"/>
          <p14:tracePt t="150195" x="3187700" y="6215063"/>
          <p14:tracePt t="150211" x="3187700" y="6197600"/>
          <p14:tracePt t="150228" x="3187700" y="6180138"/>
          <p14:tracePt t="150247" x="3187700" y="6170613"/>
          <p14:tracePt t="150261" x="3187700" y="6161088"/>
          <p14:tracePt t="150278" x="3197225" y="6153150"/>
          <p14:tracePt t="150295" x="3205163" y="6153150"/>
          <p14:tracePt t="150311" x="3214688" y="6143625"/>
          <p14:tracePt t="150328" x="3224213" y="6143625"/>
          <p14:tracePt t="150345" x="3232150" y="6134100"/>
          <p14:tracePt t="150361" x="3241675" y="6134100"/>
          <p14:tracePt t="150378" x="3251200" y="6134100"/>
          <p14:tracePt t="150395" x="3268663" y="6134100"/>
          <p14:tracePt t="150411" x="3276600" y="6134100"/>
          <p14:tracePt t="150428" x="3286125" y="6134100"/>
          <p14:tracePt t="150445" x="3295650" y="6134100"/>
          <p14:tracePt t="150461" x="3303588" y="6134100"/>
          <p14:tracePt t="150478" x="3313113" y="6134100"/>
          <p14:tracePt t="150495" x="3322638" y="6134100"/>
          <p14:tracePt t="150511" x="3330575" y="6143625"/>
          <p14:tracePt t="150528" x="3348038" y="6170613"/>
          <p14:tracePt t="150545" x="3375025" y="6215063"/>
          <p14:tracePt t="150561" x="3402013" y="6232525"/>
          <p14:tracePt t="150578" x="3429000" y="6276975"/>
          <p14:tracePt t="150595" x="3455988" y="6313488"/>
          <p14:tracePt t="150611" x="3455988" y="6330950"/>
          <p14:tracePt t="150628" x="3473450" y="6375400"/>
          <p14:tracePt t="150645" x="3482975" y="6411913"/>
          <p14:tracePt t="150661" x="3482975" y="6419850"/>
          <p14:tracePt t="150678" x="3482975" y="6446838"/>
          <p14:tracePt t="150695" x="3473450" y="6465888"/>
          <p14:tracePt t="150712" x="3455988" y="6473825"/>
          <p14:tracePt t="150728" x="3438525" y="6483350"/>
          <p14:tracePt t="150745" x="3394075" y="6491288"/>
          <p14:tracePt t="150762" x="3357563" y="6500813"/>
          <p14:tracePt t="150778" x="3340100" y="6510338"/>
          <p14:tracePt t="150795" x="3303588" y="6510338"/>
          <p14:tracePt t="150812" x="3286125" y="6510338"/>
          <p14:tracePt t="150845" x="3276600" y="6510338"/>
          <p14:tracePt t="150861" x="3268663" y="6500813"/>
          <p14:tracePt t="150878" x="3259138" y="6500813"/>
          <p14:tracePt t="150895" x="3251200" y="6473825"/>
          <p14:tracePt t="150912" x="3232150" y="6429375"/>
          <p14:tracePt t="150928" x="3224213" y="6411913"/>
          <p14:tracePt t="150945" x="3214688" y="6375400"/>
          <p14:tracePt t="150961" x="3205163" y="6330950"/>
          <p14:tracePt t="150978" x="3197225" y="6303963"/>
          <p14:tracePt t="150995" x="3187700" y="6269038"/>
          <p14:tracePt t="151011" x="3187700" y="6251575"/>
          <p14:tracePt t="151045" x="3187700" y="6242050"/>
          <p14:tracePt t="151061" x="3187700" y="6232525"/>
          <p14:tracePt t="151078" x="3187700" y="6224588"/>
          <p14:tracePt t="151095" x="3197225" y="6224588"/>
          <p14:tracePt t="151111" x="3205163" y="6224588"/>
          <p14:tracePt t="151128" x="3214688" y="6224588"/>
          <p14:tracePt t="151145" x="3224213" y="6224588"/>
          <p14:tracePt t="151161" x="3232150" y="6224588"/>
          <p14:tracePt t="151178" x="3241675" y="6224588"/>
          <p14:tracePt t="151195" x="3251200" y="6224588"/>
          <p14:tracePt t="151211" x="3259138" y="6232525"/>
          <p14:tracePt t="151229" x="3268663" y="6232525"/>
          <p14:tracePt t="151245" x="3268663" y="6242050"/>
          <p14:tracePt t="151261" x="3268663" y="6251575"/>
          <p14:tracePt t="151278" x="3276600" y="6259513"/>
          <p14:tracePt t="151295" x="3276600" y="6269038"/>
          <p14:tracePt t="151311" x="3286125" y="6269038"/>
          <p14:tracePt t="151328" x="3295650" y="6276975"/>
          <p14:tracePt t="151368" x="3303588" y="6276975"/>
          <p14:tracePt t="151378" x="3303588" y="6286500"/>
          <p14:tracePt t="151418" x="3303588" y="6296025"/>
          <p14:tracePt t="151437" x="3313113" y="6303963"/>
          <p14:tracePt t="151456" x="3313113" y="6313488"/>
          <p14:tracePt t="151477" x="3313113" y="6323013"/>
          <p14:tracePt t="151496" x="3313113" y="6330950"/>
          <p14:tracePt t="151507" x="3313113" y="6340475"/>
          <p14:tracePt t="151525" x="3313113" y="6348413"/>
          <p14:tracePt t="151546" x="3313113" y="6357938"/>
          <p14:tracePt t="151566" x="3313113" y="6367463"/>
          <p14:tracePt t="151586" x="3303588" y="6367463"/>
          <p14:tracePt t="151596" x="3303588" y="6375400"/>
          <p14:tracePt t="151606" x="3295650" y="6375400"/>
          <p14:tracePt t="151615" x="3286125" y="6375400"/>
          <p14:tracePt t="151628" x="3276600" y="6375400"/>
          <p14:tracePt t="151645" x="3259138" y="6375400"/>
          <p14:tracePt t="151665" x="3251200" y="6375400"/>
          <p14:tracePt t="151678" x="3241675" y="6375400"/>
          <p14:tracePt t="151695" x="3232150" y="6375400"/>
          <p14:tracePt t="151711" x="3224213" y="6375400"/>
          <p14:tracePt t="151728" x="3214688" y="6375400"/>
          <p14:tracePt t="151745" x="3205163" y="6367463"/>
          <p14:tracePt t="151761" x="3205163" y="6357938"/>
          <p14:tracePt t="151778" x="3187700" y="6348413"/>
          <p14:tracePt t="151795" x="3179763" y="6340475"/>
          <p14:tracePt t="151811" x="3179763" y="6330950"/>
          <p14:tracePt t="151828" x="3170238" y="6323013"/>
          <p14:tracePt t="151845" x="3170238" y="6313488"/>
          <p14:tracePt t="151878" x="3170238" y="6296025"/>
          <p14:tracePt t="151895" x="3170238" y="6286500"/>
          <p14:tracePt t="151911" x="3170238" y="6276975"/>
          <p14:tracePt t="151928" x="3170238" y="6269038"/>
          <p14:tracePt t="151945" x="3170238" y="6259513"/>
          <p14:tracePt t="151961" x="3170238" y="6251575"/>
          <p14:tracePt t="151978" x="3179763" y="6242050"/>
          <p14:tracePt t="151995" x="3179763" y="6232525"/>
          <p14:tracePt t="152011" x="3187700" y="6224588"/>
          <p14:tracePt t="152028" x="3197225" y="6215063"/>
          <p14:tracePt t="152045" x="3205163" y="6205538"/>
          <p14:tracePt t="152061" x="3214688" y="6205538"/>
          <p14:tracePt t="152078" x="3214688" y="6197600"/>
          <p14:tracePt t="152095" x="3232150" y="6188075"/>
          <p14:tracePt t="152111" x="3241675" y="6188075"/>
          <p14:tracePt t="152145" x="3251200" y="6188075"/>
          <p14:tracePt t="152161" x="3268663" y="6188075"/>
          <p14:tracePt t="152195" x="3276600" y="6188075"/>
          <p14:tracePt t="152211" x="3286125" y="6188075"/>
          <p14:tracePt t="152228" x="3295650" y="6188075"/>
          <p14:tracePt t="152245" x="3303588" y="6197600"/>
          <p14:tracePt t="152261" x="3313113" y="6197600"/>
          <p14:tracePt t="152278" x="3322638" y="6197600"/>
          <p14:tracePt t="152295" x="3330575" y="6205538"/>
          <p14:tracePt t="152311" x="3340100" y="6205538"/>
          <p14:tracePt t="152328" x="3348038" y="6215063"/>
          <p14:tracePt t="152345" x="3357563" y="6215063"/>
          <p14:tracePt t="152361" x="3357563" y="6224588"/>
          <p14:tracePt t="152378" x="3367088" y="6232525"/>
          <p14:tracePt t="152395" x="3367088" y="6242050"/>
          <p14:tracePt t="152411" x="3367088" y="6251575"/>
          <p14:tracePt t="152428" x="3367088" y="6259513"/>
          <p14:tracePt t="152445" x="3367088" y="6269038"/>
          <p14:tracePt t="152461" x="3367088" y="6276975"/>
          <p14:tracePt t="152478" x="3367088" y="6286500"/>
          <p14:tracePt t="152495" x="3367088" y="6296025"/>
          <p14:tracePt t="152511" x="3367088" y="6303963"/>
          <p14:tracePt t="152528" x="3367088" y="6313488"/>
          <p14:tracePt t="152545" x="3367088" y="6323013"/>
          <p14:tracePt t="152561" x="3367088" y="6330950"/>
          <p14:tracePt t="152579" x="3367088" y="6340475"/>
          <p14:tracePt t="152595" x="3367088" y="6348413"/>
          <p14:tracePt t="153274" x="3357563" y="6348413"/>
          <p14:tracePt t="153282" x="3330575" y="6348413"/>
          <p14:tracePt t="153295" x="3295650" y="6348413"/>
          <p14:tracePt t="153312" x="3224213" y="6348413"/>
          <p14:tracePt t="153328" x="3187700" y="6348413"/>
          <p14:tracePt t="153345" x="3133725" y="6348413"/>
          <p14:tracePt t="153362" x="3081338" y="6348413"/>
          <p14:tracePt t="153378" x="3044825" y="6340475"/>
          <p14:tracePt t="153395" x="2973388" y="6330950"/>
          <p14:tracePt t="153412" x="2928938" y="6330950"/>
          <p14:tracePt t="153428" x="2911475" y="6330950"/>
          <p14:tracePt t="153445" x="2857500" y="6330950"/>
          <p14:tracePt t="153461" x="2803525" y="6323013"/>
          <p14:tracePt t="153478" x="2768600" y="6323013"/>
          <p14:tracePt t="153495" x="2724150" y="6323013"/>
          <p14:tracePt t="153511" x="2687638" y="6323013"/>
          <p14:tracePt t="153528" x="2670175" y="6313488"/>
          <p14:tracePt t="153545" x="2652713" y="6313488"/>
          <p14:tracePt t="153561" x="2643188" y="6313488"/>
          <p14:tracePt t="153578" x="2633663" y="6313488"/>
          <p14:tracePt t="153594" x="2625725" y="6313488"/>
          <p14:tracePt t="153611" x="2608263" y="6313488"/>
          <p14:tracePt t="153628" x="2589213" y="6303963"/>
          <p14:tracePt t="153645" x="2554288" y="6296025"/>
          <p14:tracePt t="153661" x="2509838" y="6296025"/>
          <p14:tracePt t="153678" x="2482850" y="6296025"/>
          <p14:tracePt t="153695" x="2446338" y="6296025"/>
          <p14:tracePt t="153711" x="2419350" y="6296025"/>
          <p14:tracePt t="153728" x="2411413" y="6296025"/>
          <p14:tracePt t="153868" x="2419350" y="6296025"/>
          <p14:tracePt t="153888" x="2428875" y="6296025"/>
          <p14:tracePt t="153897" x="2438400" y="6296025"/>
          <p14:tracePt t="153907" x="2455863" y="6296025"/>
          <p14:tracePt t="153917" x="2473325" y="6296025"/>
          <p14:tracePt t="153929" x="2490788" y="6296025"/>
          <p14:tracePt t="153945" x="2517775" y="6296025"/>
          <p14:tracePt t="153961" x="2589213" y="6296025"/>
          <p14:tracePt t="153978" x="2679700" y="6296025"/>
          <p14:tracePt t="153995" x="2724150" y="6296025"/>
          <p14:tracePt t="154011" x="2822575" y="6303963"/>
          <p14:tracePt t="154028" x="2919413" y="6303963"/>
          <p14:tracePt t="154045" x="2973388" y="6303963"/>
          <p14:tracePt t="154061" x="3036888" y="6303963"/>
          <p14:tracePt t="154078" x="3081338" y="6303963"/>
          <p14:tracePt t="154095" x="3089275" y="6303963"/>
          <p14:tracePt t="154111" x="3108325" y="6303963"/>
          <p14:tracePt t="154145" x="3125788" y="6303963"/>
          <p14:tracePt t="154195" x="3133725" y="6303963"/>
          <p14:tracePt t="154294" x="3133725" y="6313488"/>
          <p14:tracePt t="154602" x="3160713" y="6313488"/>
          <p14:tracePt t="154613" x="3197225" y="6313488"/>
          <p14:tracePt t="154621" x="3251200" y="6323013"/>
          <p14:tracePt t="154633" x="3295650" y="6330950"/>
          <p14:tracePt t="154645" x="3348038" y="6340475"/>
          <p14:tracePt t="154661" x="3438525" y="6348413"/>
          <p14:tracePt t="154678" x="3482975" y="6357938"/>
          <p14:tracePt t="154695" x="3571875" y="6375400"/>
          <p14:tracePt t="154711" x="3660775" y="6394450"/>
          <p14:tracePt t="154728" x="3687763" y="6394450"/>
          <p14:tracePt t="154744" x="3724275" y="6402388"/>
          <p14:tracePt t="154761" x="3741738" y="6402388"/>
          <p14:tracePt t="154795" x="3751263" y="6402388"/>
          <p14:tracePt t="154811" x="3759200" y="6402388"/>
          <p14:tracePt t="154828" x="3768725" y="6402388"/>
          <p14:tracePt t="154844" x="3776663" y="6402388"/>
          <p14:tracePt t="154861" x="3786188" y="6402388"/>
          <p14:tracePt t="154878" x="3795713" y="6402388"/>
          <p14:tracePt t="154895" x="3822700" y="6402388"/>
          <p14:tracePt t="154911" x="3867150" y="6402388"/>
          <p14:tracePt t="154928" x="3911600" y="6402388"/>
          <p14:tracePt t="154945" x="3946525" y="6394450"/>
          <p14:tracePt t="154961" x="4000500" y="6384925"/>
          <p14:tracePt t="154978" x="4071938" y="6375400"/>
          <p14:tracePt t="154995" x="4116388" y="6367463"/>
          <p14:tracePt t="155011" x="4187825" y="6357938"/>
          <p14:tracePt t="155028" x="4241800" y="6340475"/>
          <p14:tracePt t="155045" x="4259263" y="6340475"/>
          <p14:tracePt t="155061" x="4286250" y="6340475"/>
          <p14:tracePt t="155078" x="4303713" y="6330950"/>
          <p14:tracePt t="155111" x="4322763" y="6323013"/>
          <p14:tracePt t="155128" x="4340225" y="6323013"/>
          <p14:tracePt t="155144" x="4348163" y="6323013"/>
          <p14:tracePt t="155161" x="4357688" y="6313488"/>
          <p14:tracePt t="155179" x="4367213" y="6313488"/>
          <p14:tracePt t="155195" x="4375150" y="6313488"/>
          <p14:tracePt t="155211" x="4384675" y="6313488"/>
          <p14:tracePt t="155228" x="4394200" y="6313488"/>
          <p14:tracePt t="155247" x="4402138" y="6313488"/>
          <p14:tracePt t="155267" x="4411663" y="6313488"/>
          <p14:tracePt t="155278" x="4419600" y="6313488"/>
          <p14:tracePt t="155298" x="4429125" y="6313488"/>
          <p14:tracePt t="155316" x="4438650" y="6313488"/>
          <p14:tracePt t="155328" x="4438650" y="6303963"/>
          <p14:tracePt t="155344" x="4446588" y="6303963"/>
          <p14:tracePt t="155361" x="4456113" y="6303963"/>
          <p14:tracePt t="155378" x="4465638" y="6303963"/>
          <p14:tracePt t="155395" x="4465638" y="6296025"/>
          <p14:tracePt t="155411" x="4465638" y="6286500"/>
          <p14:tracePt t="155428" x="4473575" y="6286500"/>
          <p14:tracePt t="155445" x="4473575" y="6276975"/>
          <p14:tracePt t="155461" x="4473575" y="6269038"/>
          <p14:tracePt t="155478" x="4473575" y="6259513"/>
          <p14:tracePt t="155494" x="4473575" y="6251575"/>
          <p14:tracePt t="155511" x="4473575" y="6242050"/>
          <p14:tracePt t="155528" x="4473575" y="6232525"/>
          <p14:tracePt t="155545" x="4473575" y="6224588"/>
          <p14:tracePt t="155561" x="4473575" y="6215063"/>
          <p14:tracePt t="155578" x="4473575" y="6205538"/>
          <p14:tracePt t="155595" x="4473575" y="6197600"/>
          <p14:tracePt t="155624" x="4473575" y="6188075"/>
          <p14:tracePt t="155634" x="4473575" y="6180138"/>
          <p14:tracePt t="155663" x="4465638" y="6180138"/>
          <p14:tracePt t="155693" x="4456113" y="6180138"/>
          <p14:tracePt t="155702" x="4446588" y="6180138"/>
          <p14:tracePt t="155722" x="4438650" y="6180138"/>
          <p14:tracePt t="155744" x="4429125" y="6180138"/>
          <p14:tracePt t="155763" x="4419600" y="6180138"/>
          <p14:tracePt t="155773" x="4411663" y="6180138"/>
          <p14:tracePt t="155791" x="4402138" y="6180138"/>
          <p14:tracePt t="155813" x="4394200" y="6180138"/>
          <p14:tracePt t="155832" x="4384675" y="6180138"/>
          <p14:tracePt t="155852" x="4375150" y="6180138"/>
          <p14:tracePt t="155863" x="4367213" y="6180138"/>
          <p14:tracePt t="155882" x="4357688" y="6188075"/>
          <p14:tracePt t="155902" x="4348163" y="6188075"/>
          <p14:tracePt t="155921" x="4340225" y="6188075"/>
          <p14:tracePt t="155932" x="4330700" y="6188075"/>
          <p14:tracePt t="155952" x="4322763" y="6197600"/>
          <p14:tracePt t="155971" x="4313238" y="6197600"/>
          <p14:tracePt t="155991" x="4303713" y="6197600"/>
          <p14:tracePt t="156001" x="4303713" y="6205538"/>
          <p14:tracePt t="156011" x="4295775" y="6205538"/>
          <p14:tracePt t="156041" x="4295775" y="6215063"/>
          <p14:tracePt t="156050" x="4286250" y="6224588"/>
          <p14:tracePt t="156071" x="4286250" y="6232525"/>
          <p14:tracePt t="156090" x="4286250" y="6242050"/>
          <p14:tracePt t="156100" x="4276725" y="6242050"/>
          <p14:tracePt t="156111" x="4276725" y="6251575"/>
          <p14:tracePt t="156128" x="4276725" y="6259513"/>
          <p14:tracePt t="156145" x="4268788" y="6269038"/>
          <p14:tracePt t="156161" x="4268788" y="6276975"/>
          <p14:tracePt t="156180" x="4268788" y="6286500"/>
          <p14:tracePt t="156195" x="4268788" y="6296025"/>
          <p14:tracePt t="156211" x="4268788" y="6303963"/>
          <p14:tracePt t="156229" x="4268788" y="6313488"/>
          <p14:tracePt t="156249" x="4268788" y="6323013"/>
          <p14:tracePt t="156261" x="4268788" y="6330950"/>
          <p14:tracePt t="156279" x="4268788" y="6340475"/>
          <p14:tracePt t="156298" x="4268788" y="6348413"/>
          <p14:tracePt t="156318" x="4276725" y="6357938"/>
          <p14:tracePt t="156329" x="4276725" y="6367463"/>
          <p14:tracePt t="156348" x="4286250" y="6367463"/>
          <p14:tracePt t="156369" x="4295775" y="6375400"/>
          <p14:tracePt t="156388" x="4303713" y="6375400"/>
          <p14:tracePt t="156407" x="4313238" y="6375400"/>
          <p14:tracePt t="156418" x="4313238" y="6384925"/>
          <p14:tracePt t="156428" x="4322763" y="6384925"/>
          <p14:tracePt t="156448" x="4330700" y="6384925"/>
          <p14:tracePt t="156461" x="4340225" y="6394450"/>
          <p14:tracePt t="156478" x="4348163" y="6402388"/>
          <p14:tracePt t="156494" x="4348163" y="6411913"/>
          <p14:tracePt t="156511" x="4357688" y="6419850"/>
          <p14:tracePt t="156528" x="4375150" y="6429375"/>
          <p14:tracePt t="156561" x="4384675" y="6438900"/>
          <p14:tracePt t="156578" x="4394200" y="6446838"/>
          <p14:tracePt t="156595" x="4402138" y="6446838"/>
          <p14:tracePt t="156611" x="4411663" y="6446838"/>
          <p14:tracePt t="156628" x="4419600" y="6446838"/>
          <p14:tracePt t="156645" x="4429125" y="6446838"/>
          <p14:tracePt t="156661" x="4438650" y="6446838"/>
          <p14:tracePt t="156678" x="4446588" y="6446838"/>
          <p14:tracePt t="156695" x="4456113" y="6446838"/>
          <p14:tracePt t="156711" x="4465638" y="6446838"/>
          <p14:tracePt t="156728" x="4473575" y="6446838"/>
          <p14:tracePt t="156745" x="4483100" y="6446838"/>
          <p14:tracePt t="156761" x="4491038" y="6446838"/>
          <p14:tracePt t="156778" x="4500563" y="6446838"/>
          <p14:tracePt t="156795" x="4510088" y="6438900"/>
          <p14:tracePt t="156811" x="4510088" y="6429375"/>
          <p14:tracePt t="156828" x="4527550" y="6419850"/>
          <p14:tracePt t="156844" x="4527550" y="6411913"/>
          <p14:tracePt t="156861" x="4537075" y="6411913"/>
          <p14:tracePt t="156878" x="4537075" y="6394450"/>
          <p14:tracePt t="156894" x="4545013" y="6384925"/>
          <p14:tracePt t="156928" x="4545013" y="6375400"/>
          <p14:tracePt t="156964" x="4545013" y="6367463"/>
          <p14:tracePt t="156983" x="4545013" y="6357938"/>
          <p14:tracePt t="157022" x="4545013" y="6348413"/>
          <p14:tracePt t="157042" x="4545013" y="6340475"/>
          <p14:tracePt t="157072" x="4545013" y="6330950"/>
          <p14:tracePt t="157083" x="4545013" y="6323013"/>
          <p14:tracePt t="157122" x="4545013" y="6313488"/>
          <p14:tracePt t="157142" x="4545013" y="6303963"/>
          <p14:tracePt t="157162" x="4545013" y="6296025"/>
          <p14:tracePt t="157172" x="4545013" y="6286500"/>
          <p14:tracePt t="157192" x="4545013" y="6276975"/>
          <p14:tracePt t="157210" x="4545013" y="6269038"/>
          <p14:tracePt t="157241" x="4545013" y="6259513"/>
          <p14:tracePt t="157261" x="4545013" y="6251575"/>
          <p14:tracePt t="157300" x="4545013" y="6242050"/>
          <p14:tracePt t="157341" x="4545013" y="6232525"/>
          <p14:tracePt t="157381" x="4545013" y="6224588"/>
          <p14:tracePt t="157400" x="4537075" y="6224588"/>
          <p14:tracePt t="157411" x="4537075" y="6215063"/>
          <p14:tracePt t="157449" x="4527550" y="6215063"/>
          <p14:tracePt t="157510" x="4518025" y="6215063"/>
          <p14:tracePt t="157599" x="4510088" y="6215063"/>
          <p14:tracePt t="157668" x="4510088" y="6205538"/>
          <p14:tracePt t="157688" x="4500563" y="6205538"/>
          <p14:tracePt t="157748" x="4491038" y="6205538"/>
          <p14:tracePt t="157787" x="4483100" y="6205538"/>
          <p14:tracePt t="157837" x="4473575" y="6197600"/>
          <p14:tracePt t="157906" x="4465638" y="6197600"/>
          <p14:tracePt t="158006" x="4456113" y="6197600"/>
          <p14:tracePt t="158036" x="4446588" y="6197600"/>
          <p14:tracePt t="158205" x="4438650" y="6197600"/>
          <p14:tracePt t="158402" x="4429125" y="6197600"/>
          <p14:tracePt t="158462" x="4419600" y="6197600"/>
          <p14:tracePt t="158483" x="4411663" y="6197600"/>
          <p14:tracePt t="158522" x="4402138" y="6197600"/>
          <p14:tracePt t="158562" x="4394200" y="6197600"/>
          <p14:tracePt t="158621" x="4384675" y="6197600"/>
          <p14:tracePt t="158691" x="4375150" y="6197600"/>
          <p14:tracePt t="158711" x="4367213" y="6197600"/>
          <p14:tracePt t="158721" x="4367213" y="6205538"/>
          <p14:tracePt t="158751" x="4357688" y="6205538"/>
          <p14:tracePt t="158760" x="4357688" y="6215063"/>
          <p14:tracePt t="158781" x="4357688" y="6224588"/>
          <p14:tracePt t="158800" x="4348163" y="6224588"/>
          <p14:tracePt t="158820" x="4348163" y="6232525"/>
          <p14:tracePt t="158840" x="4340225" y="6242050"/>
          <p14:tracePt t="158859" x="4340225" y="6251575"/>
          <p14:tracePt t="158870" x="4340225" y="6259513"/>
          <p14:tracePt t="158880" x="4330700" y="6259513"/>
          <p14:tracePt t="158894" x="4330700" y="6269038"/>
          <p14:tracePt t="158911" x="4330700" y="6276975"/>
          <p14:tracePt t="158929" x="4330700" y="6286500"/>
          <p14:tracePt t="158944" x="4330700" y="6296025"/>
          <p14:tracePt t="158961" x="4330700" y="6303963"/>
          <p14:tracePt t="158979" x="4330700" y="6313488"/>
          <p14:tracePt t="158999" x="4330700" y="6323013"/>
          <p14:tracePt t="159011" x="4330700" y="6330950"/>
          <p14:tracePt t="159029" x="4340225" y="6340475"/>
          <p14:tracePt t="159048" x="4340225" y="6348413"/>
          <p14:tracePt t="159061" x="4348163" y="6348413"/>
          <p14:tracePt t="159078" x="4357688" y="6367463"/>
          <p14:tracePt t="159111" x="4375150" y="6375400"/>
          <p14:tracePt t="159128" x="4384675" y="6384925"/>
          <p14:tracePt t="159161" x="4394200" y="6394450"/>
          <p14:tracePt t="159178" x="4402138" y="6402388"/>
          <p14:tracePt t="159194" x="4411663" y="6402388"/>
          <p14:tracePt t="159211" x="4419600" y="6402388"/>
          <p14:tracePt t="159228" x="4429125" y="6402388"/>
          <p14:tracePt t="159257" x="4438650" y="6402388"/>
          <p14:tracePt t="159296" x="4446588" y="6402388"/>
          <p14:tracePt t="159316" x="4456113" y="6402388"/>
          <p14:tracePt t="159356" x="4465638" y="6402388"/>
          <p14:tracePt t="159396" x="4473575" y="6402388"/>
          <p14:tracePt t="159436" x="4483100" y="6402388"/>
          <p14:tracePt t="159455" x="4491038" y="6402388"/>
          <p14:tracePt t="159476" x="4491038" y="6394450"/>
          <p14:tracePt t="159496" x="4500563" y="6384925"/>
          <p14:tracePt t="159515" x="4500563" y="6375400"/>
          <p14:tracePt t="159535" x="4510088" y="6367463"/>
          <p14:tracePt t="159546" x="4510088" y="6357938"/>
          <p14:tracePt t="159565" x="4510088" y="6348413"/>
          <p14:tracePt t="159574" x="4518025" y="6348413"/>
          <p14:tracePt t="159585" x="4518025" y="6340475"/>
          <p14:tracePt t="159604" x="4518025" y="6330950"/>
          <p14:tracePt t="159615" x="4518025" y="6323013"/>
          <p14:tracePt t="159634" x="4518025" y="6313488"/>
          <p14:tracePt t="159654" x="4518025" y="6303963"/>
          <p14:tracePt t="159674" x="4518025" y="6296025"/>
          <p14:tracePt t="159684" x="4518025" y="6286500"/>
          <p14:tracePt t="159704" x="4518025" y="6276975"/>
          <p14:tracePt t="159723" x="4510088" y="6269038"/>
          <p14:tracePt t="159743" x="4500563" y="6259513"/>
          <p14:tracePt t="159753" x="4500563" y="6251575"/>
          <p14:tracePt t="159764" x="4491038" y="6251575"/>
          <p14:tracePt t="159778" x="4483100" y="6242050"/>
          <p14:tracePt t="159794" x="4473575" y="6242050"/>
          <p14:tracePt t="159811" x="4473575" y="6232525"/>
          <p14:tracePt t="159828" x="4465638" y="6232525"/>
          <p14:tracePt t="159844" x="4446588" y="6232525"/>
          <p14:tracePt t="159861" x="4446588" y="6224588"/>
          <p14:tracePt t="159878" x="4438650" y="6224588"/>
          <p14:tracePt t="159894" x="4429125" y="6224588"/>
          <p14:tracePt t="159911" x="4419600" y="6224588"/>
          <p14:tracePt t="159928" x="4411663" y="6224588"/>
          <p14:tracePt t="159944" x="4402138" y="6224588"/>
          <p14:tracePt t="159961" x="4394200" y="6224588"/>
          <p14:tracePt t="159978" x="4384675" y="6224588"/>
          <p14:tracePt t="159994" x="4375150" y="6224588"/>
          <p14:tracePt t="160011" x="4367213" y="6224588"/>
          <p14:tracePt t="160028" x="4357688" y="6224588"/>
          <p14:tracePt t="160044" x="4348163" y="6224588"/>
          <p14:tracePt t="160080" x="4340225" y="6224588"/>
          <p14:tracePt t="160091" x="4340225" y="6232525"/>
          <p14:tracePt t="160101" x="4330700" y="6232525"/>
          <p14:tracePt t="160111" x="4330700" y="6242050"/>
          <p14:tracePt t="160131" x="4330700" y="6251575"/>
          <p14:tracePt t="160144" x="4330700" y="6259513"/>
          <p14:tracePt t="160161" x="4330700" y="6296025"/>
          <p14:tracePt t="160178" x="4330700" y="6303963"/>
          <p14:tracePt t="160194" x="4330700" y="6330950"/>
          <p14:tracePt t="160211" x="4330700" y="6340475"/>
          <p14:tracePt t="160244" x="4330700" y="6348413"/>
          <p14:tracePt t="160261" x="4330700" y="6367463"/>
          <p14:tracePt t="160294" x="4330700" y="6375400"/>
          <p14:tracePt t="160311" x="4330700" y="6384925"/>
          <p14:tracePt t="160328" x="4330700" y="6394450"/>
          <p14:tracePt t="160344" x="4340225" y="6402388"/>
          <p14:tracePt t="160361" x="4348163" y="6402388"/>
          <p14:tracePt t="160394" x="4357688" y="6402388"/>
          <p14:tracePt t="160429" x="4367213" y="6402388"/>
          <p14:tracePt t="160587" x="4357688" y="6402388"/>
          <p14:tracePt t="160599" x="4357688" y="6394450"/>
          <p14:tracePt t="160608" x="4348163" y="6394450"/>
          <p14:tracePt t="160617" x="4330700" y="6384925"/>
          <p14:tracePt t="160629" x="4303713" y="6375400"/>
          <p14:tracePt t="160644" x="4268788" y="6375400"/>
          <p14:tracePt t="160661" x="4133850" y="6357938"/>
          <p14:tracePt t="160678" x="3938588" y="6330950"/>
          <p14:tracePt t="160694" x="3840163" y="6330950"/>
          <p14:tracePt t="160711" x="3643313" y="6323013"/>
          <p14:tracePt t="160728" x="3473450" y="6313488"/>
          <p14:tracePt t="160744" x="3429000" y="6313488"/>
          <p14:tracePt t="160761" x="3330575" y="6303963"/>
          <p14:tracePt t="160778" x="3232150" y="6303963"/>
          <p14:tracePt t="160794" x="3179763" y="6303963"/>
          <p14:tracePt t="160811" x="3081338" y="6303963"/>
          <p14:tracePt t="160828" x="3009900" y="6303963"/>
          <p14:tracePt t="160844" x="2982913" y="6303963"/>
          <p14:tracePt t="160861" x="2955925" y="6303963"/>
          <p14:tracePt t="160878" x="2928938" y="6303963"/>
          <p14:tracePt t="160894" x="2919413" y="6303963"/>
          <p14:tracePt t="160911" x="2884488" y="6303963"/>
          <p14:tracePt t="160928" x="2813050" y="6303963"/>
          <p14:tracePt t="160944" x="2714625" y="6303963"/>
          <p14:tracePt t="160961" x="2679700" y="6303963"/>
          <p14:tracePt t="160978" x="2608263" y="6303963"/>
          <p14:tracePt t="160994" x="2571750" y="6303963"/>
          <p14:tracePt t="161028" x="2562225" y="6303963"/>
          <p14:tracePt t="161044" x="2544763" y="6303963"/>
          <p14:tracePt t="161078" x="2536825" y="6303963"/>
          <p14:tracePt t="161174" x="2554288" y="6303963"/>
          <p14:tracePt t="161185" x="2571750" y="6303963"/>
          <p14:tracePt t="161194" x="2608263" y="6303963"/>
          <p14:tracePt t="161211" x="2652713" y="6303963"/>
          <p14:tracePt t="161228" x="2867025" y="6286500"/>
          <p14:tracePt t="161244" x="3133725" y="6269038"/>
          <p14:tracePt t="161261" x="3241675" y="6259513"/>
          <p14:tracePt t="161278" x="3419475" y="6251575"/>
          <p14:tracePt t="161294" x="3527425" y="6242050"/>
          <p14:tracePt t="161311" x="3571875" y="6242050"/>
          <p14:tracePt t="161328" x="3652838" y="6242050"/>
          <p14:tracePt t="161344" x="3697288" y="6242050"/>
          <p14:tracePt t="161361" x="3724275" y="6242050"/>
          <p14:tracePt t="161377" x="3768725" y="6242050"/>
          <p14:tracePt t="161394" x="3803650" y="6251575"/>
          <p14:tracePt t="161411" x="3848100" y="6259513"/>
          <p14:tracePt t="161428" x="3857625" y="6259513"/>
          <p14:tracePt t="161444" x="3867150" y="6276975"/>
          <p14:tracePt t="161461" x="3875088" y="6276975"/>
          <p14:tracePt t="161478" x="3902075" y="6296025"/>
          <p14:tracePt t="161494" x="3946525" y="6303963"/>
          <p14:tracePt t="161511" x="3983038" y="6313488"/>
          <p14:tracePt t="161528" x="4000500" y="6323013"/>
          <p14:tracePt t="161544" x="4037013" y="6330950"/>
          <p14:tracePt t="161561" x="4081463" y="6330950"/>
          <p14:tracePt t="161578" x="4098925" y="6330950"/>
          <p14:tracePt t="161594" x="4133850" y="6330950"/>
          <p14:tracePt t="161611" x="4179888" y="6330950"/>
          <p14:tracePt t="161628" x="4205288" y="6330950"/>
          <p14:tracePt t="161644" x="4259263" y="6330950"/>
          <p14:tracePt t="161661" x="4303713" y="6330950"/>
          <p14:tracePt t="161678" x="4330700" y="6330950"/>
          <p14:tracePt t="161694" x="4367213" y="6330950"/>
          <p14:tracePt t="161711" x="4402138" y="6330950"/>
          <p14:tracePt t="161728" x="4411663" y="6330950"/>
          <p14:tracePt t="161730" x="4419600" y="6330950"/>
          <p14:tracePt t="161761" x="4438650" y="6330950"/>
          <p14:tracePt t="161794" x="4446588" y="6330950"/>
          <p14:tracePt t="161811" x="4456113" y="6330950"/>
          <p14:tracePt t="161828" x="4465638" y="6330950"/>
          <p14:tracePt t="161844" x="4473575" y="6330950"/>
          <p14:tracePt t="161861" x="4483100" y="6330950"/>
          <p14:tracePt t="161877" x="4491038" y="6323013"/>
          <p14:tracePt t="161894" x="4491038" y="6313488"/>
          <p14:tracePt t="161911" x="4500563" y="6296025"/>
          <p14:tracePt t="161928" x="4510088" y="6269038"/>
          <p14:tracePt t="161944" x="4510088" y="6251575"/>
          <p14:tracePt t="161961" x="4510088" y="6205538"/>
          <p14:tracePt t="161978" x="4510088" y="6197600"/>
          <p14:tracePt t="161994" x="4510088" y="6188075"/>
          <p14:tracePt t="162011" x="4510088" y="6180138"/>
          <p14:tracePt t="162028" x="4510088" y="6170613"/>
          <p14:tracePt t="162044" x="4500563" y="6170613"/>
          <p14:tracePt t="162061" x="4491038" y="6170613"/>
          <p14:tracePt t="162078" x="4473575" y="6170613"/>
          <p14:tracePt t="162094" x="4465638" y="6170613"/>
          <p14:tracePt t="162111" x="4429125" y="6170613"/>
          <p14:tracePt t="162128" x="4384675" y="6170613"/>
          <p14:tracePt t="162144" x="4367213" y="6170613"/>
          <p14:tracePt t="162161" x="4340225" y="6180138"/>
          <p14:tracePt t="162177" x="4322763" y="6188075"/>
          <p14:tracePt t="162194" x="4313238" y="6188075"/>
          <p14:tracePt t="162211" x="4303713" y="6197600"/>
          <p14:tracePt t="162228" x="4295775" y="6205538"/>
          <p14:tracePt t="162244" x="4286250" y="6215063"/>
          <p14:tracePt t="162261" x="4276725" y="6242050"/>
          <p14:tracePt t="162278" x="4268788" y="6259513"/>
          <p14:tracePt t="162294" x="4259263" y="6276975"/>
          <p14:tracePt t="162311" x="4251325" y="6296025"/>
          <p14:tracePt t="162327" x="4241800" y="6303963"/>
          <p14:tracePt t="162344" x="4232275" y="6303963"/>
          <p14:tracePt t="162361" x="4224338" y="6323013"/>
          <p14:tracePt t="162377" x="4214813" y="6330950"/>
          <p14:tracePt t="162394" x="4205288" y="6340475"/>
          <p14:tracePt t="162427" x="4205288" y="6348413"/>
          <p14:tracePt t="162444" x="4205288" y="6357938"/>
          <p14:tracePt t="162461" x="4205288" y="6367463"/>
          <p14:tracePt t="162484" x="4214813" y="6367463"/>
          <p14:tracePt t="162495" x="4224338" y="6375400"/>
          <p14:tracePt t="162515" x="4232275" y="6375400"/>
          <p14:tracePt t="162535" x="4241800" y="6375400"/>
          <p14:tracePt t="162555" x="4251325" y="6375400"/>
          <p14:tracePt t="162575" x="4259263" y="6375400"/>
          <p14:tracePt t="162584" x="4268788" y="6375400"/>
          <p14:tracePt t="162604" x="4276725" y="6375400"/>
          <p14:tracePt t="162624" x="4286250" y="6375400"/>
          <p14:tracePt t="162635" x="4286250" y="6367463"/>
          <p14:tracePt t="162644" x="4295775" y="6357938"/>
          <p14:tracePt t="162661" x="4303713" y="6357938"/>
          <p14:tracePt t="162677" x="4313238" y="6348413"/>
          <p14:tracePt t="162694" x="4322763" y="6348413"/>
          <p14:tracePt t="162711" x="4322763" y="6340475"/>
          <p14:tracePt t="162728" x="4340225" y="6340475"/>
          <p14:tracePt t="162744" x="4348163" y="6330950"/>
          <p14:tracePt t="162777" x="4357688" y="6323013"/>
          <p14:tracePt t="162794" x="4375150" y="6313488"/>
          <p14:tracePt t="162811" x="4375150" y="6303963"/>
          <p14:tracePt t="162828" x="4375150" y="6296025"/>
          <p14:tracePt t="162861" x="4375150" y="6286500"/>
          <p14:tracePt t="162878" x="4367213" y="6276975"/>
          <p14:tracePt t="163279" x="4375150" y="6276975"/>
          <p14:tracePt t="163290" x="4411663" y="6286500"/>
          <p14:tracePt t="163299" x="4483100" y="6303963"/>
          <p14:tracePt t="163311" x="4572000" y="6330950"/>
          <p14:tracePt t="163327" x="4670425" y="6367463"/>
          <p14:tracePt t="163344" x="4867275" y="6411913"/>
          <p14:tracePt t="163361" x="5037138" y="6438900"/>
          <p14:tracePt t="163378" x="5099050" y="6446838"/>
          <p14:tracePt t="163394" x="5187950" y="6465888"/>
          <p14:tracePt t="163411" x="5224463" y="6473825"/>
          <p14:tracePt t="163428" x="5241925" y="6473825"/>
          <p14:tracePt t="163461" x="5251450" y="6473825"/>
          <p14:tracePt t="163478" x="5268913" y="6473825"/>
          <p14:tracePt t="163511" x="5276850" y="6473825"/>
          <p14:tracePt t="163529" x="5286375" y="6483350"/>
          <p14:tracePt t="163548" x="5295900" y="6491288"/>
          <p14:tracePt t="163561" x="5303838" y="6491288"/>
          <p14:tracePt t="163578" x="5313363" y="6491288"/>
          <p14:tracePt t="163597" x="5322888" y="6491288"/>
          <p14:tracePt t="163626" x="5330825" y="6491288"/>
          <p14:tracePt t="163646" x="5340350" y="6491288"/>
          <p14:tracePt t="163786" x="5330825" y="6491288"/>
          <p14:tracePt t="163796" x="5313363" y="6491288"/>
          <p14:tracePt t="163805" x="5295900" y="6491288"/>
          <p14:tracePt t="163815" x="5276850" y="6491288"/>
          <p14:tracePt t="163828" x="5259388" y="6491288"/>
          <p14:tracePt t="163845" x="5214938" y="6491288"/>
          <p14:tracePt t="163861" x="5187950" y="6491288"/>
          <p14:tracePt t="163877" x="5108575" y="6483350"/>
          <p14:tracePt t="163895" x="5062538" y="6483350"/>
          <p14:tracePt t="163911" x="5045075" y="6483350"/>
          <p14:tracePt t="163927" x="5037138" y="6483350"/>
          <p14:tracePt t="163961" x="5037138" y="6473825"/>
          <p14:tracePt t="164212" x="5045075" y="6473825"/>
          <p14:tracePt t="164252" x="5054600" y="6473825"/>
          <p14:tracePt t="164489" x="5062538" y="6473825"/>
          <p14:tracePt t="164549" x="5062538" y="6465888"/>
          <p14:tracePt t="164570" x="5062538" y="6456363"/>
          <p14:tracePt t="164579" x="5062538" y="6446838"/>
          <p14:tracePt t="164600" x="5062538" y="6438900"/>
          <p14:tracePt t="164619" x="5062538" y="6429375"/>
          <p14:tracePt t="164639" x="5062538" y="6419850"/>
          <p14:tracePt t="164649" x="5062538" y="6411913"/>
          <p14:tracePt t="164678" x="5062538" y="6402388"/>
          <p14:tracePt t="164936" x="5062538" y="6411913"/>
          <p14:tracePt t="164946" x="5062538" y="6419850"/>
          <p14:tracePt t="164966" x="5062538" y="6429375"/>
          <p14:tracePt t="164986" x="5062538" y="6438900"/>
          <p14:tracePt t="165005" x="5062538" y="6446838"/>
          <p14:tracePt t="165016" x="5062538" y="6456363"/>
          <p14:tracePt t="165035" x="5062538" y="6465888"/>
          <p14:tracePt t="165055" x="5062538" y="6473825"/>
          <p14:tracePt t="165075" x="5062538" y="6483350"/>
          <p14:tracePt t="165096" x="5062538" y="6491288"/>
          <p14:tracePt t="165105" x="5072063" y="6500813"/>
          <p14:tracePt t="165124" x="5072063" y="6510338"/>
          <p14:tracePt t="165144" x="5072063" y="6518275"/>
          <p14:tracePt t="165165" x="5072063" y="6527800"/>
          <p14:tracePt t="165174" x="5072063" y="6537325"/>
          <p14:tracePt t="165185" x="5081588" y="6537325"/>
          <p14:tracePt t="165204" x="5081588" y="6545263"/>
          <p14:tracePt t="165244" x="5081588" y="6554788"/>
          <p14:tracePt t="165810" x="5081588" y="6562725"/>
          <p14:tracePt t="165829" x="5081588" y="6572250"/>
          <p14:tracePt t="165879" x="5072063" y="6572250"/>
          <p14:tracePt t="165898" x="5062538" y="6572250"/>
          <p14:tracePt t="165928" x="5054600" y="6581775"/>
          <p14:tracePt t="165949" x="5045075" y="6581775"/>
          <p14:tracePt t="165969" x="5037138" y="6581775"/>
          <p14:tracePt t="165978" x="5027613" y="6581775"/>
          <p14:tracePt t="165999" x="5018088" y="6581775"/>
          <p14:tracePt t="166019" x="5010150" y="6581775"/>
          <p14:tracePt t="166049" x="5000625" y="6581775"/>
          <p14:tracePt t="166059" x="4991100" y="6581775"/>
          <p14:tracePt t="166079" x="4983163" y="6581775"/>
          <p14:tracePt t="166107" x="4973638" y="6581775"/>
          <p14:tracePt t="166138" x="4965700" y="6581775"/>
          <p14:tracePt t="166157" x="4956175" y="6581775"/>
          <p14:tracePt t="166198" x="4946650" y="6581775"/>
          <p14:tracePt t="166247" x="4946650" y="6572250"/>
          <p14:tracePt t="166268" x="4938713" y="6572250"/>
          <p14:tracePt t="166386" x="4938713" y="6562725"/>
          <p14:tracePt t="166446" x="4938713" y="6554788"/>
          <p14:tracePt t="166485" x="4938713" y="6545263"/>
          <p14:tracePt t="166505" x="4929188" y="6545263"/>
          <p14:tracePt t="166515" x="4929188" y="6537325"/>
          <p14:tracePt t="166524" x="4919663" y="6527800"/>
          <p14:tracePt t="166545" x="4919663" y="6518275"/>
          <p14:tracePt t="166565" x="4911725" y="6510338"/>
          <p14:tracePt t="166584" x="4911725" y="6500813"/>
          <p14:tracePt t="166595" x="4911725" y="6491288"/>
          <p14:tracePt t="166604" x="4902200" y="6491288"/>
          <p14:tracePt t="166614" x="4902200" y="6483350"/>
          <p14:tracePt t="166634" x="4902200" y="6473825"/>
          <p14:tracePt t="166654" x="4902200" y="6465888"/>
          <p14:tracePt t="166673" x="4902200" y="6456363"/>
          <p14:tracePt t="166684" x="4902200" y="6446838"/>
          <p14:tracePt t="166703" x="4902200" y="6438900"/>
          <p14:tracePt t="166723" x="4902200" y="6429375"/>
          <p14:tracePt t="166743" x="4902200" y="6419850"/>
          <p14:tracePt t="166753" x="4902200" y="6411913"/>
          <p14:tracePt t="166773" x="4902200" y="6402388"/>
          <p14:tracePt t="166803" x="4902200" y="6394450"/>
          <p14:tracePt t="166842" x="4902200" y="6384925"/>
          <p14:tracePt t="166862" x="4902200" y="6375400"/>
          <p14:tracePt t="166902" x="4902200" y="6367463"/>
          <p14:tracePt t="166942" x="4902200" y="6357938"/>
          <p14:tracePt t="166961" x="4911725" y="6357938"/>
          <p14:tracePt t="167001" x="4919663" y="6357938"/>
          <p14:tracePt t="167021" x="4929188" y="6357938"/>
          <p14:tracePt t="167071" x="4938713" y="6357938"/>
          <p14:tracePt t="167111" x="4946650" y="6357938"/>
          <p14:tracePt t="167141" x="4956175" y="6357938"/>
          <p14:tracePt t="167150" x="4965700" y="6357938"/>
          <p14:tracePt t="167170" x="4973638" y="6357938"/>
          <p14:tracePt t="167190" x="4983163" y="6357938"/>
          <p14:tracePt t="167200" x="4983163" y="6367463"/>
          <p14:tracePt t="167211" x="4991100" y="6367463"/>
          <p14:tracePt t="167228" x="5000625" y="6367463"/>
          <p14:tracePt t="167244" x="5010150" y="6384925"/>
          <p14:tracePt t="167261" x="5018088" y="6394450"/>
          <p14:tracePt t="167294" x="5037138" y="6402388"/>
          <p14:tracePt t="167311" x="5045075" y="6419850"/>
          <p14:tracePt t="167327" x="5054600" y="6429375"/>
          <p14:tracePt t="167361" x="5072063" y="6438900"/>
          <p14:tracePt t="167378" x="5072063" y="6456363"/>
          <p14:tracePt t="167411" x="5081588" y="6465888"/>
          <p14:tracePt t="167427" x="5081588" y="6473825"/>
          <p14:tracePt t="167444" x="5081588" y="6483350"/>
          <p14:tracePt t="167461" x="5081588" y="6491288"/>
          <p14:tracePt t="167477" x="5081588" y="6500813"/>
          <p14:tracePt t="167494" x="5081588" y="6510338"/>
          <p14:tracePt t="167511" x="5081588" y="6518275"/>
          <p14:tracePt t="167527" x="5081588" y="6527800"/>
          <p14:tracePt t="167544" x="5081588" y="6537325"/>
          <p14:tracePt t="167561" x="5081588" y="6545263"/>
          <p14:tracePt t="167578" x="5081588" y="6554788"/>
          <p14:tracePt t="167616" x="5081588" y="6562725"/>
          <p14:tracePt t="167626" x="5072063" y="6562725"/>
          <p14:tracePt t="167636" x="5062538" y="6572250"/>
          <p14:tracePt t="167657" x="5054600" y="6572250"/>
          <p14:tracePt t="167676" x="5045075" y="6572250"/>
          <p14:tracePt t="167696" x="5037138" y="6572250"/>
          <p14:tracePt t="167705" x="5027613" y="6572250"/>
          <p14:tracePt t="167726" x="5018088" y="6572250"/>
          <p14:tracePt t="167746" x="5010150" y="6572250"/>
          <p14:tracePt t="167765" x="5000625" y="6572250"/>
          <p14:tracePt t="167775" x="4991100" y="6572250"/>
          <p14:tracePt t="167795" x="4983163" y="6562725"/>
          <p14:tracePt t="167816" x="4973638" y="6562725"/>
          <p14:tracePt t="167835" x="4965700" y="6554788"/>
          <p14:tracePt t="167845" x="4956175" y="6554788"/>
          <p14:tracePt t="167865" x="4946650" y="6545263"/>
          <p14:tracePt t="167884" x="4938713" y="6537325"/>
          <p14:tracePt t="167894" x="4938713" y="6527800"/>
          <p14:tracePt t="167905" x="4929188" y="6527800"/>
          <p14:tracePt t="167915" x="4929188" y="6518275"/>
          <p14:tracePt t="167927" x="4919663" y="6518275"/>
          <p14:tracePt t="167944" x="4919663" y="6510338"/>
          <p14:tracePt t="167961" x="4919663" y="6500813"/>
          <p14:tracePt t="167977" x="4911725" y="6491288"/>
          <p14:tracePt t="167994" x="4911725" y="6483350"/>
          <p14:tracePt t="168011" x="4911725" y="6473825"/>
          <p14:tracePt t="168027" x="4911725" y="6465888"/>
          <p14:tracePt t="168044" x="4911725" y="6456363"/>
          <p14:tracePt t="168061" x="4911725" y="6446838"/>
          <p14:tracePt t="168077" x="4911725" y="6438900"/>
          <p14:tracePt t="168094" x="4911725" y="6429375"/>
          <p14:tracePt t="168113" x="4911725" y="6419850"/>
          <p14:tracePt t="168127" x="4911725" y="6411913"/>
          <p14:tracePt t="168162" x="4911725" y="6402388"/>
          <p14:tracePt t="168986" x="4911725" y="6411913"/>
          <p14:tracePt t="168996" x="4919663" y="6419850"/>
          <p14:tracePt t="169006" x="4929188" y="6419850"/>
          <p14:tracePt t="169016" x="4938713" y="6429375"/>
          <p14:tracePt t="169027" x="4946650" y="6429375"/>
          <p14:tracePt t="169044" x="4956175" y="6438900"/>
          <p14:tracePt t="169061" x="4973638" y="6446838"/>
          <p14:tracePt t="169077" x="4983163" y="6465888"/>
          <p14:tracePt t="169094" x="4991100" y="6491288"/>
          <p14:tracePt t="169111" x="4991100" y="6510338"/>
          <p14:tracePt t="169127" x="5000625" y="6527800"/>
          <p14:tracePt t="169144" x="5010150" y="6537325"/>
          <p14:tracePt t="169177" x="5018088" y="6545263"/>
          <p14:tracePt t="169194" x="5018088" y="6562725"/>
          <p14:tracePt t="169234" x="5018088" y="6572250"/>
          <p14:tracePt t="169274" x="5018088" y="6581775"/>
          <p14:tracePt t="169284" x="5027613" y="6581775"/>
          <p14:tracePt t="169432" x="5018088" y="6581775"/>
          <p14:tracePt t="169442" x="5010150" y="6572250"/>
          <p14:tracePt t="169462" x="5000625" y="6562725"/>
          <p14:tracePt t="169472" x="4991100" y="6554788"/>
          <p14:tracePt t="169482" x="4983163" y="6554788"/>
          <p14:tracePt t="169494" x="4973638" y="6537325"/>
          <p14:tracePt t="169513" x="4965700" y="6527800"/>
          <p14:tracePt t="169527" x="4956175" y="6518275"/>
          <p14:tracePt t="169544" x="4956175" y="6500813"/>
          <p14:tracePt t="169561" x="4938713" y="6456363"/>
          <p14:tracePt t="169577" x="4938713" y="6438900"/>
          <p14:tracePt t="169594" x="4938713" y="6419850"/>
          <p14:tracePt t="169611" x="4929188" y="6411913"/>
          <p14:tracePt t="169627" x="4929188" y="6402388"/>
          <p14:tracePt t="169644" x="4919663" y="6394450"/>
          <p14:tracePt t="169661" x="4919663" y="6384925"/>
          <p14:tracePt t="169694" x="4919663" y="6375400"/>
          <p14:tracePt t="169711" x="4911725" y="6367463"/>
          <p14:tracePt t="169744" x="4902200" y="6367463"/>
          <p14:tracePt t="169761" x="4894263" y="6367463"/>
          <p14:tracePt t="169777" x="4884738" y="6367463"/>
          <p14:tracePt t="169794" x="4857750" y="6367463"/>
          <p14:tracePt t="169811" x="4786313" y="6367463"/>
          <p14:tracePt t="169827" x="4724400" y="6367463"/>
          <p14:tracePt t="169844" x="4581525" y="6367463"/>
          <p14:tracePt t="169861" x="4402138" y="6367463"/>
          <p14:tracePt t="169877" x="4313238" y="6367463"/>
          <p14:tracePt t="169894" x="4098925" y="6367463"/>
          <p14:tracePt t="169910" x="3884613" y="6375400"/>
          <p14:tracePt t="169927" x="3786188" y="6375400"/>
          <p14:tracePt t="169944" x="3633788" y="6384925"/>
          <p14:tracePt t="169960" x="3509963" y="6384925"/>
          <p14:tracePt t="169978" x="3429000" y="6394450"/>
          <p14:tracePt t="169994" x="3384550" y="6402388"/>
          <p14:tracePt t="170011" x="3348038" y="6411913"/>
          <p14:tracePt t="170027" x="3322638" y="6411913"/>
          <p14:tracePt t="170044" x="3313113" y="6411913"/>
          <p14:tracePt t="170061" x="3303588" y="6411913"/>
          <p14:tracePt t="170078" x="3295650" y="6411913"/>
          <p14:tracePt t="170094" x="3286125" y="6411913"/>
          <p14:tracePt t="170111" x="3276600" y="6411913"/>
          <p14:tracePt t="170127" x="3268663" y="6411913"/>
          <p14:tracePt t="170160" x="3259138" y="6411913"/>
          <p14:tracePt t="170276" x="3259138" y="6419850"/>
          <p14:tracePt t="170297" x="3259138" y="6429375"/>
          <p14:tracePt t="170335" x="3251200" y="6429375"/>
          <p14:tracePt t="170346" x="3232150" y="6429375"/>
          <p14:tracePt t="170357" x="3214688" y="6429375"/>
          <p14:tracePt t="170365" x="3187700" y="6438900"/>
          <p14:tracePt t="170377" x="3160713" y="6438900"/>
          <p14:tracePt t="170394" x="3143250" y="6438900"/>
          <p14:tracePt t="170411" x="3108325" y="6438900"/>
          <p14:tracePt t="170427" x="3089275" y="6438900"/>
          <p14:tracePt t="170444" x="3081338" y="6438900"/>
          <p14:tracePt t="170461" x="3071813" y="6438900"/>
          <p14:tracePt t="170704" x="3081338" y="6438900"/>
          <p14:tracePt t="170722" x="3089275" y="6438900"/>
          <p14:tracePt t="170734" x="3098800" y="6438900"/>
          <p14:tracePt t="170744" x="3108325" y="6438900"/>
          <p14:tracePt t="170763" x="3116263" y="6438900"/>
          <p14:tracePt t="170777" x="3133725" y="6438900"/>
          <p14:tracePt t="170794" x="3152775" y="6438900"/>
          <p14:tracePt t="170812" x="3160713" y="6438900"/>
          <p14:tracePt t="170827" x="3170238" y="6438900"/>
          <p14:tracePt t="170844" x="3187700" y="6438900"/>
          <p14:tracePt t="170861" x="3232150" y="6446838"/>
          <p14:tracePt t="170877" x="3251200" y="6446838"/>
          <p14:tracePt t="170894" x="3286125" y="6456363"/>
          <p14:tracePt t="170911" x="3330575" y="6456363"/>
          <p14:tracePt t="170927" x="3348038" y="6456363"/>
          <p14:tracePt t="170944" x="3402013" y="6465888"/>
          <p14:tracePt t="170961" x="3490913" y="6483350"/>
          <p14:tracePt t="170977" x="3536950" y="6491288"/>
          <p14:tracePt t="170994" x="3697288" y="6500813"/>
          <p14:tracePt t="171010" x="3884613" y="6518275"/>
          <p14:tracePt t="171027" x="3990975" y="6527800"/>
          <p14:tracePt t="171044" x="4197350" y="6545263"/>
          <p14:tracePt t="171060" x="4375150" y="6562725"/>
          <p14:tracePt t="171077" x="4456113" y="6572250"/>
          <p14:tracePt t="171094" x="4589463" y="6589713"/>
          <p14:tracePt t="171111" x="4687888" y="6599238"/>
          <p14:tracePt t="171127" x="4724400" y="6599238"/>
          <p14:tracePt t="171144" x="4776788" y="6599238"/>
          <p14:tracePt t="171161" x="4813300" y="6599238"/>
          <p14:tracePt t="171177" x="4830763" y="6599238"/>
          <p14:tracePt t="171194" x="4848225" y="6599238"/>
          <p14:tracePt t="171210" x="4857750" y="6599238"/>
          <p14:tracePt t="171227" x="4875213" y="6608763"/>
          <p14:tracePt t="171244" x="4911725" y="6608763"/>
          <p14:tracePt t="171261" x="4946650" y="6616700"/>
          <p14:tracePt t="171277" x="4965700" y="6616700"/>
          <p14:tracePt t="171294" x="5010150" y="6616700"/>
          <p14:tracePt t="171311" x="5045075" y="6616700"/>
          <p14:tracePt t="171327" x="5054600" y="6616700"/>
          <p14:tracePt t="171344" x="5062538" y="6616700"/>
          <p14:tracePt t="171361" x="5089525" y="6616700"/>
          <p14:tracePt t="171377" x="5126038" y="6616700"/>
          <p14:tracePt t="171394" x="5143500" y="6616700"/>
          <p14:tracePt t="171411" x="5187950" y="6616700"/>
          <p14:tracePt t="171427" x="5197475" y="6616700"/>
          <p14:tracePt t="171444" x="5205413" y="6616700"/>
          <p14:tracePt t="171460" x="5214938" y="6616700"/>
          <p14:tracePt t="171477" x="5224463" y="6616700"/>
          <p14:tracePt t="171494" x="5232400" y="6616700"/>
          <p14:tracePt t="171511" x="5241925" y="6616700"/>
          <p14:tracePt t="171527" x="5251450" y="6616700"/>
          <p14:tracePt t="171785" x="5251450" y="6608763"/>
          <p14:tracePt t="171825" x="5251450" y="6599238"/>
          <p14:tracePt t="171865" x="5251450" y="6589713"/>
          <p14:tracePt t="171964" x="5251450" y="6581775"/>
          <p14:tracePt t="172003" x="5259388" y="6572250"/>
          <p14:tracePt t="172043" x="5268913" y="6562725"/>
          <p14:tracePt t="172073" x="5276850" y="6554788"/>
          <p14:tracePt t="172092" x="5286375" y="6545263"/>
          <p14:tracePt t="172103" x="5295900" y="6537325"/>
          <p14:tracePt t="172122" x="5303838" y="6527800"/>
          <p14:tracePt t="172142" x="5303838" y="6518275"/>
          <p14:tracePt t="172152" x="5313363" y="6518275"/>
          <p14:tracePt t="172162" x="5313363" y="6510338"/>
          <p14:tracePt t="172181" x="5322888" y="6500813"/>
          <p14:tracePt t="172194" x="5322888" y="6491288"/>
          <p14:tracePt t="172211" x="5330825" y="6483350"/>
          <p14:tracePt t="172227" x="5340350" y="6483350"/>
          <p14:tracePt t="172244" x="5348288" y="6473825"/>
          <p14:tracePt t="172260" x="5348288" y="6465888"/>
          <p14:tracePt t="172277" x="5357813" y="6456363"/>
          <p14:tracePt t="172294" x="5367338" y="6456363"/>
          <p14:tracePt t="172310" x="5367338" y="6446838"/>
          <p14:tracePt t="172344" x="5375275" y="6446838"/>
          <p14:tracePt t="172360" x="5384800" y="6446838"/>
          <p14:tracePt t="172377" x="5384800" y="6438900"/>
          <p14:tracePt t="172394" x="5402263" y="6429375"/>
          <p14:tracePt t="172410" x="5429250" y="6429375"/>
          <p14:tracePt t="172427" x="5438775" y="6429375"/>
          <p14:tracePt t="172444" x="5473700" y="6419850"/>
          <p14:tracePt t="172460" x="5491163" y="6419850"/>
          <p14:tracePt t="172477" x="5500688" y="6419850"/>
          <p14:tracePt t="172494" x="5518150" y="6419850"/>
          <p14:tracePt t="172527" x="5527675" y="6419850"/>
          <p14:tracePt t="172558" x="5537200" y="6419850"/>
          <p14:tracePt t="172629" x="5537200" y="6429375"/>
          <p14:tracePt t="172648" x="5527675" y="6429375"/>
          <p14:tracePt t="172669" x="5510213" y="6429375"/>
          <p14:tracePt t="172677" x="5500688" y="6429375"/>
          <p14:tracePt t="172688" x="5491163" y="6429375"/>
          <p14:tracePt t="172698" x="5483225" y="6429375"/>
          <p14:tracePt t="172711" x="5473700" y="6429375"/>
          <p14:tracePt t="172728" x="5465763" y="6429375"/>
          <p14:tracePt t="172744" x="5456238" y="6429375"/>
          <p14:tracePt t="172760" x="5446713" y="6429375"/>
          <p14:tracePt t="172777" x="5438775" y="6419850"/>
          <p14:tracePt t="172794" x="5429250" y="6411913"/>
          <p14:tracePt t="172810" x="5419725" y="6384925"/>
          <p14:tracePt t="172827" x="5411788" y="6357938"/>
          <p14:tracePt t="172844" x="5402263" y="6330950"/>
          <p14:tracePt t="172860" x="5384800" y="6313488"/>
          <p14:tracePt t="172877" x="5375275" y="6286500"/>
          <p14:tracePt t="172894" x="5375275" y="6276975"/>
          <p14:tracePt t="172910" x="5357813" y="6269038"/>
          <p14:tracePt t="172927" x="5357813" y="6251575"/>
          <p14:tracePt t="172960" x="5357813" y="6242050"/>
          <p14:tracePt t="172977" x="5357813" y="6232525"/>
          <p14:tracePt t="172994" x="5357813" y="6224588"/>
          <p14:tracePt t="173010" x="5357813" y="6215063"/>
          <p14:tracePt t="173027" x="5357813" y="6205538"/>
          <p14:tracePt t="173044" x="5357813" y="6197600"/>
          <p14:tracePt t="173060" x="5357813" y="6188075"/>
          <p14:tracePt t="173077" x="5367338" y="6180138"/>
          <p14:tracePt t="173094" x="5375275" y="6180138"/>
          <p14:tracePt t="173115" x="5384800" y="6180138"/>
          <p14:tracePt t="173134" x="5394325" y="6180138"/>
          <p14:tracePt t="173154" x="5402263" y="6180138"/>
          <p14:tracePt t="173174" x="5411788" y="6180138"/>
          <p14:tracePt t="173214" x="5419725" y="6188075"/>
          <p14:tracePt t="173234" x="5429250" y="6197600"/>
          <p14:tracePt t="173253" x="5438775" y="6205538"/>
          <p14:tracePt t="173264" x="5446713" y="6205538"/>
          <p14:tracePt t="173273" x="5446713" y="6215063"/>
          <p14:tracePt t="173283" x="5456238" y="6224588"/>
          <p14:tracePt t="173303" x="5465763" y="6232525"/>
          <p14:tracePt t="173323" x="5473700" y="6242050"/>
          <p14:tracePt t="173333" x="5483225" y="6242050"/>
          <p14:tracePt t="173344" x="5483225" y="6251575"/>
          <p14:tracePt t="173360" x="5483225" y="6259513"/>
          <p14:tracePt t="173377" x="5491163" y="6269038"/>
          <p14:tracePt t="173394" x="5491163" y="6276975"/>
          <p14:tracePt t="173410" x="5500688" y="6276975"/>
          <p14:tracePt t="173427" x="5500688" y="6286500"/>
          <p14:tracePt t="173444" x="5500688" y="6303963"/>
          <p14:tracePt t="173461" x="5500688" y="6313488"/>
          <p14:tracePt t="173494" x="5500688" y="6323013"/>
          <p14:tracePt t="173511" x="5491163" y="6340475"/>
          <p14:tracePt t="173544" x="5473700" y="6348413"/>
          <p14:tracePt t="173561" x="5465763" y="6357938"/>
          <p14:tracePt t="173577" x="5446713" y="6367463"/>
          <p14:tracePt t="173594" x="5429250" y="6367463"/>
          <p14:tracePt t="173611" x="5394325" y="6367463"/>
          <p14:tracePt t="173627" x="5375275" y="6367463"/>
          <p14:tracePt t="173644" x="5340350" y="6367463"/>
          <p14:tracePt t="173661" x="5303838" y="6367463"/>
          <p14:tracePt t="173677" x="5286375" y="6367463"/>
          <p14:tracePt t="173694" x="5241925" y="6367463"/>
          <p14:tracePt t="173711" x="5224463" y="6367463"/>
          <p14:tracePt t="173727" x="5214938" y="6367463"/>
          <p14:tracePt t="173744" x="5205413" y="6357938"/>
          <p14:tracePt t="173761" x="5197475" y="6357938"/>
          <p14:tracePt t="173777" x="5187950" y="6357938"/>
          <p14:tracePt t="173794" x="5187950" y="6348413"/>
          <p14:tracePt t="173810" x="5187950" y="6340475"/>
          <p14:tracePt t="173827" x="5187950" y="6330950"/>
          <p14:tracePt t="173844" x="5187950" y="6323013"/>
          <p14:tracePt t="173860" x="5187950" y="6313488"/>
          <p14:tracePt t="173878" x="5187950" y="6303963"/>
          <p14:tracePt t="173894" x="5180013" y="6296025"/>
          <p14:tracePt t="173910" x="5180013" y="6286500"/>
          <p14:tracePt t="173928" x="5180013" y="6276975"/>
          <p14:tracePt t="173948" x="5180013" y="6269038"/>
          <p14:tracePt t="174047" x="5187950" y="6269038"/>
          <p14:tracePt t="174067" x="5197475" y="6269038"/>
          <p14:tracePt t="174077" x="5205413" y="6269038"/>
          <p14:tracePt t="174097" x="5214938" y="6269038"/>
          <p14:tracePt t="174116" x="5224463" y="6269038"/>
          <p14:tracePt t="174136" x="5232400" y="6269038"/>
          <p14:tracePt t="174146" x="5241925" y="6269038"/>
          <p14:tracePt t="174166" x="5251450" y="6269038"/>
          <p14:tracePt t="174186" x="5259388" y="6269038"/>
          <p14:tracePt t="174196" x="5259388" y="6276975"/>
          <p14:tracePt t="174206" x="5268913" y="6276975"/>
          <p14:tracePt t="174216" x="5276850" y="6286500"/>
          <p14:tracePt t="174228" x="5286375" y="6286500"/>
          <p14:tracePt t="174244" x="5303838" y="6286500"/>
          <p14:tracePt t="174260" x="5330825" y="6286500"/>
          <p14:tracePt t="174277" x="5340350" y="6296025"/>
          <p14:tracePt t="174294" x="5348288" y="6296025"/>
          <p14:tracePt t="174310" x="5357813" y="6296025"/>
          <p14:tracePt t="174327" x="5367338" y="6296025"/>
          <p14:tracePt t="174346" x="5375275" y="6296025"/>
          <p14:tracePt t="174384" x="5384800" y="6296025"/>
          <p14:tracePt t="174404" x="5394325" y="6296025"/>
          <p14:tracePt t="174513" x="5394325" y="6286500"/>
          <p14:tracePt t="174523" x="5394325" y="6276975"/>
          <p14:tracePt t="174533" x="5384800" y="6276975"/>
          <p14:tracePt t="174553" x="5375275" y="6269038"/>
          <p14:tracePt t="174573" x="5367338" y="6269038"/>
          <p14:tracePt t="174583" x="5367338" y="6259513"/>
          <p14:tracePt t="174594" x="5357813" y="6259513"/>
          <p14:tracePt t="174610" x="5348288" y="6259513"/>
          <p14:tracePt t="174627" x="5303838" y="6251575"/>
          <p14:tracePt t="174644" x="5259388" y="6251575"/>
          <p14:tracePt t="174660" x="5232400" y="6251575"/>
          <p14:tracePt t="174677" x="5170488" y="6232525"/>
          <p14:tracePt t="174694" x="5081588" y="6215063"/>
          <p14:tracePt t="174710" x="5045075" y="6205538"/>
          <p14:tracePt t="174727" x="4938713" y="6197600"/>
          <p14:tracePt t="174744" x="4840288" y="6180138"/>
          <p14:tracePt t="174761" x="4741863" y="6161088"/>
          <p14:tracePt t="174777" x="4687888" y="6153150"/>
          <p14:tracePt t="174794" x="4616450" y="6143625"/>
          <p14:tracePt t="174811" x="4572000" y="6134100"/>
          <p14:tracePt t="174827" x="4545013" y="6134100"/>
          <p14:tracePt t="174844" x="4518025" y="6134100"/>
          <p14:tracePt t="174861" x="4510088" y="6134100"/>
          <p14:tracePt t="174877" x="4500563" y="6134100"/>
          <p14:tracePt t="174894" x="4491038" y="6134100"/>
          <p14:tracePt t="174910" x="4483100" y="6134100"/>
          <p14:tracePt t="174927" x="4473575" y="6134100"/>
          <p14:tracePt t="174944" x="4465638" y="6134100"/>
          <p14:tracePt t="174960" x="4429125" y="6153150"/>
          <p14:tracePt t="174977" x="4411663" y="6153150"/>
          <p14:tracePt t="174994" x="4384675" y="6170613"/>
          <p14:tracePt t="175010" x="4375150" y="6180138"/>
          <p14:tracePt t="175027" x="4367213" y="6180138"/>
          <p14:tracePt t="175044" x="4357688" y="6188075"/>
          <p14:tracePt t="175060" x="4348163" y="6197600"/>
          <p14:tracePt t="175077" x="4348163" y="6205538"/>
          <p14:tracePt t="175094" x="4340225" y="6205538"/>
          <p14:tracePt t="175110" x="4330700" y="6215063"/>
          <p14:tracePt t="175148" x="4330700" y="6224588"/>
          <p14:tracePt t="175188" x="4330700" y="6232525"/>
          <p14:tracePt t="175228" x="4330700" y="6242050"/>
          <p14:tracePt t="175505" x="4340225" y="6232525"/>
          <p14:tracePt t="175516" x="4340225" y="6224588"/>
          <p14:tracePt t="175527" x="4348163" y="6224588"/>
          <p14:tracePt t="175544" x="4348163" y="6215063"/>
          <p14:tracePt t="175560" x="4357688" y="6205538"/>
          <p14:tracePt t="175577" x="4375150" y="6197600"/>
          <p14:tracePt t="175610" x="4384675" y="6188075"/>
          <p14:tracePt t="175627" x="4394200" y="6188075"/>
          <p14:tracePt t="175644" x="4419600" y="6180138"/>
          <p14:tracePt t="175660" x="4438650" y="6180138"/>
          <p14:tracePt t="175677" x="4491038" y="6180138"/>
          <p14:tracePt t="175694" x="4581525" y="6170613"/>
          <p14:tracePt t="175710" x="4625975" y="6170613"/>
          <p14:tracePt t="175727" x="4714875" y="6170613"/>
          <p14:tracePt t="175744" x="4813300" y="6170613"/>
          <p14:tracePt t="175760" x="4857750" y="6170613"/>
          <p14:tracePt t="175777" x="4938713" y="6170613"/>
          <p14:tracePt t="175794" x="5027613" y="6170613"/>
          <p14:tracePt t="175810" x="5062538" y="6170613"/>
          <p14:tracePt t="175827" x="5116513" y="6170613"/>
          <p14:tracePt t="175844" x="5160963" y="6170613"/>
          <p14:tracePt t="175860" x="5180013" y="6180138"/>
          <p14:tracePt t="175877" x="5214938" y="6188075"/>
          <p14:tracePt t="175894" x="5251450" y="6197600"/>
          <p14:tracePt t="175910" x="5276850" y="6205538"/>
          <p14:tracePt t="175927" x="5322888" y="6215063"/>
          <p14:tracePt t="175944" x="5357813" y="6232525"/>
          <p14:tracePt t="175960" x="5384800" y="6242050"/>
          <p14:tracePt t="175977" x="5402263" y="6251575"/>
          <p14:tracePt t="175994" x="5411788" y="6259513"/>
          <p14:tracePt t="176011" x="5429250" y="6269038"/>
          <p14:tracePt t="176044" x="5438775" y="6276975"/>
          <p14:tracePt t="176141" x="5446713" y="6276975"/>
          <p14:tracePt t="176429" x="5438775" y="6276975"/>
          <p14:tracePt t="176449" x="5429250" y="6276975"/>
          <p14:tracePt t="176459" x="5419725" y="6276975"/>
          <p14:tracePt t="176489" x="5411788" y="6269038"/>
          <p14:tracePt t="176509" x="5402263" y="6259513"/>
          <p14:tracePt t="176528" x="5394325" y="6259513"/>
          <p14:tracePt t="176539" x="5384800" y="6251575"/>
          <p14:tracePt t="176558" x="5375275" y="6242050"/>
          <p14:tracePt t="176568" x="5348288" y="6232525"/>
          <p14:tracePt t="176578" x="5330825" y="6232525"/>
          <p14:tracePt t="176593" x="5313363" y="6224588"/>
          <p14:tracePt t="176610" x="5268913" y="6205538"/>
          <p14:tracePt t="176627" x="5187950" y="6188075"/>
          <p14:tracePt t="176644" x="5143500" y="6170613"/>
          <p14:tracePt t="176660" x="5072063" y="6153150"/>
          <p14:tracePt t="176677" x="4983163" y="6134100"/>
          <p14:tracePt t="176693" x="4938713" y="6134100"/>
          <p14:tracePt t="176710" x="4884738" y="6116638"/>
          <p14:tracePt t="176727" x="4848225" y="6116638"/>
          <p14:tracePt t="176744" x="4822825" y="6108700"/>
          <p14:tracePt t="176760" x="4803775" y="6108700"/>
          <p14:tracePt t="176777" x="4795838" y="6108700"/>
          <p14:tracePt t="176794" x="4786313" y="6108700"/>
          <p14:tracePt t="176810" x="4776788" y="6108700"/>
          <p14:tracePt t="176827" x="4768850" y="6108700"/>
          <p14:tracePt t="176843" x="4759325" y="6108700"/>
          <p14:tracePt t="176860" x="4751388" y="6108700"/>
          <p14:tracePt t="176877" x="4741863" y="6108700"/>
          <p14:tracePt t="176894" x="4724400" y="6108700"/>
          <p14:tracePt t="176910" x="4714875" y="6108700"/>
          <p14:tracePt t="176927" x="4705350" y="6108700"/>
          <p14:tracePt t="176944" x="4697413" y="6108700"/>
          <p14:tracePt t="176960" x="4687888" y="6108700"/>
          <p14:tracePt t="176977" x="4679950" y="6108700"/>
          <p14:tracePt t="176994" x="4670425" y="6108700"/>
          <p14:tracePt t="177010" x="4660900" y="6108700"/>
          <p14:tracePt t="177027" x="4652963" y="6108700"/>
          <p14:tracePt t="177044" x="4643438" y="6116638"/>
          <p14:tracePt t="177060" x="4633913" y="6116638"/>
          <p14:tracePt t="177077" x="4625975" y="6126163"/>
          <p14:tracePt t="177094" x="4616450" y="6134100"/>
          <p14:tracePt t="177110" x="4616450" y="6143625"/>
          <p14:tracePt t="177127" x="4598988" y="6153150"/>
          <p14:tracePt t="177144" x="4589463" y="6161088"/>
          <p14:tracePt t="177160" x="4581525" y="6170613"/>
          <p14:tracePt t="177177" x="4572000" y="6170613"/>
          <p14:tracePt t="177194" x="4562475" y="6180138"/>
          <p14:tracePt t="177210" x="4554538" y="6180138"/>
          <p14:tracePt t="177227" x="4537075" y="6188075"/>
          <p14:tracePt t="177244" x="4510088" y="6197600"/>
          <p14:tracePt t="177260" x="4491038" y="6205538"/>
          <p14:tracePt t="177277" x="4456113" y="6224588"/>
          <p14:tracePt t="177294" x="4438650" y="6232525"/>
          <p14:tracePt t="177327" x="4429125" y="6242050"/>
          <p14:tracePt t="177344" x="4411663" y="6242050"/>
          <p14:tracePt t="177709" x="4411663" y="6251575"/>
          <p14:tracePt t="177818" x="4411663" y="6259513"/>
        </p14:tracePtLst>
      </p14:laserTrace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457200" y="3141663"/>
            <a:ext cx="8229600" cy="76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pt-BR" sz="3600" b="1" smtClean="0"/>
              <a:t>3. Restrições em candidatos a preditores (Cap 10)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2019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err="1"/>
              <a:t>Session</a:t>
            </a:r>
            <a:r>
              <a:rPr lang="pt-BR" dirty="0"/>
              <a:t> </a:t>
            </a:r>
            <a:r>
              <a:rPr lang="pt-BR" dirty="0" smtClean="0"/>
              <a:t>4</a:t>
            </a:r>
            <a:endParaRPr lang="pt-BR" dirty="0"/>
          </a:p>
        </p:txBody>
      </p:sp>
      <p:sp>
        <p:nvSpPr>
          <p:cNvPr id="22533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E3F8FC-FB1C-421A-8A4A-78ED1DA307EA}" type="slidenum">
              <a:rPr lang="pt-BR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pt-BR" altLang="en-US" sz="1200" smtClean="0">
              <a:solidFill>
                <a:srgbClr val="898989"/>
              </a:solidFill>
            </a:endParaRPr>
          </a:p>
        </p:txBody>
      </p:sp>
      <p:sp>
        <p:nvSpPr>
          <p:cNvPr id="6" name="Espaço Reservado para Data 3"/>
          <p:cNvSpPr txBox="1">
            <a:spLocks/>
          </p:cNvSpPr>
          <p:nvPr/>
        </p:nvSpPr>
        <p:spPr>
          <a:xfrm>
            <a:off x="467544" y="6381328"/>
            <a:ext cx="21336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dirty="0" smtClean="0"/>
              <a:t>2019</a:t>
            </a:r>
            <a:endParaRPr lang="pt-BR" dirty="0"/>
          </a:p>
        </p:txBody>
      </p:sp>
      <p:sp>
        <p:nvSpPr>
          <p:cNvPr id="7" name="Espaço Reservado para Rodapé 4"/>
          <p:cNvSpPr txBox="1">
            <a:spLocks/>
          </p:cNvSpPr>
          <p:nvPr/>
        </p:nvSpPr>
        <p:spPr>
          <a:xfrm>
            <a:off x="3134544" y="6381328"/>
            <a:ext cx="28956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t-BR" dirty="0" err="1" smtClean="0"/>
              <a:t>Session</a:t>
            </a:r>
            <a:r>
              <a:rPr lang="pt-BR" dirty="0" smtClean="0"/>
              <a:t> 14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2019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err="1"/>
              <a:t>Session</a:t>
            </a:r>
            <a:r>
              <a:rPr lang="pt-BR" dirty="0"/>
              <a:t> </a:t>
            </a:r>
            <a:r>
              <a:rPr lang="pt-BR" dirty="0" smtClean="0"/>
              <a:t>4</a:t>
            </a:r>
            <a:endParaRPr lang="pt-BR" dirty="0"/>
          </a:p>
        </p:txBody>
      </p:sp>
      <p:sp>
        <p:nvSpPr>
          <p:cNvPr id="2355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54A297-38FB-41FE-91EA-7260042BB9FE}" type="slidenum">
              <a:rPr lang="pt-BR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pt-BR" altLang="en-US" sz="1200" smtClean="0">
              <a:solidFill>
                <a:srgbClr val="898989"/>
              </a:solidFill>
            </a:endParaRPr>
          </a:p>
        </p:txBody>
      </p:sp>
      <p:sp>
        <p:nvSpPr>
          <p:cNvPr id="24581" name="Espaço Reservado para Conteúdo 1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639341"/>
            <a:ext cx="8229600" cy="4525963"/>
          </a:xfrm>
          <a:blipFill rotWithShape="0">
            <a:blip r:embed="rId2"/>
            <a:stretch>
              <a:fillRect l="-1333" r="-815"/>
            </a:stretch>
          </a:blipFill>
          <a:extLst/>
        </p:spPr>
        <p:txBody>
          <a:bodyPr/>
          <a:lstStyle/>
          <a:p>
            <a:r>
              <a:rPr lang="pt-BR">
                <a:noFill/>
              </a:rPr>
              <a:t> </a:t>
            </a:r>
          </a:p>
        </p:txBody>
      </p:sp>
      <p:sp>
        <p:nvSpPr>
          <p:cNvPr id="23558" name="Título 2"/>
          <p:cNvSpPr>
            <a:spLocks noGrp="1"/>
          </p:cNvSpPr>
          <p:nvPr>
            <p:ph type="title"/>
          </p:nvPr>
        </p:nvSpPr>
        <p:spPr>
          <a:xfrm>
            <a:off x="395288" y="-161925"/>
            <a:ext cx="8569325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pt-BR" sz="2400" b="1" dirty="0" smtClean="0"/>
              <a:t>3. </a:t>
            </a:r>
            <a:r>
              <a:rPr lang="en-US" altLang="pt-BR" sz="2400" b="1" dirty="0" err="1" smtClean="0"/>
              <a:t>Restrições</a:t>
            </a:r>
            <a:r>
              <a:rPr lang="en-US" altLang="pt-BR" sz="2400" b="1" dirty="0" smtClean="0"/>
              <a:t> </a:t>
            </a:r>
            <a:r>
              <a:rPr lang="en-US" altLang="pt-BR" sz="2400" b="1" dirty="0" err="1" smtClean="0"/>
              <a:t>em</a:t>
            </a:r>
            <a:r>
              <a:rPr lang="en-US" altLang="pt-BR" sz="2400" b="1" dirty="0" smtClean="0"/>
              <a:t> </a:t>
            </a:r>
            <a:r>
              <a:rPr lang="en-US" altLang="pt-BR" sz="2400" b="1" dirty="0" err="1" smtClean="0"/>
              <a:t>candidatos</a:t>
            </a:r>
            <a:r>
              <a:rPr lang="en-US" altLang="pt-BR" sz="2400" b="1" dirty="0" smtClean="0"/>
              <a:t> a </a:t>
            </a:r>
            <a:r>
              <a:rPr lang="en-US" altLang="pt-BR" sz="2400" b="1" dirty="0" err="1" smtClean="0"/>
              <a:t>preditores</a:t>
            </a:r>
            <a:r>
              <a:rPr lang="en-US" altLang="pt-BR" sz="2400" b="1" dirty="0" smtClean="0"/>
              <a:t> (Cap 10)</a:t>
            </a:r>
          </a:p>
        </p:txBody>
      </p:sp>
      <p:sp>
        <p:nvSpPr>
          <p:cNvPr id="23559" name="Título 2"/>
          <p:cNvSpPr txBox="1">
            <a:spLocks/>
          </p:cNvSpPr>
          <p:nvPr/>
        </p:nvSpPr>
        <p:spPr bwMode="auto">
          <a:xfrm>
            <a:off x="-185738" y="603512"/>
            <a:ext cx="973137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5143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pt-BR" sz="4000" dirty="0" err="1"/>
              <a:t>Introdução</a:t>
            </a:r>
            <a:r>
              <a:rPr lang="en-US" altLang="pt-BR" sz="4000" dirty="0"/>
              <a:t> de </a:t>
            </a:r>
            <a:r>
              <a:rPr lang="en-US" altLang="pt-BR" sz="4000" dirty="0" err="1"/>
              <a:t>Modelos</a:t>
            </a:r>
            <a:r>
              <a:rPr lang="en-US" altLang="pt-BR" sz="4000" dirty="0"/>
              <a:t> </a:t>
            </a:r>
            <a:r>
              <a:rPr lang="en-US" altLang="pt-BR" sz="4000" dirty="0" err="1"/>
              <a:t>Multivariados</a:t>
            </a:r>
            <a:endParaRPr lang="en-US" altLang="pt-BR" sz="4000" dirty="0"/>
          </a:p>
        </p:txBody>
      </p:sp>
      <p:sp>
        <p:nvSpPr>
          <p:cNvPr id="2" name="Retângulo 1"/>
          <p:cNvSpPr/>
          <p:nvPr/>
        </p:nvSpPr>
        <p:spPr>
          <a:xfrm>
            <a:off x="2123728" y="2348880"/>
            <a:ext cx="144016" cy="2880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Data 3"/>
          <p:cNvSpPr txBox="1">
            <a:spLocks/>
          </p:cNvSpPr>
          <p:nvPr/>
        </p:nvSpPr>
        <p:spPr>
          <a:xfrm>
            <a:off x="467544" y="6381328"/>
            <a:ext cx="21336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dirty="0" smtClean="0"/>
              <a:t>2019</a:t>
            </a:r>
            <a:endParaRPr lang="pt-BR" dirty="0"/>
          </a:p>
        </p:txBody>
      </p:sp>
      <p:sp>
        <p:nvSpPr>
          <p:cNvPr id="10" name="Espaço Reservado para Rodapé 4"/>
          <p:cNvSpPr txBox="1">
            <a:spLocks/>
          </p:cNvSpPr>
          <p:nvPr/>
        </p:nvSpPr>
        <p:spPr>
          <a:xfrm>
            <a:off x="3134544" y="6381328"/>
            <a:ext cx="28956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t-BR" dirty="0" err="1" smtClean="0"/>
              <a:t>Session</a:t>
            </a:r>
            <a:r>
              <a:rPr lang="pt-BR" dirty="0" smtClean="0"/>
              <a:t> 14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207" x="4419600" y="3902075"/>
          <p14:tracePt t="1216" x="4419600" y="3875088"/>
          <p14:tracePt t="1225" x="4419600" y="3840163"/>
          <p14:tracePt t="1236" x="4419600" y="3786188"/>
          <p14:tracePt t="1249" x="4419600" y="3741738"/>
          <p14:tracePt t="1266" x="4419600" y="3608388"/>
          <p14:tracePt t="1282" x="4419600" y="3536950"/>
          <p14:tracePt t="1299" x="4429125" y="3357563"/>
          <p14:tracePt t="1316" x="4446588" y="3143250"/>
          <p14:tracePt t="1332" x="4456113" y="3036888"/>
          <p14:tracePt t="1349" x="4491038" y="2867025"/>
          <p14:tracePt t="1366" x="4554538" y="2714625"/>
          <p14:tracePt t="1383" x="4589463" y="2633663"/>
          <p14:tracePt t="1399" x="4697413" y="2490788"/>
          <p14:tracePt t="1416" x="4894263" y="2330450"/>
          <p14:tracePt t="1433" x="5224463" y="2125663"/>
          <p14:tracePt t="1449" x="5394325" y="2017713"/>
          <p14:tracePt t="1466" x="5661025" y="1893888"/>
          <p14:tracePt t="1483" x="5822950" y="1839913"/>
          <p14:tracePt t="1499" x="5875338" y="1822450"/>
          <p14:tracePt t="1516" x="5956300" y="1803400"/>
          <p14:tracePt t="1532" x="6027738" y="1795463"/>
          <p14:tracePt t="1549" x="6081713" y="1795463"/>
          <p14:tracePt t="1566" x="6269038" y="1785938"/>
          <p14:tracePt t="1582" x="6581775" y="1785938"/>
          <p14:tracePt t="1599" x="6777038" y="1785938"/>
          <p14:tracePt t="1616" x="7197725" y="1785938"/>
          <p14:tracePt t="1632" x="7419975" y="1795463"/>
          <p14:tracePt t="1649" x="7466013" y="1795463"/>
          <p14:tracePt t="1666" x="7518400" y="1795463"/>
          <p14:tracePt t="1682" x="7527925" y="1803400"/>
          <p14:tracePt t="1699" x="7537450" y="1803400"/>
          <p14:tracePt t="1716" x="7545388" y="1803400"/>
          <p14:tracePt t="1800" x="7537450" y="1803400"/>
          <p14:tracePt t="1810" x="7527925" y="1803400"/>
          <p14:tracePt t="1820" x="7483475" y="1803400"/>
          <p14:tracePt t="1832" x="7402513" y="1795463"/>
          <p14:tracePt t="1849" x="7296150" y="1768475"/>
          <p14:tracePt t="1866" x="6823075" y="1687513"/>
          <p14:tracePt t="1882" x="6242050" y="1598613"/>
          <p14:tracePt t="1899" x="5732463" y="1554163"/>
          <p14:tracePt t="1916" x="5510213" y="1536700"/>
          <p14:tracePt t="1932" x="5037138" y="1509713"/>
          <p14:tracePt t="1949" x="4705350" y="1490663"/>
          <p14:tracePt t="1966" x="4554538" y="1482725"/>
          <p14:tracePt t="1982" x="4295775" y="1473200"/>
          <p14:tracePt t="1999" x="4044950" y="1446213"/>
          <p14:tracePt t="2016" x="3919538" y="1428750"/>
          <p14:tracePt t="2032" x="3697288" y="1401763"/>
          <p14:tracePt t="2049" x="3500438" y="1366838"/>
          <p14:tracePt t="2066" x="3411538" y="1357313"/>
          <p14:tracePt t="2082" x="3232150" y="1312863"/>
          <p14:tracePt t="2099" x="3125788" y="1285875"/>
          <p14:tracePt t="2116" x="3071813" y="1268413"/>
          <p14:tracePt t="2132" x="3009900" y="1258888"/>
          <p14:tracePt t="2149" x="2965450" y="1241425"/>
          <p14:tracePt t="2166" x="2955925" y="1231900"/>
          <p14:tracePt t="2634" x="2973388" y="1223963"/>
          <p14:tracePt t="2644" x="3000375" y="1223963"/>
          <p14:tracePt t="2654" x="3036888" y="1214438"/>
          <p14:tracePt t="2666" x="3071813" y="1204913"/>
          <p14:tracePt t="2682" x="3116263" y="1196975"/>
          <p14:tracePt t="2699" x="3197225" y="1169988"/>
          <p14:tracePt t="2716" x="3268663" y="1152525"/>
          <p14:tracePt t="2732" x="3348038" y="1133475"/>
          <p14:tracePt t="2749" x="3384550" y="1125538"/>
          <p14:tracePt t="2766" x="3446463" y="1108075"/>
          <p14:tracePt t="2782" x="3500438" y="1098550"/>
          <p14:tracePt t="2799" x="3536950" y="1089025"/>
          <p14:tracePt t="2816" x="3625850" y="1071563"/>
          <p14:tracePt t="2832" x="3724275" y="1054100"/>
          <p14:tracePt t="2849" x="3786188" y="1044575"/>
          <p14:tracePt t="2866" x="3919538" y="1027113"/>
          <p14:tracePt t="2882" x="4017963" y="1017588"/>
          <p14:tracePt t="2899" x="4062413" y="1009650"/>
          <p14:tracePt t="2916" x="4116388" y="1000125"/>
          <p14:tracePt t="2932" x="4160838" y="990600"/>
          <p14:tracePt t="2949" x="4179888" y="982663"/>
          <p14:tracePt t="2951" x="4187825" y="982663"/>
          <p14:tracePt t="2966" x="4197350" y="982663"/>
          <p14:tracePt t="2983" x="4205288" y="982663"/>
          <p14:tracePt t="2999" x="4214813" y="982663"/>
          <p14:tracePt t="3032" x="4232275" y="982663"/>
          <p14:tracePt t="3080" x="4241800" y="982663"/>
          <p14:tracePt t="3110" x="4241800" y="973138"/>
          <p14:tracePt t="3149" x="4241800" y="965200"/>
          <p14:tracePt t="3160" x="4241800" y="955675"/>
          <p14:tracePt t="3169" x="4232275" y="955675"/>
          <p14:tracePt t="3182" x="4224338" y="946150"/>
          <p14:tracePt t="3199" x="4179888" y="928688"/>
          <p14:tracePt t="3216" x="4143375" y="911225"/>
          <p14:tracePt t="3232" x="4037013" y="866775"/>
          <p14:tracePt t="3249" x="3875088" y="822325"/>
          <p14:tracePt t="3266" x="3776663" y="803275"/>
          <p14:tracePt t="3282" x="3598863" y="768350"/>
          <p14:tracePt t="3299" x="3455988" y="750888"/>
          <p14:tracePt t="3316" x="3402013" y="741363"/>
          <p14:tracePt t="3332" x="3313113" y="741363"/>
          <p14:tracePt t="3349" x="3268663" y="731838"/>
          <p14:tracePt t="3366" x="3251200" y="731838"/>
          <p14:tracePt t="3382" x="3241675" y="731838"/>
          <p14:tracePt t="3399" x="3232150" y="731838"/>
          <p14:tracePt t="3432" x="3224213" y="731838"/>
          <p14:tracePt t="3607" x="3232150" y="731838"/>
          <p14:tracePt t="3626" x="3241675" y="731838"/>
          <p14:tracePt t="3666" x="3251200" y="731838"/>
          <p14:tracePt t="3706" x="3259138" y="731838"/>
          <p14:tracePt t="3745" x="3268663" y="731838"/>
          <p14:tracePt t="3755" x="3276600" y="731838"/>
          <p14:tracePt t="3775" x="3286125" y="731838"/>
          <p14:tracePt t="3795" x="3295650" y="731838"/>
          <p14:tracePt t="3804" x="3303588" y="731838"/>
          <p14:tracePt t="3816" x="3322638" y="731838"/>
          <p14:tracePt t="3832" x="3340100" y="731838"/>
          <p14:tracePt t="3849" x="3402013" y="731838"/>
          <p14:tracePt t="3866" x="3490913" y="731838"/>
          <p14:tracePt t="3882" x="3536950" y="731838"/>
          <p14:tracePt t="3899" x="3633788" y="731838"/>
          <p14:tracePt t="3916" x="3732213" y="731838"/>
          <p14:tracePt t="3932" x="3768725" y="731838"/>
          <p14:tracePt t="3949" x="3830638" y="731838"/>
          <p14:tracePt t="3966" x="3884613" y="731838"/>
          <p14:tracePt t="3983" x="3938588" y="731838"/>
          <p14:tracePt t="3999" x="3973513" y="731838"/>
          <p14:tracePt t="4016" x="4044950" y="731838"/>
          <p14:tracePt t="4033" x="4125913" y="731838"/>
          <p14:tracePt t="4049" x="4170363" y="731838"/>
          <p14:tracePt t="4066" x="4251325" y="723900"/>
          <p14:tracePt t="4083" x="4322763" y="714375"/>
          <p14:tracePt t="4099" x="4357688" y="704850"/>
          <p14:tracePt t="4116" x="4438650" y="696913"/>
          <p14:tracePt t="4132" x="4537075" y="696913"/>
          <p14:tracePt t="4149" x="4581525" y="696913"/>
          <p14:tracePt t="4166" x="4679950" y="687388"/>
          <p14:tracePt t="4182" x="4776788" y="687388"/>
          <p14:tracePt t="4199" x="4813300" y="687388"/>
          <p14:tracePt t="4216" x="4902200" y="687388"/>
          <p14:tracePt t="4232" x="4965700" y="687388"/>
          <p14:tracePt t="4250" x="5018088" y="687388"/>
          <p14:tracePt t="4266" x="5045075" y="687388"/>
          <p14:tracePt t="4282" x="5108575" y="687388"/>
          <p14:tracePt t="4300" x="5180013" y="687388"/>
          <p14:tracePt t="4316" x="5214938" y="687388"/>
          <p14:tracePt t="4332" x="5303838" y="687388"/>
          <p14:tracePt t="4349" x="5402263" y="669925"/>
          <p14:tracePt t="4366" x="5465763" y="660400"/>
          <p14:tracePt t="4382" x="5562600" y="642938"/>
          <p14:tracePt t="4399" x="5661025" y="625475"/>
          <p14:tracePt t="4416" x="5715000" y="615950"/>
          <p14:tracePt t="4432" x="5776913" y="608013"/>
          <p14:tracePt t="4449" x="5822950" y="608013"/>
          <p14:tracePt t="4466" x="5840413" y="608013"/>
          <p14:tracePt t="4482" x="5884863" y="608013"/>
          <p14:tracePt t="4499" x="5929313" y="608013"/>
          <p14:tracePt t="4516" x="5946775" y="608013"/>
          <p14:tracePt t="4532" x="5973763" y="598488"/>
          <p14:tracePt t="4549" x="5991225" y="598488"/>
          <p14:tracePt t="4582" x="6000750" y="598488"/>
          <p14:tracePt t="4599" x="6010275" y="598488"/>
          <p14:tracePt t="4619" x="6018213" y="598488"/>
          <p14:tracePt t="4638" x="6027738" y="598488"/>
          <p14:tracePt t="5481" x="6027738" y="588963"/>
          <p14:tracePt t="6276" x="6018213" y="588963"/>
          <p14:tracePt t="6286" x="6000750" y="598488"/>
          <p14:tracePt t="6296" x="5983288" y="608013"/>
          <p14:tracePt t="6305" x="5965825" y="615950"/>
          <p14:tracePt t="6316" x="5946775" y="615950"/>
          <p14:tracePt t="6332" x="5919788" y="625475"/>
          <p14:tracePt t="6349" x="5884863" y="625475"/>
          <p14:tracePt t="6366" x="5857875" y="625475"/>
          <p14:tracePt t="6382" x="5840413" y="625475"/>
          <p14:tracePt t="6399" x="5822950" y="625475"/>
          <p14:tracePt t="6415" x="5795963" y="625475"/>
          <p14:tracePt t="6432" x="5776913" y="625475"/>
          <p14:tracePt t="6449" x="5741988" y="625475"/>
          <p14:tracePt t="6465" x="5680075" y="625475"/>
          <p14:tracePt t="6483" x="5643563" y="625475"/>
          <p14:tracePt t="6499" x="5545138" y="625475"/>
          <p14:tracePt t="6516" x="5446713" y="625475"/>
          <p14:tracePt t="6533" x="5411788" y="625475"/>
          <p14:tracePt t="6549" x="5322888" y="625475"/>
          <p14:tracePt t="6566" x="5241925" y="625475"/>
          <p14:tracePt t="6582" x="5187950" y="625475"/>
          <p14:tracePt t="6599" x="5045075" y="625475"/>
          <p14:tracePt t="6616" x="4875213" y="608013"/>
          <p14:tracePt t="6633" x="4705350" y="588963"/>
          <p14:tracePt t="6649" x="4633913" y="571500"/>
          <p14:tracePt t="6666" x="4491038" y="536575"/>
          <p14:tracePt t="6682" x="4340225" y="500063"/>
          <p14:tracePt t="6699" x="4268788" y="465138"/>
          <p14:tracePt t="6715" x="4125913" y="428625"/>
          <p14:tracePt t="6732" x="4017963" y="393700"/>
          <p14:tracePt t="6749" x="3973513" y="384175"/>
          <p14:tracePt t="6766" x="3911600" y="357188"/>
          <p14:tracePt t="6782" x="3884613" y="347663"/>
          <p14:tracePt t="6799" x="3875088" y="339725"/>
          <p14:tracePt t="6816" x="3867150" y="330200"/>
          <p14:tracePt t="6832" x="3857625" y="322263"/>
          <p14:tracePt t="6849" x="3857625" y="312738"/>
          <p14:tracePt t="6865" x="3848100" y="303213"/>
          <p14:tracePt t="6882" x="3848100" y="295275"/>
          <p14:tracePt t="6915" x="3848100" y="285750"/>
          <p14:tracePt t="6990" x="3857625" y="285750"/>
          <p14:tracePt t="7070" x="3867150" y="285750"/>
          <p14:tracePt t="7209" x="3875088" y="285750"/>
          <p14:tracePt t="7289" x="3884613" y="285750"/>
          <p14:tracePt t="7298" x="3894138" y="285750"/>
          <p14:tracePt t="7318" x="3911600" y="285750"/>
          <p14:tracePt t="7328" x="3946525" y="285750"/>
          <p14:tracePt t="7338" x="3990975" y="285750"/>
          <p14:tracePt t="7349" x="4062413" y="285750"/>
          <p14:tracePt t="7366" x="4313238" y="258763"/>
          <p14:tracePt t="7382" x="4500563" y="223838"/>
          <p14:tracePt t="7399" x="4894263" y="142875"/>
          <p14:tracePt t="7416" x="5367338" y="44450"/>
          <p14:tracePt t="7432" x="5626100" y="0"/>
          <p14:tracePt t="7449" x="6161088" y="0"/>
          <p14:tracePt t="7466" x="6616700" y="0"/>
          <p14:tracePt t="7482" x="6742113" y="0"/>
          <p14:tracePt t="7499" x="6919913" y="0"/>
          <p14:tracePt t="7516" x="7010400" y="0"/>
          <p14:tracePt t="7532" x="7027863" y="0"/>
          <p14:tracePt t="7549" x="7054850" y="0"/>
          <p14:tracePt t="7566" x="7062788" y="0"/>
          <p14:tracePt t="7582" x="7072313" y="0"/>
          <p14:tracePt t="7599" x="7081838" y="0"/>
          <p14:tracePt t="7615" x="7089775" y="9525"/>
          <p14:tracePt t="7632" x="7089775" y="17463"/>
          <p14:tracePt t="7649" x="7099300" y="17463"/>
          <p14:tracePt t="7665" x="7099300" y="26988"/>
          <p14:tracePt t="7699" x="7108825" y="36513"/>
          <p14:tracePt t="7716" x="7108825" y="53975"/>
          <p14:tracePt t="7749" x="7108825" y="80963"/>
          <p14:tracePt t="7765" x="7108825" y="115888"/>
          <p14:tracePt t="7782" x="7099300" y="142875"/>
          <p14:tracePt t="7799" x="7081838" y="196850"/>
          <p14:tracePt t="7815" x="7037388" y="276225"/>
          <p14:tracePt t="7832" x="6965950" y="330200"/>
          <p14:tracePt t="7849" x="6929438" y="357188"/>
          <p14:tracePt t="7865" x="6848475" y="374650"/>
          <p14:tracePt t="7882" x="6813550" y="384175"/>
          <p14:tracePt t="7899" x="6705600" y="401638"/>
          <p14:tracePt t="7915" x="6581775" y="428625"/>
          <p14:tracePt t="7932" x="6438900" y="455613"/>
          <p14:tracePt t="7949" x="6367463" y="482600"/>
          <p14:tracePt t="7965" x="6188075" y="536575"/>
          <p14:tracePt t="7982" x="5983288" y="588963"/>
          <p14:tracePt t="7999" x="5848350" y="608013"/>
          <p14:tracePt t="8016" x="5581650" y="642938"/>
          <p14:tracePt t="8033" x="5322888" y="660400"/>
          <p14:tracePt t="8049" x="5187950" y="669925"/>
          <p14:tracePt t="8065" x="4929188" y="679450"/>
          <p14:tracePt t="8082" x="4714875" y="679450"/>
          <p14:tracePt t="8099" x="4625975" y="679450"/>
          <p14:tracePt t="8116" x="4491038" y="679450"/>
          <p14:tracePt t="8132" x="4394200" y="679450"/>
          <p14:tracePt t="8149" x="4348163" y="679450"/>
          <p14:tracePt t="8165" x="4241800" y="669925"/>
          <p14:tracePt t="8182" x="4143375" y="652463"/>
          <p14:tracePt t="8199" x="4108450" y="642938"/>
          <p14:tracePt t="8215" x="4037013" y="608013"/>
          <p14:tracePt t="8232" x="4000500" y="581025"/>
          <p14:tracePt t="8249" x="3983038" y="561975"/>
          <p14:tracePt t="8265" x="3946525" y="536575"/>
          <p14:tracePt t="8282" x="3929063" y="509588"/>
          <p14:tracePt t="8299" x="3911600" y="482600"/>
          <p14:tracePt t="8315" x="3902075" y="446088"/>
          <p14:tracePt t="8332" x="3884613" y="411163"/>
          <p14:tracePt t="8349" x="3875088" y="366713"/>
          <p14:tracePt t="8365" x="3875088" y="357188"/>
          <p14:tracePt t="8382" x="3875088" y="347663"/>
          <p14:tracePt t="8399" x="3875088" y="339725"/>
          <p14:tracePt t="8432" x="3875088" y="330200"/>
          <p14:tracePt t="8459" x="3875088" y="322263"/>
          <p14:tracePt t="8498" x="3884613" y="322263"/>
          <p14:tracePt t="8528" x="3894138" y="322263"/>
          <p14:tracePt t="8539" x="3902075" y="322263"/>
          <p14:tracePt t="8558" x="3911600" y="322263"/>
          <p14:tracePt t="8578" x="3929063" y="322263"/>
          <p14:tracePt t="8588" x="3946525" y="322263"/>
          <p14:tracePt t="8599" x="3965575" y="322263"/>
          <p14:tracePt t="8616" x="3983038" y="322263"/>
          <p14:tracePt t="8632" x="4037013" y="312738"/>
          <p14:tracePt t="8649" x="4089400" y="303213"/>
          <p14:tracePt t="8665" x="4116388" y="303213"/>
          <p14:tracePt t="8682" x="4152900" y="303213"/>
          <p14:tracePt t="8699" x="4179888" y="303213"/>
          <p14:tracePt t="8732" x="4197350" y="303213"/>
          <p14:tracePt t="8765" x="4205288" y="303213"/>
          <p14:tracePt t="8797" x="4214813" y="303213"/>
          <p14:tracePt t="8836" x="4224338" y="303213"/>
          <p14:tracePt t="8856" x="4232275" y="303213"/>
          <p14:tracePt t="8926" x="4232275" y="312738"/>
          <p14:tracePt t="8946" x="4232275" y="322263"/>
          <p14:tracePt t="8975" x="4241800" y="330200"/>
          <p14:tracePt t="8996" x="4241800" y="339725"/>
          <p14:tracePt t="9025" x="4241800" y="347663"/>
          <p14:tracePt t="9045" x="4241800" y="357188"/>
          <p14:tracePt t="9075" x="4241800" y="366713"/>
          <p14:tracePt t="9094" x="4241800" y="374650"/>
          <p14:tracePt t="9124" x="4241800" y="384175"/>
          <p14:tracePt t="9144" x="4241800" y="393700"/>
          <p14:tracePt t="9184" x="4241800" y="401638"/>
          <p14:tracePt t="9224" x="4241800" y="411163"/>
          <p14:tracePt t="9403" x="4241800" y="419100"/>
          <p14:tracePt t="9432" x="4232275" y="419100"/>
          <p14:tracePt t="9462" x="4232275" y="428625"/>
          <p14:tracePt t="9472" x="4224338" y="428625"/>
          <p14:tracePt t="9680" x="4224338" y="438150"/>
          <p14:tracePt t="9720" x="4214813" y="446088"/>
          <p14:tracePt t="9739" x="4214813" y="455613"/>
          <p14:tracePt t="9759" x="4214813" y="465138"/>
          <p14:tracePt t="9769" x="4214813" y="473075"/>
          <p14:tracePt t="9809" x="4214813" y="482600"/>
          <p14:tracePt t="9849" x="4214813" y="490538"/>
          <p14:tracePt t="11240" x="4214813" y="509588"/>
          <p14:tracePt t="11248" x="4214813" y="527050"/>
          <p14:tracePt t="11258" x="4214813" y="544513"/>
          <p14:tracePt t="11268" x="4214813" y="561975"/>
          <p14:tracePt t="11282" x="4214813" y="571500"/>
          <p14:tracePt t="11299" x="4214813" y="598488"/>
          <p14:tracePt t="11315" x="4214813" y="608013"/>
          <p14:tracePt t="11332" x="4214813" y="615950"/>
          <p14:tracePt t="11349" x="4214813" y="625475"/>
          <p14:tracePt t="11366" x="4214813" y="633413"/>
          <p14:tracePt t="11382" x="4214813" y="642938"/>
          <p14:tracePt t="11399" x="4214813" y="652463"/>
          <p14:tracePt t="11416" x="4214813" y="660400"/>
          <p14:tracePt t="11449" x="4214813" y="669925"/>
          <p14:tracePt t="11467" x="4214813" y="679450"/>
          <p14:tracePt t="11496" x="4214813" y="687388"/>
          <p14:tracePt t="11527" x="4214813" y="696913"/>
          <p14:tracePt t="11566" x="4205288" y="696913"/>
          <p14:tracePt t="12022" x="4205288" y="704850"/>
          <p14:tracePt t="12033" x="4197350" y="704850"/>
          <p14:tracePt t="12042" x="4197350" y="714375"/>
          <p14:tracePt t="12072" x="4187825" y="714375"/>
          <p14:tracePt t="12082" x="4187825" y="723900"/>
          <p14:tracePt t="12112" x="4179888" y="723900"/>
          <p14:tracePt t="12122" x="4179888" y="731838"/>
          <p14:tracePt t="12826" x="4170363" y="731838"/>
          <p14:tracePt t="13114" x="4160838" y="731838"/>
          <p14:tracePt t="13710" x="4152900" y="731838"/>
          <p14:tracePt t="14949" x="4143375" y="731838"/>
          <p14:tracePt t="14968" x="4143375" y="723900"/>
          <p14:tracePt t="14998" x="4133850" y="723900"/>
          <p14:tracePt t="15018" x="4125913" y="723900"/>
          <p14:tracePt t="15028" x="4125913" y="714375"/>
          <p14:tracePt t="15058" x="4116388" y="704850"/>
          <p14:tracePt t="15087" x="4108450" y="704850"/>
          <p14:tracePt t="15107" x="4098925" y="704850"/>
          <p14:tracePt t="15117" x="4089400" y="704850"/>
          <p14:tracePt t="15137" x="4081463" y="704850"/>
          <p14:tracePt t="15157" x="4071938" y="704850"/>
          <p14:tracePt t="15176" x="4062413" y="704850"/>
          <p14:tracePt t="15187" x="4054475" y="704850"/>
          <p14:tracePt t="15206" x="4044950" y="704850"/>
          <p14:tracePt t="15236" x="4037013" y="704850"/>
          <p14:tracePt t="15762" x="4037013" y="714375"/>
          <p14:tracePt t="15782" x="4037013" y="723900"/>
          <p14:tracePt t="15792" x="4037013" y="741363"/>
          <p14:tracePt t="15802" x="4027488" y="776288"/>
          <p14:tracePt t="15815" x="4017963" y="812800"/>
          <p14:tracePt t="15832" x="4000500" y="911225"/>
          <p14:tracePt t="15848" x="3990975" y="965200"/>
          <p14:tracePt t="15865" x="3973513" y="1054100"/>
          <p14:tracePt t="15882" x="3965575" y="1108075"/>
          <p14:tracePt t="15898" x="3956050" y="1125538"/>
          <p14:tracePt t="15915" x="3946525" y="1160463"/>
          <p14:tracePt t="15932" x="3946525" y="1169988"/>
          <p14:tracePt t="15949" x="3946525" y="1179513"/>
          <p14:tracePt t="15965" x="3946525" y="1187450"/>
          <p14:tracePt t="15982" x="3946525" y="1196975"/>
          <p14:tracePt t="16001" x="3946525" y="1204913"/>
          <p14:tracePt t="16020" x="3946525" y="1214438"/>
          <p14:tracePt t="16040" x="3946525" y="1223963"/>
          <p14:tracePt t="16059" x="3946525" y="1231900"/>
          <p14:tracePt t="16079" x="3946525" y="1241425"/>
          <p14:tracePt t="16089" x="3946525" y="1250950"/>
          <p14:tracePt t="16110" x="3946525" y="1258888"/>
          <p14:tracePt t="16128" x="3938588" y="1276350"/>
          <p14:tracePt t="16139" x="3938588" y="1285875"/>
          <p14:tracePt t="16149" x="3938588" y="1303338"/>
          <p14:tracePt t="16165" x="3938588" y="1322388"/>
          <p14:tracePt t="16182" x="3938588" y="1357313"/>
          <p14:tracePt t="16199" x="3938588" y="1374775"/>
          <p14:tracePt t="16215" x="3938588" y="1384300"/>
          <p14:tracePt t="16232" x="3938588" y="1393825"/>
          <p14:tracePt t="16248" x="3938588" y="1401763"/>
          <p14:tracePt t="16282" x="3938588" y="1411288"/>
          <p14:tracePt t="16366" x="3938588" y="1419225"/>
          <p14:tracePt t="16417" x="3938588" y="1428750"/>
          <p14:tracePt t="16437" x="3938588" y="1438275"/>
          <p14:tracePt t="16446" x="3938588" y="1446213"/>
          <p14:tracePt t="16467" x="3938588" y="1455738"/>
          <p14:tracePt t="16487" x="3946525" y="1465263"/>
          <p14:tracePt t="16505" x="3946525" y="1473200"/>
          <p14:tracePt t="16516" x="3946525" y="1482725"/>
          <p14:tracePt t="16526" x="3956050" y="1482725"/>
          <p14:tracePt t="16536" x="3956050" y="1490663"/>
          <p14:tracePt t="16555" x="3956050" y="1500188"/>
          <p14:tracePt t="16576" x="3956050" y="1509713"/>
          <p14:tracePt t="16585" x="3956050" y="1517650"/>
          <p14:tracePt t="16606" x="3956050" y="1527175"/>
          <p14:tracePt t="16624" x="3956050" y="1536700"/>
          <p14:tracePt t="16664" x="3956050" y="1544638"/>
          <p14:tracePt t="16735" x="3965575" y="1544638"/>
          <p14:tracePt t="17259" x="3973513" y="1544638"/>
          <p14:tracePt t="17339" x="3983038" y="1544638"/>
          <p14:tracePt t="17348" x="3983038" y="1554163"/>
          <p14:tracePt t="17368" x="3983038" y="1562100"/>
          <p14:tracePt t="17389" x="3983038" y="1571625"/>
          <p14:tracePt t="17409" x="3983038" y="1581150"/>
          <p14:tracePt t="17418" x="3983038" y="1589088"/>
          <p14:tracePt t="17428" x="3983038" y="1598613"/>
          <p14:tracePt t="17438" x="3983038" y="1625600"/>
          <p14:tracePt t="17449" x="3983038" y="1643063"/>
          <p14:tracePt t="17465" x="3983038" y="1660525"/>
          <p14:tracePt t="17482" x="3983038" y="1714500"/>
          <p14:tracePt t="17498" x="3990975" y="1776413"/>
          <p14:tracePt t="17515" x="3990975" y="1795463"/>
          <p14:tracePt t="17532" x="3990975" y="1830388"/>
          <p14:tracePt t="17548" x="3990975" y="1874838"/>
          <p14:tracePt t="17565" x="3990975" y="1893888"/>
          <p14:tracePt t="17582" x="4000500" y="1928813"/>
          <p14:tracePt t="17598" x="4000500" y="1965325"/>
          <p14:tracePt t="17615" x="4000500" y="1973263"/>
          <p14:tracePt t="17632" x="4000500" y="1982788"/>
          <p14:tracePt t="17648" x="4000500" y="1990725"/>
          <p14:tracePt t="17665" x="4000500" y="2009775"/>
          <p14:tracePt t="17682" x="4000500" y="2027238"/>
          <p14:tracePt t="17699" x="4000500" y="2062163"/>
          <p14:tracePt t="17715" x="4000500" y="2081213"/>
          <p14:tracePt t="17732" x="4000500" y="2089150"/>
          <p14:tracePt t="17748" x="4000500" y="2098675"/>
          <p14:tracePt t="17795" x="4010025" y="2098675"/>
          <p14:tracePt t="17815" x="4010025" y="2108200"/>
          <p14:tracePt t="17825" x="4017963" y="2108200"/>
          <p14:tracePt t="17835" x="4017963" y="2116138"/>
          <p14:tracePt t="17848" x="4027488" y="2116138"/>
          <p14:tracePt t="17865" x="4044950" y="2125663"/>
          <p14:tracePt t="17882" x="4054475" y="2143125"/>
          <p14:tracePt t="17898" x="4098925" y="2160588"/>
          <p14:tracePt t="17915" x="4133850" y="2170113"/>
          <p14:tracePt t="17932" x="4143375" y="2179638"/>
          <p14:tracePt t="17948" x="4160838" y="2187575"/>
          <p14:tracePt t="17965" x="4170363" y="2187575"/>
          <p14:tracePt t="17982" x="4179888" y="2187575"/>
          <p14:tracePt t="17998" x="4187825" y="2187575"/>
          <p14:tracePt t="18015" x="4197350" y="2187575"/>
          <p14:tracePt t="18032" x="4205288" y="2187575"/>
          <p14:tracePt t="18053" x="4214813" y="2187575"/>
          <p14:tracePt t="18073" x="4224338" y="2187575"/>
          <p14:tracePt t="18092" x="4224338" y="2170113"/>
          <p14:tracePt t="18103" x="4224338" y="2152650"/>
          <p14:tracePt t="18115" x="4232275" y="2116138"/>
          <p14:tracePt t="18132" x="4241800" y="1982788"/>
          <p14:tracePt t="18148" x="4241800" y="1911350"/>
          <p14:tracePt t="18165" x="4241800" y="1803400"/>
          <p14:tracePt t="18182" x="4241800" y="1751013"/>
          <p14:tracePt t="18198" x="4241800" y="1731963"/>
          <p14:tracePt t="18215" x="4241800" y="1704975"/>
          <p14:tracePt t="18232" x="4241800" y="1697038"/>
          <p14:tracePt t="18248" x="4232275" y="1687513"/>
          <p14:tracePt t="18265" x="4232275" y="1679575"/>
          <p14:tracePt t="18282" x="4224338" y="1679575"/>
          <p14:tracePt t="18299" x="4214813" y="1679575"/>
          <p14:tracePt t="18315" x="4205288" y="1670050"/>
          <p14:tracePt t="18332" x="4170363" y="1660525"/>
          <p14:tracePt t="18348" x="4160838" y="1660525"/>
          <p14:tracePt t="18365" x="4133850" y="1652588"/>
          <p14:tracePt t="18382" x="4125913" y="1652588"/>
          <p14:tracePt t="18415" x="4116388" y="1652588"/>
          <p14:tracePt t="18432" x="4098925" y="1652588"/>
          <p14:tracePt t="18465" x="4089400" y="1660525"/>
          <p14:tracePt t="18482" x="4081463" y="1670050"/>
          <p14:tracePt t="18498" x="4062413" y="1687513"/>
          <p14:tracePt t="18532" x="4054475" y="1704975"/>
          <p14:tracePt t="18548" x="4044950" y="1714500"/>
          <p14:tracePt t="18565" x="4037013" y="1724025"/>
          <p14:tracePt t="18582" x="4027488" y="1731963"/>
          <p14:tracePt t="18598" x="4027488" y="1741488"/>
          <p14:tracePt t="18615" x="4027488" y="1751013"/>
          <p14:tracePt t="18632" x="4027488" y="1758950"/>
          <p14:tracePt t="18648" x="4027488" y="1785938"/>
          <p14:tracePt t="18665" x="4027488" y="1812925"/>
          <p14:tracePt t="18682" x="4027488" y="1884363"/>
          <p14:tracePt t="18698" x="4037013" y="1965325"/>
          <p14:tracePt t="18715" x="4044950" y="1990725"/>
          <p14:tracePt t="18732" x="4054475" y="2027238"/>
          <p14:tracePt t="18748" x="4054475" y="2044700"/>
          <p14:tracePt t="18765" x="4054475" y="2054225"/>
          <p14:tracePt t="18782" x="4062413" y="2062163"/>
          <p14:tracePt t="18815" x="4071938" y="2071688"/>
          <p14:tracePt t="18846" x="4081463" y="2081213"/>
          <p14:tracePt t="18866" x="4089400" y="2081213"/>
          <p14:tracePt t="18886" x="4098925" y="2089150"/>
          <p14:tracePt t="18895" x="4108450" y="2089150"/>
          <p14:tracePt t="18906" x="4116388" y="2098675"/>
          <p14:tracePt t="18925" x="4125913" y="2108200"/>
          <p14:tracePt t="18935" x="4125913" y="2116138"/>
          <p14:tracePt t="18948" x="4133850" y="2116138"/>
          <p14:tracePt t="18965" x="4143375" y="2125663"/>
          <p14:tracePt t="18982" x="4152900" y="2125663"/>
          <p14:tracePt t="18998" x="4160838" y="2125663"/>
          <p14:tracePt t="19032" x="4170363" y="2125663"/>
          <p14:tracePt t="19064" x="4179888" y="2125663"/>
          <p14:tracePt t="19084" x="4187825" y="2125663"/>
          <p14:tracePt t="19114" x="4187825" y="2116138"/>
          <p14:tracePt t="19123" x="4197350" y="2108200"/>
          <p14:tracePt t="19143" x="4197350" y="2098675"/>
          <p14:tracePt t="19163" x="4197350" y="2089150"/>
          <p14:tracePt t="19183" x="4197350" y="2081213"/>
          <p14:tracePt t="19192" x="4197350" y="2071688"/>
          <p14:tracePt t="19212" x="4197350" y="2062163"/>
          <p14:tracePt t="19233" x="4197350" y="2054225"/>
          <p14:tracePt t="19252" x="4197350" y="2044700"/>
          <p14:tracePt t="19262" x="4197350" y="2036763"/>
          <p14:tracePt t="19281" x="4197350" y="2027238"/>
          <p14:tracePt t="19302" x="4197350" y="2017713"/>
          <p14:tracePt t="19322" x="4187825" y="2009775"/>
          <p14:tracePt t="19331" x="4179888" y="2009775"/>
          <p14:tracePt t="19341" x="4179888" y="2000250"/>
          <p14:tracePt t="19351" x="4179888" y="1990725"/>
          <p14:tracePt t="19365" x="4170363" y="1990725"/>
          <p14:tracePt t="19382" x="4160838" y="1982788"/>
          <p14:tracePt t="19398" x="4160838" y="1973263"/>
          <p14:tracePt t="19415" x="4143375" y="1973263"/>
          <p14:tracePt t="19432" x="4133850" y="1955800"/>
          <p14:tracePt t="19448" x="4116388" y="1955800"/>
          <p14:tracePt t="19451" x="4098925" y="1938338"/>
          <p14:tracePt t="19465" x="4081463" y="1919288"/>
          <p14:tracePt t="19482" x="4037013" y="1893888"/>
          <p14:tracePt t="19498" x="4017963" y="1874838"/>
          <p14:tracePt t="19515" x="3990975" y="1866900"/>
          <p14:tracePt t="19532" x="3973513" y="1857375"/>
          <p14:tracePt t="19565" x="3965575" y="1847850"/>
          <p14:tracePt t="19582" x="3946525" y="1847850"/>
          <p14:tracePt t="19599" x="3938588" y="1847850"/>
          <p14:tracePt t="19631" x="3929063" y="1857375"/>
          <p14:tracePt t="19649" x="3911600" y="1866900"/>
          <p14:tracePt t="19665" x="3911600" y="1874838"/>
          <p14:tracePt t="19682" x="3902075" y="1884363"/>
          <p14:tracePt t="19698" x="3894138" y="1893888"/>
          <p14:tracePt t="19732" x="3884613" y="1928813"/>
          <p14:tracePt t="19748" x="3875088" y="1955800"/>
          <p14:tracePt t="19765" x="3875088" y="1973263"/>
          <p14:tracePt t="19782" x="3875088" y="1990725"/>
          <p14:tracePt t="19798" x="3875088" y="2000250"/>
          <p14:tracePt t="19815" x="3875088" y="2009775"/>
          <p14:tracePt t="19832" x="3875088" y="2017713"/>
          <p14:tracePt t="19848" x="3875088" y="2027238"/>
          <p14:tracePt t="19865" x="3875088" y="2036763"/>
          <p14:tracePt t="19882" x="3875088" y="2044700"/>
          <p14:tracePt t="19898" x="3884613" y="2054225"/>
          <p14:tracePt t="19915" x="3894138" y="2062163"/>
          <p14:tracePt t="19932" x="3894138" y="2071688"/>
          <p14:tracePt t="19949" x="3902075" y="2071688"/>
          <p14:tracePt t="19967" x="3911600" y="2071688"/>
          <p14:tracePt t="20016" x="3919538" y="2071688"/>
          <p14:tracePt t="20403" x="3919538" y="2062163"/>
          <p14:tracePt t="20412" x="3894138" y="2044700"/>
          <p14:tracePt t="20422" x="3867150" y="2009775"/>
          <p14:tracePt t="20432" x="3830638" y="1965325"/>
          <p14:tracePt t="20448" x="3795713" y="1919288"/>
          <p14:tracePt t="20465" x="3724275" y="1839913"/>
          <p14:tracePt t="20482" x="3652838" y="1751013"/>
          <p14:tracePt t="20498" x="3616325" y="1724025"/>
          <p14:tracePt t="20515" x="3536950" y="1670050"/>
          <p14:tracePt t="20532" x="3446463" y="1598613"/>
          <p14:tracePt t="20548" x="3394075" y="1562100"/>
          <p14:tracePt t="20565" x="3268663" y="1490663"/>
          <p14:tracePt t="20582" x="3116263" y="1401763"/>
          <p14:tracePt t="20598" x="3036888" y="1374775"/>
          <p14:tracePt t="20615" x="2901950" y="1322388"/>
          <p14:tracePt t="20631" x="2813050" y="1303338"/>
          <p14:tracePt t="20648" x="2786063" y="1295400"/>
          <p14:tracePt t="20665" x="2741613" y="1285875"/>
          <p14:tracePt t="20682" x="2714625" y="1285875"/>
          <p14:tracePt t="20698" x="2705100" y="1285875"/>
          <p14:tracePt t="20715" x="2687638" y="1295400"/>
          <p14:tracePt t="20732" x="2670175" y="1303338"/>
          <p14:tracePt t="20749" x="2633663" y="1330325"/>
          <p14:tracePt t="20765" x="2616200" y="1347788"/>
          <p14:tracePt t="20782" x="2571750" y="1393825"/>
          <p14:tracePt t="20799" x="2536825" y="1419225"/>
          <p14:tracePt t="20815" x="2527300" y="1428750"/>
          <p14:tracePt t="20832" x="2500313" y="1455738"/>
          <p14:tracePt t="20848" x="2490788" y="1465263"/>
          <p14:tracePt t="20865" x="2490788" y="1473200"/>
          <p14:tracePt t="20882" x="2473325" y="1482725"/>
          <p14:tracePt t="20898" x="2473325" y="1490663"/>
          <p14:tracePt t="20915" x="2465388" y="1500188"/>
          <p14:tracePt t="20932" x="2465388" y="1509713"/>
          <p14:tracePt t="20948" x="2455863" y="1517650"/>
          <p14:tracePt t="20965" x="2455863" y="1536700"/>
          <p14:tracePt t="20982" x="2446338" y="1562100"/>
          <p14:tracePt t="20998" x="2438400" y="1598613"/>
          <p14:tracePt t="21015" x="2438400" y="1608138"/>
          <p14:tracePt t="21031" x="2428875" y="1625600"/>
          <p14:tracePt t="21048" x="2419350" y="1633538"/>
          <p14:tracePt t="21065" x="2419350" y="1643063"/>
          <p14:tracePt t="22049" x="2419350" y="1633538"/>
          <p14:tracePt t="22098" x="2419350" y="1625600"/>
          <p14:tracePt t="22297" x="2419350" y="1616075"/>
          <p14:tracePt t="23209" x="2419350" y="1608138"/>
          <p14:tracePt t="23299" x="2419350" y="1598613"/>
          <p14:tracePt t="23338" x="2419350" y="1589088"/>
          <p14:tracePt t="23397" x="2419350" y="1581150"/>
          <p14:tracePt t="25420" x="2419350" y="1571625"/>
          <p14:tracePt t="25440" x="2419350" y="1554163"/>
          <p14:tracePt t="25450" x="2419350" y="1544638"/>
          <p14:tracePt t="25470" x="2419350" y="1536700"/>
          <p14:tracePt t="25480" x="2419350" y="1527175"/>
          <p14:tracePt t="25500" x="2428875" y="1517650"/>
          <p14:tracePt t="25520" x="2428875" y="1509713"/>
          <p14:tracePt t="25529" x="2438400" y="1509713"/>
          <p14:tracePt t="25539" x="2446338" y="1500188"/>
          <p14:tracePt t="25550" x="2446338" y="1490663"/>
          <p14:tracePt t="25565" x="2455863" y="1490663"/>
          <p14:tracePt t="25581" x="2465388" y="1482725"/>
          <p14:tracePt t="25599" x="2473325" y="1482725"/>
          <p14:tracePt t="25615" x="2482850" y="1482725"/>
          <p14:tracePt t="25631" x="2490788" y="1473200"/>
          <p14:tracePt t="25648" x="2536825" y="1455738"/>
          <p14:tracePt t="25665" x="2554288" y="1446213"/>
          <p14:tracePt t="25681" x="2598738" y="1438275"/>
          <p14:tracePt t="25698" x="2643188" y="1428750"/>
          <p14:tracePt t="25715" x="2687638" y="1419225"/>
          <p14:tracePt t="25732" x="2759075" y="1411288"/>
          <p14:tracePt t="25748" x="2830513" y="1411288"/>
          <p14:tracePt t="25765" x="2874963" y="1411288"/>
          <p14:tracePt t="25781" x="2973388" y="1401763"/>
          <p14:tracePt t="25798" x="3062288" y="1401763"/>
          <p14:tracePt t="25815" x="3116263" y="1401763"/>
          <p14:tracePt t="25831" x="3214688" y="1401763"/>
          <p14:tracePt t="25848" x="3313113" y="1401763"/>
          <p14:tracePt t="25865" x="3348038" y="1401763"/>
          <p14:tracePt t="25881" x="3429000" y="1401763"/>
          <p14:tracePt t="25898" x="3490913" y="1401763"/>
          <p14:tracePt t="25915" x="3517900" y="1401763"/>
          <p14:tracePt t="25931" x="3562350" y="1401763"/>
          <p14:tracePt t="25948" x="3616325" y="1401763"/>
          <p14:tracePt t="25965" x="3652838" y="1401763"/>
          <p14:tracePt t="25981" x="3670300" y="1401763"/>
          <p14:tracePt t="25998" x="3705225" y="1401763"/>
          <p14:tracePt t="26015" x="3741738" y="1401763"/>
          <p14:tracePt t="26048" x="3776663" y="1401763"/>
          <p14:tracePt t="26065" x="3813175" y="1401763"/>
          <p14:tracePt t="26081" x="3848100" y="1411288"/>
          <p14:tracePt t="26098" x="3919538" y="1428750"/>
          <p14:tracePt t="26115" x="3990975" y="1473200"/>
          <p14:tracePt t="26131" x="4010025" y="1482725"/>
          <p14:tracePt t="26148" x="4044950" y="1509713"/>
          <p14:tracePt t="26165" x="4071938" y="1536700"/>
          <p14:tracePt t="26181" x="4089400" y="1554163"/>
          <p14:tracePt t="26198" x="4116388" y="1571625"/>
          <p14:tracePt t="26215" x="4125913" y="1581150"/>
          <p14:tracePt t="26231" x="4133850" y="1581150"/>
          <p14:tracePt t="26248" x="4143375" y="1598613"/>
          <p14:tracePt t="26265" x="4152900" y="1608138"/>
          <p14:tracePt t="26298" x="4160838" y="1616075"/>
          <p14:tracePt t="26315" x="4160838" y="1633538"/>
          <p14:tracePt t="26331" x="4170363" y="1633538"/>
          <p14:tracePt t="26348" x="4170363" y="1643063"/>
          <p14:tracePt t="26365" x="4179888" y="1652588"/>
          <p14:tracePt t="26382" x="4187825" y="1670050"/>
          <p14:tracePt t="26415" x="4187825" y="1679575"/>
          <p14:tracePt t="26432" x="4187825" y="1687513"/>
          <p14:tracePt t="26452" x="4187825" y="1704975"/>
          <p14:tracePt t="26465" x="4187825" y="1731963"/>
          <p14:tracePt t="26481" x="4170363" y="1776413"/>
          <p14:tracePt t="26498" x="4170363" y="1795463"/>
          <p14:tracePt t="26515" x="4152900" y="1866900"/>
          <p14:tracePt t="26532" x="4133850" y="1938338"/>
          <p14:tracePt t="26548" x="4133850" y="1955800"/>
          <p14:tracePt t="26565" x="4125913" y="1990725"/>
          <p14:tracePt t="26581" x="4116388" y="2036763"/>
          <p14:tracePt t="26598" x="4108450" y="2054225"/>
          <p14:tracePt t="26615" x="4108450" y="2089150"/>
          <p14:tracePt t="26631" x="4089400" y="2133600"/>
          <p14:tracePt t="26648" x="4081463" y="2152650"/>
          <p14:tracePt t="26665" x="4071938" y="2170113"/>
          <p14:tracePt t="26681" x="4062413" y="2179638"/>
          <p14:tracePt t="26698" x="4054475" y="2187575"/>
          <p14:tracePt t="26715" x="4044950" y="2187575"/>
          <p14:tracePt t="26731" x="4017963" y="2187575"/>
          <p14:tracePt t="26748" x="4000500" y="2187575"/>
          <p14:tracePt t="26765" x="3965575" y="2187575"/>
          <p14:tracePt t="26781" x="3938588" y="2187575"/>
          <p14:tracePt t="26798" x="3911600" y="2170113"/>
          <p14:tracePt t="26815" x="3902075" y="2152650"/>
          <p14:tracePt t="26831" x="3894138" y="2125663"/>
          <p14:tracePt t="26848" x="3884613" y="2081213"/>
          <p14:tracePt t="26865" x="3884613" y="2062163"/>
          <p14:tracePt t="26881" x="3875088" y="2009775"/>
          <p14:tracePt t="26898" x="3875088" y="1955800"/>
          <p14:tracePt t="26915" x="3875088" y="1938338"/>
          <p14:tracePt t="26931" x="3875088" y="1893888"/>
          <p14:tracePt t="26948" x="3875088" y="1847850"/>
          <p14:tracePt t="26965" x="3875088" y="1830388"/>
          <p14:tracePt t="26981" x="3867150" y="1785938"/>
          <p14:tracePt t="26998" x="3867150" y="1758950"/>
          <p14:tracePt t="27015" x="3867150" y="1751013"/>
          <p14:tracePt t="27031" x="3867150" y="1731963"/>
          <p14:tracePt t="27048" x="3867150" y="1724025"/>
          <p14:tracePt t="27117" x="3875088" y="1724025"/>
          <p14:tracePt t="27126" x="3894138" y="1724025"/>
          <p14:tracePt t="27136" x="3902075" y="1724025"/>
          <p14:tracePt t="27148" x="3919538" y="1724025"/>
          <p14:tracePt t="27165" x="3956050" y="1731963"/>
          <p14:tracePt t="27181" x="3983038" y="1731963"/>
          <p14:tracePt t="27198" x="4010025" y="1751013"/>
          <p14:tracePt t="27215" x="4027488" y="1758950"/>
          <p14:tracePt t="27231" x="4037013" y="1768475"/>
          <p14:tracePt t="27248" x="4044950" y="1785938"/>
          <p14:tracePt t="27265" x="4054475" y="1803400"/>
          <p14:tracePt t="27281" x="4062413" y="1822450"/>
          <p14:tracePt t="27298" x="4071938" y="1839913"/>
          <p14:tracePt t="27315" x="4081463" y="1847850"/>
          <p14:tracePt t="27331" x="4081463" y="1857375"/>
          <p14:tracePt t="27348" x="4089400" y="1866900"/>
          <p14:tracePt t="27365" x="4098925" y="1874838"/>
          <p14:tracePt t="27381" x="4098925" y="1884363"/>
          <p14:tracePt t="27398" x="4098925" y="1893888"/>
          <p14:tracePt t="27415" x="4108450" y="1901825"/>
          <p14:tracePt t="27431" x="4108450" y="1911350"/>
          <p14:tracePt t="27448" x="4108450" y="1919288"/>
          <p14:tracePt t="27465" x="4108450" y="1928813"/>
          <p14:tracePt t="27481" x="4108450" y="1938338"/>
          <p14:tracePt t="27498" x="4108450" y="1946275"/>
          <p14:tracePt t="27515" x="4108450" y="1955800"/>
          <p14:tracePt t="27533" x="4108450" y="1965325"/>
          <p14:tracePt t="27553" x="4108450" y="1973263"/>
          <p14:tracePt t="27970" x="4108450" y="1965325"/>
          <p14:tracePt t="27978" x="4108450" y="1946275"/>
          <p14:tracePt t="27989" x="4108450" y="1928813"/>
          <p14:tracePt t="28000" x="4108450" y="1901825"/>
          <p14:tracePt t="28015" x="4108450" y="1884363"/>
          <p14:tracePt t="28031" x="4116388" y="1857375"/>
          <p14:tracePt t="28048" x="4125913" y="1822450"/>
          <p14:tracePt t="28065" x="4143375" y="1812925"/>
          <p14:tracePt t="28081" x="4205288" y="1768475"/>
          <p14:tracePt t="28098" x="4340225" y="1704975"/>
          <p14:tracePt t="28115" x="4411663" y="1679575"/>
          <p14:tracePt t="28131" x="4562475" y="1625600"/>
          <p14:tracePt t="28148" x="4705350" y="1589088"/>
          <p14:tracePt t="28165" x="4786313" y="1571625"/>
          <p14:tracePt t="28181" x="4902200" y="1554163"/>
          <p14:tracePt t="28198" x="5010150" y="1536700"/>
          <p14:tracePt t="28215" x="5054600" y="1536700"/>
          <p14:tracePt t="28231" x="5116513" y="1527175"/>
          <p14:tracePt t="28248" x="5170488" y="1527175"/>
          <p14:tracePt t="28265" x="5187950" y="1527175"/>
          <p14:tracePt t="28281" x="5232400" y="1527175"/>
          <p14:tracePt t="28298" x="5259388" y="1527175"/>
          <p14:tracePt t="28315" x="5268913" y="1527175"/>
          <p14:tracePt t="28331" x="5276850" y="1536700"/>
          <p14:tracePt t="28348" x="5286375" y="1544638"/>
          <p14:tracePt t="28381" x="5303838" y="1554163"/>
          <p14:tracePt t="28398" x="5313363" y="1571625"/>
          <p14:tracePt t="28415" x="5313363" y="1581150"/>
          <p14:tracePt t="28431" x="5330825" y="1598613"/>
          <p14:tracePt t="28448" x="5340350" y="1625600"/>
          <p14:tracePt t="28465" x="5348288" y="1652588"/>
          <p14:tracePt t="28485" x="5357813" y="1660525"/>
          <p14:tracePt t="28505" x="5367338" y="1670050"/>
          <p14:tracePt t="28516" x="5367338" y="1679575"/>
          <p14:tracePt t="28535" x="5367338" y="1687513"/>
          <p14:tracePt t="28548" x="5375275" y="1687513"/>
          <p14:tracePt t="28565" x="5375275" y="1697038"/>
          <p14:tracePt t="28581" x="5375275" y="1704975"/>
          <p14:tracePt t="28598" x="5375275" y="1714500"/>
          <p14:tracePt t="28615" x="5375275" y="1724025"/>
          <p14:tracePt t="28631" x="5375275" y="1731963"/>
          <p14:tracePt t="28648" x="5375275" y="1741488"/>
          <p14:tracePt t="28664" x="5375275" y="1751013"/>
          <p14:tracePt t="28681" x="5375275" y="1758950"/>
          <p14:tracePt t="28698" x="5367338" y="1768475"/>
          <p14:tracePt t="28715" x="5357813" y="1776413"/>
          <p14:tracePt t="28732" x="5357813" y="1785938"/>
          <p14:tracePt t="28748" x="5348288" y="1795463"/>
          <p14:tracePt t="28764" x="5340350" y="1803400"/>
          <p14:tracePt t="28782" x="5322888" y="1812925"/>
          <p14:tracePt t="28798" x="5322888" y="1822450"/>
          <p14:tracePt t="28815" x="5303838" y="1866900"/>
          <p14:tracePt t="28832" x="5295900" y="1901825"/>
          <p14:tracePt t="28848" x="5286375" y="1919288"/>
          <p14:tracePt t="28865" x="5276850" y="1965325"/>
          <p14:tracePt t="28882" x="5259388" y="1982788"/>
          <p14:tracePt t="28898" x="5259388" y="2000250"/>
          <p14:tracePt t="28915" x="5241925" y="2017713"/>
          <p14:tracePt t="28931" x="5232400" y="2036763"/>
          <p14:tracePt t="28948" x="5224463" y="2044700"/>
          <p14:tracePt t="28965" x="5214938" y="2054225"/>
          <p14:tracePt t="28981" x="5205413" y="2062163"/>
          <p14:tracePt t="29014" x="5187950" y="2071688"/>
          <p14:tracePt t="29031" x="5180013" y="2071688"/>
          <p14:tracePt t="29065" x="5170488" y="2071688"/>
          <p14:tracePt t="29081" x="5133975" y="2071688"/>
          <p14:tracePt t="29098" x="5116513" y="2071688"/>
          <p14:tracePt t="29115" x="5081588" y="2071688"/>
          <p14:tracePt t="29131" x="5045075" y="2062163"/>
          <p14:tracePt t="29148" x="5018088" y="2036763"/>
          <p14:tracePt t="29165" x="5018088" y="2017713"/>
          <p14:tracePt t="29181" x="5000625" y="1982788"/>
          <p14:tracePt t="29198" x="4991100" y="1938338"/>
          <p14:tracePt t="29215" x="4983163" y="1928813"/>
          <p14:tracePt t="29231" x="4983163" y="1911350"/>
          <p14:tracePt t="29248" x="4983163" y="1893888"/>
          <p14:tracePt t="29265" x="4983163" y="1884363"/>
          <p14:tracePt t="29281" x="4983163" y="1866900"/>
          <p14:tracePt t="29298" x="4983163" y="1857375"/>
          <p14:tracePt t="29331" x="4983163" y="1839913"/>
          <p14:tracePt t="29348" x="4983163" y="1830388"/>
          <p14:tracePt t="29381" x="4983163" y="1822450"/>
          <p14:tracePt t="29467" x="4991100" y="1822450"/>
          <p14:tracePt t="29487" x="5010150" y="1812925"/>
          <p14:tracePt t="29506" x="5018088" y="1803400"/>
          <p14:tracePt t="29516" x="5045075" y="1803400"/>
          <p14:tracePt t="29526" x="5062538" y="1795463"/>
          <p14:tracePt t="29536" x="5081588" y="1785938"/>
          <p14:tracePt t="29548" x="5108575" y="1776413"/>
          <p14:tracePt t="29565" x="5160963" y="1768475"/>
          <p14:tracePt t="29581" x="5187950" y="1768475"/>
          <p14:tracePt t="29598" x="5232400" y="1751013"/>
          <p14:tracePt t="29615" x="5268913" y="1751013"/>
          <p14:tracePt t="29631" x="5276850" y="1751013"/>
          <p14:tracePt t="29648" x="5286375" y="1751013"/>
          <p14:tracePt t="29665" x="5295900" y="1751013"/>
          <p14:tracePt t="29681" x="5303838" y="1751013"/>
          <p14:tracePt t="29698" x="5313363" y="1758950"/>
          <p14:tracePt t="29715" x="5322888" y="1768475"/>
          <p14:tracePt t="29731" x="5330825" y="1768475"/>
          <p14:tracePt t="29748" x="5340350" y="1776413"/>
          <p14:tracePt t="29765" x="5348288" y="1795463"/>
          <p14:tracePt t="29781" x="5357813" y="1812925"/>
          <p14:tracePt t="29798" x="5367338" y="1830388"/>
          <p14:tracePt t="29815" x="5384800" y="1874838"/>
          <p14:tracePt t="29831" x="5384800" y="1884363"/>
          <p14:tracePt t="29848" x="5402263" y="1919288"/>
          <p14:tracePt t="29864" x="5411788" y="1955800"/>
          <p14:tracePt t="29881" x="5419725" y="1965325"/>
          <p14:tracePt t="29898" x="5429250" y="2009775"/>
          <p14:tracePt t="29915" x="5438775" y="2044700"/>
          <p14:tracePt t="29931" x="5438775" y="2062163"/>
          <p14:tracePt t="29948" x="5438775" y="2108200"/>
          <p14:tracePt t="29964" x="5438775" y="2143125"/>
          <p14:tracePt t="29982" x="5438775" y="2179638"/>
          <p14:tracePt t="29998" x="5429250" y="2197100"/>
          <p14:tracePt t="30015" x="5411788" y="2241550"/>
          <p14:tracePt t="30032" x="5402263" y="2268538"/>
          <p14:tracePt t="30048" x="5394325" y="2295525"/>
          <p14:tracePt t="30065" x="5367338" y="2312988"/>
          <p14:tracePt t="30082" x="5348288" y="2339975"/>
          <p14:tracePt t="30098" x="5330825" y="2357438"/>
          <p14:tracePt t="30114" x="5303838" y="2366963"/>
          <p14:tracePt t="30131" x="5286375" y="2374900"/>
          <p14:tracePt t="30148" x="5268913" y="2384425"/>
          <p14:tracePt t="30164" x="5224463" y="2384425"/>
          <p14:tracePt t="30181" x="5187950" y="2384425"/>
          <p14:tracePt t="30198" x="5170488" y="2384425"/>
          <p14:tracePt t="30215" x="5126038" y="2384425"/>
          <p14:tracePt t="30231" x="5089525" y="2366963"/>
          <p14:tracePt t="30248" x="5072063" y="2357438"/>
          <p14:tracePt t="30265" x="5027613" y="2312988"/>
          <p14:tracePt t="30281" x="4983163" y="2241550"/>
          <p14:tracePt t="30298" x="4956175" y="2197100"/>
          <p14:tracePt t="30315" x="4902200" y="2116138"/>
          <p14:tracePt t="30331" x="4867275" y="2036763"/>
          <p14:tracePt t="30348" x="4857750" y="2009775"/>
          <p14:tracePt t="30364" x="4848225" y="1965325"/>
          <p14:tracePt t="30381" x="4830763" y="1928813"/>
          <p14:tracePt t="30398" x="4822825" y="1884363"/>
          <p14:tracePt t="30414" x="4813300" y="1874838"/>
          <p14:tracePt t="30431" x="4803775" y="1847850"/>
          <p14:tracePt t="30448" x="4803775" y="1839913"/>
          <p14:tracePt t="30465" x="4803775" y="1822450"/>
          <p14:tracePt t="30481" x="4803775" y="1812925"/>
          <p14:tracePt t="30499" x="4803775" y="1803400"/>
          <p14:tracePt t="30517" x="4803775" y="1795463"/>
          <p14:tracePt t="30548" x="4803775" y="1785938"/>
          <p14:tracePt t="30568" x="4813300" y="1785938"/>
          <p14:tracePt t="30577" x="4822825" y="1785938"/>
          <p14:tracePt t="30598" x="4830763" y="1785938"/>
          <p14:tracePt t="30617" x="4840288" y="1785938"/>
          <p14:tracePt t="30628" x="4867275" y="1785938"/>
          <p14:tracePt t="30637" x="4884738" y="1785938"/>
          <p14:tracePt t="30648" x="4902200" y="1776413"/>
          <p14:tracePt t="30664" x="4919663" y="1776413"/>
          <p14:tracePt t="30681" x="4965700" y="1768475"/>
          <p14:tracePt t="30698" x="5018088" y="1758950"/>
          <p14:tracePt t="30715" x="5045075" y="1758950"/>
          <p14:tracePt t="30731" x="5089525" y="1758950"/>
          <p14:tracePt t="30748" x="5126038" y="1758950"/>
          <p14:tracePt t="30764" x="5133975" y="1758950"/>
          <p14:tracePt t="30781" x="5143500" y="1758950"/>
          <p14:tracePt t="30798" x="5153025" y="1758950"/>
          <p14:tracePt t="30815" x="5170488" y="1768475"/>
          <p14:tracePt t="30848" x="5187950" y="1776413"/>
          <p14:tracePt t="30864" x="5214938" y="1795463"/>
          <p14:tracePt t="30881" x="5224463" y="1803400"/>
          <p14:tracePt t="30898" x="5268913" y="1830388"/>
          <p14:tracePt t="30915" x="5295900" y="1866900"/>
          <p14:tracePt t="30931" x="5313363" y="1884363"/>
          <p14:tracePt t="30948" x="5330825" y="1919288"/>
          <p14:tracePt t="30965" x="5340350" y="1938338"/>
          <p14:tracePt t="30981" x="5348288" y="1955800"/>
          <p14:tracePt t="30998" x="5357813" y="1982788"/>
          <p14:tracePt t="31014" x="5367338" y="1990725"/>
          <p14:tracePt t="31031" x="5375275" y="1990725"/>
          <p14:tracePt t="31048" x="5375275" y="2009775"/>
          <p14:tracePt t="31064" x="5375275" y="2036763"/>
          <p14:tracePt t="31081" x="5375275" y="2062163"/>
          <p14:tracePt t="31098" x="5375275" y="2098675"/>
          <p14:tracePt t="31114" x="5375275" y="2125663"/>
          <p14:tracePt t="31131" x="5367338" y="2143125"/>
          <p14:tracePt t="31148" x="5367338" y="2152650"/>
          <p14:tracePt t="31164" x="5348288" y="2160588"/>
          <p14:tracePt t="31181" x="5348288" y="2170113"/>
          <p14:tracePt t="31198" x="5340350" y="2179638"/>
          <p14:tracePt t="31214" x="5330825" y="2187575"/>
          <p14:tracePt t="31232" x="5303838" y="2197100"/>
          <p14:tracePt t="31248" x="5295900" y="2205038"/>
          <p14:tracePt t="31264" x="5259388" y="2214563"/>
          <p14:tracePt t="31281" x="5241925" y="2214563"/>
          <p14:tracePt t="31298" x="5232400" y="2214563"/>
          <p14:tracePt t="31314" x="5224463" y="2214563"/>
          <p14:tracePt t="31331" x="5214938" y="2214563"/>
          <p14:tracePt t="31348" x="5205413" y="2214563"/>
          <p14:tracePt t="31364" x="5197475" y="2205038"/>
          <p14:tracePt t="31381" x="5187950" y="2197100"/>
          <p14:tracePt t="31398" x="5180013" y="2197100"/>
          <p14:tracePt t="31414" x="5170488" y="2187575"/>
          <p14:tracePt t="31431" x="5170488" y="2170113"/>
          <p14:tracePt t="31464" x="5160963" y="2160588"/>
          <p14:tracePt t="31481" x="5160963" y="2152650"/>
          <p14:tracePt t="31498" x="5160963" y="2143125"/>
          <p14:tracePt t="31515" x="5160963" y="2133600"/>
          <p14:tracePt t="31531" x="5160963" y="2125663"/>
          <p14:tracePt t="31550" x="5160963" y="2116138"/>
          <p14:tracePt t="31739" x="5160963" y="2125663"/>
          <p14:tracePt t="31749" x="5170488" y="2125663"/>
          <p14:tracePt t="31769" x="5180013" y="2133600"/>
          <p14:tracePt t="31778" x="5187950" y="2133600"/>
          <p14:tracePt t="31788" x="5187950" y="2143125"/>
          <p14:tracePt t="31798" x="5197475" y="2143125"/>
          <p14:tracePt t="31817" x="5205413" y="2143125"/>
          <p14:tracePt t="31831" x="5205413" y="2152650"/>
          <p14:tracePt t="31848" x="5214938" y="2152650"/>
          <p14:tracePt t="31864" x="5224463" y="2152650"/>
          <p14:tracePt t="31881" x="5232400" y="2160588"/>
          <p14:tracePt t="31898" x="5241925" y="2160588"/>
          <p14:tracePt t="31931" x="5259388" y="2160588"/>
          <p14:tracePt t="31948" x="5268913" y="2160588"/>
          <p14:tracePt t="31981" x="5276850" y="2160588"/>
          <p14:tracePt t="31998" x="5286375" y="2152650"/>
          <p14:tracePt t="32014" x="5295900" y="2143125"/>
          <p14:tracePt t="32031" x="5313363" y="2125663"/>
          <p14:tracePt t="32048" x="5322888" y="2108200"/>
          <p14:tracePt t="32065" x="5330825" y="2098675"/>
          <p14:tracePt t="32081" x="5340350" y="2098675"/>
          <p14:tracePt t="32098" x="5348288" y="2081213"/>
          <p14:tracePt t="32115" x="5357813" y="2071688"/>
          <p14:tracePt t="32148" x="5357813" y="2062163"/>
          <p14:tracePt t="32164" x="5367338" y="2054225"/>
          <p14:tracePt t="32198" x="5367338" y="2044700"/>
          <p14:tracePt t="32214" x="5367338" y="2036763"/>
          <p14:tracePt t="32231" x="5367338" y="2027238"/>
          <p14:tracePt t="32248" x="5367338" y="2017713"/>
          <p14:tracePt t="32265" x="5367338" y="2009775"/>
          <p14:tracePt t="32281" x="5367338" y="2000250"/>
          <p14:tracePt t="32298" x="5367338" y="1990725"/>
          <p14:tracePt t="32314" x="5348288" y="1973263"/>
          <p14:tracePt t="32331" x="5348288" y="1955800"/>
          <p14:tracePt t="32348" x="5330825" y="1938338"/>
          <p14:tracePt t="32364" x="5322888" y="1919288"/>
          <p14:tracePt t="32381" x="5313363" y="1919288"/>
          <p14:tracePt t="32398" x="5303838" y="1919288"/>
          <p14:tracePt t="32414" x="5295900" y="1919288"/>
          <p14:tracePt t="32482" x="5295900" y="1928813"/>
          <p14:tracePt t="32502" x="5295900" y="1938338"/>
          <p14:tracePt t="32522" x="5295900" y="1946275"/>
          <p14:tracePt t="32532" x="5303838" y="1946275"/>
          <p14:tracePt t="32542" x="5303838" y="1955800"/>
          <p14:tracePt t="32552" x="5313363" y="1965325"/>
          <p14:tracePt t="32564" x="5322888" y="1965325"/>
          <p14:tracePt t="32581" x="5330825" y="1973263"/>
          <p14:tracePt t="32598" x="5330825" y="1982788"/>
          <p14:tracePt t="32614" x="5340350" y="1990725"/>
          <p14:tracePt t="32631" x="5357813" y="2000250"/>
          <p14:tracePt t="32648" x="5367338" y="2009775"/>
          <p14:tracePt t="32664" x="5384800" y="2009775"/>
          <p14:tracePt t="32681" x="5429250" y="2009775"/>
          <p14:tracePt t="32698" x="5446713" y="2009775"/>
          <p14:tracePt t="32714" x="5483225" y="2009775"/>
          <p14:tracePt t="32731" x="5518150" y="2009775"/>
          <p14:tracePt t="32748" x="5537200" y="2009775"/>
          <p14:tracePt t="32764" x="5581650" y="2009775"/>
          <p14:tracePt t="32781" x="5608638" y="2009775"/>
          <p14:tracePt t="32798" x="5634038" y="2000250"/>
          <p14:tracePt t="32831" x="5661025" y="1990725"/>
          <p14:tracePt t="32848" x="5670550" y="1990725"/>
          <p14:tracePt t="32864" x="5688013" y="1973263"/>
          <p14:tracePt t="32881" x="5697538" y="1965325"/>
          <p14:tracePt t="32898" x="5715000" y="1946275"/>
          <p14:tracePt t="32914" x="5715000" y="1938338"/>
          <p14:tracePt t="32931" x="5732463" y="1901825"/>
          <p14:tracePt t="32948" x="5741988" y="1866900"/>
          <p14:tracePt t="32964" x="5751513" y="1857375"/>
          <p14:tracePt t="32981" x="5751513" y="1839913"/>
          <p14:tracePt t="32998" x="5751513" y="1830388"/>
          <p14:tracePt t="33031" x="5751513" y="1822450"/>
          <p14:tracePt t="33048" x="5751513" y="1812925"/>
          <p14:tracePt t="33064" x="5751513" y="1803400"/>
          <p14:tracePt t="33081" x="5741988" y="1803400"/>
          <p14:tracePt t="33098" x="5724525" y="1803400"/>
          <p14:tracePt t="33131" x="5715000" y="1803400"/>
          <p14:tracePt t="33148" x="5688013" y="1803400"/>
          <p14:tracePt t="33164" x="5680075" y="1795463"/>
          <p14:tracePt t="33181" x="5634038" y="1785938"/>
          <p14:tracePt t="33198" x="5599113" y="1785938"/>
          <p14:tracePt t="33214" x="5581650" y="1785938"/>
          <p14:tracePt t="33231" x="5545138" y="1776413"/>
          <p14:tracePt t="33248" x="5518150" y="1776413"/>
          <p14:tracePt t="33264" x="5510213" y="1776413"/>
          <p14:tracePt t="33281" x="5483225" y="1785938"/>
          <p14:tracePt t="33298" x="5473700" y="1795463"/>
          <p14:tracePt t="33314" x="5465763" y="1803400"/>
          <p14:tracePt t="33331" x="5456238" y="1803400"/>
          <p14:tracePt t="33348" x="5446713" y="1812925"/>
          <p14:tracePt t="33365" x="5438775" y="1822450"/>
          <p14:tracePt t="33381" x="5429250" y="1830388"/>
          <p14:tracePt t="33398" x="5429250" y="1839913"/>
          <p14:tracePt t="33415" x="5429250" y="1847850"/>
          <p14:tracePt t="33448" x="5429250" y="1866900"/>
          <p14:tracePt t="33464" x="5438775" y="1901825"/>
          <p14:tracePt t="33481" x="5446713" y="1919288"/>
          <p14:tracePt t="33498" x="5456238" y="1955800"/>
          <p14:tracePt t="33514" x="5465763" y="2000250"/>
          <p14:tracePt t="33531" x="5473700" y="2017713"/>
          <p14:tracePt t="33548" x="5483225" y="2054225"/>
          <p14:tracePt t="33564" x="5491163" y="2089150"/>
          <p14:tracePt t="33581" x="5491163" y="2098675"/>
          <p14:tracePt t="33598" x="5500688" y="2108200"/>
          <p14:tracePt t="33614" x="5500688" y="2116138"/>
          <p14:tracePt t="33632" x="5510213" y="2133600"/>
          <p14:tracePt t="33648" x="5518150" y="2133600"/>
          <p14:tracePt t="33664" x="5518150" y="2143125"/>
          <p14:tracePt t="33681" x="5527675" y="2152650"/>
          <p14:tracePt t="33698" x="5537200" y="2160588"/>
          <p14:tracePt t="33714" x="5545138" y="2170113"/>
          <p14:tracePt t="33732" x="5554663" y="2170113"/>
          <p14:tracePt t="33748" x="5562600" y="2179638"/>
          <p14:tracePt t="33764" x="5572125" y="2179638"/>
          <p14:tracePt t="33782" x="5581650" y="2179638"/>
          <p14:tracePt t="33798" x="5589588" y="2179638"/>
          <p14:tracePt t="33814" x="5599113" y="2179638"/>
          <p14:tracePt t="33831" x="5608638" y="2179638"/>
          <p14:tracePt t="33864" x="5626100" y="2179638"/>
          <p14:tracePt t="33881" x="5634038" y="2160588"/>
          <p14:tracePt t="33914" x="5643563" y="2152650"/>
          <p14:tracePt t="33931" x="5653088" y="2143125"/>
          <p14:tracePt t="33948" x="5661025" y="2143125"/>
          <p14:tracePt t="33964" x="5661025" y="2133600"/>
          <p14:tracePt t="33981" x="5670550" y="2125663"/>
          <p14:tracePt t="34014" x="5670550" y="2116138"/>
          <p14:tracePt t="34031" x="5680075" y="2116138"/>
          <p14:tracePt t="34050" x="5680075" y="2108200"/>
          <p14:tracePt t="34064" x="5688013" y="2108200"/>
          <p14:tracePt t="34089" x="5697538" y="2108200"/>
          <p14:tracePt t="34099" x="5697538" y="2098675"/>
          <p14:tracePt t="34114" x="5705475" y="2098675"/>
          <p14:tracePt t="34148" x="5715000" y="2098675"/>
          <p14:tracePt t="34168" x="5715000" y="2089150"/>
          <p14:tracePt t="34248" x="5724525" y="2081213"/>
          <p14:tracePt t="34287" x="5724525" y="2071688"/>
          <p14:tracePt t="34328" x="5724525" y="2062163"/>
          <p14:tracePt t="34337" x="5724525" y="2054225"/>
          <p14:tracePt t="34357" x="5724525" y="2044700"/>
          <p14:tracePt t="34376" x="5724525" y="2036763"/>
          <p14:tracePt t="34397" x="5724525" y="2027238"/>
          <p14:tracePt t="34406" x="5724525" y="2017713"/>
          <p14:tracePt t="34417" x="5724525" y="2009775"/>
          <p14:tracePt t="34431" x="5724525" y="1990725"/>
          <p14:tracePt t="34448" x="5724525" y="1955800"/>
          <p14:tracePt t="34464" x="5715000" y="1938338"/>
          <p14:tracePt t="34467" x="5715000" y="1919288"/>
          <p14:tracePt t="34481" x="5715000" y="1901825"/>
          <p14:tracePt t="34498" x="5705475" y="1893888"/>
          <p14:tracePt t="34517" x="5705475" y="1884363"/>
          <p14:tracePt t="34531" x="5697538" y="1874838"/>
          <p14:tracePt t="34548" x="5688013" y="1866900"/>
          <p14:tracePt t="34565" x="5680075" y="1857375"/>
          <p14:tracePt t="34581" x="5670550" y="1857375"/>
          <p14:tracePt t="34598" x="5661025" y="1839913"/>
          <p14:tracePt t="34615" x="5653088" y="1830388"/>
          <p14:tracePt t="34631" x="5643563" y="1830388"/>
          <p14:tracePt t="34648" x="5634038" y="1822450"/>
          <p14:tracePt t="34665" x="5626100" y="1812925"/>
          <p14:tracePt t="34698" x="5608638" y="1803400"/>
          <p14:tracePt t="34714" x="5589588" y="1803400"/>
          <p14:tracePt t="34731" x="5581650" y="1803400"/>
          <p14:tracePt t="34748" x="5545138" y="1803400"/>
          <p14:tracePt t="34764" x="5527675" y="1803400"/>
          <p14:tracePt t="34781" x="5510213" y="1803400"/>
          <p14:tracePt t="34798" x="5500688" y="1812925"/>
          <p14:tracePt t="34814" x="5491163" y="1812925"/>
          <p14:tracePt t="34831" x="5491163" y="1822450"/>
          <p14:tracePt t="34848" x="5483225" y="1830388"/>
          <p14:tracePt t="34864" x="5473700" y="1839913"/>
          <p14:tracePt t="34881" x="5473700" y="1847850"/>
          <p14:tracePt t="34914" x="5473700" y="1857375"/>
          <p14:tracePt t="34942" x="5473700" y="1866900"/>
          <p14:tracePt t="36262" x="5473700" y="1847850"/>
          <p14:tracePt t="36273" x="5465763" y="1830388"/>
          <p14:tracePt t="36283" x="5456238" y="1803400"/>
          <p14:tracePt t="36298" x="5446713" y="1768475"/>
          <p14:tracePt t="36314" x="5394325" y="1679575"/>
          <p14:tracePt t="36331" x="5357813" y="1633538"/>
          <p14:tracePt t="36348" x="5286375" y="1554163"/>
          <p14:tracePt t="36364" x="5224463" y="1473200"/>
          <p14:tracePt t="36381" x="5153025" y="1428750"/>
          <p14:tracePt t="36398" x="5108575" y="1401763"/>
          <p14:tracePt t="36414" x="5027613" y="1374775"/>
          <p14:tracePt t="36431" x="4946650" y="1347788"/>
          <p14:tracePt t="36448" x="4902200" y="1339850"/>
          <p14:tracePt t="36464" x="4795838" y="1322388"/>
          <p14:tracePt t="36481" x="4652963" y="1303338"/>
          <p14:tracePt t="36498" x="4572000" y="1295400"/>
          <p14:tracePt t="36514" x="4438650" y="1276350"/>
          <p14:tracePt t="36531" x="4340225" y="1268413"/>
          <p14:tracePt t="36548" x="4295775" y="1268413"/>
          <p14:tracePt t="36564" x="4232275" y="1258888"/>
          <p14:tracePt t="36581" x="4170363" y="1258888"/>
          <p14:tracePt t="36598" x="4133850" y="1258888"/>
          <p14:tracePt t="36614" x="4062413" y="1258888"/>
          <p14:tracePt t="36631" x="3983038" y="1268413"/>
          <p14:tracePt t="36648" x="3946525" y="1276350"/>
          <p14:tracePt t="36664" x="3848100" y="1295400"/>
          <p14:tracePt t="36681" x="3741738" y="1303338"/>
          <p14:tracePt t="36698" x="3643313" y="1322388"/>
          <p14:tracePt t="36714" x="3598863" y="1330325"/>
          <p14:tracePt t="36731" x="3517900" y="1347788"/>
          <p14:tracePt t="36748" x="3482975" y="1357313"/>
          <p14:tracePt t="36764" x="3402013" y="1384300"/>
          <p14:tracePt t="36781" x="3322638" y="1393825"/>
          <p14:tracePt t="36798" x="3232150" y="1411288"/>
          <p14:tracePt t="36814" x="3197225" y="1419225"/>
          <p14:tracePt t="36831" x="3089275" y="1455738"/>
          <p14:tracePt t="36848" x="2982913" y="1509713"/>
          <p14:tracePt t="36864" x="2928938" y="1536700"/>
          <p14:tracePt t="36881" x="2813050" y="1598613"/>
          <p14:tracePt t="36898" x="2724150" y="1652588"/>
          <p14:tracePt t="36914" x="2679700" y="1670050"/>
          <p14:tracePt t="36931" x="2598738" y="1724025"/>
          <p14:tracePt t="36948" x="2544763" y="1751013"/>
          <p14:tracePt t="36964" x="2527300" y="1758950"/>
          <p14:tracePt t="36981" x="2500313" y="1768475"/>
          <p14:tracePt t="36998" x="2490788" y="1776413"/>
          <p14:tracePt t="37031" x="2473325" y="1785938"/>
          <p14:tracePt t="37064" x="2465388" y="1795463"/>
          <p14:tracePt t="37435" x="2465388" y="1785938"/>
          <p14:tracePt t="37454" x="2465388" y="1776413"/>
          <p14:tracePt t="37474" x="2465388" y="1768475"/>
          <p14:tracePt t="37484" x="2465388" y="1758950"/>
          <p14:tracePt t="37494" x="2473325" y="1758950"/>
          <p14:tracePt t="37503" x="2482850" y="1751013"/>
          <p14:tracePt t="37524" x="2490788" y="1741488"/>
          <p14:tracePt t="37544" x="2500313" y="1731963"/>
          <p14:tracePt t="37553" x="2500313" y="1724025"/>
          <p14:tracePt t="37564" x="2509838" y="1724025"/>
          <p14:tracePt t="37581" x="2517775" y="1724025"/>
          <p14:tracePt t="37598" x="2527300" y="1714500"/>
          <p14:tracePt t="37614" x="2536825" y="1714500"/>
          <p14:tracePt t="37631" x="2562225" y="1714500"/>
          <p14:tracePt t="37648" x="2616200" y="1714500"/>
          <p14:tracePt t="37664" x="2697163" y="1714500"/>
          <p14:tracePt t="37681" x="2803525" y="1724025"/>
          <p14:tracePt t="37698" x="2840038" y="1724025"/>
          <p14:tracePt t="37714" x="2874963" y="1741488"/>
          <p14:tracePt t="37731" x="2894013" y="1751013"/>
          <p14:tracePt t="37748" x="2911475" y="1758950"/>
          <p14:tracePt t="37764" x="2919413" y="1768475"/>
          <p14:tracePt t="37781" x="2919413" y="1776413"/>
          <p14:tracePt t="37798" x="2928938" y="1785938"/>
          <p14:tracePt t="37814" x="2928938" y="1803400"/>
          <p14:tracePt t="37831" x="2928938" y="1812925"/>
          <p14:tracePt t="37848" x="2928938" y="1822450"/>
          <p14:tracePt t="37864" x="2928938" y="1830388"/>
          <p14:tracePt t="37881" x="2928938" y="1857375"/>
          <p14:tracePt t="37898" x="2928938" y="1884363"/>
          <p14:tracePt t="37914" x="2919413" y="1928813"/>
          <p14:tracePt t="37931" x="2901950" y="1990725"/>
          <p14:tracePt t="37948" x="2884488" y="2036763"/>
          <p14:tracePt t="37964" x="2847975" y="2116138"/>
          <p14:tracePt t="37981" x="2786063" y="2187575"/>
          <p14:tracePt t="37998" x="2759075" y="2224088"/>
          <p14:tracePt t="38014" x="2679700" y="2268538"/>
          <p14:tracePt t="38031" x="2581275" y="2312988"/>
          <p14:tracePt t="38048" x="2428875" y="2357438"/>
          <p14:tracePt t="38064" x="2357438" y="2374900"/>
          <p14:tracePt t="38081" x="2205038" y="2393950"/>
          <p14:tracePt t="38098" x="2133600" y="2401888"/>
          <p14:tracePt t="38114" x="2000250" y="2411413"/>
          <p14:tracePt t="38131" x="1884363" y="2419350"/>
          <p14:tracePt t="38148" x="1822450" y="2419350"/>
          <p14:tracePt t="38164" x="1724025" y="2419350"/>
          <p14:tracePt t="38181" x="1643063" y="2374900"/>
          <p14:tracePt t="38198" x="1562100" y="2295525"/>
          <p14:tracePt t="38214" x="1536700" y="2241550"/>
          <p14:tracePt t="38231" x="1482725" y="2152650"/>
          <p14:tracePt t="38248" x="1455738" y="2044700"/>
          <p14:tracePt t="38264" x="1455738" y="2009775"/>
          <p14:tracePt t="38281" x="1455738" y="1946275"/>
          <p14:tracePt t="38298" x="1455738" y="1893888"/>
          <p14:tracePt t="38314" x="1455738" y="1874838"/>
          <p14:tracePt t="38331" x="1465263" y="1830388"/>
          <p14:tracePt t="38348" x="1473200" y="1785938"/>
          <p14:tracePt t="38364" x="1490663" y="1776413"/>
          <p14:tracePt t="38381" x="1517650" y="1741488"/>
          <p14:tracePt t="38397" x="1562100" y="1724025"/>
          <p14:tracePt t="38414" x="1589088" y="1714500"/>
          <p14:tracePt t="38431" x="1670050" y="1697038"/>
          <p14:tracePt t="38447" x="1731963" y="1687513"/>
          <p14:tracePt t="38464" x="1768475" y="1687513"/>
          <p14:tracePt t="38467" x="1803400" y="1687513"/>
          <p14:tracePt t="38481" x="1839913" y="1687513"/>
          <p14:tracePt t="38498" x="1938338" y="1687513"/>
          <p14:tracePt t="38514" x="2000250" y="1687513"/>
          <p14:tracePt t="38531" x="2143125" y="1697038"/>
          <p14:tracePt t="38548" x="2259013" y="1714500"/>
          <p14:tracePt t="38564" x="2303463" y="1724025"/>
          <p14:tracePt t="38581" x="2384425" y="1751013"/>
          <p14:tracePt t="38598" x="2428875" y="1776413"/>
          <p14:tracePt t="38615" x="2465388" y="1803400"/>
          <p14:tracePt t="38631" x="2482850" y="1822450"/>
          <p14:tracePt t="38647" x="2527300" y="1866900"/>
          <p14:tracePt t="38664" x="2571750" y="1919288"/>
          <p14:tracePt t="38681" x="2598738" y="1955800"/>
          <p14:tracePt t="38698" x="2643188" y="2017713"/>
          <p14:tracePt t="38715" x="2679700" y="2081213"/>
          <p14:tracePt t="38731" x="2697163" y="2108200"/>
          <p14:tracePt t="38748" x="2705100" y="2152650"/>
          <p14:tracePt t="38764" x="2724150" y="2187575"/>
          <p14:tracePt t="38781" x="2724150" y="2205038"/>
          <p14:tracePt t="38797" x="2724150" y="2232025"/>
          <p14:tracePt t="38814" x="2724150" y="2241550"/>
          <p14:tracePt t="38831" x="2724150" y="2251075"/>
          <p14:tracePt t="38848" x="2724150" y="2259013"/>
          <p14:tracePt t="38864" x="2724150" y="2268538"/>
          <p14:tracePt t="38881" x="2724150" y="2276475"/>
          <p14:tracePt t="38898" x="2724150" y="2286000"/>
          <p14:tracePt t="38914" x="2714625" y="2295525"/>
          <p14:tracePt t="38931" x="2705100" y="2295525"/>
          <p14:tracePt t="38947" x="2697163" y="2312988"/>
          <p14:tracePt t="38964" x="2679700" y="2312988"/>
          <p14:tracePt t="38981" x="2660650" y="2322513"/>
          <p14:tracePt t="38998" x="2625725" y="2322513"/>
          <p14:tracePt t="39014" x="2581275" y="2322513"/>
          <p14:tracePt t="39031" x="2536825" y="2322513"/>
          <p14:tracePt t="39048" x="2509838" y="2322513"/>
          <p14:tracePt t="39064" x="2438400" y="2312988"/>
          <p14:tracePt t="39081" x="2347913" y="2295525"/>
          <p14:tracePt t="39098" x="2303463" y="2286000"/>
          <p14:tracePt t="39114" x="2214563" y="2241550"/>
          <p14:tracePt t="39131" x="2108200" y="2179638"/>
          <p14:tracePt t="39148" x="2062163" y="2152650"/>
          <p14:tracePt t="39164" x="1990725" y="2071688"/>
          <p14:tracePt t="39181" x="1928813" y="2009775"/>
          <p14:tracePt t="39198" x="1911350" y="1982788"/>
          <p14:tracePt t="39214" x="1884363" y="1928813"/>
          <p14:tracePt t="39231" x="1866900" y="1884363"/>
          <p14:tracePt t="39247" x="1857375" y="1866900"/>
          <p14:tracePt t="39264" x="1857375" y="1830388"/>
          <p14:tracePt t="39281" x="1857375" y="1822450"/>
          <p14:tracePt t="39297" x="1866900" y="1822450"/>
          <p14:tracePt t="39314" x="1884363" y="1785938"/>
          <p14:tracePt t="39331" x="1982788" y="1724025"/>
          <p14:tracePt t="39347" x="2071688" y="1687513"/>
          <p14:tracePt t="39364" x="2322513" y="1581150"/>
          <p14:tracePt t="39381" x="2616200" y="1500188"/>
          <p14:tracePt t="39397" x="2732088" y="1473200"/>
          <p14:tracePt t="39414" x="2938463" y="1455738"/>
          <p14:tracePt t="39431" x="3098800" y="1455738"/>
          <p14:tracePt t="39447" x="3143250" y="1465263"/>
          <p14:tracePt t="39464" x="3214688" y="1473200"/>
          <p14:tracePt t="39481" x="3251200" y="1500188"/>
          <p14:tracePt t="39498" x="3268663" y="1509713"/>
          <p14:tracePt t="39514" x="3276600" y="1509713"/>
          <p14:tracePt t="39531" x="3286125" y="1527175"/>
          <p14:tracePt t="39568" x="3295650" y="1527175"/>
          <p14:tracePt t="40025" x="3303588" y="1527175"/>
          <p14:tracePt t="40034" x="3330575" y="1517650"/>
          <p14:tracePt t="40047" x="3411538" y="1490663"/>
          <p14:tracePt t="40064" x="3724275" y="1401763"/>
          <p14:tracePt t="40081" x="3938588" y="1347788"/>
          <p14:tracePt t="40098" x="4411663" y="1258888"/>
          <p14:tracePt t="40114" x="4813300" y="1231900"/>
          <p14:tracePt t="40131" x="4956175" y="1231900"/>
          <p14:tracePt t="40147" x="5160963" y="1231900"/>
          <p14:tracePt t="40164" x="5330825" y="1231900"/>
          <p14:tracePt t="40181" x="5402263" y="1250950"/>
          <p14:tracePt t="40197" x="5500688" y="1258888"/>
          <p14:tracePt t="40214" x="5589588" y="1276350"/>
          <p14:tracePt t="40231" x="5626100" y="1285875"/>
          <p14:tracePt t="40247" x="5697538" y="1303338"/>
          <p14:tracePt t="40264" x="5741988" y="1312863"/>
          <p14:tracePt t="40281" x="5759450" y="1322388"/>
          <p14:tracePt t="40298" x="5803900" y="1330325"/>
          <p14:tracePt t="40314" x="5867400" y="1357313"/>
          <p14:tracePt t="40331" x="5911850" y="1366838"/>
          <p14:tracePt t="40347" x="5991225" y="1401763"/>
          <p14:tracePt t="40364" x="6081713" y="1438275"/>
          <p14:tracePt t="40381" x="6126163" y="1455738"/>
          <p14:tracePt t="40397" x="6205538" y="1490663"/>
          <p14:tracePt t="40414" x="6251575" y="1509713"/>
          <p14:tracePt t="40431" x="6269038" y="1517650"/>
          <p14:tracePt t="40447" x="6286500" y="1527175"/>
          <p14:tracePt t="40464" x="6296025" y="1536700"/>
          <p14:tracePt t="40481" x="6313488" y="1544638"/>
          <p14:tracePt t="40514" x="6323013" y="1554163"/>
          <p14:tracePt t="40531" x="6323013" y="1562100"/>
          <p14:tracePt t="40548" x="6330950" y="1562100"/>
          <p14:tracePt t="40564" x="6330950" y="1571625"/>
          <p14:tracePt t="40581" x="6340475" y="1571625"/>
          <p14:tracePt t="40597" x="6340475" y="1581150"/>
          <p14:tracePt t="40641" x="6340475" y="1589088"/>
          <p14:tracePt t="40671" x="6348413" y="1589088"/>
          <p14:tracePt t="40700" x="6348413" y="1598613"/>
          <p14:tracePt t="40719" x="6348413" y="1608138"/>
          <p14:tracePt t="40739" x="6348413" y="1616075"/>
          <p14:tracePt t="40760" x="6348413" y="1625600"/>
          <p14:tracePt t="40769" x="6340475" y="1625600"/>
          <p14:tracePt t="40781" x="6340475" y="1643063"/>
          <p14:tracePt t="40797" x="6330950" y="1643063"/>
          <p14:tracePt t="40814" x="6323013" y="1670050"/>
          <p14:tracePt t="40831" x="6313488" y="1687513"/>
          <p14:tracePt t="40848" x="6303963" y="1687513"/>
          <p14:tracePt t="40864" x="6296025" y="1697038"/>
          <p14:tracePt t="40881" x="6286500" y="1714500"/>
          <p14:tracePt t="40898" x="6276975" y="1714500"/>
          <p14:tracePt t="40914" x="6269038" y="1714500"/>
          <p14:tracePt t="40931" x="6269038" y="1724025"/>
          <p14:tracePt t="40947" x="6259513" y="1724025"/>
          <p14:tracePt t="40964" x="6251575" y="1724025"/>
          <p14:tracePt t="40988" x="6242050" y="1731963"/>
          <p14:tracePt t="41008" x="6232525" y="1731963"/>
          <p14:tracePt t="41027" x="6224588" y="1731963"/>
          <p14:tracePt t="41037" x="6215063" y="1731963"/>
          <p14:tracePt t="41058" x="6205538" y="1731963"/>
          <p14:tracePt t="41076" x="6197600" y="1731963"/>
          <p14:tracePt t="41097" x="6188075" y="1731963"/>
          <p14:tracePt t="41107" x="6180138" y="1731963"/>
          <p14:tracePt t="41127" x="6170613" y="1731963"/>
          <p14:tracePt t="41147" x="6161088" y="1731963"/>
          <p14:tracePt t="41166" x="6153150" y="1731963"/>
          <p14:tracePt t="41177" x="6143625" y="1731963"/>
          <p14:tracePt t="41196" x="6134100" y="1731963"/>
          <p14:tracePt t="41215" x="6126163" y="1731963"/>
          <p14:tracePt t="41224" x="6126163" y="1724025"/>
          <p14:tracePt t="41246" x="6126163" y="1704975"/>
          <p14:tracePt t="41266" x="6126163" y="1697038"/>
          <p14:tracePt t="41286" x="6126163" y="1687513"/>
          <p14:tracePt t="41305" x="6126163" y="1679575"/>
          <p14:tracePt t="41316" x="6126163" y="1670050"/>
          <p14:tracePt t="41335" x="6134100" y="1660525"/>
          <p14:tracePt t="41355" x="6143625" y="1660525"/>
          <p14:tracePt t="41364" x="6153150" y="1652588"/>
          <p14:tracePt t="41385" x="6161088" y="1652588"/>
          <p14:tracePt t="41405" x="6170613" y="1652588"/>
          <p14:tracePt t="41424" x="6180138" y="1652588"/>
          <p14:tracePt t="41434" x="6188075" y="1652588"/>
          <p14:tracePt t="41445" x="6205538" y="1652588"/>
          <p14:tracePt t="41454" x="6232525" y="1643063"/>
          <p14:tracePt t="41464" x="6251575" y="1643063"/>
          <p14:tracePt t="41481" x="6269038" y="1643063"/>
          <p14:tracePt t="41497" x="6303963" y="1633538"/>
          <p14:tracePt t="41514" x="6340475" y="1633538"/>
          <p14:tracePt t="41531" x="6367463" y="1633538"/>
          <p14:tracePt t="41547" x="6402388" y="1633538"/>
          <p14:tracePt t="41564" x="6446838" y="1633538"/>
          <p14:tracePt t="41581" x="6465888" y="1633538"/>
          <p14:tracePt t="41597" x="6527800" y="1643063"/>
          <p14:tracePt t="41614" x="6581775" y="1643063"/>
          <p14:tracePt t="41631" x="6608763" y="1652588"/>
          <p14:tracePt t="41647" x="6670675" y="1670050"/>
          <p14:tracePt t="41664" x="6705600" y="1670050"/>
          <p14:tracePt t="41681" x="6724650" y="1679575"/>
          <p14:tracePt t="41697" x="6742113" y="1687513"/>
          <p14:tracePt t="41714" x="6751638" y="1687513"/>
          <p14:tracePt t="41731" x="6759575" y="1704975"/>
          <p14:tracePt t="41764" x="6769100" y="1714500"/>
          <p14:tracePt t="41781" x="6777038" y="1714500"/>
          <p14:tracePt t="41814" x="6786563" y="1724025"/>
          <p14:tracePt t="41831" x="6786563" y="1731963"/>
          <p14:tracePt t="41847" x="6786563" y="1741488"/>
          <p14:tracePt t="41864" x="6786563" y="1751013"/>
          <p14:tracePt t="41900" x="6786563" y="1758950"/>
          <p14:tracePt t="42119" x="6786563" y="1751013"/>
          <p14:tracePt t="42158" x="6786563" y="1741488"/>
          <p14:tracePt t="42168" x="6796088" y="1741488"/>
          <p14:tracePt t="42178" x="6796088" y="1731963"/>
          <p14:tracePt t="42188" x="6804025" y="1731963"/>
          <p14:tracePt t="42198" x="6813550" y="1731963"/>
          <p14:tracePt t="42218" x="6823075" y="1731963"/>
          <p14:tracePt t="42231" x="6823075" y="1724025"/>
          <p14:tracePt t="42247" x="6831013" y="1724025"/>
          <p14:tracePt t="42264" x="6840538" y="1724025"/>
          <p14:tracePt t="42281" x="6848475" y="1724025"/>
          <p14:tracePt t="42297" x="6858000" y="1724025"/>
          <p14:tracePt t="42314" x="6867525" y="1724025"/>
          <p14:tracePt t="42331" x="6875463" y="1724025"/>
          <p14:tracePt t="42347" x="6884988" y="1731963"/>
          <p14:tracePt t="42364" x="6884988" y="1741488"/>
          <p14:tracePt t="42381" x="6894513" y="1741488"/>
          <p14:tracePt t="42397" x="6902450" y="1751013"/>
          <p14:tracePt t="42431" x="6911975" y="1751013"/>
          <p14:tracePt t="42447" x="6911975" y="1758950"/>
          <p14:tracePt t="42466" x="6919913" y="1768475"/>
          <p14:tracePt t="42486" x="6929438" y="1776413"/>
          <p14:tracePt t="42505" x="6938963" y="1785938"/>
          <p14:tracePt t="42518" x="6938963" y="1795463"/>
          <p14:tracePt t="42531" x="6946900" y="1812925"/>
          <p14:tracePt t="42547" x="6965950" y="1857375"/>
          <p14:tracePt t="42564" x="6965950" y="1919288"/>
          <p14:tracePt t="42581" x="6973888" y="1955800"/>
          <p14:tracePt t="42597" x="6991350" y="2027238"/>
          <p14:tracePt t="42614" x="7000875" y="2089150"/>
          <p14:tracePt t="42631" x="7000875" y="2108200"/>
          <p14:tracePt t="42647" x="7010400" y="2143125"/>
          <p14:tracePt t="42664" x="7010400" y="2170113"/>
          <p14:tracePt t="42697" x="7010400" y="2187575"/>
          <p14:tracePt t="42714" x="7010400" y="2197100"/>
          <p14:tracePt t="42747" x="7010400" y="2205038"/>
          <p14:tracePt t="42764" x="7010400" y="2224088"/>
          <p14:tracePt t="42781" x="7000875" y="2232025"/>
          <p14:tracePt t="42797" x="7000875" y="2259013"/>
          <p14:tracePt t="42814" x="6983413" y="2303463"/>
          <p14:tracePt t="42831" x="6973888" y="2330450"/>
          <p14:tracePt t="42847" x="6965950" y="2339975"/>
          <p14:tracePt t="42864" x="6956425" y="2347913"/>
          <p14:tracePt t="42881" x="6946900" y="2357438"/>
          <p14:tracePt t="42897" x="6938963" y="2357438"/>
          <p14:tracePt t="42914" x="6929438" y="2357438"/>
          <p14:tracePt t="42931" x="6919913" y="2357438"/>
          <p14:tracePt t="42964" x="6902450" y="2357438"/>
          <p14:tracePt t="42982" x="6894513" y="2357438"/>
          <p14:tracePt t="43001" x="6884988" y="2357438"/>
          <p14:tracePt t="43014" x="6884988" y="2347913"/>
          <p14:tracePt t="43031" x="6867525" y="2339975"/>
          <p14:tracePt t="43064" x="6858000" y="2322513"/>
          <p14:tracePt t="43081" x="6840538" y="2295525"/>
          <p14:tracePt t="43097" x="6840538" y="2276475"/>
          <p14:tracePt t="43114" x="6813550" y="2232025"/>
          <p14:tracePt t="43131" x="6777038" y="2143125"/>
          <p14:tracePt t="43147" x="6759575" y="2098675"/>
          <p14:tracePt t="43164" x="6732588" y="1990725"/>
          <p14:tracePt t="43181" x="6715125" y="1919288"/>
          <p14:tracePt t="43197" x="6705600" y="1874838"/>
          <p14:tracePt t="43214" x="6697663" y="1822450"/>
          <p14:tracePt t="43231" x="6697663" y="1776413"/>
          <p14:tracePt t="43247" x="6697663" y="1758950"/>
          <p14:tracePt t="43264" x="6697663" y="1714500"/>
          <p14:tracePt t="43281" x="6697663" y="1670050"/>
          <p14:tracePt t="43297" x="6697663" y="1652588"/>
          <p14:tracePt t="43314" x="6697663" y="1633538"/>
          <p14:tracePt t="43331" x="6697663" y="1625600"/>
          <p14:tracePt t="43364" x="6705600" y="1616075"/>
          <p14:tracePt t="43380" x="6715125" y="1598613"/>
          <p14:tracePt t="43398" x="6751638" y="1589088"/>
          <p14:tracePt t="43414" x="6769100" y="1581150"/>
          <p14:tracePt t="43431" x="6804025" y="1581150"/>
          <p14:tracePt t="43448" x="6840538" y="1562100"/>
          <p14:tracePt t="43464" x="6858000" y="1562100"/>
          <p14:tracePt t="43481" x="6867525" y="1562100"/>
          <p14:tracePt t="43498" x="6875463" y="1562100"/>
          <p14:tracePt t="43514" x="6884988" y="1562100"/>
          <p14:tracePt t="43531" x="6894513" y="1562100"/>
          <p14:tracePt t="43547" x="6902450" y="1562100"/>
          <p14:tracePt t="43566" x="6911975" y="1562100"/>
          <p14:tracePt t="43581" x="6919913" y="1562100"/>
          <p14:tracePt t="43597" x="6929438" y="1562100"/>
          <p14:tracePt t="43616" x="6938963" y="1562100"/>
          <p14:tracePt t="43636" x="6946900" y="1562100"/>
          <p14:tracePt t="43647" x="6956425" y="1562100"/>
          <p14:tracePt t="43665" x="6965950" y="1562100"/>
          <p14:tracePt t="43685" x="6973888" y="1562100"/>
          <p14:tracePt t="43706" x="6983413" y="1562100"/>
          <p14:tracePt t="43715" x="6991350" y="1562100"/>
          <p14:tracePt t="43735" x="7000875" y="1562100"/>
          <p14:tracePt t="43747" x="7000875" y="1571625"/>
          <p14:tracePt t="43764" x="7010400" y="1571625"/>
          <p14:tracePt t="43781" x="7018338" y="1581150"/>
          <p14:tracePt t="43797" x="7045325" y="1589088"/>
          <p14:tracePt t="43815" x="7054850" y="1608138"/>
          <p14:tracePt t="43831" x="7072313" y="1608138"/>
          <p14:tracePt t="43847" x="7089775" y="1625600"/>
          <p14:tracePt t="43864" x="7116763" y="1643063"/>
          <p14:tracePt t="43881" x="7126288" y="1670050"/>
          <p14:tracePt t="43897" x="7143750" y="1704975"/>
          <p14:tracePt t="43914" x="7161213" y="1741488"/>
          <p14:tracePt t="43931" x="7170738" y="1768475"/>
          <p14:tracePt t="43947" x="7180263" y="1785938"/>
          <p14:tracePt t="43964" x="7188200" y="1812925"/>
          <p14:tracePt t="43981" x="7197725" y="1822450"/>
          <p14:tracePt t="43997" x="7197725" y="1839913"/>
          <p14:tracePt t="44014" x="7205663" y="1847850"/>
          <p14:tracePt t="44047" x="7205663" y="1857375"/>
          <p14:tracePt t="44064" x="7205663" y="1874838"/>
          <p14:tracePt t="44097" x="7205663" y="1884363"/>
          <p14:tracePt t="44114" x="7205663" y="1911350"/>
          <p14:tracePt t="44131" x="7205663" y="1928813"/>
          <p14:tracePt t="44147" x="7205663" y="1965325"/>
          <p14:tracePt t="44164" x="7188200" y="2009775"/>
          <p14:tracePt t="44181" x="7180263" y="2027238"/>
          <p14:tracePt t="44197" x="7170738" y="2054225"/>
          <p14:tracePt t="44214" x="7161213" y="2071688"/>
          <p14:tracePt t="44231" x="7143750" y="2089150"/>
          <p14:tracePt t="44247" x="7143750" y="2098675"/>
          <p14:tracePt t="44264" x="7134225" y="2108200"/>
          <p14:tracePt t="44281" x="7126288" y="2116138"/>
          <p14:tracePt t="44297" x="7116763" y="2116138"/>
          <p14:tracePt t="44314" x="7108825" y="2125663"/>
          <p14:tracePt t="44331" x="7099300" y="2125663"/>
          <p14:tracePt t="44347" x="7089775" y="2125663"/>
          <p14:tracePt t="44364" x="7081838" y="2133600"/>
          <p14:tracePt t="44381" x="7072313" y="2133600"/>
          <p14:tracePt t="44397" x="7072313" y="2143125"/>
          <p14:tracePt t="44414" x="7062788" y="2152650"/>
          <p14:tracePt t="44431" x="7054850" y="2152650"/>
          <p14:tracePt t="44464" x="7037388" y="2152650"/>
          <p14:tracePt t="44481" x="7027863" y="2152650"/>
          <p14:tracePt t="44499" x="7018338" y="2152650"/>
          <p14:tracePt t="44518" x="7010400" y="2152650"/>
          <p14:tracePt t="44531" x="7000875" y="2152650"/>
          <p14:tracePt t="44548" x="7000875" y="2143125"/>
          <p14:tracePt t="44564" x="6991350" y="2143125"/>
          <p14:tracePt t="44581" x="6991350" y="2133600"/>
          <p14:tracePt t="44598" x="6983413" y="2125663"/>
          <p14:tracePt t="44614" x="6983413" y="2116138"/>
          <p14:tracePt t="44631" x="6983413" y="2108200"/>
          <p14:tracePt t="44648" x="6983413" y="2098675"/>
          <p14:tracePt t="44664" x="6983413" y="2089150"/>
          <p14:tracePt t="44681" x="6983413" y="2081213"/>
          <p14:tracePt t="44697" x="6983413" y="2071688"/>
          <p14:tracePt t="44714" x="6983413" y="2062163"/>
          <p14:tracePt t="44731" x="6983413" y="2054225"/>
          <p14:tracePt t="44747" x="6983413" y="2044700"/>
          <p14:tracePt t="44764" x="6983413" y="2036763"/>
          <p14:tracePt t="44797" x="6991350" y="2027238"/>
          <p14:tracePt t="44817" x="6991350" y="2017713"/>
          <p14:tracePt t="44831" x="7000875" y="2017713"/>
          <p14:tracePt t="44847" x="7010400" y="2009775"/>
          <p14:tracePt t="44867" x="7010400" y="2000250"/>
          <p14:tracePt t="44881" x="7010400" y="1990725"/>
          <p14:tracePt t="44897" x="7018338" y="1982788"/>
          <p14:tracePt t="44914" x="7027863" y="1965325"/>
          <p14:tracePt t="44931" x="7054850" y="1938338"/>
          <p14:tracePt t="44947" x="7072313" y="1919288"/>
          <p14:tracePt t="44964" x="7081838" y="1911350"/>
          <p14:tracePt t="44966" x="7089775" y="1901825"/>
          <p14:tracePt t="44981" x="7099300" y="1901825"/>
          <p14:tracePt t="44997" x="7108825" y="1901825"/>
          <p14:tracePt t="45014" x="7108825" y="1893888"/>
          <p14:tracePt t="45031" x="7116763" y="1893888"/>
          <p14:tracePt t="45047" x="7126288" y="1893888"/>
          <p14:tracePt t="45064" x="7134225" y="1893888"/>
          <p14:tracePt t="45104" x="7143750" y="1893888"/>
          <p14:tracePt t="45164" x="7143750" y="1901825"/>
          <p14:tracePt t="45183" x="7153275" y="1901825"/>
          <p14:tracePt t="45193" x="7153275" y="1911350"/>
          <p14:tracePt t="45203" x="7153275" y="1919288"/>
          <p14:tracePt t="45223" x="7161213" y="1928813"/>
          <p14:tracePt t="45243" x="7161213" y="1938338"/>
          <p14:tracePt t="45262" x="7161213" y="1946275"/>
          <p14:tracePt t="45272" x="7161213" y="1955800"/>
          <p14:tracePt t="45292" x="7161213" y="1965325"/>
          <p14:tracePt t="45312" x="7161213" y="1973263"/>
          <p14:tracePt t="45342" x="7161213" y="1982788"/>
          <p14:tracePt t="45351" x="7161213" y="1990725"/>
          <p14:tracePt t="45382" x="7161213" y="2000250"/>
          <p14:tracePt t="45412" x="7161213" y="2009775"/>
          <p14:tracePt t="45432" x="7161213" y="2017713"/>
          <p14:tracePt t="45441" x="7161213" y="2027238"/>
          <p14:tracePt t="45461" x="7161213" y="2036763"/>
          <p14:tracePt t="45500" x="7161213" y="2044700"/>
          <p14:tracePt t="45530" x="7161213" y="2054225"/>
          <p14:tracePt t="45540" x="7161213" y="2062163"/>
          <p14:tracePt t="45581" x="7161213" y="2071688"/>
          <p14:tracePt t="45620" x="7161213" y="2081213"/>
          <p14:tracePt t="45778" x="7161213" y="2089150"/>
          <p14:tracePt t="45799" x="7153275" y="2089150"/>
          <p14:tracePt t="45819" x="7143750" y="2098675"/>
          <p14:tracePt t="45839" x="7143750" y="2108200"/>
          <p14:tracePt t="45858" x="7134225" y="2108200"/>
          <p14:tracePt t="45878" x="7126288" y="2108200"/>
          <p14:tracePt t="45917" x="7116763" y="2108200"/>
          <p14:tracePt t="45956" x="7108825" y="2108200"/>
          <p14:tracePt t="45978" x="7099300" y="2108200"/>
          <p14:tracePt t="45986" x="7089775" y="2108200"/>
          <p14:tracePt t="46017" x="7081838" y="2108200"/>
          <p14:tracePt t="46047" x="7072313" y="2108200"/>
          <p14:tracePt t="46086" x="7062788" y="2108200"/>
          <p14:tracePt t="46106" x="7054850" y="2108200"/>
          <p14:tracePt t="46354" x="7045325" y="2108200"/>
          <p14:tracePt t="46553" x="7045325" y="2098675"/>
          <p14:tracePt t="46573" x="7045325" y="2089150"/>
          <p14:tracePt t="46593" x="7045325" y="2081213"/>
          <p14:tracePt t="46612" x="7037388" y="2071688"/>
          <p14:tracePt t="46632" x="7037388" y="2062163"/>
          <p14:tracePt t="46642" x="7037388" y="2054225"/>
          <p14:tracePt t="46662" x="7037388" y="2044700"/>
          <p14:tracePt t="46682" x="7037388" y="2036763"/>
          <p14:tracePt t="46701" x="7037388" y="2017713"/>
          <p14:tracePt t="46721" x="7037388" y="2009775"/>
          <p14:tracePt t="46742" x="7037388" y="2000250"/>
          <p14:tracePt t="46751" x="7037388" y="1990725"/>
          <p14:tracePt t="46771" x="7037388" y="1982788"/>
          <p14:tracePt t="46790" x="7037388" y="1973263"/>
          <p14:tracePt t="46820" x="7037388" y="1965325"/>
          <p14:tracePt t="46831" x="7037388" y="1955800"/>
          <p14:tracePt t="46870" x="7037388" y="1946275"/>
          <p14:tracePt t="46909" x="7037388" y="1938338"/>
          <p14:tracePt t="46939" x="7037388" y="1928813"/>
          <p14:tracePt t="46959" x="7037388" y="1919288"/>
          <p14:tracePt t="46969" x="7037388" y="1911350"/>
          <p14:tracePt t="46989" x="7037388" y="1901825"/>
          <p14:tracePt t="47019" x="7045325" y="1893888"/>
          <p14:tracePt t="47038" x="7054850" y="1893888"/>
          <p14:tracePt t="47048" x="7062788" y="1893888"/>
          <p14:tracePt t="47068" x="7072313" y="1893888"/>
          <p14:tracePt t="47089" x="7081838" y="1893888"/>
          <p14:tracePt t="47108" x="7089775" y="1893888"/>
          <p14:tracePt t="47118" x="7099300" y="1893888"/>
          <p14:tracePt t="47137" x="7108825" y="1893888"/>
          <p14:tracePt t="47158" x="7116763" y="1893888"/>
          <p14:tracePt t="47178" x="7126288" y="1893888"/>
          <p14:tracePt t="47187" x="7134225" y="1893888"/>
          <p14:tracePt t="47207" x="7143750" y="1893888"/>
          <p14:tracePt t="47227" x="7153275" y="1893888"/>
          <p14:tracePt t="47248" x="7161213" y="1893888"/>
          <p14:tracePt t="47267" x="7170738" y="1893888"/>
          <p14:tracePt t="47277" x="7180263" y="1893888"/>
          <p14:tracePt t="47307" x="7188200" y="1893888"/>
          <p14:tracePt t="47326" x="7188200" y="1901825"/>
          <p14:tracePt t="47337" x="7197725" y="1901825"/>
          <p14:tracePt t="47366" x="7197725" y="1911350"/>
          <p14:tracePt t="47376" x="7205663" y="1919288"/>
          <p14:tracePt t="47396" x="7205663" y="1928813"/>
          <p14:tracePt t="47406" x="7215188" y="1928813"/>
          <p14:tracePt t="47415" x="7215188" y="1938338"/>
          <p14:tracePt t="47436" x="7215188" y="1946275"/>
          <p14:tracePt t="47456" x="7215188" y="1955800"/>
          <p14:tracePt t="47465" x="7215188" y="1965325"/>
          <p14:tracePt t="47485" x="7215188" y="1973263"/>
          <p14:tracePt t="47505" x="7215188" y="1982788"/>
          <p14:tracePt t="47525" x="7215188" y="1990725"/>
          <p14:tracePt t="47534" x="7215188" y="2000250"/>
          <p14:tracePt t="47554" x="7215188" y="2009775"/>
          <p14:tracePt t="47574" x="7215188" y="2017713"/>
          <p14:tracePt t="47594" x="7215188" y="2027238"/>
          <p14:tracePt t="47604" x="7215188" y="2036763"/>
          <p14:tracePt t="47623" x="7215188" y="2044700"/>
          <p14:tracePt t="47644" x="7205663" y="2054225"/>
          <p14:tracePt t="47664" x="7205663" y="2062163"/>
          <p14:tracePt t="47673" x="7197725" y="2071688"/>
          <p14:tracePt t="47693" x="7197725" y="2081213"/>
          <p14:tracePt t="47703" x="7188200" y="2081213"/>
          <p14:tracePt t="47723" x="7180263" y="2081213"/>
          <p14:tracePt t="47733" x="7170738" y="2081213"/>
          <p14:tracePt t="47753" x="7161213" y="2081213"/>
          <p14:tracePt t="47772" x="7153275" y="2081213"/>
          <p14:tracePt t="47792" x="7143750" y="2081213"/>
          <p14:tracePt t="47812" x="7134225" y="2081213"/>
          <p14:tracePt t="47822" x="7126288" y="2081213"/>
          <p14:tracePt t="47842" x="7116763" y="2081213"/>
          <p14:tracePt t="47861" x="7108825" y="2081213"/>
          <p14:tracePt t="47881" x="7099300" y="2081213"/>
          <p14:tracePt t="47891" x="7089775" y="2081213"/>
          <p14:tracePt t="47911" x="7081838" y="2081213"/>
          <p14:tracePt t="47931" x="7072313" y="2081213"/>
          <p14:tracePt t="47951" x="7062788" y="2071688"/>
          <p14:tracePt t="47961" x="7054850" y="2071688"/>
          <p14:tracePt t="47970" x="7054850" y="2062163"/>
          <p14:tracePt t="47982" x="7045325" y="2062163"/>
          <p14:tracePt t="47997" x="7045325" y="2054225"/>
          <p14:tracePt t="48014" x="7037388" y="2044700"/>
          <p14:tracePt t="48031" x="7018338" y="2036763"/>
          <p14:tracePt t="48047" x="7018338" y="2027238"/>
          <p14:tracePt t="48064" x="7010400" y="2017713"/>
          <p14:tracePt t="48080" x="7000875" y="2000250"/>
          <p14:tracePt t="48097" x="7000875" y="1990725"/>
          <p14:tracePt t="48114" x="7000875" y="1965325"/>
          <p14:tracePt t="48130" x="7000875" y="1946275"/>
          <p14:tracePt t="48147" x="7000875" y="1938338"/>
          <p14:tracePt t="48164" x="7000875" y="1928813"/>
          <p14:tracePt t="48181" x="7000875" y="1919288"/>
          <p14:tracePt t="48214" x="7000875" y="1901825"/>
          <p14:tracePt t="48230" x="7000875" y="1893888"/>
          <p14:tracePt t="48268" x="7000875" y="1884363"/>
          <p14:tracePt t="48308" x="7000875" y="1874838"/>
          <p14:tracePt t="48328" x="7010400" y="1866900"/>
          <p14:tracePt t="48348" x="7010400" y="1857375"/>
          <p14:tracePt t="48367" x="7018338" y="1847850"/>
          <p14:tracePt t="48387" x="7027863" y="1839913"/>
          <p14:tracePt t="48397" x="7027863" y="1830388"/>
          <p14:tracePt t="48427" x="7027863" y="1822450"/>
          <p14:tracePt t="48437" x="7037388" y="1822450"/>
          <p14:tracePt t="48456" x="7037388" y="1812925"/>
          <p14:tracePt t="48486" x="7037388" y="1803400"/>
          <p14:tracePt t="48497" x="7045325" y="1795463"/>
          <p14:tracePt t="48516" x="7054850" y="1785938"/>
          <p14:tracePt t="48536" x="7054850" y="1776413"/>
          <p14:tracePt t="48546" x="7062788" y="1776413"/>
          <p14:tracePt t="48556" x="7072313" y="1776413"/>
          <p14:tracePt t="48566" x="7072313" y="1768475"/>
          <p14:tracePt t="48581" x="7081838" y="1768475"/>
          <p14:tracePt t="48597" x="7089775" y="1758950"/>
          <p14:tracePt t="48630" x="7108825" y="1758950"/>
          <p14:tracePt t="48664" x="7116763" y="1758950"/>
          <p14:tracePt t="48705" x="7126288" y="1758950"/>
          <p14:tracePt t="48734" x="7126288" y="1768475"/>
          <p14:tracePt t="48753" x="7134225" y="1768475"/>
          <p14:tracePt t="48774" x="7134225" y="1776413"/>
          <p14:tracePt t="48794" x="7143750" y="1776413"/>
          <p14:tracePt t="48813" x="7143750" y="1785938"/>
          <p14:tracePt t="48833" x="7153275" y="1785938"/>
          <p14:tracePt t="48863" x="7153275" y="1795463"/>
          <p14:tracePt t="48883" x="7161213" y="1803400"/>
          <p14:tracePt t="48922" x="7170738" y="1803400"/>
          <p14:tracePt t="48952" x="7180263" y="1803400"/>
          <p14:tracePt t="48982" x="7180263" y="1812925"/>
          <p14:tracePt t="49022" x="7180263" y="1822450"/>
          <p14:tracePt t="49081" x="7180263" y="1830388"/>
          <p14:tracePt t="49141" x="7180263" y="1839913"/>
          <p14:tracePt t="49191" x="7188200" y="1839913"/>
          <p14:tracePt t="52810" x="7188200" y="1847850"/>
          <p14:tracePt t="52830" x="7188200" y="1866900"/>
          <p14:tracePt t="52840" x="7180263" y="1884363"/>
          <p14:tracePt t="52851" x="7180263" y="1893888"/>
          <p14:tracePt t="52864" x="7170738" y="1901825"/>
          <p14:tracePt t="52881" x="7170738" y="1911350"/>
          <p14:tracePt t="52901" x="7161213" y="1919288"/>
          <p14:tracePt t="52921" x="7153275" y="1928813"/>
          <p14:tracePt t="52930" x="7153275" y="1938338"/>
          <p14:tracePt t="52959" x="7143750" y="1938338"/>
          <p14:tracePt t="52970" x="7143750" y="1946275"/>
          <p14:tracePt t="52999" x="7134225" y="1955800"/>
          <p14:tracePt t="53019" x="7126288" y="1965325"/>
          <p14:tracePt t="53029" x="7116763" y="1965325"/>
          <p14:tracePt t="53039" x="7108825" y="1973263"/>
          <p14:tracePt t="53049" x="7108825" y="1982788"/>
          <p14:tracePt t="53064" x="7099300" y="1990725"/>
          <p14:tracePt t="53080" x="7089775" y="2000250"/>
          <p14:tracePt t="53097" x="7081838" y="2009775"/>
          <p14:tracePt t="53114" x="7072313" y="2017713"/>
          <p14:tracePt t="53130" x="7062788" y="2017713"/>
          <p14:tracePt t="53148" x="7054850" y="2017713"/>
          <p14:tracePt t="53178" x="7045325" y="2017713"/>
          <p14:tracePt t="53198" x="7037388" y="2017713"/>
          <p14:tracePt t="53208" x="7037388" y="2027238"/>
          <p14:tracePt t="53218" x="7027863" y="2027238"/>
          <p14:tracePt t="53230" x="7018338" y="2027238"/>
          <p14:tracePt t="53247" x="7010400" y="2036763"/>
          <p14:tracePt t="53280" x="7000875" y="2036763"/>
          <p14:tracePt t="53298" x="6991350" y="2036763"/>
          <p14:tracePt t="53314" x="6983413" y="2036763"/>
          <p14:tracePt t="53330" x="6973888" y="2044700"/>
          <p14:tracePt t="53347" x="6956425" y="2044700"/>
          <p14:tracePt t="53364" x="6938963" y="2054225"/>
          <p14:tracePt t="53380" x="6884988" y="2071688"/>
          <p14:tracePt t="53397" x="6831013" y="2081213"/>
          <p14:tracePt t="53413" x="6804025" y="2089150"/>
          <p14:tracePt t="53430" x="6742113" y="2108200"/>
          <p14:tracePt t="53447" x="6634163" y="2116138"/>
          <p14:tracePt t="53463" x="6562725" y="2125663"/>
          <p14:tracePt t="53466" x="6491288" y="2152650"/>
          <p14:tracePt t="53480" x="6419850" y="2160588"/>
          <p14:tracePt t="53497" x="6269038" y="2179638"/>
          <p14:tracePt t="53514" x="6197600" y="2197100"/>
          <p14:tracePt t="53530" x="6027738" y="2214563"/>
          <p14:tracePt t="53547" x="5813425" y="2232025"/>
          <p14:tracePt t="53563" x="5697538" y="2241550"/>
          <p14:tracePt t="53580" x="5438775" y="2259013"/>
          <p14:tracePt t="53597" x="5116513" y="2276475"/>
          <p14:tracePt t="53614" x="4795838" y="2276475"/>
          <p14:tracePt t="53630" x="4687888" y="2276475"/>
          <p14:tracePt t="53647" x="4510088" y="2276475"/>
          <p14:tracePt t="53663" x="4438650" y="2276475"/>
          <p14:tracePt t="53680" x="4340225" y="2276475"/>
          <p14:tracePt t="53697" x="4268788" y="2276475"/>
          <p14:tracePt t="53714" x="4224338" y="2276475"/>
          <p14:tracePt t="53730" x="4197350" y="2276475"/>
          <p14:tracePt t="53747" x="4125913" y="2259013"/>
          <p14:tracePt t="53764" x="4054475" y="2251075"/>
          <p14:tracePt t="53780" x="4010025" y="2251075"/>
          <p14:tracePt t="53797" x="3956050" y="2241550"/>
          <p14:tracePt t="53814" x="3919538" y="2232025"/>
          <p14:tracePt t="53830" x="3894138" y="2224088"/>
          <p14:tracePt t="53847" x="3848100" y="2214563"/>
          <p14:tracePt t="53864" x="3776663" y="2214563"/>
          <p14:tracePt t="53880" x="3724275" y="2214563"/>
          <p14:tracePt t="53897" x="3625850" y="2205038"/>
          <p14:tracePt t="53914" x="3517900" y="2197100"/>
          <p14:tracePt t="53930" x="3473450" y="2197100"/>
          <p14:tracePt t="53947" x="3375025" y="2197100"/>
          <p14:tracePt t="53964" x="3322638" y="2197100"/>
          <p14:tracePt t="53980" x="3303588" y="2197100"/>
          <p14:tracePt t="53997" x="3268663" y="2197100"/>
          <p14:tracePt t="54013" x="3251200" y="2197100"/>
          <p14:tracePt t="54030" x="3241675" y="2197100"/>
          <p14:tracePt t="54047" x="3232150" y="2197100"/>
          <p14:tracePt t="54063" x="3224213" y="2197100"/>
          <p14:tracePt t="54080" x="3205163" y="2197100"/>
          <p14:tracePt t="54097" x="3160713" y="2197100"/>
          <p14:tracePt t="54113" x="3081338" y="2205038"/>
          <p14:tracePt t="54130" x="3009900" y="2214563"/>
          <p14:tracePt t="54147" x="2973388" y="2214563"/>
          <p14:tracePt t="54163" x="2928938" y="2214563"/>
          <p14:tracePt t="54180" x="2894013" y="2214563"/>
          <p14:tracePt t="54214" x="2884488" y="2214563"/>
          <p14:tracePt t="54230" x="2867025" y="2224088"/>
          <p14:tracePt t="54263" x="2857500" y="2224088"/>
          <p14:tracePt t="54280" x="2847975" y="2224088"/>
          <p14:tracePt t="54439" x="2857500" y="2224088"/>
          <p14:tracePt t="54448" x="2874963" y="2224088"/>
          <p14:tracePt t="54459" x="2911475" y="2224088"/>
          <p14:tracePt t="54469" x="2946400" y="2224088"/>
          <p14:tracePt t="54480" x="3000375" y="2214563"/>
          <p14:tracePt t="54497" x="3044825" y="2214563"/>
          <p14:tracePt t="54514" x="3143250" y="2214563"/>
          <p14:tracePt t="54530" x="3251200" y="2214563"/>
          <p14:tracePt t="54547" x="3402013" y="2214563"/>
          <p14:tracePt t="54563" x="3482975" y="2214563"/>
          <p14:tracePt t="54580" x="3652838" y="2224088"/>
          <p14:tracePt t="54597" x="3732213" y="2224088"/>
          <p14:tracePt t="54613" x="3875088" y="2232025"/>
          <p14:tracePt t="54630" x="3973513" y="2232025"/>
          <p14:tracePt t="54647" x="4054475" y="2241550"/>
          <p14:tracePt t="54663" x="4089400" y="2241550"/>
          <p14:tracePt t="54680" x="4160838" y="2251075"/>
          <p14:tracePt t="54697" x="4259263" y="2259013"/>
          <p14:tracePt t="54714" x="4313238" y="2268538"/>
          <p14:tracePt t="54730" x="4411663" y="2276475"/>
          <p14:tracePt t="54747" x="4527550" y="2286000"/>
          <p14:tracePt t="54764" x="4608513" y="2295525"/>
          <p14:tracePt t="54780" x="4786313" y="2303463"/>
          <p14:tracePt t="54797" x="4973638" y="2312988"/>
          <p14:tracePt t="54814" x="5054600" y="2322513"/>
          <p14:tracePt t="54830" x="5214938" y="2339975"/>
          <p14:tracePt t="54847" x="5322888" y="2347913"/>
          <p14:tracePt t="54864" x="5375275" y="2357438"/>
          <p14:tracePt t="54880" x="5465763" y="2366963"/>
          <p14:tracePt t="54897" x="5537200" y="2366963"/>
          <p14:tracePt t="54913" x="5572125" y="2366963"/>
          <p14:tracePt t="54930" x="5643563" y="2366963"/>
          <p14:tracePt t="54947" x="5732463" y="2366963"/>
          <p14:tracePt t="54964" x="5813425" y="2366963"/>
          <p14:tracePt t="54980" x="5857875" y="2366963"/>
          <p14:tracePt t="54997" x="5911850" y="2366963"/>
          <p14:tracePt t="55014" x="5983288" y="2366963"/>
          <p14:tracePt t="55030" x="6027738" y="2366963"/>
          <p14:tracePt t="55047" x="6126163" y="2366963"/>
          <p14:tracePt t="55064" x="6232525" y="2366963"/>
          <p14:tracePt t="55080" x="6296025" y="2366963"/>
          <p14:tracePt t="55097" x="6394450" y="2366963"/>
          <p14:tracePt t="55114" x="6473825" y="2366963"/>
          <p14:tracePt t="55130" x="6491288" y="2366963"/>
          <p14:tracePt t="55147" x="6527800" y="2366963"/>
          <p14:tracePt t="55163" x="6545263" y="2366963"/>
          <p14:tracePt t="55197" x="6581775" y="2366963"/>
          <p14:tracePt t="55214" x="6653213" y="2366963"/>
          <p14:tracePt t="55230" x="6705600" y="2366963"/>
          <p14:tracePt t="55247" x="6884988" y="2366963"/>
          <p14:tracePt t="55263" x="7099300" y="2366963"/>
          <p14:tracePt t="55280" x="7242175" y="2366963"/>
          <p14:tracePt t="55297" x="7589838" y="2366963"/>
          <p14:tracePt t="55313" x="7939088" y="2366963"/>
          <p14:tracePt t="55330" x="8134350" y="2366963"/>
          <p14:tracePt t="55347" x="8589963" y="2366963"/>
          <p14:tracePt t="55363" x="8956675" y="2366963"/>
          <p14:tracePt t="55380" x="9055100" y="2366963"/>
          <p14:tracePt t="55641" x="9099550" y="2366963"/>
          <p14:tracePt t="55649" x="9010650" y="2366963"/>
          <p14:tracePt t="55661" x="8912225" y="2374900"/>
          <p14:tracePt t="55669" x="8813800" y="2374900"/>
          <p14:tracePt t="55680" x="8724900" y="2374900"/>
          <p14:tracePt t="55697" x="8626475" y="2374900"/>
          <p14:tracePt t="55714" x="8412163" y="2374900"/>
          <p14:tracePt t="55730" x="8134350" y="2374900"/>
          <p14:tracePt t="55747" x="7966075" y="2374900"/>
          <p14:tracePt t="55764" x="7653338" y="2374900"/>
          <p14:tracePt t="55780" x="7385050" y="2374900"/>
          <p14:tracePt t="55797" x="7277100" y="2374900"/>
          <p14:tracePt t="55813" x="7108825" y="2374900"/>
          <p14:tracePt t="55830" x="6965950" y="2374900"/>
          <p14:tracePt t="55847" x="6884988" y="2374900"/>
          <p14:tracePt t="55863" x="6680200" y="2374900"/>
          <p14:tracePt t="55880" x="6465888" y="2374900"/>
          <p14:tracePt t="55897" x="6357938" y="2374900"/>
          <p14:tracePt t="55913" x="6134100" y="2366963"/>
          <p14:tracePt t="55930" x="5857875" y="2366963"/>
          <p14:tracePt t="55947" x="5562600" y="2357438"/>
          <p14:tracePt t="55964" x="5429250" y="2347913"/>
          <p14:tracePt t="55980" x="5116513" y="2347913"/>
          <p14:tracePt t="55997" x="4840288" y="2339975"/>
          <p14:tracePt t="56013" x="4732338" y="2339975"/>
          <p14:tracePt t="56030" x="4554538" y="2339975"/>
          <p14:tracePt t="56047" x="4411663" y="2339975"/>
          <p14:tracePt t="56064" x="4340225" y="2339975"/>
          <p14:tracePt t="56080" x="4197350" y="2339975"/>
          <p14:tracePt t="56097" x="4062413" y="2339975"/>
          <p14:tracePt t="56113" x="4010025" y="2339975"/>
          <p14:tracePt t="56130" x="3929063" y="2339975"/>
          <p14:tracePt t="56147" x="3840163" y="2339975"/>
          <p14:tracePt t="56163" x="3803650" y="2339975"/>
          <p14:tracePt t="56180" x="3732213" y="2339975"/>
          <p14:tracePt t="56197" x="3633788" y="2339975"/>
          <p14:tracePt t="56214" x="3589338" y="2339975"/>
          <p14:tracePt t="56230" x="3446463" y="2339975"/>
          <p14:tracePt t="56247" x="3286125" y="2339975"/>
          <p14:tracePt t="56263" x="3241675" y="2330450"/>
          <p14:tracePt t="56280" x="3152775" y="2322513"/>
          <p14:tracePt t="56297" x="3081338" y="2303463"/>
          <p14:tracePt t="56314" x="3062288" y="2303463"/>
          <p14:tracePt t="56330" x="3036888" y="2295525"/>
          <p14:tracePt t="56347" x="3027363" y="2295525"/>
          <p14:tracePt t="56364" x="3027363" y="2286000"/>
          <p14:tracePt t="56404" x="3027363" y="2276475"/>
          <p14:tracePt t="56534" x="3036888" y="2268538"/>
          <p14:tracePt t="56543" x="3044825" y="2259013"/>
          <p14:tracePt t="56563" x="3054350" y="2251075"/>
          <p14:tracePt t="56572" x="3071813" y="2251075"/>
          <p14:tracePt t="56584" x="3081338" y="2232025"/>
          <p14:tracePt t="56597" x="3098800" y="2224088"/>
          <p14:tracePt t="56613" x="3143250" y="2179638"/>
          <p14:tracePt t="56630" x="3160713" y="2160588"/>
          <p14:tracePt t="56647" x="3187700" y="2116138"/>
          <p14:tracePt t="56663" x="3214688" y="2081213"/>
          <p14:tracePt t="56680" x="3241675" y="2054225"/>
          <p14:tracePt t="56697" x="3303588" y="2000250"/>
          <p14:tracePt t="56714" x="3402013" y="1919288"/>
          <p14:tracePt t="56730" x="3465513" y="1874838"/>
          <p14:tracePt t="56747" x="3633788" y="1768475"/>
          <p14:tracePt t="56763" x="3803650" y="1670050"/>
          <p14:tracePt t="56780" x="3990975" y="1589088"/>
          <p14:tracePt t="56797" x="4081463" y="1562100"/>
          <p14:tracePt t="56813" x="4187825" y="1536700"/>
          <p14:tracePt t="56830" x="4259263" y="1527175"/>
          <p14:tracePt t="56847" x="4276725" y="1527175"/>
          <p14:tracePt t="56863" x="4313238" y="1527175"/>
          <p14:tracePt t="56880" x="4357688" y="1527175"/>
          <p14:tracePt t="56897" x="4375150" y="1527175"/>
          <p14:tracePt t="56913" x="4438650" y="1527175"/>
          <p14:tracePt t="56930" x="4537075" y="1544638"/>
          <p14:tracePt t="56947" x="4616450" y="1562100"/>
          <p14:tracePt t="56963" x="4776788" y="1608138"/>
          <p14:tracePt t="56980" x="4938713" y="1670050"/>
          <p14:tracePt t="56997" x="5037138" y="1697038"/>
          <p14:tracePt t="57013" x="5232400" y="1776413"/>
          <p14:tracePt t="57030" x="5438775" y="1874838"/>
          <p14:tracePt t="57047" x="5518150" y="1919288"/>
          <p14:tracePt t="57063" x="5616575" y="2000250"/>
          <p14:tracePt t="57080" x="5653088" y="2044700"/>
          <p14:tracePt t="57097" x="5670550" y="2062163"/>
          <p14:tracePt t="57113" x="5680075" y="2098675"/>
          <p14:tracePt t="57130" x="5688013" y="2125663"/>
          <p14:tracePt t="57147" x="5688013" y="2143125"/>
          <p14:tracePt t="57163" x="5680075" y="2160588"/>
          <p14:tracePt t="57180" x="5634038" y="2179638"/>
          <p14:tracePt t="57197" x="5545138" y="2197100"/>
          <p14:tracePt t="57214" x="5473700" y="2205038"/>
          <p14:tracePt t="57230" x="5322888" y="2214563"/>
          <p14:tracePt t="57247" x="5133975" y="2224088"/>
          <p14:tracePt t="57263" x="5045075" y="2224088"/>
          <p14:tracePt t="57280" x="4830763" y="2224088"/>
          <p14:tracePt t="57297" x="4643438" y="2214563"/>
          <p14:tracePt t="57313" x="4554538" y="2179638"/>
          <p14:tracePt t="57330" x="4402138" y="2125663"/>
          <p14:tracePt t="57347" x="4224338" y="2036763"/>
          <p14:tracePt t="57363" x="4143375" y="1990725"/>
          <p14:tracePt t="57380" x="3973513" y="1893888"/>
          <p14:tracePt t="57397" x="3840163" y="1795463"/>
          <p14:tracePt t="57413" x="3786188" y="1751013"/>
          <p14:tracePt t="57430" x="3714750" y="1670050"/>
          <p14:tracePt t="57447" x="3652838" y="1581150"/>
          <p14:tracePt t="57463" x="3633788" y="1544638"/>
          <p14:tracePt t="57466" x="3625850" y="1517650"/>
          <p14:tracePt t="57480" x="3625850" y="1490663"/>
          <p14:tracePt t="57497" x="3625850" y="1465263"/>
          <p14:tracePt t="57513" x="3625850" y="1446213"/>
          <p14:tracePt t="57530" x="3633788" y="1428750"/>
          <p14:tracePt t="57547" x="3697288" y="1393825"/>
          <p14:tracePt t="57563" x="3786188" y="1347788"/>
          <p14:tracePt t="57580" x="4125913" y="1231900"/>
          <p14:tracePt t="57597" x="4679950" y="1098550"/>
          <p14:tracePt t="57613" x="4983163" y="1054100"/>
          <p14:tracePt t="57630" x="5554663" y="1017588"/>
          <p14:tracePt t="57647" x="6018213" y="1027113"/>
          <p14:tracePt t="57664" x="6205538" y="1062038"/>
          <p14:tracePt t="57680" x="6438900" y="1152525"/>
          <p14:tracePt t="57697" x="6572250" y="1268413"/>
          <p14:tracePt t="57714" x="6616700" y="1322388"/>
          <p14:tracePt t="57730" x="6688138" y="1419225"/>
          <p14:tracePt t="57747" x="6724650" y="1509713"/>
          <p14:tracePt t="57764" x="6742113" y="1581150"/>
          <p14:tracePt t="57780" x="6742113" y="1598613"/>
          <p14:tracePt t="57797" x="6751638" y="1633538"/>
          <p14:tracePt t="57813" x="6751638" y="1643063"/>
          <p14:tracePt t="57830" x="6751638" y="1652588"/>
          <p14:tracePt t="57847" x="6742113" y="1660525"/>
          <p14:tracePt t="57864" x="6724650" y="1660525"/>
          <p14:tracePt t="57880" x="6715125" y="1660525"/>
          <p14:tracePt t="57897" x="6680200" y="1660525"/>
          <p14:tracePt t="57913" x="6616700" y="1660525"/>
          <p14:tracePt t="57930" x="6572250" y="1660525"/>
          <p14:tracePt t="57947" x="6483350" y="1643063"/>
          <p14:tracePt t="57963" x="6402388" y="1625600"/>
          <p14:tracePt t="57980" x="6367463" y="1598613"/>
          <p14:tracePt t="57997" x="6296025" y="1554163"/>
          <p14:tracePt t="58013" x="6251575" y="1509713"/>
          <p14:tracePt t="58030" x="6242050" y="1490663"/>
          <p14:tracePt t="58047" x="6232525" y="1446213"/>
          <p14:tracePt t="58063" x="6224588" y="1428750"/>
          <p14:tracePt t="58097" x="6224588" y="1419225"/>
          <p14:tracePt t="58113" x="6224588" y="1411288"/>
          <p14:tracePt t="58130" x="6232525" y="1401763"/>
          <p14:tracePt t="58147" x="6259513" y="1393825"/>
          <p14:tracePt t="58163" x="6357938" y="1384300"/>
          <p14:tracePt t="58180" x="6554788" y="1374775"/>
          <p14:tracePt t="58197" x="6715125" y="1374775"/>
          <p14:tracePt t="58214" x="7589838" y="1384300"/>
          <p14:tracePt t="58231" x="8885238" y="1517650"/>
          <p14:tracePt t="58547" x="9099550" y="2527300"/>
          <p14:tracePt t="58563" x="8939213" y="2527300"/>
          <p14:tracePt t="58580" x="8759825" y="2527300"/>
          <p14:tracePt t="58597" x="8688388" y="2527300"/>
          <p14:tracePt t="58613" x="8582025" y="2527300"/>
          <p14:tracePt t="58630" x="8483600" y="2509838"/>
          <p14:tracePt t="58647" x="8367713" y="2482850"/>
          <p14:tracePt t="58663" x="8304213" y="2465388"/>
          <p14:tracePt t="58680" x="8197850" y="2411413"/>
          <p14:tracePt t="58697" x="8143875" y="2384425"/>
          <p14:tracePt t="58713" x="8062913" y="2339975"/>
          <p14:tracePt t="58730" x="8010525" y="2295525"/>
          <p14:tracePt t="58747" x="7991475" y="2259013"/>
          <p14:tracePt t="58763" x="7983538" y="2251075"/>
          <p14:tracePt t="58780" x="7974013" y="2232025"/>
          <p14:tracePt t="58797" x="7966075" y="2224088"/>
          <p14:tracePt t="58813" x="7956550" y="2214563"/>
          <p14:tracePt t="58830" x="7947025" y="2187575"/>
          <p14:tracePt t="58847" x="7929563" y="2160588"/>
          <p14:tracePt t="58863" x="7912100" y="2143125"/>
          <p14:tracePt t="58880" x="7885113" y="2098675"/>
          <p14:tracePt t="58897" x="7848600" y="2036763"/>
          <p14:tracePt t="58913" x="7831138" y="2000250"/>
          <p14:tracePt t="58930" x="7786688" y="1901825"/>
          <p14:tracePt t="58946" x="7759700" y="1822450"/>
          <p14:tracePt t="58963" x="7751763" y="1795463"/>
          <p14:tracePt t="58966" x="7751763" y="1776413"/>
          <p14:tracePt t="58980" x="7742238" y="1768475"/>
          <p14:tracePt t="58997" x="7742238" y="1751013"/>
          <p14:tracePt t="59014" x="7742238" y="1741488"/>
          <p14:tracePt t="59030" x="7742238" y="1731963"/>
          <p14:tracePt t="59203" x="7751763" y="1731963"/>
          <p14:tracePt t="59223" x="7751763" y="1741488"/>
          <p14:tracePt t="59243" x="7759700" y="1751013"/>
          <p14:tracePt t="59273" x="7759700" y="1758950"/>
          <p14:tracePt t="59302" x="7759700" y="1768475"/>
          <p14:tracePt t="59322" x="7759700" y="1776413"/>
          <p14:tracePt t="59332" x="7751763" y="1785938"/>
          <p14:tracePt t="59343" x="7742238" y="1785938"/>
          <p14:tracePt t="59362" x="7732713" y="1795463"/>
          <p14:tracePt t="59382" x="7724775" y="1795463"/>
          <p14:tracePt t="59402" x="7715250" y="1803400"/>
          <p14:tracePt t="59421" x="7697788" y="1803400"/>
          <p14:tracePt t="59432" x="7688263" y="1812925"/>
          <p14:tracePt t="59441" x="7670800" y="1812925"/>
          <p14:tracePt t="59451" x="7643813" y="1822450"/>
          <p14:tracePt t="59463" x="7599363" y="1830388"/>
          <p14:tracePt t="59481" x="7527925" y="1839913"/>
          <p14:tracePt t="59497" x="7483475" y="1847850"/>
          <p14:tracePt t="59513" x="7385050" y="1847850"/>
          <p14:tracePt t="59530" x="7277100" y="1847850"/>
          <p14:tracePt t="59547" x="7205663" y="1839913"/>
          <p14:tracePt t="59563" x="7081838" y="1795463"/>
          <p14:tracePt t="59580" x="6983413" y="1751013"/>
          <p14:tracePt t="59596" x="6946900" y="1724025"/>
          <p14:tracePt t="59613" x="6902450" y="1670050"/>
          <p14:tracePt t="59630" x="6875463" y="1633538"/>
          <p14:tracePt t="59647" x="6875463" y="1608138"/>
          <p14:tracePt t="59663" x="6875463" y="1589088"/>
          <p14:tracePt t="59680" x="6875463" y="1581150"/>
          <p14:tracePt t="59696" x="6875463" y="1571625"/>
          <p14:tracePt t="59769" x="6884988" y="1571625"/>
          <p14:tracePt t="59780" x="6902450" y="1571625"/>
          <p14:tracePt t="59789" x="6946900" y="1589088"/>
          <p14:tracePt t="59800" x="6991350" y="1616075"/>
          <p14:tracePt t="59813" x="7037388" y="1652588"/>
          <p14:tracePt t="59830" x="7126288" y="1724025"/>
          <p14:tracePt t="59847" x="7170738" y="1751013"/>
          <p14:tracePt t="59863" x="7215188" y="1830388"/>
          <p14:tracePt t="59880" x="7251700" y="1884363"/>
          <p14:tracePt t="59896" x="7269163" y="1919288"/>
          <p14:tracePt t="59913" x="7277100" y="1955800"/>
          <p14:tracePt t="59930" x="7277100" y="1990725"/>
          <p14:tracePt t="59947" x="7277100" y="2009775"/>
          <p14:tracePt t="59963" x="7277100" y="2017713"/>
          <p14:tracePt t="59980" x="7277100" y="2036763"/>
          <p14:tracePt t="59997" x="7242175" y="2036763"/>
          <p14:tracePt t="60013" x="7205663" y="2036763"/>
          <p14:tracePt t="60030" x="7062788" y="2036763"/>
          <p14:tracePt t="60047" x="6823075" y="2036763"/>
          <p14:tracePt t="60063" x="6661150" y="2036763"/>
          <p14:tracePt t="60080" x="6330950" y="2017713"/>
          <p14:tracePt t="60097" x="6081713" y="1990725"/>
          <p14:tracePt t="60113" x="5983288" y="1982788"/>
          <p14:tracePt t="60130" x="5813425" y="1938338"/>
          <p14:tracePt t="60146" x="5697538" y="1893888"/>
          <p14:tracePt t="60163" x="5661025" y="1884363"/>
          <p14:tracePt t="60180" x="5608638" y="1866900"/>
          <p14:tracePt t="60197" x="5589588" y="1857375"/>
          <p14:tracePt t="60603" x="5599113" y="1857375"/>
          <p14:tracePt t="60614" x="5634038" y="1857375"/>
          <p14:tracePt t="60624" x="5670550" y="1857375"/>
          <p14:tracePt t="60633" x="5732463" y="1857375"/>
          <p14:tracePt t="60646" x="5803900" y="1857375"/>
          <p14:tracePt t="60663" x="5946775" y="1866900"/>
          <p14:tracePt t="60680" x="6000750" y="1874838"/>
          <p14:tracePt t="60697" x="6081713" y="1901825"/>
          <p14:tracePt t="60714" x="6126163" y="1938338"/>
          <p14:tracePt t="60730" x="6134100" y="1955800"/>
          <p14:tracePt t="60747" x="6153150" y="1982788"/>
          <p14:tracePt t="60763" x="6170613" y="2009775"/>
          <p14:tracePt t="60797" x="6170613" y="2027238"/>
          <p14:tracePt t="60813" x="6170613" y="2036763"/>
          <p14:tracePt t="60846" x="6161088" y="2044700"/>
          <p14:tracePt t="60863" x="6126163" y="2062163"/>
          <p14:tracePt t="60880" x="6081713" y="2071688"/>
          <p14:tracePt t="60896" x="6054725" y="2081213"/>
          <p14:tracePt t="60913" x="5973763" y="2089150"/>
          <p14:tracePt t="60930" x="5911850" y="2089150"/>
          <p14:tracePt t="60946" x="5884863" y="2089150"/>
          <p14:tracePt t="60963" x="5830888" y="2089150"/>
          <p14:tracePt t="60980" x="5776913" y="2089150"/>
          <p14:tracePt t="60997" x="5741988" y="2089150"/>
          <p14:tracePt t="61013" x="5670550" y="2071688"/>
          <p14:tracePt t="61030" x="5589588" y="2062163"/>
          <p14:tracePt t="61046" x="5554663" y="2054225"/>
          <p14:tracePt t="61063" x="5491163" y="2027238"/>
          <p14:tracePt t="61080" x="5456238" y="2000250"/>
          <p14:tracePt t="61097" x="5429250" y="1990725"/>
          <p14:tracePt t="61113" x="5402263" y="1946275"/>
          <p14:tracePt t="61130" x="5384800" y="1911350"/>
          <p14:tracePt t="61146" x="5384800" y="1893888"/>
          <p14:tracePt t="61163" x="5375275" y="1857375"/>
          <p14:tracePt t="61180" x="5375275" y="1822450"/>
          <p14:tracePt t="61213" x="5375275" y="1803400"/>
          <p14:tracePt t="61246" x="5375275" y="1795463"/>
          <p14:tracePt t="61269" x="5375275" y="1785938"/>
          <p14:tracePt t="61280" x="5384800" y="1785938"/>
          <p14:tracePt t="61299" x="5394325" y="1785938"/>
          <p14:tracePt t="61318" x="5402263" y="1785938"/>
          <p14:tracePt t="61338" x="5411788" y="1785938"/>
          <p14:tracePt t="61348" x="5419725" y="1785938"/>
          <p14:tracePt t="61368" x="5429250" y="1785938"/>
          <p14:tracePt t="61380" x="5446713" y="1785938"/>
          <p14:tracePt t="61396" x="5491163" y="1785938"/>
          <p14:tracePt t="61413" x="5518150" y="1776413"/>
          <p14:tracePt t="61430" x="5562600" y="1768475"/>
          <p14:tracePt t="61447" x="5626100" y="1768475"/>
          <p14:tracePt t="61463" x="5661025" y="1768475"/>
          <p14:tracePt t="61466" x="5697538" y="1758950"/>
          <p14:tracePt t="61480" x="5751513" y="1758950"/>
          <p14:tracePt t="61496" x="5830888" y="1758950"/>
          <p14:tracePt t="61513" x="5875338" y="1758950"/>
          <p14:tracePt t="61530" x="5929313" y="1758950"/>
          <p14:tracePt t="61546" x="5973763" y="1758950"/>
          <p14:tracePt t="61563" x="5991225" y="1758950"/>
          <p14:tracePt t="61580" x="6027738" y="1758950"/>
          <p14:tracePt t="61596" x="6045200" y="1758950"/>
          <p14:tracePt t="61630" x="6062663" y="1758950"/>
          <p14:tracePt t="61646" x="6072188" y="1768475"/>
          <p14:tracePt t="61680" x="6081713" y="1785938"/>
          <p14:tracePt t="61696" x="6089650" y="1795463"/>
          <p14:tracePt t="61713" x="6099175" y="1795463"/>
          <p14:tracePt t="61730" x="6099175" y="1803400"/>
          <p14:tracePt t="61747" x="6108700" y="1822450"/>
          <p14:tracePt t="61780" x="6116638" y="1830388"/>
          <p14:tracePt t="61796" x="6116638" y="1839913"/>
          <p14:tracePt t="61813" x="6116638" y="1847850"/>
          <p14:tracePt t="61846" x="6126163" y="1847850"/>
          <p14:tracePt t="61914" x="6126163" y="1839913"/>
          <p14:tracePt t="61934" x="6126163" y="1830388"/>
          <p14:tracePt t="61953" x="6116638" y="1822450"/>
          <p14:tracePt t="61965" x="6116638" y="1812925"/>
          <p14:tracePt t="61983" x="6116638" y="1803400"/>
          <p14:tracePt t="61993" x="6108700" y="1803400"/>
          <p14:tracePt t="62003" x="6108700" y="1795463"/>
          <p14:tracePt t="62023" x="6108700" y="1785938"/>
          <p14:tracePt t="62033" x="6108700" y="1776413"/>
          <p14:tracePt t="62053" x="6108700" y="1768475"/>
          <p14:tracePt t="62083" x="6108700" y="1758950"/>
          <p14:tracePt t="62201" x="6116638" y="1758950"/>
          <p14:tracePt t="62222" x="6126163" y="1758950"/>
          <p14:tracePt t="62232" x="6134100" y="1758950"/>
          <p14:tracePt t="62241" x="6153150" y="1758950"/>
          <p14:tracePt t="62251" x="6170613" y="1758950"/>
          <p14:tracePt t="62263" x="6197600" y="1758950"/>
          <p14:tracePt t="62280" x="6276975" y="1758950"/>
          <p14:tracePt t="62296" x="6340475" y="1758950"/>
          <p14:tracePt t="62313" x="6446838" y="1751013"/>
          <p14:tracePt t="62330" x="6572250" y="1751013"/>
          <p14:tracePt t="62347" x="6616700" y="1751013"/>
          <p14:tracePt t="62363" x="6715125" y="1751013"/>
          <p14:tracePt t="62380" x="6769100" y="1751013"/>
          <p14:tracePt t="62396" x="6786563" y="1751013"/>
          <p14:tracePt t="62413" x="6813550" y="1751013"/>
          <p14:tracePt t="62430" x="6823075" y="1751013"/>
          <p14:tracePt t="62463" x="6840538" y="1751013"/>
          <p14:tracePt t="62539" x="6848475" y="1751013"/>
          <p14:tracePt t="62549" x="6848475" y="1758950"/>
          <p14:tracePt t="62569" x="6848475" y="1768475"/>
          <p14:tracePt t="62579" x="6848475" y="1776413"/>
          <p14:tracePt t="62599" x="6848475" y="1785938"/>
          <p14:tracePt t="62619" x="6848475" y="1795463"/>
          <p14:tracePt t="62638" x="6848475" y="1803400"/>
          <p14:tracePt t="62648" x="6848475" y="1812925"/>
          <p14:tracePt t="62668" x="6848475" y="1822450"/>
          <p14:tracePt t="62678" x="6840538" y="1822450"/>
          <p14:tracePt t="62688" x="6831013" y="1830388"/>
          <p14:tracePt t="62708" x="6823075" y="1839913"/>
          <p14:tracePt t="62718" x="6804025" y="1847850"/>
          <p14:tracePt t="62730" x="6786563" y="1847850"/>
          <p14:tracePt t="62746" x="6751638" y="1866900"/>
          <p14:tracePt t="62763" x="6724650" y="1874838"/>
          <p14:tracePt t="62780" x="6688138" y="1874838"/>
          <p14:tracePt t="62796" x="6653213" y="1874838"/>
          <p14:tracePt t="62813" x="6634163" y="1874838"/>
          <p14:tracePt t="62830" x="6599238" y="1874838"/>
          <p14:tracePt t="62846" x="6589713" y="1874838"/>
          <p14:tracePt t="62863" x="6581775" y="1874838"/>
          <p14:tracePt t="62880" x="6572250" y="1866900"/>
          <p14:tracePt t="62896" x="6562725" y="1857375"/>
          <p14:tracePt t="62913" x="6554788" y="1857375"/>
          <p14:tracePt t="62930" x="6554788" y="1847850"/>
          <p14:tracePt t="62946" x="6545263" y="1839913"/>
          <p14:tracePt t="62963" x="6537325" y="1830388"/>
          <p14:tracePt t="62966" x="6537325" y="1822450"/>
          <p14:tracePt t="62985" x="6537325" y="1812925"/>
          <p14:tracePt t="63006" x="6537325" y="1803400"/>
          <p14:tracePt t="63026" x="6537325" y="1795463"/>
          <p14:tracePt t="63035" x="6537325" y="1785938"/>
          <p14:tracePt t="63056" x="6537325" y="1776413"/>
          <p14:tracePt t="63075" x="6537325" y="1768475"/>
          <p14:tracePt t="63095" x="6537325" y="1758950"/>
          <p14:tracePt t="63104" x="6537325" y="1751013"/>
          <p14:tracePt t="63125" x="6537325" y="1741488"/>
          <p14:tracePt t="63145" x="6537325" y="1731963"/>
          <p14:tracePt t="63164" x="6545263" y="1731963"/>
          <p14:tracePt t="63175" x="6545263" y="1724025"/>
          <p14:tracePt t="63185" x="6554788" y="1724025"/>
          <p14:tracePt t="63196" x="6554788" y="1714500"/>
          <p14:tracePt t="63213" x="6562725" y="1714500"/>
          <p14:tracePt t="63230" x="6581775" y="1714500"/>
          <p14:tracePt t="63246" x="6599238" y="1704975"/>
          <p14:tracePt t="63264" x="6643688" y="1697038"/>
          <p14:tracePt t="63280" x="6661150" y="1697038"/>
          <p14:tracePt t="63296" x="6697663" y="1697038"/>
          <p14:tracePt t="63313" x="6732588" y="1697038"/>
          <p14:tracePt t="63330" x="6751638" y="1697038"/>
          <p14:tracePt t="63346" x="6804025" y="1697038"/>
          <p14:tracePt t="63363" x="6867525" y="1697038"/>
          <p14:tracePt t="63380" x="6894513" y="1697038"/>
          <p14:tracePt t="63396" x="6956425" y="1697038"/>
          <p14:tracePt t="63413" x="7010400" y="1697038"/>
          <p14:tracePt t="63430" x="7037388" y="1697038"/>
          <p14:tracePt t="63446" x="7072313" y="1697038"/>
          <p14:tracePt t="63463" x="7099300" y="1697038"/>
          <p14:tracePt t="63480" x="7108825" y="1697038"/>
          <p14:tracePt t="63496" x="7116763" y="1697038"/>
          <p14:tracePt t="63513" x="7126288" y="1704975"/>
          <p14:tracePt t="63530" x="7134225" y="1704975"/>
          <p14:tracePt t="63552" x="7143750" y="1704975"/>
          <p14:tracePt t="63602" x="7153275" y="1704975"/>
          <p14:tracePt t="63611" x="7153275" y="1714500"/>
          <p14:tracePt t="63641" x="7161213" y="1714500"/>
          <p14:tracePt t="63740" x="7170738" y="1714500"/>
          <p14:tracePt t="63760" x="7170738" y="1724025"/>
          <p14:tracePt t="63829" x="7170738" y="1731963"/>
          <p14:tracePt t="63849" x="7170738" y="1741488"/>
          <p14:tracePt t="63879" x="7170738" y="1751013"/>
          <p14:tracePt t="63899" x="7170738" y="1758950"/>
          <p14:tracePt t="63908" x="7161213" y="1758950"/>
          <p14:tracePt t="63919" x="7153275" y="1768475"/>
          <p14:tracePt t="63930" x="7153275" y="1776413"/>
          <p14:tracePt t="63946" x="7143750" y="1776413"/>
          <p14:tracePt t="63963" x="7134225" y="1785938"/>
          <p14:tracePt t="63980" x="7126288" y="1785938"/>
          <p14:tracePt t="63996" x="7116763" y="1795463"/>
          <p14:tracePt t="64013" x="7108825" y="1795463"/>
          <p14:tracePt t="64030" x="7108825" y="1803400"/>
          <p14:tracePt t="64046" x="7099300" y="1803400"/>
          <p14:tracePt t="64316" x="7089775" y="1803400"/>
          <p14:tracePt t="64356" x="7081838" y="1812925"/>
          <p14:tracePt t="64405" x="7072313" y="1822450"/>
          <p14:tracePt t="64425" x="7072313" y="1830388"/>
          <p14:tracePt t="64435" x="7062788" y="1830388"/>
          <p14:tracePt t="64446" x="7062788" y="1847850"/>
          <p14:tracePt t="64463" x="7045325" y="1857375"/>
          <p14:tracePt t="64480" x="7010400" y="1893888"/>
          <p14:tracePt t="64496" x="6965950" y="1928813"/>
          <p14:tracePt t="64513" x="6919913" y="1955800"/>
          <p14:tracePt t="64530" x="6894513" y="1955800"/>
          <p14:tracePt t="64546" x="6858000" y="1973263"/>
          <p14:tracePt t="64564" x="6823075" y="1982788"/>
          <p14:tracePt t="64580" x="6796088" y="1990725"/>
          <p14:tracePt t="64596" x="6759575" y="2000250"/>
          <p14:tracePt t="64613" x="6742113" y="2009775"/>
          <p14:tracePt t="64630" x="6705600" y="2009775"/>
          <p14:tracePt t="64646" x="6697663" y="2009775"/>
          <p14:tracePt t="64663" x="6688138" y="2000250"/>
          <p14:tracePt t="64680" x="6688138" y="1990725"/>
          <p14:tracePt t="64696" x="6680200" y="1965325"/>
          <p14:tracePt t="64713" x="6680200" y="1946275"/>
          <p14:tracePt t="64730" x="6680200" y="1938338"/>
          <p14:tracePt t="64746" x="6680200" y="1928813"/>
          <p14:tracePt t="64763" x="6680200" y="1919288"/>
          <p14:tracePt t="64780" x="6680200" y="1911350"/>
          <p14:tracePt t="64796" x="6688138" y="1901825"/>
          <p14:tracePt t="64813" x="6715125" y="1893888"/>
          <p14:tracePt t="64830" x="6724650" y="1884363"/>
          <p14:tracePt t="64846" x="6769100" y="1866900"/>
          <p14:tracePt t="64863" x="6831013" y="1847850"/>
          <p14:tracePt t="64880" x="6884988" y="1830388"/>
          <p14:tracePt t="64896" x="6983413" y="1795463"/>
          <p14:tracePt t="64913" x="7089775" y="1768475"/>
          <p14:tracePt t="64930" x="7134225" y="1758950"/>
          <p14:tracePt t="64946" x="7205663" y="1751013"/>
          <p14:tracePt t="64963" x="7242175" y="1751013"/>
          <p14:tracePt t="64980" x="7277100" y="1741488"/>
          <p14:tracePt t="64997" x="7296150" y="1741488"/>
          <p14:tracePt t="65013" x="7304088" y="1741488"/>
          <p14:tracePt t="65030" x="7313613" y="1741488"/>
          <p14:tracePt t="65046" x="7323138" y="1741488"/>
          <p14:tracePt t="65063" x="7331075" y="1751013"/>
          <p14:tracePt t="65080" x="7340600" y="1758950"/>
          <p14:tracePt t="65096" x="7348538" y="1768475"/>
          <p14:tracePt t="65113" x="7358063" y="1776413"/>
          <p14:tracePt t="65130" x="7358063" y="1785938"/>
          <p14:tracePt t="65146" x="7367588" y="1795463"/>
          <p14:tracePt t="65163" x="7367588" y="1812925"/>
          <p14:tracePt t="65180" x="7367588" y="1830388"/>
          <p14:tracePt t="65196" x="7367588" y="1847850"/>
          <p14:tracePt t="65213" x="7367588" y="1857375"/>
          <p14:tracePt t="65230" x="7367588" y="1866900"/>
          <p14:tracePt t="65247" x="7358063" y="1866900"/>
          <p14:tracePt t="65263" x="7340600" y="1884363"/>
          <p14:tracePt t="65280" x="7296150" y="1893888"/>
          <p14:tracePt t="65296" x="7277100" y="1901825"/>
          <p14:tracePt t="65313" x="7242175" y="1911350"/>
          <p14:tracePt t="65330" x="7188200" y="1911350"/>
          <p14:tracePt t="65346" x="7153275" y="1911350"/>
          <p14:tracePt t="65363" x="7072313" y="1911350"/>
          <p14:tracePt t="65380" x="6991350" y="1911350"/>
          <p14:tracePt t="65396" x="6946900" y="1911350"/>
          <p14:tracePt t="65413" x="6875463" y="1893888"/>
          <p14:tracePt t="65430" x="6769100" y="1866900"/>
          <p14:tracePt t="65447" x="6670675" y="1830388"/>
          <p14:tracePt t="65463" x="6608763" y="1812925"/>
          <p14:tracePt t="65480" x="6465888" y="1768475"/>
          <p14:tracePt t="65497" x="6348413" y="1731963"/>
          <p14:tracePt t="65513" x="6303963" y="1724025"/>
          <p14:tracePt t="65530" x="6224588" y="1697038"/>
          <p14:tracePt t="65546" x="6153150" y="1670050"/>
          <p14:tracePt t="65563" x="6126163" y="1660525"/>
          <p14:tracePt t="65580" x="6089650" y="1652588"/>
          <p14:tracePt t="65596" x="6054725" y="1633538"/>
          <p14:tracePt t="65613" x="6045200" y="1633538"/>
          <p14:tracePt t="65630" x="6037263" y="1625600"/>
          <p14:tracePt t="65646" x="6037263" y="1616075"/>
          <p14:tracePt t="65696" x="6037263" y="1608138"/>
          <p14:tracePt t="65746" x="6045200" y="1608138"/>
          <p14:tracePt t="65755" x="6072188" y="1608138"/>
          <p14:tracePt t="65766" x="6116638" y="1608138"/>
          <p14:tracePt t="65780" x="6188075" y="1608138"/>
          <p14:tracePt t="65796" x="6375400" y="1608138"/>
          <p14:tracePt t="65813" x="6500813" y="1608138"/>
          <p14:tracePt t="65830" x="6759575" y="1625600"/>
          <p14:tracePt t="65846" x="7000875" y="1652588"/>
          <p14:tracePt t="65863" x="7108825" y="1660525"/>
          <p14:tracePt t="65880" x="7269163" y="1670050"/>
          <p14:tracePt t="65896" x="7358063" y="1679575"/>
          <p14:tracePt t="65913" x="7385050" y="1687513"/>
          <p14:tracePt t="65930" x="7419975" y="1704975"/>
          <p14:tracePt t="65946" x="7429500" y="1704975"/>
          <p14:tracePt t="65963" x="7439025" y="1714500"/>
          <p14:tracePt t="65980" x="7446963" y="1714500"/>
          <p14:tracePt t="65996" x="7456488" y="1731963"/>
          <p14:tracePt t="66013" x="7466013" y="1751013"/>
          <p14:tracePt t="66030" x="7466013" y="1768475"/>
          <p14:tracePt t="66046" x="7473950" y="1812925"/>
          <p14:tracePt t="66063" x="7473950" y="1893888"/>
          <p14:tracePt t="66080" x="7473950" y="1928813"/>
          <p14:tracePt t="66096" x="7473950" y="1965325"/>
          <p14:tracePt t="66113" x="7473950" y="1982788"/>
          <p14:tracePt t="66130" x="7473950" y="2000250"/>
          <p14:tracePt t="66146" x="7473950" y="2009775"/>
          <p14:tracePt t="66163" x="7466013" y="2017713"/>
          <p14:tracePt t="66196" x="7456488" y="2017713"/>
          <p14:tracePt t="66213" x="7446963" y="2017713"/>
          <p14:tracePt t="66230" x="7439025" y="2009775"/>
          <p14:tracePt t="66246" x="7402513" y="1990725"/>
          <p14:tracePt t="66263" x="7304088" y="1955800"/>
          <p14:tracePt t="66280" x="7215188" y="1911350"/>
          <p14:tracePt t="66296" x="6848475" y="1785938"/>
          <p14:tracePt t="66313" x="6286500" y="1633538"/>
          <p14:tracePt t="66330" x="5741988" y="1500188"/>
          <p14:tracePt t="66346" x="5438775" y="1455738"/>
          <p14:tracePt t="66363" x="4705350" y="1347788"/>
          <p14:tracePt t="66380" x="3929063" y="1250950"/>
          <p14:tracePt t="66396" x="3509963" y="1196975"/>
          <p14:tracePt t="66413" x="2724150" y="1160463"/>
          <p14:tracePt t="66430" x="2017713" y="1143000"/>
          <p14:tracePt t="66446" x="1731963" y="1143000"/>
          <p14:tracePt t="66463" x="1231900" y="1169988"/>
          <p14:tracePt t="66480" x="955675" y="1187450"/>
          <p14:tracePt t="66496" x="866775" y="1196975"/>
          <p14:tracePt t="66513" x="741363" y="1223963"/>
          <p14:tracePt t="66530" x="669925" y="1241425"/>
          <p14:tracePt t="66546" x="652463" y="1241425"/>
          <p14:tracePt t="66563" x="642938" y="1250950"/>
          <p14:tracePt t="66580" x="633413" y="1258888"/>
          <p14:tracePt t="66596" x="625475" y="1258888"/>
          <p14:tracePt t="66613" x="625475" y="1268413"/>
          <p14:tracePt t="66646" x="625475" y="1276350"/>
          <p14:tracePt t="66679" x="625475" y="1285875"/>
          <p14:tracePt t="66689" x="633413" y="1285875"/>
          <p14:tracePt t="66699" x="642938" y="1295400"/>
          <p14:tracePt t="66713" x="642938" y="1303338"/>
          <p14:tracePt t="66730" x="652463" y="1303338"/>
          <p14:tracePt t="66747" x="660400" y="1312863"/>
          <p14:tracePt t="66763" x="669925" y="1312863"/>
          <p14:tracePt t="66780" x="687388" y="1322388"/>
          <p14:tracePt t="66796" x="696913" y="1330325"/>
          <p14:tracePt t="66813" x="750888" y="1366838"/>
          <p14:tracePt t="66830" x="839788" y="1411288"/>
          <p14:tracePt t="66846" x="893763" y="1455738"/>
          <p14:tracePt t="66863" x="1036638" y="1554163"/>
          <p14:tracePt t="66879" x="1169988" y="1633538"/>
          <p14:tracePt t="66897" x="1250950" y="1687513"/>
          <p14:tracePt t="66913" x="1285875" y="1704975"/>
          <p14:tracePt t="66930" x="1312863" y="1724025"/>
          <p14:tracePt t="66946" x="1330325" y="1731963"/>
          <p14:tracePt t="66963" x="1339850" y="1731963"/>
          <p14:tracePt t="66980" x="1347788" y="1741488"/>
          <p14:tracePt t="66998" x="1357313" y="1741488"/>
          <p14:tracePt t="67013" x="1366838" y="1751013"/>
          <p14:tracePt t="67046" x="1374775" y="1751013"/>
          <p14:tracePt t="67542" x="1374775" y="1758950"/>
          <p14:tracePt t="67552" x="1374775" y="1776413"/>
          <p14:tracePt t="67563" x="1374775" y="1803400"/>
          <p14:tracePt t="67580" x="1374775" y="1839913"/>
          <p14:tracePt t="67596" x="1366838" y="1911350"/>
          <p14:tracePt t="67613" x="1339850" y="1990725"/>
          <p14:tracePt t="67630" x="1330325" y="2036763"/>
          <p14:tracePt t="67646" x="1285875" y="2116138"/>
          <p14:tracePt t="67663" x="1231900" y="2197100"/>
          <p14:tracePt t="67680" x="1187450" y="2259013"/>
          <p14:tracePt t="67696" x="1169988" y="2295525"/>
          <p14:tracePt t="67713" x="1125538" y="2347913"/>
          <p14:tracePt t="67730" x="1098550" y="2366963"/>
          <p14:tracePt t="67746" x="1062038" y="2411413"/>
          <p14:tracePt t="67763" x="1036638" y="2446338"/>
          <p14:tracePt t="67780" x="1017588" y="2482850"/>
          <p14:tracePt t="67796" x="1009650" y="2509838"/>
          <p14:tracePt t="67813" x="1000125" y="2536825"/>
          <p14:tracePt t="67830" x="990600" y="2554288"/>
          <p14:tracePt t="67846" x="982663" y="2562225"/>
          <p14:tracePt t="67863" x="982663" y="2571750"/>
          <p14:tracePt t="67880" x="982663" y="2581275"/>
          <p14:tracePt t="67913" x="982663" y="2589213"/>
          <p14:tracePt t="67930" x="973138" y="2598738"/>
          <p14:tracePt t="67946" x="973138" y="2608263"/>
          <p14:tracePt t="67963" x="965200" y="2625725"/>
          <p14:tracePt t="67980" x="955675" y="2670175"/>
          <p14:tracePt t="67996" x="946150" y="2687638"/>
          <p14:tracePt t="68013" x="938213" y="2741613"/>
          <p14:tracePt t="68030" x="919163" y="2776538"/>
          <p14:tracePt t="68046" x="911225" y="2803525"/>
          <p14:tracePt t="68063" x="901700" y="2822575"/>
          <p14:tracePt t="68080" x="901700" y="2840038"/>
          <p14:tracePt t="68113" x="893763" y="2847975"/>
          <p14:tracePt t="68266" x="893763" y="2840038"/>
          <p14:tracePt t="68276" x="893763" y="2830513"/>
          <p14:tracePt t="68296" x="893763" y="2822575"/>
          <p14:tracePt t="68315" x="893763" y="2813050"/>
          <p14:tracePt t="68335" x="901700" y="2803525"/>
          <p14:tracePt t="68356" x="919163" y="2795588"/>
          <p14:tracePt t="68365" x="938213" y="2795588"/>
          <p14:tracePt t="68376" x="955675" y="2795588"/>
          <p14:tracePt t="68385" x="982663" y="2795588"/>
          <p14:tracePt t="68396" x="1009650" y="2795588"/>
          <p14:tracePt t="68413" x="1036638" y="2795588"/>
          <p14:tracePt t="68430" x="1108075" y="2795588"/>
          <p14:tracePt t="68446" x="1187450" y="2795588"/>
          <p14:tracePt t="68463" x="1241425" y="2795588"/>
          <p14:tracePt t="68479" x="1374775" y="2795588"/>
          <p14:tracePt t="68496" x="1527175" y="2795588"/>
          <p14:tracePt t="68513" x="1660525" y="2795588"/>
          <p14:tracePt t="68530" x="1704975" y="2795588"/>
          <p14:tracePt t="68546" x="1768475" y="2795588"/>
          <p14:tracePt t="68563" x="1785938" y="2795588"/>
          <p14:tracePt t="68580" x="1822450" y="2795588"/>
          <p14:tracePt t="68596" x="1839913" y="2795588"/>
          <p14:tracePt t="68613" x="1847850" y="2795588"/>
          <p14:tracePt t="68646" x="1866900" y="2795588"/>
          <p14:tracePt t="68680" x="1874838" y="2795588"/>
          <p14:tracePt t="68713" x="1884363" y="2795588"/>
          <p14:tracePt t="69478" x="1901825" y="2786063"/>
          <p14:tracePt t="69488" x="1938338" y="2776538"/>
          <p14:tracePt t="69498" x="1990725" y="2768600"/>
          <p14:tracePt t="69513" x="2054225" y="2759075"/>
          <p14:tracePt t="69530" x="2214563" y="2741613"/>
          <p14:tracePt t="69547" x="2401888" y="2732088"/>
          <p14:tracePt t="69563" x="2482850" y="2724150"/>
          <p14:tracePt t="69579" x="2616200" y="2714625"/>
          <p14:tracePt t="69596" x="2697163" y="2714625"/>
          <p14:tracePt t="69613" x="2724150" y="2714625"/>
          <p14:tracePt t="69629" x="2759075" y="2714625"/>
          <p14:tracePt t="69646" x="2795588" y="2714625"/>
          <p14:tracePt t="69663" x="2813050" y="2714625"/>
          <p14:tracePt t="69679" x="2847975" y="2714625"/>
          <p14:tracePt t="69696" x="2894013" y="2714625"/>
          <p14:tracePt t="69713" x="2911475" y="2714625"/>
          <p14:tracePt t="69729" x="2938463" y="2714625"/>
          <p14:tracePt t="69746" x="2946400" y="2714625"/>
          <p14:tracePt t="69763" x="2955925" y="2714625"/>
          <p14:tracePt t="69780" x="2965450" y="2714625"/>
          <p14:tracePt t="69796" x="2973388" y="2714625"/>
          <p14:tracePt t="69813" x="2982913" y="2714625"/>
          <p14:tracePt t="69830" x="2990850" y="2714625"/>
          <p14:tracePt t="69846" x="3000375" y="2714625"/>
          <p14:tracePt t="69865" x="3009900" y="2714625"/>
          <p14:tracePt t="69904" x="3017838" y="2714625"/>
          <p14:tracePt t="69953" x="3027363" y="2714625"/>
          <p14:tracePt t="69985" x="3036888" y="2714625"/>
          <p14:tracePt t="70003" x="3044825" y="2714625"/>
          <p14:tracePt t="70014" x="3062288" y="2714625"/>
          <p14:tracePt t="70023" x="3081338" y="2714625"/>
          <p14:tracePt t="70033" x="3098800" y="2714625"/>
          <p14:tracePt t="70046" x="3116263" y="2714625"/>
          <p14:tracePt t="70063" x="3152775" y="2714625"/>
          <p14:tracePt t="70080" x="3170238" y="2714625"/>
          <p14:tracePt t="70096" x="3224213" y="2714625"/>
          <p14:tracePt t="70113" x="3286125" y="2714625"/>
          <p14:tracePt t="70129" x="3340100" y="2714625"/>
          <p14:tracePt t="70146" x="3446463" y="2714625"/>
          <p14:tracePt t="70163" x="3589338" y="2714625"/>
          <p14:tracePt t="70179" x="3652838" y="2714625"/>
          <p14:tracePt t="70196" x="3751263" y="2714625"/>
          <p14:tracePt t="70213" x="3840163" y="2714625"/>
          <p14:tracePt t="70229" x="3894138" y="2714625"/>
          <p14:tracePt t="70246" x="3973513" y="2714625"/>
          <p14:tracePt t="70263" x="4044950" y="2714625"/>
          <p14:tracePt t="70279" x="4062413" y="2714625"/>
          <p14:tracePt t="70296" x="4089400" y="2714625"/>
          <p14:tracePt t="70313" x="4098925" y="2714625"/>
          <p14:tracePt t="70330" x="4108450" y="2714625"/>
          <p14:tracePt t="70346" x="4116388" y="2714625"/>
          <p14:tracePt t="70363" x="4125913" y="2714625"/>
          <p14:tracePt t="70629" x="4133850" y="2714625"/>
          <p14:tracePt t="70638" x="4152900" y="2714625"/>
          <p14:tracePt t="70650" x="4205288" y="2714625"/>
          <p14:tracePt t="70663" x="4303713" y="2724150"/>
          <p14:tracePt t="70679" x="4616450" y="2741613"/>
          <p14:tracePt t="70696" x="4840288" y="2759075"/>
          <p14:tracePt t="70713" x="5340350" y="2786063"/>
          <p14:tracePt t="70729" x="5741988" y="2803525"/>
          <p14:tracePt t="70746" x="5875338" y="2822575"/>
          <p14:tracePt t="70763" x="6062663" y="2840038"/>
          <p14:tracePt t="70780" x="6232525" y="2857500"/>
          <p14:tracePt t="70796" x="6303963" y="2867025"/>
          <p14:tracePt t="70813" x="6394450" y="2874963"/>
          <p14:tracePt t="70829" x="6429375" y="2874963"/>
          <p14:tracePt t="70846" x="6446838" y="2884488"/>
          <p14:tracePt t="70863" x="6465888" y="2884488"/>
          <p14:tracePt t="70879" x="6473825" y="2884488"/>
          <p14:tracePt t="70896" x="6483350" y="2884488"/>
          <p14:tracePt t="70929" x="6500813" y="2884488"/>
          <p14:tracePt t="70946" x="6510338" y="2884488"/>
          <p14:tracePt t="70979" x="6537325" y="2884488"/>
          <p14:tracePt t="70996" x="6554788" y="2884488"/>
          <p14:tracePt t="71013" x="6572250" y="2884488"/>
          <p14:tracePt t="71030" x="6616700" y="2894013"/>
          <p14:tracePt t="71046" x="6653213" y="2894013"/>
          <p14:tracePt t="71063" x="6661150" y="2894013"/>
          <p14:tracePt t="71079" x="6670675" y="2894013"/>
          <p14:tracePt t="71096" x="6688138" y="2894013"/>
          <p14:tracePt t="71129" x="6697663" y="2894013"/>
          <p14:tracePt t="71146" x="6705600" y="2894013"/>
          <p14:tracePt t="71345" x="6715125" y="2894013"/>
          <p14:tracePt t="71354" x="6724650" y="2894013"/>
          <p14:tracePt t="71365" x="6732588" y="2894013"/>
          <p14:tracePt t="71379" x="6759575" y="2894013"/>
          <p14:tracePt t="71396" x="6813550" y="2894013"/>
          <p14:tracePt t="71413" x="6848475" y="2894013"/>
          <p14:tracePt t="71429" x="6867525" y="2894013"/>
          <p14:tracePt t="71446" x="6884988" y="2894013"/>
          <p14:tracePt t="71463" x="6894513" y="2894013"/>
          <p14:tracePt t="71479" x="6902450" y="2894013"/>
          <p14:tracePt t="71496" x="6911975" y="2894013"/>
          <p14:tracePt t="71523" x="6919913" y="2894013"/>
          <p14:tracePt t="71632" x="6929438" y="2894013"/>
          <p14:tracePt t="71722" x="6938963" y="2894013"/>
          <p14:tracePt t="72191" x="6956425" y="2894013"/>
          <p14:tracePt t="72197" x="7000875" y="2884488"/>
          <p14:tracePt t="72213" x="7081838" y="2867025"/>
          <p14:tracePt t="72229" x="7304088" y="2830513"/>
          <p14:tracePt t="72246" x="7412038" y="2822575"/>
          <p14:tracePt t="72263" x="7653338" y="2803525"/>
          <p14:tracePt t="72280" x="7912100" y="2776538"/>
          <p14:tracePt t="72296" x="8134350" y="2768600"/>
          <p14:tracePt t="72313" x="8232775" y="2759075"/>
          <p14:tracePt t="72329" x="8367713" y="2751138"/>
          <p14:tracePt t="72347" x="8456613" y="2741613"/>
          <p14:tracePt t="72363" x="8483600" y="2741613"/>
          <p14:tracePt t="72379" x="8518525" y="2741613"/>
          <p14:tracePt t="72397" x="8545513" y="2732088"/>
          <p14:tracePt t="72429" x="8555038" y="2724150"/>
          <p14:tracePt t="72446" x="8562975" y="2724150"/>
          <p14:tracePt t="72463" x="8572500" y="2714625"/>
          <p14:tracePt t="72479" x="8582025" y="2714625"/>
          <p14:tracePt t="72496" x="8589963" y="2697163"/>
          <p14:tracePt t="72529" x="8599488" y="2687638"/>
          <p14:tracePt t="72546" x="8599488" y="2679700"/>
          <p14:tracePt t="72563" x="8609013" y="2660650"/>
          <p14:tracePt t="72579" x="8609013" y="2652713"/>
          <p14:tracePt t="72596" x="8609013" y="2643188"/>
          <p14:tracePt t="72615" x="8609013" y="2633663"/>
          <p14:tracePt t="72629" x="8609013" y="2625725"/>
          <p14:tracePt t="72646" x="8609013" y="2616200"/>
          <p14:tracePt t="72663" x="8599488" y="2608263"/>
          <p14:tracePt t="72679" x="8589963" y="2581275"/>
          <p14:tracePt t="72696" x="8582025" y="2554288"/>
          <p14:tracePt t="72713" x="8572500" y="2536825"/>
          <p14:tracePt t="72729" x="8555038" y="2509838"/>
          <p14:tracePt t="72746" x="8518525" y="2482850"/>
          <p14:tracePt t="72763" x="8483600" y="2465388"/>
          <p14:tracePt t="72780" x="8456613" y="2446338"/>
          <p14:tracePt t="72796" x="8420100" y="2438400"/>
          <p14:tracePt t="72813" x="8385175" y="2419350"/>
          <p14:tracePt t="72829" x="8358188" y="2419350"/>
          <p14:tracePt t="72846" x="8296275" y="2401888"/>
          <p14:tracePt t="72863" x="8215313" y="2393950"/>
          <p14:tracePt t="72879" x="8180388" y="2393950"/>
          <p14:tracePt t="72896" x="8134350" y="2384425"/>
          <p14:tracePt t="72913" x="8108950" y="2384425"/>
          <p14:tracePt t="72929" x="8081963" y="2384425"/>
          <p14:tracePt t="72946" x="8045450" y="2393950"/>
          <p14:tracePt t="72963" x="8010525" y="2428875"/>
          <p14:tracePt t="72979" x="7974013" y="2455863"/>
          <p14:tracePt t="72982" x="7947025" y="2473325"/>
          <p14:tracePt t="72996" x="7920038" y="2500313"/>
          <p14:tracePt t="73013" x="7885113" y="2536825"/>
          <p14:tracePt t="73030" x="7858125" y="2562225"/>
          <p14:tracePt t="73046" x="7840663" y="2581275"/>
          <p14:tracePt t="73063" x="7831138" y="2598738"/>
          <p14:tracePt t="73096" x="7831138" y="2608263"/>
          <p14:tracePt t="73113" x="7831138" y="2616200"/>
          <p14:tracePt t="73129" x="7831138" y="2625725"/>
          <p14:tracePt t="73146" x="7831138" y="2633663"/>
          <p14:tracePt t="73163" x="7831138" y="2660650"/>
          <p14:tracePt t="73179" x="7831138" y="2679700"/>
          <p14:tracePt t="73196" x="7831138" y="2714625"/>
          <p14:tracePt t="73213" x="7831138" y="2741613"/>
          <p14:tracePt t="73246" x="7831138" y="2751138"/>
          <p14:tracePt t="73263" x="7831138" y="2759075"/>
          <p14:tracePt t="73280" x="7831138" y="2776538"/>
          <p14:tracePt t="73296" x="7840663" y="2776538"/>
          <p14:tracePt t="73313" x="7848600" y="2776538"/>
          <p14:tracePt t="73330" x="7867650" y="2776538"/>
          <p14:tracePt t="73346" x="7875588" y="2776538"/>
          <p14:tracePt t="73363" x="7912100" y="2776538"/>
          <p14:tracePt t="73379" x="7974013" y="2776538"/>
          <p14:tracePt t="73396" x="8037513" y="2776538"/>
          <p14:tracePt t="73413" x="8188325" y="2776538"/>
          <p14:tracePt t="73429" x="8348663" y="2776538"/>
          <p14:tracePt t="73446" x="8412163" y="2776538"/>
          <p14:tracePt t="73463" x="8491538" y="2768600"/>
          <p14:tracePt t="73479" x="8555038" y="2759075"/>
          <p14:tracePt t="73496" x="8582025" y="2759075"/>
          <p14:tracePt t="73513" x="8616950" y="2759075"/>
          <p14:tracePt t="73529" x="8653463" y="2759075"/>
          <p14:tracePt t="73546" x="8688388" y="2751138"/>
          <p14:tracePt t="73563" x="8705850" y="2751138"/>
          <p14:tracePt t="73579" x="8715375" y="2751138"/>
          <p14:tracePt t="73597" x="8724900" y="2751138"/>
          <p14:tracePt t="73613" x="8732838" y="2751138"/>
          <p14:tracePt t="73629" x="8742363" y="2751138"/>
          <p14:tracePt t="73677" x="8751888" y="2751138"/>
          <p14:tracePt t="74906" x="8742363" y="2751138"/>
          <p14:tracePt t="74917" x="8724900" y="2751138"/>
          <p14:tracePt t="74927" x="8688388" y="2759075"/>
          <p14:tracePt t="74936" x="8616950" y="2786063"/>
          <p14:tracePt t="74948" x="8510588" y="2822575"/>
          <p14:tracePt t="74963" x="8367713" y="2847975"/>
          <p14:tracePt t="74979" x="8010525" y="2919413"/>
          <p14:tracePt t="74996" x="7777163" y="2965450"/>
          <p14:tracePt t="75013" x="7286625" y="2990850"/>
          <p14:tracePt t="75029" x="6751638" y="2990850"/>
          <p14:tracePt t="75046" x="6224588" y="2955925"/>
          <p14:tracePt t="75063" x="5991225" y="2919413"/>
          <p14:tracePt t="75079" x="5732463" y="2857500"/>
          <p14:tracePt t="75096" x="5562600" y="2776538"/>
          <p14:tracePt t="75113" x="5483225" y="2732088"/>
          <p14:tracePt t="75129" x="5340350" y="2633663"/>
          <p14:tracePt t="75146" x="5224463" y="2536825"/>
          <p14:tracePt t="75163" x="5153025" y="2473325"/>
          <p14:tracePt t="75179" x="5045075" y="2366963"/>
          <p14:tracePt t="75196" x="4956175" y="2268538"/>
          <p14:tracePt t="75213" x="4919663" y="2224088"/>
          <p14:tracePt t="75229" x="4867275" y="2152650"/>
          <p14:tracePt t="75246" x="4822825" y="2098675"/>
          <p14:tracePt t="75263" x="4795838" y="2081213"/>
          <p14:tracePt t="75279" x="4759325" y="2044700"/>
          <p14:tracePt t="75296" x="4705350" y="2009775"/>
          <p14:tracePt t="75313" x="4670425" y="1990725"/>
          <p14:tracePt t="75329" x="4572000" y="1946275"/>
          <p14:tracePt t="75346" x="4473575" y="1919288"/>
          <p14:tracePt t="75363" x="4375150" y="1911350"/>
          <p14:tracePt t="75379" x="4330700" y="1901825"/>
          <p14:tracePt t="75396" x="4241800" y="1884363"/>
          <p14:tracePt t="75413" x="4179888" y="1866900"/>
          <p14:tracePt t="75429" x="4160838" y="1857375"/>
          <p14:tracePt t="75446" x="4125913" y="1857375"/>
          <p14:tracePt t="75463" x="4089400" y="1857375"/>
          <p14:tracePt t="75479" x="4081463" y="1857375"/>
          <p14:tracePt t="75482" x="4071938" y="1857375"/>
          <p14:tracePt t="75496" x="4071938" y="1866900"/>
          <p14:tracePt t="75512" x="4054475" y="1874838"/>
          <p14:tracePt t="75529" x="4044950" y="1874838"/>
          <p14:tracePt t="75546" x="4037013" y="1893888"/>
          <p14:tracePt t="75563" x="4027488" y="1911350"/>
          <p14:tracePt t="75579" x="4017963" y="1919288"/>
          <p14:tracePt t="75596" x="4017963" y="1946275"/>
          <p14:tracePt t="75612" x="4017963" y="1973263"/>
          <p14:tracePt t="75630" x="4017963" y="1982788"/>
          <p14:tracePt t="75646" x="4017963" y="1990725"/>
          <p14:tracePt t="75663" x="4017963" y="2000250"/>
          <p14:tracePt t="75680" x="4017963" y="2009775"/>
          <p14:tracePt t="75713" x="4017963" y="2017713"/>
          <p14:tracePt t="75881" x="4017963" y="2009775"/>
          <p14:tracePt t="75900" x="4017963" y="2000250"/>
          <p14:tracePt t="75910" x="4017963" y="1990725"/>
          <p14:tracePt t="75919" x="4017963" y="1982788"/>
          <p14:tracePt t="75930" x="4017963" y="1955800"/>
          <p14:tracePt t="75946" x="4017963" y="1938338"/>
          <p14:tracePt t="75963" x="4017963" y="1901825"/>
          <p14:tracePt t="75979" x="4017963" y="1866900"/>
          <p14:tracePt t="75996" x="4017963" y="1847850"/>
          <p14:tracePt t="76013" x="4017963" y="1839913"/>
          <p14:tracePt t="76029" x="4017963" y="1830388"/>
          <p14:tracePt t="76046" x="4017963" y="1822450"/>
          <p14:tracePt t="76063" x="4027488" y="1812925"/>
          <p14:tracePt t="76079" x="4027488" y="1803400"/>
          <p14:tracePt t="76108" x="4027488" y="1795463"/>
          <p14:tracePt t="76138" x="4027488" y="1785938"/>
          <p14:tracePt t="76158" x="4027488" y="1776413"/>
          <p14:tracePt t="76167" x="4037013" y="1776413"/>
          <p14:tracePt t="76179" x="4044950" y="1776413"/>
          <p14:tracePt t="76196" x="4098925" y="1758950"/>
          <p14:tracePt t="76213" x="4133850" y="1751013"/>
          <p14:tracePt t="76229" x="4232275" y="1724025"/>
          <p14:tracePt t="76246" x="4340225" y="1687513"/>
          <p14:tracePt t="76263" x="4394200" y="1679575"/>
          <p14:tracePt t="76279" x="4491038" y="1660525"/>
          <p14:tracePt t="76296" x="4589463" y="1643063"/>
          <p14:tracePt t="76313" x="4625975" y="1633538"/>
          <p14:tracePt t="76329" x="4687888" y="1633538"/>
          <p14:tracePt t="76346" x="4741863" y="1633538"/>
          <p14:tracePt t="76362" x="4768850" y="1633538"/>
          <p14:tracePt t="76379" x="4803775" y="1633538"/>
          <p14:tracePt t="76396" x="4840288" y="1633538"/>
          <p14:tracePt t="76412" x="4857750" y="1643063"/>
          <p14:tracePt t="76429" x="4902200" y="1652588"/>
          <p14:tracePt t="76446" x="4938713" y="1670050"/>
          <p14:tracePt t="76463" x="4956175" y="1670050"/>
          <p14:tracePt t="76479" x="5000625" y="1697038"/>
          <p14:tracePt t="76496" x="5037138" y="1714500"/>
          <p14:tracePt t="76513" x="5072063" y="1751013"/>
          <p14:tracePt t="76529" x="5089525" y="1768475"/>
          <p14:tracePt t="76546" x="5116513" y="1803400"/>
          <p14:tracePt t="76563" x="5116513" y="1822450"/>
          <p14:tracePt t="76579" x="5133975" y="1866900"/>
          <p14:tracePt t="76596" x="5153025" y="1893888"/>
          <p14:tracePt t="76613" x="5160963" y="1919288"/>
          <p14:tracePt t="76629" x="5170488" y="1928813"/>
          <p14:tracePt t="76646" x="5170488" y="1938338"/>
          <p14:tracePt t="76663" x="5180013" y="1946275"/>
          <p14:tracePt t="76679" x="5187950" y="1955800"/>
          <p14:tracePt t="76713" x="5187950" y="1965325"/>
          <p14:tracePt t="77080" x="5187950" y="1955800"/>
          <p14:tracePt t="77090" x="5187950" y="1946275"/>
          <p14:tracePt t="77110" x="5187950" y="1938338"/>
          <p14:tracePt t="77130" x="5187950" y="1928813"/>
          <p14:tracePt t="77140" x="5180013" y="1928813"/>
          <p14:tracePt t="77149" x="5180013" y="1911350"/>
          <p14:tracePt t="77162" x="5170488" y="1901825"/>
          <p14:tracePt t="77179" x="5153025" y="1874838"/>
          <p14:tracePt t="77196" x="5143500" y="1857375"/>
          <p14:tracePt t="77213" x="5133975" y="1830388"/>
          <p14:tracePt t="77229" x="5126038" y="1812925"/>
          <p14:tracePt t="77246" x="5116513" y="1812925"/>
          <p14:tracePt t="77262" x="5108575" y="1803400"/>
          <p14:tracePt t="77279" x="5099050" y="1795463"/>
          <p14:tracePt t="77296" x="5089525" y="1785938"/>
          <p14:tracePt t="77313" x="5081588" y="1776413"/>
          <p14:tracePt t="77329" x="5062538" y="1768475"/>
          <p14:tracePt t="77346" x="5037138" y="1758950"/>
          <p14:tracePt t="77363" x="4973638" y="1741488"/>
          <p14:tracePt t="77379" x="4875213" y="1724025"/>
          <p14:tracePt t="77396" x="4768850" y="1704975"/>
          <p14:tracePt t="77413" x="4724400" y="1697038"/>
          <p14:tracePt t="77429" x="4633913" y="1687513"/>
          <p14:tracePt t="77446" x="4545013" y="1670050"/>
          <p14:tracePt t="77462" x="4510088" y="1660525"/>
          <p14:tracePt t="77479" x="4429125" y="1660525"/>
          <p14:tracePt t="77496" x="4384675" y="1660525"/>
          <p14:tracePt t="77512" x="4357688" y="1660525"/>
          <p14:tracePt t="77529" x="4322763" y="1660525"/>
          <p14:tracePt t="77546" x="4286250" y="1660525"/>
          <p14:tracePt t="77562" x="4259263" y="1660525"/>
          <p14:tracePt t="77579" x="4224338" y="1670050"/>
          <p14:tracePt t="77596" x="4187825" y="1679575"/>
          <p14:tracePt t="77612" x="4170363" y="1679575"/>
          <p14:tracePt t="77629" x="4143375" y="1687513"/>
          <p14:tracePt t="77646" x="4116388" y="1697038"/>
          <p14:tracePt t="77663" x="4098925" y="1697038"/>
          <p14:tracePt t="77679" x="4071938" y="1704975"/>
          <p14:tracePt t="77696" x="4054475" y="1724025"/>
          <p14:tracePt t="77729" x="4044950" y="1731963"/>
          <p14:tracePt t="77746" x="4037013" y="1741488"/>
          <p14:tracePt t="77779" x="4027488" y="1741488"/>
          <p14:tracePt t="77796" x="4017963" y="1758950"/>
          <p14:tracePt t="77834" x="4017963" y="1768475"/>
          <p14:tracePt t="77943" x="4027488" y="1768475"/>
          <p14:tracePt t="78468" x="4027488" y="1758950"/>
          <p14:tracePt t="78480" x="4027488" y="1741488"/>
          <p14:tracePt t="78487" x="4027488" y="1724025"/>
          <p14:tracePt t="78498" x="4027488" y="1704975"/>
          <p14:tracePt t="78513" x="4027488" y="1687513"/>
          <p14:tracePt t="78529" x="4037013" y="1679575"/>
          <p14:tracePt t="78546" x="4037013" y="1670050"/>
          <p14:tracePt t="78562" x="4044950" y="1660525"/>
          <p14:tracePt t="78579" x="4054475" y="1652588"/>
          <p14:tracePt t="78596" x="4062413" y="1652588"/>
          <p14:tracePt t="78612" x="4071938" y="1633538"/>
          <p14:tracePt t="78629" x="4081463" y="1625600"/>
          <p14:tracePt t="78646" x="4089400" y="1625600"/>
          <p14:tracePt t="78663" x="4098925" y="1616075"/>
          <p14:tracePt t="78679" x="4108450" y="1608138"/>
          <p14:tracePt t="78696" x="4108450" y="1598613"/>
          <p14:tracePt t="78713" x="4125913" y="1589088"/>
          <p14:tracePt t="78729" x="4133850" y="1581150"/>
          <p14:tracePt t="78746" x="4152900" y="1581150"/>
          <p14:tracePt t="78762" x="4170363" y="1571625"/>
          <p14:tracePt t="78779" x="4205288" y="1554163"/>
          <p14:tracePt t="78796" x="4251325" y="1544638"/>
          <p14:tracePt t="78812" x="4276725" y="1536700"/>
          <p14:tracePt t="78829" x="4340225" y="1527175"/>
          <p14:tracePt t="78846" x="4384675" y="1517650"/>
          <p14:tracePt t="78862" x="4411663" y="1517650"/>
          <p14:tracePt t="78879" x="4446588" y="1517650"/>
          <p14:tracePt t="78896" x="4483100" y="1517650"/>
          <p14:tracePt t="78913" x="4500563" y="1517650"/>
          <p14:tracePt t="78929" x="4545013" y="1517650"/>
          <p14:tracePt t="78946" x="4581525" y="1517650"/>
          <p14:tracePt t="78962" x="4598988" y="1517650"/>
          <p14:tracePt t="78979" x="4625975" y="1517650"/>
          <p14:tracePt t="78996" x="4652963" y="1527175"/>
          <p14:tracePt t="79013" x="4670425" y="1536700"/>
          <p14:tracePt t="79029" x="4705350" y="1544638"/>
          <p14:tracePt t="79046" x="4751388" y="1562100"/>
          <p14:tracePt t="79063" x="4795838" y="1581150"/>
          <p14:tracePt t="79079" x="4813300" y="1589088"/>
          <p14:tracePt t="79096" x="4848225" y="1616075"/>
          <p14:tracePt t="79113" x="4875213" y="1643063"/>
          <p14:tracePt t="79129" x="4884738" y="1660525"/>
          <p14:tracePt t="79146" x="4902200" y="1670050"/>
          <p14:tracePt t="79162" x="4911725" y="1679575"/>
          <p14:tracePt t="79179" x="4919663" y="1679575"/>
          <p14:tracePt t="79196" x="4929188" y="1697038"/>
          <p14:tracePt t="79213" x="4938713" y="1704975"/>
          <p14:tracePt t="79246" x="4946650" y="1714500"/>
          <p14:tracePt t="79262" x="4956175" y="1731963"/>
          <p14:tracePt t="79296" x="4965700" y="1741488"/>
          <p14:tracePt t="79312" x="4983163" y="1751013"/>
          <p14:tracePt t="79329" x="4983163" y="1758950"/>
          <p14:tracePt t="79346" x="4991100" y="1768475"/>
          <p14:tracePt t="79362" x="5000625" y="1776413"/>
          <p14:tracePt t="79380" x="5018088" y="1785938"/>
          <p14:tracePt t="79396" x="5027613" y="1795463"/>
          <p14:tracePt t="79412" x="5054600" y="1812925"/>
          <p14:tracePt t="79429" x="5081588" y="1822450"/>
          <p14:tracePt t="79446" x="5116513" y="1830388"/>
          <p14:tracePt t="79462" x="5153025" y="1847850"/>
          <p14:tracePt t="79480" x="5170488" y="1857375"/>
          <p14:tracePt t="79500" x="5180013" y="1857375"/>
          <p14:tracePt t="79512" x="5180013" y="1866900"/>
          <p14:tracePt t="79531" x="5187950" y="1866900"/>
          <p14:tracePt t="79570" x="5197475" y="1866900"/>
          <p14:tracePt t="80215" x="5187950" y="1866900"/>
          <p14:tracePt t="80223" x="5160963" y="1866900"/>
          <p14:tracePt t="80235" x="5126038" y="1866900"/>
          <p14:tracePt t="80246" x="5081588" y="1866900"/>
          <p14:tracePt t="80262" x="5045075" y="1866900"/>
          <p14:tracePt t="80279" x="4946650" y="1866900"/>
          <p14:tracePt t="80296" x="4848225" y="1857375"/>
          <p14:tracePt t="80313" x="4751388" y="1857375"/>
          <p14:tracePt t="80329" x="4697413" y="1857375"/>
          <p14:tracePt t="80346" x="4562475" y="1857375"/>
          <p14:tracePt t="80362" x="4402138" y="1857375"/>
          <p14:tracePt t="80379" x="4330700" y="1857375"/>
          <p14:tracePt t="80396" x="4214813" y="1866900"/>
          <p14:tracePt t="80412" x="4125913" y="1866900"/>
          <p14:tracePt t="80429" x="4089400" y="1866900"/>
          <p14:tracePt t="80446" x="4044950" y="1866900"/>
          <p14:tracePt t="80462" x="4010025" y="1866900"/>
          <p14:tracePt t="80479" x="3990975" y="1866900"/>
          <p14:tracePt t="80482" x="3973513" y="1866900"/>
          <p14:tracePt t="80496" x="3965575" y="1866900"/>
          <p14:tracePt t="80512" x="3956050" y="1866900"/>
          <p14:tracePt t="80529" x="3946525" y="1866900"/>
          <p14:tracePt t="80546" x="3938588" y="1866900"/>
          <p14:tracePt t="80562" x="3929063" y="1866900"/>
          <p14:tracePt t="80581" x="3919538" y="1866900"/>
          <p14:tracePt t="80596" x="3911600" y="1866900"/>
          <p14:tracePt t="80612" x="3902075" y="1866900"/>
          <p14:tracePt t="80640" x="3894138" y="1866900"/>
          <p14:tracePt t="81038" x="3902075" y="1866900"/>
          <p14:tracePt t="81067" x="3911600" y="1866900"/>
          <p14:tracePt t="81087" x="3919538" y="1866900"/>
          <p14:tracePt t="81107" x="3929063" y="1857375"/>
          <p14:tracePt t="81137" x="3929063" y="1847850"/>
          <p14:tracePt t="81146" x="3938588" y="1839913"/>
          <p14:tracePt t="81167" x="3938588" y="1830388"/>
          <p14:tracePt t="81176" x="3946525" y="1830388"/>
          <p14:tracePt t="81187" x="3946525" y="1822450"/>
          <p14:tracePt t="81196" x="3956050" y="1822450"/>
          <p14:tracePt t="81212" x="3965575" y="1812925"/>
          <p14:tracePt t="81229" x="3973513" y="1803400"/>
          <p14:tracePt t="81246" x="3983038" y="1795463"/>
          <p14:tracePt t="81262" x="3983038" y="1785938"/>
          <p14:tracePt t="81279" x="4000500" y="1776413"/>
          <p14:tracePt t="81296" x="4044950" y="1768475"/>
          <p14:tracePt t="81312" x="4081463" y="1751013"/>
          <p14:tracePt t="81329" x="4170363" y="1704975"/>
          <p14:tracePt t="81346" x="4313238" y="1652588"/>
          <p14:tracePt t="81362" x="4375150" y="1633538"/>
          <p14:tracePt t="81379" x="4465638" y="1608138"/>
          <p14:tracePt t="81396" x="4527550" y="1589088"/>
          <p14:tracePt t="81412" x="4562475" y="1589088"/>
          <p14:tracePt t="81429" x="4608513" y="1581150"/>
          <p14:tracePt t="81446" x="4670425" y="1571625"/>
          <p14:tracePt t="81462" x="4705350" y="1562100"/>
          <p14:tracePt t="81479" x="4803775" y="1554163"/>
          <p14:tracePt t="81496" x="4902200" y="1544638"/>
          <p14:tracePt t="81513" x="4956175" y="1544638"/>
          <p14:tracePt t="81529" x="5054600" y="1544638"/>
          <p14:tracePt t="81546" x="5126038" y="1554163"/>
          <p14:tracePt t="81562" x="5153025" y="1562100"/>
          <p14:tracePt t="81579" x="5205413" y="1581150"/>
          <p14:tracePt t="81596" x="5251450" y="1589088"/>
          <p14:tracePt t="81612" x="5276850" y="1598613"/>
          <p14:tracePt t="81629" x="5303838" y="1608138"/>
          <p14:tracePt t="81646" x="5313363" y="1616075"/>
          <p14:tracePt t="81663" x="5322888" y="1625600"/>
          <p14:tracePt t="81679" x="5322888" y="1633538"/>
          <p14:tracePt t="81696" x="5340350" y="1643063"/>
          <p14:tracePt t="81712" x="5348288" y="1652588"/>
          <p14:tracePt t="81729" x="5348288" y="1660525"/>
          <p14:tracePt t="81746" x="5357813" y="1670050"/>
          <p14:tracePt t="81762" x="5375275" y="1679575"/>
          <p14:tracePt t="81779" x="5375275" y="1687513"/>
          <p14:tracePt t="81796" x="5384800" y="1697038"/>
          <p14:tracePt t="81812" x="5384800" y="1704975"/>
          <p14:tracePt t="81829" x="5384800" y="1714500"/>
          <p14:tracePt t="81846" x="5394325" y="1724025"/>
          <p14:tracePt t="81862" x="5394325" y="1741488"/>
          <p14:tracePt t="81896" x="5394325" y="1751013"/>
          <p14:tracePt t="81912" x="5384800" y="1758950"/>
          <p14:tracePt t="81929" x="5375275" y="1776413"/>
          <p14:tracePt t="81946" x="5357813" y="1785938"/>
          <p14:tracePt t="81962" x="5348288" y="1795463"/>
          <p14:tracePt t="81979" x="5340350" y="1803400"/>
          <p14:tracePt t="81996" x="5330825" y="1812925"/>
          <p14:tracePt t="82012" x="5322888" y="1812925"/>
          <p14:tracePt t="82030" x="5313363" y="1822450"/>
          <p14:tracePt t="82046" x="5303838" y="1822450"/>
          <p14:tracePt t="82062" x="5295900" y="1822450"/>
          <p14:tracePt t="82080" x="5286375" y="1822450"/>
          <p14:tracePt t="82099" x="5276850" y="1822450"/>
          <p14:tracePt t="82112" x="5268913" y="1822450"/>
          <p14:tracePt t="82129" x="5259388" y="1822450"/>
          <p14:tracePt t="82238" x="5251450" y="1822450"/>
          <p14:tracePt t="82675" x="5251450" y="1803400"/>
          <p14:tracePt t="82685" x="5251450" y="1795463"/>
          <p14:tracePt t="82696" x="5251450" y="1785938"/>
          <p14:tracePt t="82712" x="5251450" y="1776413"/>
          <p14:tracePt t="82729" x="5251450" y="1768475"/>
          <p14:tracePt t="82746" x="5251450" y="1758950"/>
          <p14:tracePt t="82762" x="5251450" y="1751013"/>
          <p14:tracePt t="82779" x="5251450" y="1741488"/>
          <p14:tracePt t="82796" x="5251450" y="1731963"/>
          <p14:tracePt t="82813" x="5259388" y="1724025"/>
          <p14:tracePt t="82829" x="5268913" y="1714500"/>
          <p14:tracePt t="82846" x="5276850" y="1704975"/>
          <p14:tracePt t="82862" x="5286375" y="1704975"/>
          <p14:tracePt t="82879" x="5295900" y="1697038"/>
          <p14:tracePt t="82896" x="5313363" y="1679575"/>
          <p14:tracePt t="82913" x="5340350" y="1660525"/>
          <p14:tracePt t="82929" x="5367338" y="1652588"/>
          <p14:tracePt t="82946" x="5402263" y="1633538"/>
          <p14:tracePt t="82963" x="5438775" y="1616075"/>
          <p14:tracePt t="82979" x="5465763" y="1608138"/>
          <p14:tracePt t="82996" x="5500688" y="1598613"/>
          <p14:tracePt t="83013" x="5537200" y="1581150"/>
          <p14:tracePt t="83029" x="5562600" y="1581150"/>
          <p14:tracePt t="83046" x="5599113" y="1562100"/>
          <p14:tracePt t="83062" x="5634038" y="1554163"/>
          <p14:tracePt t="83079" x="5653088" y="1554163"/>
          <p14:tracePt t="83096" x="5697538" y="1554163"/>
          <p14:tracePt t="83112" x="5741988" y="1554163"/>
          <p14:tracePt t="83129" x="5759450" y="1554163"/>
          <p14:tracePt t="83146" x="5803900" y="1554163"/>
          <p14:tracePt t="83162" x="5848350" y="1554163"/>
          <p14:tracePt t="83179" x="5867400" y="1554163"/>
          <p14:tracePt t="83196" x="5911850" y="1554163"/>
          <p14:tracePt t="83212" x="5946775" y="1554163"/>
          <p14:tracePt t="83229" x="5965825" y="1554163"/>
          <p14:tracePt t="83246" x="6010275" y="1562100"/>
          <p14:tracePt t="83262" x="6089650" y="1581150"/>
          <p14:tracePt t="83279" x="6170613" y="1589088"/>
          <p14:tracePt t="83295" x="6197600" y="1598613"/>
          <p14:tracePt t="83312" x="6242050" y="1616075"/>
          <p14:tracePt t="83329" x="6276975" y="1625600"/>
          <p14:tracePt t="83345" x="6286500" y="1633538"/>
          <p14:tracePt t="83362" x="6303963" y="1643063"/>
          <p14:tracePt t="83379" x="6313488" y="1652588"/>
          <p14:tracePt t="83396" x="6323013" y="1652588"/>
          <p14:tracePt t="83412" x="6330950" y="1660525"/>
          <p14:tracePt t="83429" x="6340475" y="1670050"/>
          <p14:tracePt t="83446" x="6340475" y="1679575"/>
          <p14:tracePt t="83462" x="6357938" y="1687513"/>
          <p14:tracePt t="83479" x="6357938" y="1697038"/>
          <p14:tracePt t="83496" x="6367463" y="1704975"/>
          <p14:tracePt t="83512" x="6367463" y="1714500"/>
          <p14:tracePt t="83529" x="6375400" y="1724025"/>
          <p14:tracePt t="83546" x="6375400" y="1731963"/>
          <p14:tracePt t="83562" x="6375400" y="1741488"/>
          <p14:tracePt t="83579" x="6384925" y="1751013"/>
          <p14:tracePt t="83595" x="6384925" y="1758950"/>
          <p14:tracePt t="83612" x="6394450" y="1768475"/>
          <p14:tracePt t="83657" x="6394450" y="1776413"/>
          <p14:tracePt t="83698" x="6394450" y="1785938"/>
          <p14:tracePt t="83737" x="6394450" y="1795463"/>
          <p14:tracePt t="83747" x="6394450" y="1803400"/>
          <p14:tracePt t="83767" x="6394450" y="1812925"/>
          <p14:tracePt t="83787" x="6394450" y="1822450"/>
          <p14:tracePt t="83806" x="6394450" y="1830388"/>
          <p14:tracePt t="83817" x="6394450" y="1839913"/>
          <p14:tracePt t="83836" x="6394450" y="1847850"/>
          <p14:tracePt t="84006" x="6394450" y="1839913"/>
          <p14:tracePt t="84014" x="6394450" y="1830388"/>
          <p14:tracePt t="84025" x="6384925" y="1812925"/>
          <p14:tracePt t="84034" x="6375400" y="1803400"/>
          <p14:tracePt t="84046" x="6375400" y="1785938"/>
          <p14:tracePt t="84062" x="6367463" y="1768475"/>
          <p14:tracePt t="84079" x="6357938" y="1724025"/>
          <p14:tracePt t="84096" x="6340475" y="1687513"/>
          <p14:tracePt t="84112" x="6330950" y="1670050"/>
          <p14:tracePt t="84129" x="6313488" y="1625600"/>
          <p14:tracePt t="84146" x="6286500" y="1589088"/>
          <p14:tracePt t="84162" x="6276975" y="1571625"/>
          <p14:tracePt t="84179" x="6251575" y="1527175"/>
          <p14:tracePt t="84195" x="6215063" y="1482725"/>
          <p14:tracePt t="84213" x="6170613" y="1446213"/>
          <p14:tracePt t="84229" x="6153150" y="1428750"/>
          <p14:tracePt t="84245" x="6108700" y="1401763"/>
          <p14:tracePt t="84263" x="6072188" y="1374775"/>
          <p14:tracePt t="84279" x="6054725" y="1374775"/>
          <p14:tracePt t="84295" x="6010275" y="1357313"/>
          <p14:tracePt t="84313" x="5973763" y="1347788"/>
          <p14:tracePt t="84329" x="5956300" y="1347788"/>
          <p14:tracePt t="84345" x="5902325" y="1347788"/>
          <p14:tracePt t="84362" x="5840413" y="1347788"/>
          <p14:tracePt t="84379" x="5803900" y="1347788"/>
          <p14:tracePt t="84395" x="5741988" y="1347788"/>
          <p14:tracePt t="84412" x="5697538" y="1347788"/>
          <p14:tracePt t="84429" x="5680075" y="1357313"/>
          <p14:tracePt t="84446" x="5643563" y="1366838"/>
          <p14:tracePt t="84462" x="5599113" y="1374775"/>
          <p14:tracePt t="84479" x="5562600" y="1384300"/>
          <p14:tracePt t="84482" x="5537200" y="1393825"/>
          <p14:tracePt t="84495" x="5500688" y="1401763"/>
          <p14:tracePt t="84512" x="5429250" y="1446213"/>
          <p14:tracePt t="84529" x="5394325" y="1473200"/>
          <p14:tracePt t="84545" x="5357813" y="1509713"/>
          <p14:tracePt t="84562" x="5322888" y="1554163"/>
          <p14:tracePt t="84579" x="5303838" y="1562100"/>
          <p14:tracePt t="84595" x="5286375" y="1589088"/>
          <p14:tracePt t="84612" x="5259388" y="1625600"/>
          <p14:tracePt t="84629" x="5251450" y="1633538"/>
          <p14:tracePt t="84646" x="5224463" y="1660525"/>
          <p14:tracePt t="84662" x="5214938" y="1687513"/>
          <p14:tracePt t="84679" x="5205413" y="1697038"/>
          <p14:tracePt t="84695" x="5205413" y="1704975"/>
          <p14:tracePt t="84712" x="5197475" y="1714500"/>
          <p14:tracePt t="84729" x="5197475" y="1724025"/>
          <p14:tracePt t="84746" x="5197475" y="1731963"/>
          <p14:tracePt t="84762" x="5197475" y="1741488"/>
          <p14:tracePt t="84779" x="5197475" y="1751013"/>
          <p14:tracePt t="84918" x="5187950" y="1751013"/>
          <p14:tracePt t="84938" x="5187950" y="1741488"/>
          <p14:tracePt t="84948" x="5187950" y="1731963"/>
          <p14:tracePt t="84958" x="5187950" y="1724025"/>
          <p14:tracePt t="84967" x="5187950" y="1704975"/>
          <p14:tracePt t="84979" x="5180013" y="1687513"/>
          <p14:tracePt t="84995" x="5170488" y="1670050"/>
          <p14:tracePt t="85012" x="5160963" y="1625600"/>
          <p14:tracePt t="85029" x="5143500" y="1581150"/>
          <p14:tracePt t="85045" x="5143500" y="1562100"/>
          <p14:tracePt t="85062" x="5126038" y="1517650"/>
          <p14:tracePt t="85079" x="5116513" y="1482725"/>
          <p14:tracePt t="85095" x="5099050" y="1465263"/>
          <p14:tracePt t="85112" x="5062538" y="1419225"/>
          <p14:tracePt t="85129" x="5027613" y="1393825"/>
          <p14:tracePt t="85146" x="4973638" y="1374775"/>
          <p14:tracePt t="85162" x="4929188" y="1366838"/>
          <p14:tracePt t="85179" x="4830763" y="1347788"/>
          <p14:tracePt t="85196" x="4732338" y="1339850"/>
          <p14:tracePt t="85212" x="4687888" y="1339850"/>
          <p14:tracePt t="85229" x="4589463" y="1330325"/>
          <p14:tracePt t="85246" x="4491038" y="1330325"/>
          <p14:tracePt t="85262" x="4429125" y="1330325"/>
          <p14:tracePt t="85279" x="4313238" y="1330325"/>
          <p14:tracePt t="85295" x="4205288" y="1330325"/>
          <p14:tracePt t="85312" x="4160838" y="1339850"/>
          <p14:tracePt t="85329" x="4071938" y="1357313"/>
          <p14:tracePt t="85345" x="3990975" y="1374775"/>
          <p14:tracePt t="85362" x="3956050" y="1384300"/>
          <p14:tracePt t="85379" x="3911600" y="1393825"/>
          <p14:tracePt t="85395" x="3867150" y="1411288"/>
          <p14:tracePt t="85412" x="3848100" y="1411288"/>
          <p14:tracePt t="85429" x="3822700" y="1438275"/>
          <p14:tracePt t="85445" x="3795713" y="1465263"/>
          <p14:tracePt t="85463" x="3786188" y="1500188"/>
          <p14:tracePt t="85479" x="3776663" y="1527175"/>
          <p14:tracePt t="85495" x="3768725" y="1544638"/>
          <p14:tracePt t="85512" x="3768725" y="1562100"/>
          <p14:tracePt t="85529" x="3768725" y="1581150"/>
          <p14:tracePt t="85545" x="3768725" y="1598613"/>
          <p14:tracePt t="85562" x="3768725" y="1608138"/>
          <p14:tracePt t="85579" x="3768725" y="1616075"/>
          <p14:tracePt t="85595" x="3768725" y="1625600"/>
          <p14:tracePt t="85629" x="3768725" y="1643063"/>
          <p14:tracePt t="85645" x="3768725" y="1652588"/>
          <p14:tracePt t="85679" x="3768725" y="1660525"/>
          <p14:tracePt t="85696" x="3768725" y="1679575"/>
          <p14:tracePt t="85712" x="3768725" y="1687513"/>
          <p14:tracePt t="85921" x="3768725" y="1679575"/>
          <p14:tracePt t="85932" x="3768725" y="1670050"/>
          <p14:tracePt t="85951" x="3768725" y="1660525"/>
          <p14:tracePt t="85961" x="3776663" y="1643063"/>
          <p14:tracePt t="85971" x="3776663" y="1633538"/>
          <p14:tracePt t="85981" x="3786188" y="1625600"/>
          <p14:tracePt t="85995" x="3786188" y="1608138"/>
          <p14:tracePt t="86012" x="3795713" y="1589088"/>
          <p14:tracePt t="86029" x="3813175" y="1554163"/>
          <p14:tracePt t="86045" x="3822700" y="1544638"/>
          <p14:tracePt t="86062" x="3857625" y="1517650"/>
          <p14:tracePt t="86079" x="3894138" y="1490663"/>
          <p14:tracePt t="86095" x="3919538" y="1482725"/>
          <p14:tracePt t="86112" x="4000500" y="1455738"/>
          <p14:tracePt t="86129" x="4081463" y="1428750"/>
          <p14:tracePt t="86146" x="4125913" y="1411288"/>
          <p14:tracePt t="86162" x="4224338" y="1393825"/>
          <p14:tracePt t="86179" x="4313238" y="1374775"/>
          <p14:tracePt t="86195" x="4367213" y="1366838"/>
          <p14:tracePt t="86212" x="4465638" y="1347788"/>
          <p14:tracePt t="86229" x="4562475" y="1339850"/>
          <p14:tracePt t="86245" x="4633913" y="1339850"/>
          <p14:tracePt t="86262" x="4751388" y="1330325"/>
          <p14:tracePt t="86279" x="4848225" y="1330325"/>
          <p14:tracePt t="86295" x="4902200" y="1339850"/>
          <p14:tracePt t="86312" x="4991100" y="1384300"/>
          <p14:tracePt t="86329" x="5081588" y="1438275"/>
          <p14:tracePt t="86345" x="5126038" y="1455738"/>
          <p14:tracePt t="86362" x="5170488" y="1500188"/>
          <p14:tracePt t="86379" x="5214938" y="1544638"/>
          <p14:tracePt t="86395" x="5232400" y="1562100"/>
          <p14:tracePt t="86412" x="5251450" y="1608138"/>
          <p14:tracePt t="86429" x="5268913" y="1643063"/>
          <p14:tracePt t="86445" x="5276850" y="1660525"/>
          <p14:tracePt t="86462" x="5286375" y="1704975"/>
          <p14:tracePt t="86479" x="5303838" y="1724025"/>
          <p14:tracePt t="86495" x="5303838" y="1731963"/>
          <p14:tracePt t="86512" x="5303838" y="1741488"/>
          <p14:tracePt t="86529" x="5313363" y="1751013"/>
          <p14:tracePt t="86546" x="5313363" y="1758950"/>
          <p14:tracePt t="86562" x="5313363" y="1768475"/>
          <p14:tracePt t="86579" x="5322888" y="1776413"/>
          <p14:tracePt t="86736" x="5322888" y="1768475"/>
          <p14:tracePt t="86745" x="5313363" y="1758950"/>
          <p14:tracePt t="86755" x="5313363" y="1751013"/>
          <p14:tracePt t="86765" x="5313363" y="1741488"/>
          <p14:tracePt t="86779" x="5313363" y="1731963"/>
          <p14:tracePt t="86795" x="5313363" y="1714500"/>
          <p14:tracePt t="86829" x="5313363" y="1704975"/>
          <p14:tracePt t="86845" x="5313363" y="1697038"/>
          <p14:tracePt t="86862" x="5313363" y="1687513"/>
          <p14:tracePt t="86884" x="5313363" y="1679575"/>
          <p14:tracePt t="86904" x="5313363" y="1670050"/>
          <p14:tracePt t="86914" x="5322888" y="1670050"/>
          <p14:tracePt t="86929" x="5322888" y="1660525"/>
          <p14:tracePt t="86946" x="5348288" y="1643063"/>
          <p14:tracePt t="86963" x="5384800" y="1625600"/>
          <p14:tracePt t="86979" x="5411788" y="1616075"/>
          <p14:tracePt t="86995" x="5446713" y="1608138"/>
          <p14:tracePt t="87012" x="5483225" y="1589088"/>
          <p14:tracePt t="87029" x="5510213" y="1581150"/>
          <p14:tracePt t="87045" x="5545138" y="1571625"/>
          <p14:tracePt t="87062" x="5581650" y="1554163"/>
          <p14:tracePt t="87079" x="5608638" y="1554163"/>
          <p14:tracePt t="87095" x="5680075" y="1536700"/>
          <p14:tracePt t="87112" x="5759450" y="1517650"/>
          <p14:tracePt t="87129" x="5795963" y="1509713"/>
          <p14:tracePt t="87145" x="5884863" y="1509713"/>
          <p14:tracePt t="87162" x="5956300" y="1509713"/>
          <p14:tracePt t="87179" x="5991225" y="1509713"/>
          <p14:tracePt t="87195" x="6072188" y="1509713"/>
          <p14:tracePt t="87212" x="6153150" y="1536700"/>
          <p14:tracePt t="87229" x="6188075" y="1544638"/>
          <p14:tracePt t="87245" x="6276975" y="1589088"/>
          <p14:tracePt t="87262" x="6348413" y="1616075"/>
          <p14:tracePt t="87279" x="6384925" y="1633538"/>
          <p14:tracePt t="87295" x="6411913" y="1643063"/>
          <p14:tracePt t="87312" x="6429375" y="1652588"/>
          <p14:tracePt t="87329" x="6438900" y="1660525"/>
          <p14:tracePt t="87345" x="6446838" y="1670050"/>
          <p14:tracePt t="87362" x="6446838" y="1679575"/>
          <p14:tracePt t="87379" x="6456363" y="1687513"/>
          <p14:tracePt t="87395" x="6465888" y="1697038"/>
          <p14:tracePt t="87412" x="6465888" y="1704975"/>
          <p14:tracePt t="87429" x="6473825" y="1714500"/>
          <p14:tracePt t="87462" x="6473825" y="1724025"/>
          <p14:tracePt t="87540" x="6473825" y="1731963"/>
          <p14:tracePt t="87797" x="6473825" y="1741488"/>
          <p14:tracePt t="87827" x="6473825" y="1751013"/>
          <p14:tracePt t="87847" x="6465888" y="1751013"/>
          <p14:tracePt t="87867" x="6456363" y="1751013"/>
          <p14:tracePt t="87886" x="6456363" y="1758950"/>
          <p14:tracePt t="87906" x="6446838" y="1758950"/>
          <p14:tracePt t="87946" x="6438900" y="1758950"/>
          <p14:tracePt t="87975" x="6429375" y="1758950"/>
          <p14:tracePt t="87986" x="6419850" y="1758950"/>
          <p14:tracePt t="88005" x="6411913" y="1758950"/>
          <p14:tracePt t="88025" x="6402388" y="1758950"/>
          <p14:tracePt t="88066" x="6394450" y="1758950"/>
          <p14:tracePt t="88085" x="6384925" y="1758950"/>
          <p14:tracePt t="88164" x="6375400" y="1758950"/>
          <p14:tracePt t="88274" x="6367463" y="1758950"/>
          <p14:tracePt t="88323" x="6367463" y="1751013"/>
          <p14:tracePt t="88333" x="6367463" y="1741488"/>
          <p14:tracePt t="88352" x="6367463" y="1731963"/>
          <p14:tracePt t="88373" x="6367463" y="1724025"/>
          <p14:tracePt t="88393" x="6367463" y="1704975"/>
          <p14:tracePt t="88403" x="6367463" y="1697038"/>
          <p14:tracePt t="88414" x="6367463" y="1687513"/>
          <p14:tracePt t="88429" x="6367463" y="1670050"/>
          <p14:tracePt t="88445" x="6367463" y="1625600"/>
          <p14:tracePt t="88463" x="6375400" y="1598613"/>
          <p14:tracePt t="88479" x="6375400" y="1589088"/>
          <p14:tracePt t="88495" x="6384925" y="1581150"/>
          <p14:tracePt t="88513" x="6384925" y="1571625"/>
          <p14:tracePt t="88529" x="6384925" y="1562100"/>
          <p14:tracePt t="88545" x="6394450" y="1554163"/>
          <p14:tracePt t="88562" x="6411913" y="1544638"/>
          <p14:tracePt t="88595" x="6419850" y="1536700"/>
          <p14:tracePt t="88612" x="6429375" y="1517650"/>
          <p14:tracePt t="88629" x="6438900" y="1517650"/>
          <p14:tracePt t="88645" x="6456363" y="1509713"/>
          <p14:tracePt t="88662" x="6465888" y="1500188"/>
          <p14:tracePt t="88679" x="6465888" y="1490663"/>
          <p14:tracePt t="88695" x="6483350" y="1490663"/>
          <p14:tracePt t="88712" x="6500813" y="1490663"/>
          <p14:tracePt t="88729" x="6510338" y="1490663"/>
          <p14:tracePt t="88745" x="6527800" y="1490663"/>
          <p14:tracePt t="88762" x="6537325" y="1490663"/>
          <p14:tracePt t="88779" x="6545263" y="1490663"/>
          <p14:tracePt t="88795" x="6554788" y="1490663"/>
          <p14:tracePt t="88812" x="6562725" y="1490663"/>
          <p14:tracePt t="88829" x="6572250" y="1490663"/>
          <p14:tracePt t="88845" x="6581775" y="1490663"/>
          <p14:tracePt t="88862" x="6589713" y="1490663"/>
          <p14:tracePt t="88880" x="6599238" y="1490663"/>
          <p14:tracePt t="88895" x="6608763" y="1490663"/>
          <p14:tracePt t="88912" x="6616700" y="1490663"/>
          <p14:tracePt t="88929" x="6634163" y="1490663"/>
          <p14:tracePt t="88945" x="6643688" y="1490663"/>
          <p14:tracePt t="88962" x="6680200" y="1490663"/>
          <p14:tracePt t="88979" x="6715125" y="1490663"/>
          <p14:tracePt t="88995" x="6732588" y="1490663"/>
          <p14:tracePt t="89012" x="6769100" y="1490663"/>
          <p14:tracePt t="89029" x="6777038" y="1490663"/>
          <p14:tracePt t="89045" x="6786563" y="1490663"/>
          <p14:tracePt t="89062" x="6796088" y="1490663"/>
          <p14:tracePt t="89079" x="6804025" y="1490663"/>
          <p14:tracePt t="89112" x="6823075" y="1490663"/>
          <p14:tracePt t="89129" x="6831013" y="1490663"/>
          <p14:tracePt t="89162" x="6840538" y="1490663"/>
          <p14:tracePt t="89179" x="6858000" y="1490663"/>
          <p14:tracePt t="89212" x="6867525" y="1490663"/>
          <p14:tracePt t="89229" x="6875463" y="1490663"/>
          <p14:tracePt t="89246" x="6894513" y="1490663"/>
          <p14:tracePt t="89278" x="6902450" y="1490663"/>
          <p14:tracePt t="89297" x="6911975" y="1490663"/>
          <p14:tracePt t="89524" x="6911975" y="1500188"/>
          <p14:tracePt t="89564" x="6911975" y="1509713"/>
          <p14:tracePt t="89595" x="6919913" y="1509713"/>
          <p14:tracePt t="89604" x="6919913" y="1517650"/>
          <p14:tracePt t="89643" x="6919913" y="1527175"/>
          <p14:tracePt t="89663" x="6919913" y="1536700"/>
          <p14:tracePt t="89702" x="6919913" y="1544638"/>
          <p14:tracePt t="89744" x="6919913" y="1554163"/>
          <p14:tracePt t="89782" x="6919913" y="1562100"/>
          <p14:tracePt t="89802" x="6919913" y="1571625"/>
          <p14:tracePt t="89842" x="6929438" y="1581150"/>
          <p14:tracePt t="89881" x="6929438" y="1589088"/>
          <p14:tracePt t="89911" x="6929438" y="1598613"/>
          <p14:tracePt t="89932" x="6929438" y="1608138"/>
          <p14:tracePt t="89952" x="6938963" y="1616075"/>
          <p14:tracePt t="89970" x="6938963" y="1625600"/>
          <p14:tracePt t="89982" x="6938963" y="1652588"/>
          <p14:tracePt t="89990" x="6938963" y="1660525"/>
          <p14:tracePt t="90001" x="6946900" y="1670050"/>
          <p14:tracePt t="90012" x="6946900" y="1679575"/>
          <p14:tracePt t="90032" x="6946900" y="1687513"/>
          <p14:tracePt t="90045" x="6956425" y="1697038"/>
          <p14:tracePt t="90062" x="6956425" y="1704975"/>
          <p14:tracePt t="90091" x="6956425" y="1714500"/>
          <p14:tracePt t="90140" x="6956425" y="1724025"/>
          <p14:tracePt t="90757" x="6956425" y="1731963"/>
          <p14:tracePt t="90816" x="6956425" y="1741488"/>
          <p14:tracePt t="90864" x="6965950" y="1741488"/>
          <p14:tracePt t="90885" x="6965950" y="1751013"/>
          <p14:tracePt t="90935" x="6965950" y="1758950"/>
          <p14:tracePt t="90955" x="6973888" y="1758950"/>
          <p14:tracePt t="90964" x="6973888" y="1768475"/>
          <p14:tracePt t="90974" x="6983413" y="1768475"/>
          <p14:tracePt t="91033" x="6991350" y="1768475"/>
          <p14:tracePt t="91271" x="6991350" y="1758950"/>
          <p14:tracePt t="91292" x="6991350" y="1751013"/>
          <p14:tracePt t="91312" x="6983413" y="1741488"/>
          <p14:tracePt t="91322" x="6973888" y="1741488"/>
          <p14:tracePt t="91332" x="6973888" y="1724025"/>
          <p14:tracePt t="91345" x="6965950" y="1724025"/>
          <p14:tracePt t="91362" x="6956425" y="1704975"/>
          <p14:tracePt t="91379" x="6946900" y="1697038"/>
          <p14:tracePt t="91395" x="6938963" y="1687513"/>
          <p14:tracePt t="91412" x="6929438" y="1687513"/>
          <p14:tracePt t="91429" x="6929438" y="1679575"/>
          <p14:tracePt t="91445" x="6911975" y="1679575"/>
          <p14:tracePt t="91462" x="6902450" y="1670050"/>
          <p14:tracePt t="91479" x="6902450" y="1660525"/>
          <p14:tracePt t="91495" x="6894513" y="1660525"/>
          <p14:tracePt t="91512" x="6875463" y="1652588"/>
          <p14:tracePt t="91529" x="6840538" y="1633538"/>
          <p14:tracePt t="91545" x="6823075" y="1625600"/>
          <p14:tracePt t="91562" x="6786563" y="1616075"/>
          <p14:tracePt t="91579" x="6742113" y="1608138"/>
          <p14:tracePt t="91595" x="6724650" y="1598613"/>
          <p14:tracePt t="91612" x="6670675" y="1571625"/>
          <p14:tracePt t="91629" x="6599238" y="1554163"/>
          <p14:tracePt t="91645" x="6572250" y="1544638"/>
          <p14:tracePt t="91662" x="6491288" y="1527175"/>
          <p14:tracePt t="91679" x="6402388" y="1517650"/>
          <p14:tracePt t="91695" x="6357938" y="1509713"/>
          <p14:tracePt t="91712" x="6242050" y="1490663"/>
          <p14:tracePt t="91729" x="6108700" y="1473200"/>
          <p14:tracePt t="91745" x="6062663" y="1465263"/>
          <p14:tracePt t="91762" x="5973763" y="1455738"/>
          <p14:tracePt t="91778" x="5894388" y="1446213"/>
          <p14:tracePt t="91795" x="5857875" y="1438275"/>
          <p14:tracePt t="91812" x="5786438" y="1438275"/>
          <p14:tracePt t="91829" x="5715000" y="1438275"/>
          <p14:tracePt t="91845" x="5670550" y="1438275"/>
          <p14:tracePt t="91862" x="5599113" y="1446213"/>
          <p14:tracePt t="91878" x="5518150" y="1465263"/>
          <p14:tracePt t="91895" x="5483225" y="1465263"/>
          <p14:tracePt t="91912" x="5402263" y="1490663"/>
          <p14:tracePt t="91929" x="5322888" y="1527175"/>
          <p14:tracePt t="91945" x="5276850" y="1544638"/>
          <p14:tracePt t="91962" x="5214938" y="1571625"/>
          <p14:tracePt t="91979" x="5170488" y="1589088"/>
          <p14:tracePt t="91995" x="5160963" y="1598613"/>
          <p14:tracePt t="92012" x="5143500" y="1608138"/>
          <p14:tracePt t="92028" x="5133975" y="1616075"/>
          <p14:tracePt t="92046" x="5126038" y="1625600"/>
          <p14:tracePt t="92062" x="5126038" y="1633538"/>
          <p14:tracePt t="92078" x="5116513" y="1643063"/>
          <p14:tracePt t="92096" x="5108575" y="1652588"/>
          <p14:tracePt t="92112" x="5108575" y="1660525"/>
          <p14:tracePt t="92128" x="5108575" y="1670050"/>
          <p14:tracePt t="92145" x="5108575" y="1679575"/>
          <p14:tracePt t="92162" x="5108575" y="1687513"/>
          <p14:tracePt t="92178" x="5108575" y="1697038"/>
          <p14:tracePt t="92195" x="5108575" y="1704975"/>
          <p14:tracePt t="92212" x="5108575" y="1714500"/>
          <p14:tracePt t="92245" x="5108575" y="1724025"/>
          <p14:tracePt t="92295" x="5116513" y="1724025"/>
          <p14:tracePt t="92305" x="5116513" y="1731963"/>
          <p14:tracePt t="92315" x="5126038" y="1731963"/>
          <p14:tracePt t="92335" x="5133975" y="1731963"/>
          <p14:tracePt t="92346" x="5133975" y="1741488"/>
          <p14:tracePt t="92362" x="5143500" y="1741488"/>
          <p14:tracePt t="92378" x="5153025" y="1751013"/>
          <p14:tracePt t="92395" x="5160963" y="1751013"/>
          <p14:tracePt t="92414" x="5170488" y="1751013"/>
          <p14:tracePt t="92444" x="5170488" y="1758950"/>
          <p14:tracePt t="92454" x="5180013" y="1758950"/>
          <p14:tracePt t="92484" x="5180013" y="1768475"/>
          <p14:tracePt t="92493" x="5187950" y="1768475"/>
          <p14:tracePt t="92513" x="5197475" y="1768475"/>
          <p14:tracePt t="92573" x="5205413" y="1768475"/>
          <p14:tracePt t="93426" x="5205413" y="1758950"/>
          <p14:tracePt t="93436" x="5187950" y="1751013"/>
          <p14:tracePt t="93448" x="5160963" y="1741488"/>
          <p14:tracePt t="93462" x="5143500" y="1731963"/>
          <p14:tracePt t="93479" x="5108575" y="1714500"/>
          <p14:tracePt t="93495" x="5062538" y="1704975"/>
          <p14:tracePt t="93512" x="5045075" y="1697038"/>
          <p14:tracePt t="93529" x="5010150" y="1679575"/>
          <p14:tracePt t="93545" x="4965700" y="1670050"/>
          <p14:tracePt t="93562" x="4946650" y="1660525"/>
          <p14:tracePt t="93579" x="4911725" y="1652588"/>
          <p14:tracePt t="93595" x="4848225" y="1625600"/>
          <p14:tracePt t="93612" x="4822825" y="1616075"/>
          <p14:tracePt t="93629" x="4759325" y="1589088"/>
          <p14:tracePt t="93645" x="4705350" y="1571625"/>
          <p14:tracePt t="93662" x="4687888" y="1571625"/>
          <p14:tracePt t="93679" x="4652963" y="1554163"/>
          <p14:tracePt t="93695" x="4608513" y="1544638"/>
          <p14:tracePt t="93712" x="4589463" y="1544638"/>
          <p14:tracePt t="93728" x="4562475" y="1527175"/>
          <p14:tracePt t="93745" x="4518025" y="1527175"/>
          <p14:tracePt t="93762" x="4491038" y="1527175"/>
          <p14:tracePt t="93779" x="4438650" y="1527175"/>
          <p14:tracePt t="93795" x="4384675" y="1527175"/>
          <p14:tracePt t="93812" x="4367213" y="1527175"/>
          <p14:tracePt t="93828" x="4330700" y="1536700"/>
          <p14:tracePt t="93845" x="4286250" y="1544638"/>
          <p14:tracePt t="93862" x="4268788" y="1554163"/>
          <p14:tracePt t="93879" x="4241800" y="1562100"/>
          <p14:tracePt t="93895" x="4232275" y="1581150"/>
          <p14:tracePt t="93912" x="4214813" y="1589088"/>
          <p14:tracePt t="93928" x="4197350" y="1608138"/>
          <p14:tracePt t="93945" x="4170363" y="1625600"/>
          <p14:tracePt t="93962" x="4133850" y="1643063"/>
          <p14:tracePt t="93979" x="4116388" y="1660525"/>
          <p14:tracePt t="93995" x="4062413" y="1704975"/>
          <p14:tracePt t="94012" x="4000500" y="1741488"/>
          <p14:tracePt t="94028" x="3983038" y="1758950"/>
          <p14:tracePt t="94045" x="3946525" y="1776413"/>
          <p14:tracePt t="94062" x="3929063" y="1785938"/>
          <p14:tracePt t="94078" x="3919538" y="1795463"/>
          <p14:tracePt t="94095" x="3911600" y="1795463"/>
          <p14:tracePt t="94112" x="3902075" y="1795463"/>
          <p14:tracePt t="94240" x="3911600" y="1795463"/>
          <p14:tracePt t="94250" x="3919538" y="1785938"/>
          <p14:tracePt t="94269" x="3919538" y="1776413"/>
          <p14:tracePt t="94281" x="3929063" y="1776413"/>
          <p14:tracePt t="94295" x="3929063" y="1768475"/>
          <p14:tracePt t="94312" x="3938588" y="1758950"/>
          <p14:tracePt t="94329" x="3956050" y="1751013"/>
          <p14:tracePt t="94345" x="3956050" y="1741488"/>
          <p14:tracePt t="94362" x="3973513" y="1724025"/>
          <p14:tracePt t="94379" x="4000500" y="1714500"/>
          <p14:tracePt t="94395" x="4010025" y="1704975"/>
          <p14:tracePt t="94412" x="4044950" y="1697038"/>
          <p14:tracePt t="94429" x="4081463" y="1679575"/>
          <p14:tracePt t="94445" x="4098925" y="1679575"/>
          <p14:tracePt t="94462" x="4160838" y="1652588"/>
          <p14:tracePt t="94479" x="4241800" y="1625600"/>
          <p14:tracePt t="94495" x="4276725" y="1616075"/>
          <p14:tracePt t="94512" x="4348163" y="1589088"/>
          <p14:tracePt t="94528" x="4394200" y="1581150"/>
          <p14:tracePt t="94545" x="4411663" y="1571625"/>
          <p14:tracePt t="94562" x="4465638" y="1554163"/>
          <p14:tracePt t="94578" x="4554538" y="1544638"/>
          <p14:tracePt t="94595" x="4608513" y="1536700"/>
          <p14:tracePt t="94612" x="4705350" y="1517650"/>
          <p14:tracePt t="94628" x="4803775" y="1517650"/>
          <p14:tracePt t="94645" x="4857750" y="1517650"/>
          <p14:tracePt t="94662" x="4956175" y="1517650"/>
          <p14:tracePt t="94678" x="5027613" y="1527175"/>
          <p14:tracePt t="94695" x="5054600" y="1527175"/>
          <p14:tracePt t="94712" x="5089525" y="1544638"/>
          <p14:tracePt t="94728" x="5133975" y="1554163"/>
          <p14:tracePt t="94745" x="5153025" y="1562100"/>
          <p14:tracePt t="94762" x="5187950" y="1581150"/>
          <p14:tracePt t="94778" x="5214938" y="1598613"/>
          <p14:tracePt t="94795" x="5224463" y="1608138"/>
          <p14:tracePt t="94812" x="5232400" y="1608138"/>
          <p14:tracePt t="94828" x="5241925" y="1625600"/>
          <p14:tracePt t="94845" x="5251450" y="1633538"/>
          <p14:tracePt t="94862" x="5259388" y="1652588"/>
          <p14:tracePt t="94878" x="5268913" y="1679575"/>
          <p14:tracePt t="94895" x="5286375" y="1704975"/>
          <p14:tracePt t="94912" x="5286375" y="1714500"/>
          <p14:tracePt t="94928" x="5295900" y="1724025"/>
          <p14:tracePt t="94945" x="5295900" y="1731963"/>
          <p14:tracePt t="94962" x="5295900" y="1741488"/>
          <p14:tracePt t="94978" x="5303838" y="1751013"/>
          <p14:tracePt t="94995" x="5313363" y="1758950"/>
          <p14:tracePt t="95054" x="5313363" y="1768475"/>
          <p14:tracePt t="97804" x="5313363" y="1758950"/>
          <p14:tracePt t="97824" x="5313363" y="1751013"/>
          <p14:tracePt t="97873" x="5322888" y="1751013"/>
          <p14:tracePt t="97883" x="5322888" y="1741488"/>
          <p14:tracePt t="97932" x="5330825" y="1741488"/>
          <p14:tracePt t="97952" x="5340350" y="1741488"/>
          <p14:tracePt t="97962" x="5348288" y="1741488"/>
          <p14:tracePt t="97982" x="5357813" y="1741488"/>
          <p14:tracePt t="97992" x="5357813" y="1731963"/>
          <p14:tracePt t="98002" x="5367338" y="1731963"/>
          <p14:tracePt t="98022" x="5375275" y="1731963"/>
          <p14:tracePt t="98042" x="5384800" y="1731963"/>
          <p14:tracePt t="98051" x="5394325" y="1724025"/>
          <p14:tracePt t="98071" x="5402263" y="1724025"/>
          <p14:tracePt t="98092" x="5411788" y="1724025"/>
          <p14:tracePt t="98112" x="5419725" y="1724025"/>
          <p14:tracePt t="98121" x="5429250" y="1724025"/>
          <p14:tracePt t="98141" x="5438775" y="1724025"/>
          <p14:tracePt t="98161" x="5446713" y="1724025"/>
          <p14:tracePt t="98181" x="5456238" y="1724025"/>
          <p14:tracePt t="98190" x="5465763" y="1724025"/>
          <p14:tracePt t="98211" x="5473700" y="1724025"/>
          <p14:tracePt t="98231" x="5483225" y="1724025"/>
          <p14:tracePt t="98240" x="5483225" y="1731963"/>
          <p14:tracePt t="98250" x="5491163" y="1731963"/>
          <p14:tracePt t="98262" x="5500688" y="1731963"/>
          <p14:tracePt t="98278" x="5500688" y="1741488"/>
          <p14:tracePt t="98295" x="5510213" y="1751013"/>
          <p14:tracePt t="98312" x="5510213" y="1758950"/>
          <p14:tracePt t="98331" x="5518150" y="1768475"/>
          <p14:tracePt t="98360" x="5518150" y="1776413"/>
          <p14:tracePt t="98369" x="5527675" y="1776413"/>
          <p14:tracePt t="98380" x="5527675" y="1785938"/>
          <p14:tracePt t="98395" x="5537200" y="1795463"/>
          <p14:tracePt t="98412" x="5545138" y="1839913"/>
          <p14:tracePt t="98428" x="5562600" y="1874838"/>
          <p14:tracePt t="98445" x="5562600" y="1893888"/>
          <p14:tracePt t="98461" x="5572125" y="1938338"/>
          <p14:tracePt t="98478" x="5581650" y="1973263"/>
          <p14:tracePt t="98495" x="5581650" y="1990725"/>
          <p14:tracePt t="98512" x="5581650" y="2027238"/>
          <p14:tracePt t="98528" x="5581650" y="2071688"/>
          <p14:tracePt t="98545" x="5581650" y="2089150"/>
          <p14:tracePt t="98562" x="5581650" y="2125663"/>
          <p14:tracePt t="98578" x="5581650" y="2160588"/>
          <p14:tracePt t="98595" x="5581650" y="2187575"/>
          <p14:tracePt t="98612" x="5581650" y="2224088"/>
          <p14:tracePt t="98628" x="5572125" y="2251075"/>
          <p14:tracePt t="98645" x="5562600" y="2268538"/>
          <p14:tracePt t="98662" x="5554663" y="2286000"/>
          <p14:tracePt t="98678" x="5545138" y="2295525"/>
          <p14:tracePt t="98695" x="5537200" y="2295525"/>
          <p14:tracePt t="98711" x="5527675" y="2312988"/>
          <p14:tracePt t="98728" x="5518150" y="2312988"/>
          <p14:tracePt t="98745" x="5510213" y="2312988"/>
          <p14:tracePt t="98761" x="5500688" y="2322513"/>
          <p14:tracePt t="98778" x="5491163" y="2322513"/>
          <p14:tracePt t="98795" x="5483225" y="2322513"/>
          <p14:tracePt t="98812" x="5473700" y="2322513"/>
          <p14:tracePt t="98828" x="5465763" y="2322513"/>
          <p14:tracePt t="98845" x="5456238" y="2322513"/>
          <p14:tracePt t="98861" x="5446713" y="2312988"/>
          <p14:tracePt t="98878" x="5438775" y="2286000"/>
          <p14:tracePt t="98895" x="5429250" y="2276475"/>
          <p14:tracePt t="98912" x="5419725" y="2241550"/>
          <p14:tracePt t="98928" x="5402263" y="2197100"/>
          <p14:tracePt t="98945" x="5394325" y="2160588"/>
          <p14:tracePt t="98961" x="5384800" y="2143125"/>
          <p14:tracePt t="98978" x="5375275" y="2098675"/>
          <p14:tracePt t="98995" x="5367338" y="2062163"/>
          <p14:tracePt t="99012" x="5367338" y="2044700"/>
          <p14:tracePt t="99028" x="5357813" y="2000250"/>
          <p14:tracePt t="99045" x="5357813" y="1973263"/>
          <p14:tracePt t="99062" x="5357813" y="1965325"/>
          <p14:tracePt t="99078" x="5357813" y="1955800"/>
          <p14:tracePt t="99095" x="5357813" y="1946275"/>
          <p14:tracePt t="99128" x="5357813" y="1938338"/>
          <p14:tracePt t="99145" x="5357813" y="1919288"/>
          <p14:tracePt t="99178" x="5367338" y="1911350"/>
          <p14:tracePt t="99195" x="5375275" y="1901825"/>
          <p14:tracePt t="99212" x="5384800" y="1893888"/>
          <p14:tracePt t="99228" x="5394325" y="1884363"/>
          <p14:tracePt t="99245" x="5402263" y="1874838"/>
          <p14:tracePt t="99262" x="5411788" y="1866900"/>
          <p14:tracePt t="99278" x="5419725" y="1857375"/>
          <p14:tracePt t="99295" x="5429250" y="1847850"/>
          <p14:tracePt t="99312" x="5429250" y="1839913"/>
          <p14:tracePt t="99328" x="5438775" y="1830388"/>
          <p14:tracePt t="99345" x="5456238" y="1830388"/>
          <p14:tracePt t="99362" x="5465763" y="1822450"/>
          <p14:tracePt t="99378" x="5465763" y="1812925"/>
          <p14:tracePt t="99395" x="5473700" y="1812925"/>
          <p14:tracePt t="99412" x="5491163" y="1803400"/>
          <p14:tracePt t="99445" x="5500688" y="1803400"/>
          <p14:tracePt t="99462" x="5510213" y="1795463"/>
          <p14:tracePt t="99478" x="5518150" y="1795463"/>
          <p14:tracePt t="99481" x="5527675" y="1795463"/>
          <p14:tracePt t="99501" x="5537200" y="1795463"/>
          <p14:tracePt t="99521" x="5545138" y="1795463"/>
          <p14:tracePt t="99560" x="5554663" y="1795463"/>
          <p14:tracePt t="99580" x="5562600" y="1795463"/>
          <p14:tracePt t="99621" x="5572125" y="1795463"/>
          <p14:tracePt t="99670" x="5581650" y="1795463"/>
          <p14:tracePt t="99689" x="5581650" y="1803400"/>
          <p14:tracePt t="99730" x="5581650" y="1812925"/>
          <p14:tracePt t="99739" x="5589588" y="1822450"/>
          <p14:tracePt t="99760" x="5599113" y="1830388"/>
          <p14:tracePt t="99779" x="5608638" y="1839913"/>
          <p14:tracePt t="99799" x="5616575" y="1847850"/>
          <p14:tracePt t="99808" x="5616575" y="1857375"/>
          <p14:tracePt t="99819" x="5634038" y="1866900"/>
          <p14:tracePt t="99829" x="5634038" y="1874838"/>
          <p14:tracePt t="99845" x="5653088" y="1893888"/>
          <p14:tracePt t="99861" x="5661025" y="1911350"/>
          <p14:tracePt t="99878" x="5670550" y="1919288"/>
          <p14:tracePt t="99911" x="5680075" y="1928813"/>
          <p14:tracePt t="99928" x="5688013" y="1946275"/>
          <p14:tracePt t="99961" x="5697538" y="1955800"/>
          <p14:tracePt t="99978" x="5697538" y="1965325"/>
          <p14:tracePt t="99995" x="5705475" y="1973263"/>
          <p14:tracePt t="100011" x="5705475" y="1982788"/>
          <p14:tracePt t="100028" x="5705475" y="1990725"/>
          <p14:tracePt t="100045" x="5715000" y="2000250"/>
          <p14:tracePt t="100062" x="5715000" y="2009775"/>
          <p14:tracePt t="100078" x="5715000" y="2017713"/>
          <p14:tracePt t="100095" x="5715000" y="2027238"/>
          <p14:tracePt t="100112" x="5715000" y="2036763"/>
          <p14:tracePt t="100128" x="5715000" y="2044700"/>
          <p14:tracePt t="100145" x="5715000" y="2054225"/>
          <p14:tracePt t="100162" x="5715000" y="2062163"/>
          <p14:tracePt t="100178" x="5715000" y="2071688"/>
          <p14:tracePt t="100195" x="5705475" y="2081213"/>
          <p14:tracePt t="100211" x="5705475" y="2089150"/>
          <p14:tracePt t="100228" x="5697538" y="2098675"/>
          <p14:tracePt t="100245" x="5688013" y="2108200"/>
          <p14:tracePt t="100278" x="5680075" y="2125663"/>
          <p14:tracePt t="100295" x="5670550" y="2133600"/>
          <p14:tracePt t="100312" x="5661025" y="2143125"/>
          <p14:tracePt t="100328" x="5653088" y="2152650"/>
          <p14:tracePt t="100345" x="5643563" y="2160588"/>
          <p14:tracePt t="100361" x="5634038" y="2160588"/>
          <p14:tracePt t="100378" x="5626100" y="2170113"/>
          <p14:tracePt t="100395" x="5616575" y="2170113"/>
          <p14:tracePt t="100411" x="5608638" y="2170113"/>
          <p14:tracePt t="100428" x="5599113" y="2170113"/>
          <p14:tracePt t="100445" x="5589588" y="2170113"/>
          <p14:tracePt t="100478" x="5581650" y="2170113"/>
          <p14:tracePt t="100504" x="5572125" y="2170113"/>
          <p14:tracePt t="100543" x="5562600" y="2170113"/>
          <p14:tracePt t="100583" x="5554663" y="2170113"/>
          <p14:tracePt t="100603" x="5545138" y="2170113"/>
          <p14:tracePt t="100642" x="5537200" y="2160588"/>
          <p14:tracePt t="100653" x="5537200" y="2152650"/>
          <p14:tracePt t="100672" x="5537200" y="2143125"/>
          <p14:tracePt t="100692" x="5527675" y="2133600"/>
          <p14:tracePt t="100712" x="5527675" y="2125663"/>
          <p14:tracePt t="100731" x="5518150" y="2116138"/>
          <p14:tracePt t="100742" x="5518150" y="2108200"/>
          <p14:tracePt t="100752" x="5510213" y="2108200"/>
          <p14:tracePt t="100762" x="5510213" y="2098675"/>
          <p14:tracePt t="100781" x="5510213" y="2089150"/>
          <p14:tracePt t="100795" x="5500688" y="2089150"/>
          <p14:tracePt t="100811" x="5500688" y="2071688"/>
          <p14:tracePt t="100845" x="5491163" y="2054225"/>
          <p14:tracePt t="100861" x="5483225" y="2017713"/>
          <p14:tracePt t="100878" x="5483225" y="2000250"/>
          <p14:tracePt t="100895" x="5483225" y="1946275"/>
          <p14:tracePt t="100911" x="5483225" y="1893888"/>
          <p14:tracePt t="100928" x="5483225" y="1874838"/>
          <p14:tracePt t="100945" x="5483225" y="1830388"/>
          <p14:tracePt t="100961" x="5483225" y="1795463"/>
          <p14:tracePt t="100978" x="5483225" y="1785938"/>
          <p14:tracePt t="100981" x="5483225" y="1776413"/>
          <p14:tracePt t="100995" x="5483225" y="1768475"/>
          <p14:tracePt t="101012" x="5483225" y="1758950"/>
          <p14:tracePt t="101030" x="5483225" y="1751013"/>
          <p14:tracePt t="101050" x="5483225" y="1741488"/>
          <p14:tracePt t="101061" x="5483225" y="1731963"/>
          <p14:tracePt t="101080" x="5483225" y="1724025"/>
          <p14:tracePt t="101095" x="5491163" y="1724025"/>
          <p14:tracePt t="101112" x="5500688" y="1714500"/>
          <p14:tracePt t="101128" x="5510213" y="1697038"/>
          <p14:tracePt t="101145" x="5518150" y="1697038"/>
          <p14:tracePt t="101161" x="5527675" y="1687513"/>
          <p14:tracePt t="101178" x="5537200" y="1687513"/>
          <p14:tracePt t="101195" x="5545138" y="1687513"/>
          <p14:tracePt t="101211" x="5554663" y="1687513"/>
          <p14:tracePt t="101228" x="5562600" y="1687513"/>
          <p14:tracePt t="101245" x="5572125" y="1687513"/>
          <p14:tracePt t="101262" x="5581650" y="1687513"/>
          <p14:tracePt t="101278" x="5589588" y="1687513"/>
          <p14:tracePt t="101311" x="5608638" y="1687513"/>
          <p14:tracePt t="101328" x="5616575" y="1687513"/>
          <p14:tracePt t="101361" x="5626100" y="1687513"/>
          <p14:tracePt t="101378" x="5626100" y="1697038"/>
          <p14:tracePt t="101395" x="5626100" y="1704975"/>
          <p14:tracePt t="101411" x="5634038" y="1714500"/>
          <p14:tracePt t="101428" x="5643563" y="1724025"/>
          <p14:tracePt t="101445" x="5653088" y="1731963"/>
          <p14:tracePt t="101461" x="5653088" y="1741488"/>
          <p14:tracePt t="101478" x="5653088" y="1751013"/>
          <p14:tracePt t="101496" x="5661025" y="1758950"/>
          <p14:tracePt t="101511" x="5661025" y="1768475"/>
          <p14:tracePt t="101528" x="5680075" y="1812925"/>
          <p14:tracePt t="101545" x="5688013" y="1839913"/>
          <p14:tracePt t="101562" x="5697538" y="1847850"/>
          <p14:tracePt t="101578" x="5705475" y="1866900"/>
          <p14:tracePt t="101595" x="5715000" y="1893888"/>
          <p14:tracePt t="101611" x="5724525" y="1911350"/>
          <p14:tracePt t="101628" x="5732463" y="1955800"/>
          <p14:tracePt t="101645" x="5741988" y="1990725"/>
          <p14:tracePt t="101661" x="5741988" y="2000250"/>
          <p14:tracePt t="101678" x="5751513" y="2027238"/>
          <p14:tracePt t="101695" x="5751513" y="2036763"/>
          <p14:tracePt t="101711" x="5751513" y="2044700"/>
          <p14:tracePt t="101728" x="5751513" y="2054225"/>
          <p14:tracePt t="101745" x="5751513" y="2062163"/>
          <p14:tracePt t="101778" x="5751513" y="2081213"/>
          <p14:tracePt t="101795" x="5751513" y="2089150"/>
          <p14:tracePt t="101828" x="5751513" y="2098675"/>
          <p14:tracePt t="101845" x="5741988" y="2116138"/>
          <p14:tracePt t="101862" x="5741988" y="2125663"/>
          <p14:tracePt t="101878" x="5724525" y="2143125"/>
          <p14:tracePt t="101895" x="5705475" y="2170113"/>
          <p14:tracePt t="101911" x="5697538" y="2170113"/>
          <p14:tracePt t="101928" x="5688013" y="2179638"/>
          <p14:tracePt t="101945" x="5680075" y="2179638"/>
          <p14:tracePt t="101961" x="5670550" y="2179638"/>
          <p14:tracePt t="101978" x="5661025" y="2179638"/>
          <p14:tracePt t="101995" x="5653088" y="2179638"/>
          <p14:tracePt t="102011" x="5643563" y="2179638"/>
          <p14:tracePt t="102028" x="5634038" y="2179638"/>
          <p14:tracePt t="102045" x="5626100" y="2179638"/>
          <p14:tracePt t="102062" x="5616575" y="2179638"/>
          <p14:tracePt t="102078" x="5608638" y="2179638"/>
          <p14:tracePt t="102101" x="5599113" y="2179638"/>
          <p14:tracePt t="102121" x="5589588" y="2179638"/>
          <p14:tracePt t="102150" x="5581650" y="2179638"/>
          <p14:tracePt t="102170" x="5572125" y="2170113"/>
          <p14:tracePt t="102200" x="5572125" y="2160588"/>
          <p14:tracePt t="102230" x="5572125" y="2152650"/>
          <p14:tracePt t="102239" x="5562600" y="2152650"/>
          <p14:tracePt t="102250" x="5562600" y="2143125"/>
          <p14:tracePt t="102269" x="5562600" y="2133600"/>
          <p14:tracePt t="102281" x="5562600" y="2125663"/>
          <p14:tracePt t="102299" x="5562600" y="2116138"/>
          <p14:tracePt t="102319" x="5562600" y="2108200"/>
          <p14:tracePt t="102329" x="5562600" y="2098675"/>
          <p14:tracePt t="102345" x="5562600" y="2089150"/>
          <p14:tracePt t="102361" x="5562600" y="2081213"/>
          <p14:tracePt t="102378" x="5562600" y="2062163"/>
          <p14:tracePt t="102411" x="5562600" y="2054225"/>
          <p14:tracePt t="102428" x="5562600" y="2044700"/>
          <p14:tracePt t="102445" x="5562600" y="2036763"/>
          <p14:tracePt t="102461" x="5562600" y="2009775"/>
          <p14:tracePt t="102478" x="5562600" y="1965325"/>
          <p14:tracePt t="102495" x="5572125" y="1938338"/>
          <p14:tracePt t="102511" x="5581650" y="1893888"/>
          <p14:tracePt t="102528" x="5589588" y="1857375"/>
          <p14:tracePt t="102545" x="5599113" y="1830388"/>
          <p14:tracePt t="102561" x="5608638" y="1803400"/>
          <p14:tracePt t="102578" x="5616575" y="1795463"/>
          <p14:tracePt t="102595" x="5626100" y="1785938"/>
          <p14:tracePt t="102611" x="5634038" y="1785938"/>
          <p14:tracePt t="102628" x="5643563" y="1776413"/>
          <p14:tracePt t="102645" x="5653088" y="1776413"/>
          <p14:tracePt t="102661" x="5661025" y="1776413"/>
          <p14:tracePt t="102678" x="5670550" y="1776413"/>
          <p14:tracePt t="102711" x="5680075" y="1785938"/>
          <p14:tracePt t="102728" x="5688013" y="1795463"/>
          <p14:tracePt t="102745" x="5697538" y="1812925"/>
          <p14:tracePt t="102778" x="5705475" y="1822450"/>
          <p14:tracePt t="102795" x="5715000" y="1830388"/>
          <p14:tracePt t="102812" x="5715000" y="1839913"/>
          <p14:tracePt t="102828" x="5715000" y="1847850"/>
          <p14:tracePt t="102845" x="5724525" y="1857375"/>
          <p14:tracePt t="102861" x="5724525" y="1866900"/>
          <p14:tracePt t="102878" x="5724525" y="1874838"/>
          <p14:tracePt t="102895" x="5724525" y="1884363"/>
          <p14:tracePt t="102911" x="5724525" y="1893888"/>
          <p14:tracePt t="102928" x="5724525" y="1901825"/>
          <p14:tracePt t="102945" x="5724525" y="1911350"/>
          <p14:tracePt t="102962" x="5724525" y="1919288"/>
          <p14:tracePt t="102978" x="5715000" y="1928813"/>
          <p14:tracePt t="102995" x="5705475" y="1938338"/>
          <p14:tracePt t="103011" x="5697538" y="1938338"/>
          <p14:tracePt t="103028" x="5697538" y="1955800"/>
          <p14:tracePt t="103045" x="5688013" y="1955800"/>
          <p14:tracePt t="103061" x="5680075" y="1955800"/>
          <p14:tracePt t="103078" x="5670550" y="1965325"/>
          <p14:tracePt t="103095" x="5661025" y="1965325"/>
          <p14:tracePt t="103112" x="5661025" y="1973263"/>
          <p14:tracePt t="103128" x="5653088" y="1973263"/>
          <p14:tracePt t="103161" x="5643563" y="1973263"/>
          <p14:tracePt t="103182" x="5634038" y="1973263"/>
          <p14:tracePt t="103242" x="5634038" y="1982788"/>
          <p14:tracePt t="103251" x="5626100" y="1982788"/>
          <p14:tracePt t="103262" x="5626100" y="1990725"/>
          <p14:tracePt t="103281" x="5616575" y="1990725"/>
          <p14:tracePt t="103295" x="5616575" y="2000250"/>
          <p14:tracePt t="103311" x="5599113" y="2009775"/>
          <p14:tracePt t="103345" x="5589588" y="2027238"/>
          <p14:tracePt t="103361" x="5581650" y="2027238"/>
          <p14:tracePt t="104114" x="5581650" y="2017713"/>
          <p14:tracePt t="104352" x="5589588" y="2017713"/>
          <p14:tracePt t="104391" x="5599113" y="2017713"/>
          <p14:tracePt t="104401" x="5608638" y="2044700"/>
          <p14:tracePt t="104412" x="5626100" y="2081213"/>
          <p14:tracePt t="104428" x="5643563" y="2133600"/>
          <p14:tracePt t="104445" x="5705475" y="2295525"/>
          <p14:tracePt t="104461" x="5768975" y="2482850"/>
          <p14:tracePt t="104478" x="5803900" y="2554288"/>
          <p14:tracePt t="104481" x="5830888" y="2633663"/>
          <p14:tracePt t="104495" x="5848350" y="2679700"/>
          <p14:tracePt t="104511" x="5857875" y="2732088"/>
          <p14:tracePt t="104528" x="5857875" y="2741613"/>
          <p14:tracePt t="104545" x="5867400" y="2751138"/>
          <p14:tracePt t="104561" x="5875338" y="2759075"/>
          <p14:tracePt t="104578" x="5875338" y="2768600"/>
          <p14:tracePt t="105155" x="5875338" y="2776538"/>
          <p14:tracePt t="105176" x="5884863" y="2795588"/>
          <p14:tracePt t="105185" x="5894388" y="2822575"/>
          <p14:tracePt t="105196" x="5902325" y="2847975"/>
          <p14:tracePt t="105211" x="5919788" y="2874963"/>
          <p14:tracePt t="105228" x="5965825" y="2938463"/>
          <p14:tracePt t="105245" x="5991225" y="2982913"/>
          <p14:tracePt t="105261" x="6000750" y="3000375"/>
          <p14:tracePt t="105278" x="6010275" y="3027363"/>
          <p14:tracePt t="105295" x="6018213" y="3036888"/>
          <p14:tracePt t="105311" x="6027738" y="3036888"/>
          <p14:tracePt t="105328" x="6037263" y="3044825"/>
          <p14:tracePt t="105345" x="6037263" y="3062288"/>
          <p14:tracePt t="105361" x="6045200" y="3062288"/>
          <p14:tracePt t="105378" x="6045200" y="3071813"/>
          <p14:tracePt t="105395" x="6054725" y="3081338"/>
          <p14:tracePt t="105424" x="6054725" y="3089275"/>
          <p14:tracePt t="105433" x="6062663" y="3089275"/>
          <p14:tracePt t="105444" x="6062663" y="3098800"/>
          <p14:tracePt t="105461" x="6072188" y="3108325"/>
          <p14:tracePt t="105478" x="6072188" y="3116263"/>
          <p14:tracePt t="105495" x="6081713" y="3125788"/>
          <p14:tracePt t="105513" x="6081713" y="3133725"/>
          <p14:tracePt t="105528" x="6081713" y="3143250"/>
          <p14:tracePt t="105545" x="6089650" y="3152775"/>
          <p14:tracePt t="105561" x="6099175" y="3160713"/>
          <p14:tracePt t="105578" x="6108700" y="3160713"/>
          <p14:tracePt t="105595" x="6108700" y="3179763"/>
          <p14:tracePt t="105611" x="6116638" y="3187700"/>
          <p14:tracePt t="105645" x="6116638" y="3197225"/>
          <p14:tracePt t="105780" x="6126163" y="3197225"/>
          <p14:tracePt t="105820" x="6126163" y="3205163"/>
          <p14:tracePt t="105869" x="6126163" y="3214688"/>
          <p14:tracePt t="105919" x="6126163" y="3224213"/>
          <p14:tracePt t="105939" x="6134100" y="3224213"/>
          <p14:tracePt t="105949" x="6143625" y="3232150"/>
          <p14:tracePt t="105969" x="6153150" y="3241675"/>
          <p14:tracePt t="105978" x="6153150" y="3251200"/>
          <p14:tracePt t="105988" x="6161088" y="3251200"/>
          <p14:tracePt t="105998" x="6161088" y="3259138"/>
          <p14:tracePt t="106012" x="6170613" y="3259138"/>
          <p14:tracePt t="106028" x="6170613" y="3268663"/>
          <p14:tracePt t="106045" x="6170613" y="3276600"/>
          <p14:tracePt t="106061" x="6180138" y="3286125"/>
          <p14:tracePt t="106078" x="6188075" y="3295650"/>
          <p14:tracePt t="106305" x="6188075" y="3303588"/>
          <p14:tracePt t="106365" x="6188075" y="3313113"/>
          <p14:tracePt t="106385" x="6188075" y="3322638"/>
          <p14:tracePt t="106425" x="6180138" y="3330575"/>
          <p14:tracePt t="106445" x="6170613" y="3330575"/>
          <p14:tracePt t="106464" x="6161088" y="3340100"/>
          <p14:tracePt t="106484" x="6153150" y="3340100"/>
          <p14:tracePt t="106504" x="6143625" y="3348038"/>
          <p14:tracePt t="106514" x="6134100" y="3348038"/>
          <p14:tracePt t="106534" x="6126163" y="3348038"/>
          <p14:tracePt t="106544" x="6126163" y="3357563"/>
          <p14:tracePt t="106564" x="6116638" y="3367088"/>
          <p14:tracePt t="106613" x="6108700" y="3367088"/>
          <p14:tracePt t="106642" x="6099175" y="3367088"/>
          <p14:tracePt t="106692" x="6099175" y="3375025"/>
          <p14:tracePt t="106712" x="6089650" y="3375025"/>
          <p14:tracePt t="106742" x="6089650" y="3384550"/>
          <p14:tracePt t="106752" x="6081713" y="3384550"/>
          <p14:tracePt t="106781" x="6081713" y="3394075"/>
          <p14:tracePt t="106791" x="6072188" y="3394075"/>
          <p14:tracePt t="106801" x="6072188" y="3402013"/>
          <p14:tracePt t="106812" x="6062663" y="3402013"/>
          <p14:tracePt t="106881" x="6054725" y="3411538"/>
          <p14:tracePt t="106920" x="6054725" y="3419475"/>
          <p14:tracePt t="107000" x="6054725" y="3429000"/>
          <p14:tracePt t="107119" x="6054725" y="3438525"/>
          <p14:tracePt t="107208" x="6054725" y="3446463"/>
          <p14:tracePt t="107257" x="6045200" y="3446463"/>
          <p14:tracePt t="107267" x="6045200" y="3455988"/>
          <p14:tracePt t="107307" x="6045200" y="3465513"/>
          <p14:tracePt t="107317" x="6037263" y="3465513"/>
          <p14:tracePt t="107328" x="6037263" y="3473450"/>
          <p14:tracePt t="107367" x="6037263" y="3482975"/>
          <p14:tracePt t="107792" x="6027738" y="3482975"/>
          <p14:tracePt t="107892" x="6018213" y="3482975"/>
          <p14:tracePt t="107932" x="6010275" y="3490913"/>
          <p14:tracePt t="107951" x="6010275" y="3500438"/>
          <p14:tracePt t="107962" x="6000750" y="3509963"/>
          <p14:tracePt t="107972" x="5991225" y="3517900"/>
          <p14:tracePt t="107981" x="5973763" y="3527425"/>
          <p14:tracePt t="107995" x="5956300" y="3536950"/>
          <p14:tracePt t="108011" x="5919788" y="3562350"/>
          <p14:tracePt t="108028" x="5875338" y="3581400"/>
          <p14:tracePt t="108044" x="5795963" y="3608388"/>
          <p14:tracePt t="108061" x="5697538" y="3625850"/>
          <p14:tracePt t="108078" x="5653088" y="3633788"/>
          <p14:tracePt t="108095" x="5537200" y="3652838"/>
          <p14:tracePt t="108111" x="5402263" y="3670300"/>
          <p14:tracePt t="108128" x="5322888" y="3679825"/>
          <p14:tracePt t="108144" x="5133975" y="3687763"/>
          <p14:tracePt t="108161" x="4965700" y="3687763"/>
          <p14:tracePt t="108178" x="4875213" y="3687763"/>
          <p14:tracePt t="108194" x="4732338" y="3687763"/>
          <p14:tracePt t="108211" x="4581525" y="3687763"/>
          <p14:tracePt t="108228" x="4473575" y="3687763"/>
          <p14:tracePt t="108244" x="4232275" y="3679825"/>
          <p14:tracePt t="108261" x="3973513" y="3660775"/>
          <p14:tracePt t="108278" x="3714750" y="3660775"/>
          <p14:tracePt t="108294" x="3581400" y="3652838"/>
          <p14:tracePt t="108311" x="3322638" y="3652838"/>
          <p14:tracePt t="108328" x="3062288" y="3652838"/>
          <p14:tracePt t="108345" x="2938463" y="3652838"/>
          <p14:tracePt t="108361" x="2732088" y="3652838"/>
          <p14:tracePt t="108378" x="2554288" y="3652838"/>
          <p14:tracePt t="108395" x="2473325" y="3652838"/>
          <p14:tracePt t="108411" x="2347913" y="3652838"/>
          <p14:tracePt t="108428" x="2303463" y="3652838"/>
          <p14:tracePt t="108775" x="2295525" y="3652838"/>
          <p14:tracePt t="108796" x="2276475" y="3652838"/>
          <p14:tracePt t="108804" x="2241550" y="3652838"/>
          <p14:tracePt t="108815" x="2187575" y="3652838"/>
          <p14:tracePt t="108828" x="2116138" y="3652838"/>
          <p14:tracePt t="108845" x="1919288" y="3670300"/>
          <p14:tracePt t="108861" x="1812925" y="3679825"/>
          <p14:tracePt t="108878" x="1571625" y="3687763"/>
          <p14:tracePt t="108894" x="1384300" y="3697288"/>
          <p14:tracePt t="108911" x="1312863" y="3705225"/>
          <p14:tracePt t="108928" x="1187450" y="3705225"/>
          <p14:tracePt t="108945" x="1116013" y="3705225"/>
          <p14:tracePt t="108961" x="1098550" y="3705225"/>
          <p14:tracePt t="108978" x="1071563" y="3705225"/>
          <p14:tracePt t="108994" x="1062038" y="3705225"/>
          <p14:tracePt t="109011" x="1054100" y="3705225"/>
          <p14:tracePt t="109231" x="1071563" y="3705225"/>
          <p14:tracePt t="109241" x="1089025" y="3705225"/>
          <p14:tracePt t="109250" x="1116013" y="3705225"/>
          <p14:tracePt t="109261" x="1152525" y="3697288"/>
          <p14:tracePt t="109278" x="1204913" y="3697288"/>
          <p14:tracePt t="109294" x="1339850" y="3679825"/>
          <p14:tracePt t="109311" x="1536700" y="3652838"/>
          <p14:tracePt t="109328" x="1660525" y="3643313"/>
          <p14:tracePt t="109345" x="1919288" y="3625850"/>
          <p14:tracePt t="109361" x="2303463" y="3616325"/>
          <p14:tracePt t="109378" x="2527300" y="3598863"/>
          <p14:tracePt t="109395" x="3000375" y="3589338"/>
          <p14:tracePt t="109411" x="3295650" y="3589338"/>
          <p14:tracePt t="109428" x="3402013" y="3589338"/>
          <p14:tracePt t="109444" x="3571875" y="3589338"/>
          <p14:tracePt t="109461" x="3652838" y="3589338"/>
          <p14:tracePt t="109478" x="3705225" y="3581400"/>
          <p14:tracePt t="109495" x="3724275" y="3581400"/>
          <p14:tracePt t="109511" x="3751263" y="3581400"/>
          <p14:tracePt t="109528" x="3759200" y="3581400"/>
          <p14:tracePt t="109544" x="3768725" y="3581400"/>
          <p14:tracePt t="109561" x="3776663" y="3581400"/>
          <p14:tracePt t="109578" x="3786188" y="3581400"/>
          <p14:tracePt t="109595" x="3795713" y="3581400"/>
          <p14:tracePt t="109628" x="3803650" y="3581400"/>
          <p14:tracePt t="109667" x="3813175" y="3581400"/>
          <p14:tracePt t="109708" x="3822700" y="3581400"/>
          <p14:tracePt t="110262" x="3822700" y="3571875"/>
          <p14:tracePt t="110282" x="3813175" y="3554413"/>
          <p14:tracePt t="110292" x="3813175" y="3536950"/>
          <p14:tracePt t="110302" x="3803650" y="3517900"/>
          <p14:tracePt t="110312" x="3795713" y="3490913"/>
          <p14:tracePt t="110328" x="3786188" y="3473450"/>
          <p14:tracePt t="110345" x="3776663" y="3438525"/>
          <p14:tracePt t="110362" x="3768725" y="3394075"/>
          <p14:tracePt t="110378" x="3768725" y="3375025"/>
          <p14:tracePt t="110394" x="3759200" y="3340100"/>
          <p14:tracePt t="110411" x="3759200" y="3295650"/>
          <p14:tracePt t="110428" x="3759200" y="3268663"/>
          <p14:tracePt t="110444" x="3759200" y="3214688"/>
          <p14:tracePt t="110461" x="3768725" y="3160713"/>
          <p14:tracePt t="110478" x="3776663" y="3133725"/>
          <p14:tracePt t="110481" x="3786188" y="3116263"/>
          <p14:tracePt t="110494" x="3803650" y="3098800"/>
          <p14:tracePt t="110511" x="3830638" y="3054350"/>
          <p14:tracePt t="110528" x="3848100" y="3036888"/>
          <p14:tracePt t="110544" x="3884613" y="2990850"/>
          <p14:tracePt t="110561" x="3911600" y="2973388"/>
          <p14:tracePt t="110578" x="3919538" y="2955925"/>
          <p14:tracePt t="110595" x="3929063" y="2946400"/>
          <p14:tracePt t="110611" x="3946525" y="2938463"/>
          <p14:tracePt t="110628" x="3956050" y="2928938"/>
          <p14:tracePt t="110669" x="3965575" y="2919413"/>
          <p14:tracePt t="110748" x="3973513" y="2919413"/>
          <p14:tracePt t="110767" x="3983038" y="2919413"/>
          <p14:tracePt t="110787" x="3990975" y="2911475"/>
          <p14:tracePt t="110797" x="4037013" y="2884488"/>
          <p14:tracePt t="110808" x="4089400" y="2847975"/>
          <p14:tracePt t="110817" x="4160838" y="2803525"/>
          <p14:tracePt t="110828" x="4259263" y="2741613"/>
          <p14:tracePt t="110845" x="4367213" y="2687638"/>
          <p14:tracePt t="110861" x="4589463" y="2562225"/>
          <p14:tracePt t="110878" x="4776788" y="2446338"/>
          <p14:tracePt t="110894" x="4840288" y="2419350"/>
          <p14:tracePt t="110911" x="4946650" y="2384425"/>
          <p14:tracePt t="110928" x="5027613" y="2357438"/>
          <p14:tracePt t="110945" x="5081588" y="2347913"/>
          <p14:tracePt t="110961" x="5170488" y="2330450"/>
          <p14:tracePt t="110978" x="5268913" y="2312988"/>
          <p14:tracePt t="110994" x="5384800" y="2295525"/>
          <p14:tracePt t="111011" x="5473700" y="2286000"/>
          <p14:tracePt t="111028" x="5680075" y="2259013"/>
          <p14:tracePt t="111044" x="5786438" y="2251075"/>
          <p14:tracePt t="111061" x="5973763" y="2232025"/>
          <p14:tracePt t="111078" x="6170613" y="2214563"/>
          <p14:tracePt t="111095" x="6402388" y="2187575"/>
          <p14:tracePt t="111111" x="6537325" y="2179638"/>
          <p14:tracePt t="111128" x="6831013" y="2179638"/>
          <p14:tracePt t="111144" x="7197725" y="2170113"/>
          <p14:tracePt t="111161" x="7419975" y="2170113"/>
          <p14:tracePt t="111178" x="7751763" y="2179638"/>
          <p14:tracePt t="111194" x="7912100" y="2205038"/>
          <p14:tracePt t="111211" x="7947025" y="2205038"/>
          <p14:tracePt t="111228" x="7991475" y="2224088"/>
          <p14:tracePt t="111244" x="8018463" y="2232025"/>
          <p14:tracePt t="111261" x="8027988" y="2232025"/>
          <p14:tracePt t="111278" x="8037513" y="2232025"/>
          <p14:tracePt t="111294" x="8037513" y="2241550"/>
          <p14:tracePt t="111311" x="8045450" y="2241550"/>
          <p14:tracePt t="111432" x="8027988" y="2241550"/>
          <p14:tracePt t="111442" x="7983538" y="2251075"/>
          <p14:tracePt t="111451" x="7902575" y="2259013"/>
          <p14:tracePt t="111462" x="7796213" y="2268538"/>
          <p14:tracePt t="111478" x="7680325" y="2276475"/>
          <p14:tracePt t="111494" x="7402513" y="2295525"/>
          <p14:tracePt t="111511" x="7116763" y="2303463"/>
          <p14:tracePt t="111528" x="6991350" y="2312988"/>
          <p14:tracePt t="111544" x="6786563" y="2322513"/>
          <p14:tracePt t="111561" x="6670675" y="2322513"/>
          <p14:tracePt t="111578" x="6626225" y="2322513"/>
          <p14:tracePt t="111594" x="6581775" y="2322513"/>
          <p14:tracePt t="111611" x="6554788" y="2322513"/>
          <p14:tracePt t="111628" x="6545263" y="2322513"/>
          <p14:tracePt t="111644" x="6537325" y="2322513"/>
          <p14:tracePt t="111661" x="6527800" y="2322513"/>
          <p14:tracePt t="111694" x="6518275" y="2322513"/>
          <p14:tracePt t="111711" x="6518275" y="2330450"/>
          <p14:tracePt t="111729" x="6510338" y="2330450"/>
          <p14:tracePt t="111750" x="6510338" y="2339975"/>
          <p14:tracePt t="111769" x="6500813" y="2347913"/>
          <p14:tracePt t="111779" x="6500813" y="2357438"/>
          <p14:tracePt t="111794" x="6491288" y="2374900"/>
          <p14:tracePt t="111811" x="6465888" y="2465388"/>
          <p14:tracePt t="111828" x="6357938" y="2643188"/>
          <p14:tracePt t="111844" x="6269038" y="2759075"/>
          <p14:tracePt t="111861" x="6010275" y="3071813"/>
          <p14:tracePt t="111878" x="5776913" y="3322638"/>
          <p14:tracePt t="111894" x="5599113" y="3455988"/>
          <p14:tracePt t="111911" x="5180013" y="3741738"/>
          <p14:tracePt t="111928" x="4848225" y="3929063"/>
          <p14:tracePt t="111944" x="4724400" y="3990975"/>
          <p14:tracePt t="111961" x="4465638" y="4081463"/>
          <p14:tracePt t="111978" x="4170363" y="4160838"/>
          <p14:tracePt t="111994" x="4054475" y="4187825"/>
          <p14:tracePt t="112011" x="3840163" y="4205288"/>
          <p14:tracePt t="112028" x="3652838" y="4224338"/>
          <p14:tracePt t="112044" x="3571875" y="4232275"/>
          <p14:tracePt t="112061" x="3411538" y="4251325"/>
          <p14:tracePt t="112078" x="3259138" y="4259263"/>
          <p14:tracePt t="112094" x="3197225" y="4259263"/>
          <p14:tracePt t="112111" x="3098800" y="4259263"/>
          <p14:tracePt t="112128" x="3017838" y="4259263"/>
          <p14:tracePt t="112144" x="2982913" y="4259263"/>
          <p14:tracePt t="112161" x="2911475" y="4259263"/>
          <p14:tracePt t="112178" x="2874963" y="4259263"/>
          <p14:tracePt t="112195" x="2847975" y="4259263"/>
          <p14:tracePt t="112211" x="2822575" y="4251325"/>
          <p14:tracePt t="112228" x="2786063" y="4232275"/>
          <p14:tracePt t="112245" x="2714625" y="4197350"/>
          <p14:tracePt t="112261" x="2660650" y="4160838"/>
          <p14:tracePt t="112278" x="2527300" y="4062413"/>
          <p14:tracePt t="112295" x="2384425" y="3973513"/>
          <p14:tracePt t="112311" x="2322513" y="3929063"/>
          <p14:tracePt t="112328" x="2170113" y="3840163"/>
          <p14:tracePt t="112345" x="2017713" y="3751263"/>
          <p14:tracePt t="112361" x="1955800" y="3714750"/>
          <p14:tracePt t="112378" x="1847850" y="3652838"/>
          <p14:tracePt t="112394" x="1776413" y="3616325"/>
          <p14:tracePt t="112411" x="1758950" y="3598863"/>
          <p14:tracePt t="112428" x="1724025" y="3589338"/>
          <p14:tracePt t="112444" x="1714500" y="3581400"/>
          <p14:tracePt t="112461" x="1704975" y="3571875"/>
          <p14:tracePt t="112478" x="1697038" y="3571875"/>
          <p14:tracePt t="112503" x="1697038" y="3562350"/>
          <p14:tracePt t="112592" x="1687513" y="3562350"/>
          <p14:tracePt t="112611" x="1679575" y="3554413"/>
          <p14:tracePt t="112631" x="1670050" y="3554413"/>
          <p14:tracePt t="112651" x="1660525" y="3554413"/>
          <p14:tracePt t="112671" x="1652588" y="3554413"/>
          <p14:tracePt t="112681" x="1643063" y="3554413"/>
          <p14:tracePt t="112711" x="1633538" y="3554413"/>
          <p14:tracePt t="112731" x="1625600" y="3554413"/>
          <p14:tracePt t="112750" x="1616075" y="3554413"/>
          <p14:tracePt t="112761" x="1608138" y="3554413"/>
          <p14:tracePt t="112780" x="1598613" y="3562350"/>
          <p14:tracePt t="112800" x="1589088" y="3562350"/>
          <p14:tracePt t="112820" x="1581150" y="3571875"/>
          <p14:tracePt t="112830" x="1571625" y="3571875"/>
          <p14:tracePt t="112850" x="1562100" y="3571875"/>
          <p14:tracePt t="112860" x="1562100" y="3581400"/>
          <p14:tracePt t="112869" x="1554163" y="3581400"/>
          <p14:tracePt t="112890" x="1544638" y="3581400"/>
          <p14:tracePt t="113127" x="1554163" y="3581400"/>
          <p14:tracePt t="113137" x="1571625" y="3581400"/>
          <p14:tracePt t="113147" x="1598613" y="3589338"/>
          <p14:tracePt t="113161" x="1633538" y="3598863"/>
          <p14:tracePt t="113178" x="1731963" y="3608388"/>
          <p14:tracePt t="113194" x="1785938" y="3616325"/>
          <p14:tracePt t="113211" x="1893888" y="3625850"/>
          <p14:tracePt t="113228" x="1990725" y="3633788"/>
          <p14:tracePt t="113244" x="2044700" y="3633788"/>
          <p14:tracePt t="113261" x="2133600" y="3633788"/>
          <p14:tracePt t="113278" x="2224088" y="3633788"/>
          <p14:tracePt t="113295" x="2286000" y="3633788"/>
          <p14:tracePt t="113311" x="2303463" y="3633788"/>
          <p14:tracePt t="113328" x="2347913" y="3633788"/>
          <p14:tracePt t="113345" x="2393950" y="3633788"/>
          <p14:tracePt t="113361" x="2411413" y="3633788"/>
          <p14:tracePt t="113378" x="2446338" y="3633788"/>
          <p14:tracePt t="113395" x="2500313" y="3633788"/>
          <p14:tracePt t="113411" x="2527300" y="3633788"/>
          <p14:tracePt t="113428" x="2571750" y="3633788"/>
          <p14:tracePt t="113445" x="2608263" y="3633788"/>
          <p14:tracePt t="113461" x="2633663" y="3633788"/>
          <p14:tracePt t="113478" x="2643188" y="3633788"/>
          <p14:tracePt t="113494" x="2652713" y="3633788"/>
          <p14:tracePt t="113511" x="2660650" y="3633788"/>
          <p14:tracePt t="113528" x="2670175" y="3633788"/>
          <p14:tracePt t="113544" x="2679700" y="3633788"/>
          <p14:tracePt t="113561" x="2687638" y="3633788"/>
          <p14:tracePt t="113583" x="2697163" y="3633788"/>
          <p14:tracePt t="113663" x="2705100" y="3633788"/>
          <p14:tracePt t="113871" x="2714625" y="3633788"/>
          <p14:tracePt t="113890" x="2724150" y="3633788"/>
          <p14:tracePt t="113901" x="2732088" y="3633788"/>
          <p14:tracePt t="113911" x="2751138" y="3633788"/>
          <p14:tracePt t="113928" x="2776538" y="3633788"/>
          <p14:tracePt t="113944" x="2867025" y="3625850"/>
          <p14:tracePt t="113961" x="2973388" y="3616325"/>
          <p14:tracePt t="113978" x="3036888" y="3616325"/>
          <p14:tracePt t="113980" x="3089275" y="3616325"/>
          <p14:tracePt t="113994" x="3125788" y="3616325"/>
          <p14:tracePt t="114011" x="3179763" y="3616325"/>
          <p14:tracePt t="114028" x="3197225" y="3616325"/>
          <p14:tracePt t="114044" x="3232150" y="3616325"/>
          <p14:tracePt t="114061" x="3276600" y="3616325"/>
          <p14:tracePt t="114078" x="3295650" y="3616325"/>
          <p14:tracePt t="114094" x="3330575" y="3616325"/>
          <p14:tracePt t="114111" x="3384550" y="3616325"/>
          <p14:tracePt t="114128" x="3455988" y="3616325"/>
          <p14:tracePt t="114144" x="3490913" y="3616325"/>
          <p14:tracePt t="114161" x="3554413" y="3616325"/>
          <p14:tracePt t="114178" x="3598863" y="3616325"/>
          <p14:tracePt t="114194" x="3625850" y="3616325"/>
          <p14:tracePt t="114211" x="3652838" y="3616325"/>
          <p14:tracePt t="114227" x="3670300" y="3616325"/>
          <p14:tracePt t="114261" x="3687763" y="3616325"/>
          <p14:tracePt t="114278" x="3714750" y="3616325"/>
          <p14:tracePt t="114294" x="3732213" y="3616325"/>
          <p14:tracePt t="114311" x="3751263" y="3616325"/>
          <p14:tracePt t="114328" x="3768725" y="3616325"/>
          <p14:tracePt t="114344" x="3776663" y="3616325"/>
          <p14:tracePt t="114361" x="3803650" y="3616325"/>
          <p14:tracePt t="114378" x="3840163" y="3616325"/>
          <p14:tracePt t="114394" x="3857625" y="3616325"/>
          <p14:tracePt t="114411" x="3902075" y="3616325"/>
          <p14:tracePt t="114428" x="3965575" y="3616325"/>
          <p14:tracePt t="114444" x="4000500" y="3616325"/>
          <p14:tracePt t="114461" x="4071938" y="3616325"/>
          <p14:tracePt t="114478" x="4125913" y="3616325"/>
          <p14:tracePt t="114494" x="4152900" y="3616325"/>
          <p14:tracePt t="114511" x="4205288" y="3616325"/>
          <p14:tracePt t="114528" x="4251325" y="3616325"/>
          <p14:tracePt t="114544" x="4276725" y="3616325"/>
          <p14:tracePt t="114561" x="4348163" y="3616325"/>
          <p14:tracePt t="114578" x="4446588" y="3616325"/>
          <p14:tracePt t="114594" x="4545013" y="3616325"/>
          <p14:tracePt t="114611" x="4589463" y="3616325"/>
          <p14:tracePt t="114628" x="4687888" y="3616325"/>
          <p14:tracePt t="114644" x="4776788" y="3616325"/>
          <p14:tracePt t="114661" x="4803775" y="3616325"/>
          <p14:tracePt t="114678" x="4840288" y="3616325"/>
          <p14:tracePt t="114694" x="4875213" y="3608388"/>
          <p14:tracePt t="114711" x="4894263" y="3608388"/>
          <p14:tracePt t="114728" x="4911725" y="3608388"/>
          <p14:tracePt t="114744" x="4919663" y="3608388"/>
          <p14:tracePt t="114761" x="4929188" y="3608388"/>
          <p14:tracePt t="114778" x="4938713" y="3608388"/>
          <p14:tracePt t="114794" x="4946650" y="3608388"/>
          <p14:tracePt t="114811" x="4956175" y="3608388"/>
          <p14:tracePt t="114827" x="4973638" y="3608388"/>
          <p14:tracePt t="114844" x="5018088" y="3608388"/>
          <p14:tracePt t="114861" x="5037138" y="3608388"/>
          <p14:tracePt t="114878" x="5072063" y="3608388"/>
          <p14:tracePt t="114894" x="5099050" y="3608388"/>
          <p14:tracePt t="114911" x="5108575" y="3608388"/>
          <p14:tracePt t="114927" x="5116513" y="3608388"/>
          <p14:tracePt t="114944" x="5126038" y="3608388"/>
          <p14:tracePt t="114961" x="5133975" y="3608388"/>
          <p14:tracePt t="114978" x="5143500" y="3608388"/>
          <p14:tracePt t="114994" x="5153025" y="3608388"/>
          <p14:tracePt t="115011" x="5160963" y="3608388"/>
          <p14:tracePt t="115028" x="5170488" y="3608388"/>
          <p14:tracePt t="115044" x="5180013" y="3608388"/>
          <p14:tracePt t="115061" x="5187950" y="3608388"/>
          <p14:tracePt t="115078" x="5197475" y="3608388"/>
          <p14:tracePt t="115094" x="5205413" y="3608388"/>
          <p14:tracePt t="115111" x="5214938" y="3608388"/>
          <p14:tracePt t="115128" x="5224463" y="3608388"/>
          <p14:tracePt t="115144" x="5232400" y="3608388"/>
          <p14:tracePt t="115161" x="5241925" y="3608388"/>
          <p14:tracePt t="115181" x="5251450" y="3608388"/>
          <p14:tracePt t="115194" x="5259388" y="3608388"/>
          <p14:tracePt t="115220" x="5268913" y="3608388"/>
          <p14:tracePt t="115258" x="5276850" y="3608388"/>
          <p14:tracePt t="115300" x="5286375" y="3608388"/>
          <p14:tracePt t="115835" x="5276850" y="3608388"/>
          <p14:tracePt t="115874" x="5268913" y="3608388"/>
          <p14:tracePt t="115924" x="5259388" y="3608388"/>
          <p14:tracePt t="115944" x="5251450" y="3608388"/>
          <p14:tracePt t="115984" x="5241925" y="3608388"/>
          <p14:tracePt t="116023" x="5232400" y="3608388"/>
          <p14:tracePt t="116062" x="5224463" y="3608388"/>
          <p14:tracePt t="116083" x="5214938" y="3608388"/>
          <p14:tracePt t="116122" x="5205413" y="3608388"/>
          <p14:tracePt t="116142" x="5197475" y="3608388"/>
          <p14:tracePt t="116162" x="5187950" y="3608388"/>
          <p14:tracePt t="116172" x="5180013" y="3608388"/>
          <p14:tracePt t="116181" x="5160963" y="3608388"/>
          <p14:tracePt t="116194" x="5143500" y="3608388"/>
          <p14:tracePt t="116211" x="5062538" y="3608388"/>
          <p14:tracePt t="116227" x="5027613" y="3608388"/>
          <p14:tracePt t="116244" x="4983163" y="3608388"/>
          <p14:tracePt t="116261" x="4946650" y="3608388"/>
          <p14:tracePt t="116277" x="4929188" y="3608388"/>
          <p14:tracePt t="116294" x="4884738" y="3608388"/>
          <p14:tracePt t="116311" x="4848225" y="3608388"/>
          <p14:tracePt t="116327" x="4830763" y="3608388"/>
          <p14:tracePt t="116344" x="4795838" y="3608388"/>
          <p14:tracePt t="116361" x="4759325" y="3608388"/>
          <p14:tracePt t="116378" x="4732338" y="3608388"/>
          <p14:tracePt t="116394" x="4679950" y="3608388"/>
          <p14:tracePt t="116411" x="4616450" y="3608388"/>
          <p14:tracePt t="116428" x="4581525" y="3608388"/>
          <p14:tracePt t="116444" x="4537075" y="3608388"/>
          <p14:tracePt t="116461" x="4500563" y="3608388"/>
          <p14:tracePt t="116478" x="4465638" y="3598863"/>
          <p14:tracePt t="116494" x="4438650" y="3598863"/>
          <p14:tracePt t="116511" x="4411663" y="3598863"/>
          <p14:tracePt t="116528" x="4402138" y="3598863"/>
          <p14:tracePt t="116544" x="4394200" y="3598863"/>
          <p14:tracePt t="116561" x="4384675" y="3598863"/>
          <p14:tracePt t="116594" x="4375150" y="3598863"/>
          <p14:tracePt t="116611" x="4367213" y="3598863"/>
          <p14:tracePt t="116629" x="4357688" y="3598863"/>
          <p14:tracePt t="116644" x="4348163" y="3598863"/>
          <p14:tracePt t="116661" x="4313238" y="3598863"/>
          <p14:tracePt t="116678" x="4241800" y="3598863"/>
          <p14:tracePt t="116694" x="4187825" y="3608388"/>
          <p14:tracePt t="116711" x="4116388" y="3616325"/>
          <p14:tracePt t="116727" x="4062413" y="3616325"/>
          <p14:tracePt t="116744" x="4044950" y="3616325"/>
          <p14:tracePt t="116761" x="4027488" y="3616325"/>
          <p14:tracePt t="116777" x="4017963" y="3616325"/>
          <p14:tracePt t="116811" x="4010025" y="3616325"/>
          <p14:tracePt t="116827" x="3990975" y="3616325"/>
          <p14:tracePt t="116844" x="3990975" y="3625850"/>
          <p14:tracePt t="116965" x="3983038" y="3625850"/>
          <p14:tracePt t="117005" x="3973513" y="3625850"/>
          <p14:tracePt t="121894" x="3990975" y="3625850"/>
          <p14:tracePt t="121903" x="4027488" y="3625850"/>
          <p14:tracePt t="121913" x="4062413" y="3625850"/>
          <p14:tracePt t="121927" x="4098925" y="3616325"/>
          <p14:tracePt t="121944" x="4187825" y="3608388"/>
          <p14:tracePt t="121961" x="4276725" y="3608388"/>
          <p14:tracePt t="121977" x="4313238" y="3598863"/>
          <p14:tracePt t="121994" x="4384675" y="3598863"/>
          <p14:tracePt t="122011" x="4483100" y="3598863"/>
          <p14:tracePt t="122027" x="4527550" y="3598863"/>
          <p14:tracePt t="122044" x="4670425" y="3598863"/>
          <p14:tracePt t="122061" x="4830763" y="3598863"/>
          <p14:tracePt t="122077" x="4894263" y="3598863"/>
          <p14:tracePt t="122094" x="4973638" y="3598863"/>
          <p14:tracePt t="122111" x="5010150" y="3598863"/>
          <p14:tracePt t="122127" x="5027613" y="3598863"/>
          <p14:tracePt t="122144" x="5037138" y="3598863"/>
          <p14:tracePt t="122161" x="5054600" y="3598863"/>
          <p14:tracePt t="122194" x="5062538" y="3598863"/>
          <p14:tracePt t="122212" x="5072063" y="3598863"/>
          <p14:tracePt t="122350" x="5081588" y="3598863"/>
          <p14:tracePt t="122359" x="5089525" y="3598863"/>
          <p14:tracePt t="122378" x="5099050" y="3598863"/>
          <p14:tracePt t="122389" x="5116513" y="3608388"/>
          <p14:tracePt t="122399" x="5133975" y="3608388"/>
          <p14:tracePt t="122411" x="5153025" y="3608388"/>
          <p14:tracePt t="122427" x="5160963" y="3608388"/>
          <p14:tracePt t="122444" x="5187950" y="3608388"/>
          <p14:tracePt t="122461" x="5197475" y="3608388"/>
          <p14:tracePt t="122478" x="5205413" y="3608388"/>
          <p14:tracePt t="122494" x="5214938" y="3608388"/>
          <p14:tracePt t="122511" x="5224463" y="3608388"/>
          <p14:tracePt t="122528" x="5232400" y="3608388"/>
          <p14:tracePt t="122544" x="5241925" y="3608388"/>
          <p14:tracePt t="122560" x="5251450" y="3608388"/>
          <p14:tracePt t="122578" x="5259388" y="3608388"/>
          <p14:tracePt t="122594" x="5268913" y="3608388"/>
          <p14:tracePt t="122611" x="5286375" y="3608388"/>
          <p14:tracePt t="122627" x="5322888" y="3608388"/>
          <p14:tracePt t="122661" x="5330825" y="3608388"/>
          <p14:tracePt t="122677" x="5340350" y="3608388"/>
          <p14:tracePt t="122716" x="5348288" y="3608388"/>
          <p14:tracePt t="122786" x="5340350" y="3608388"/>
          <p14:tracePt t="122805" x="5330825" y="3608388"/>
          <p14:tracePt t="122825" x="5322888" y="3608388"/>
          <p14:tracePt t="122834" x="5313363" y="3608388"/>
          <p14:tracePt t="122845" x="5295900" y="3608388"/>
          <p14:tracePt t="122861" x="5276850" y="3608388"/>
          <p14:tracePt t="122877" x="5232400" y="3608388"/>
          <p14:tracePt t="122894" x="5197475" y="3608388"/>
          <p14:tracePt t="122911" x="5170488" y="3608388"/>
          <p14:tracePt t="122927" x="5116513" y="3608388"/>
          <p14:tracePt t="122944" x="5054600" y="3598863"/>
          <p14:tracePt t="122960" x="5018088" y="3598863"/>
          <p14:tracePt t="122977" x="4938713" y="3589338"/>
          <p14:tracePt t="122994" x="4867275" y="3581400"/>
          <p14:tracePt t="123010" x="4822825" y="3581400"/>
          <p14:tracePt t="123027" x="4741863" y="3571875"/>
          <p14:tracePt t="123044" x="4652963" y="3562350"/>
          <p14:tracePt t="123060" x="4616450" y="3554413"/>
          <p14:tracePt t="123077" x="4518025" y="3544888"/>
          <p14:tracePt t="123094" x="4419600" y="3544888"/>
          <p14:tracePt t="123110" x="4348163" y="3544888"/>
          <p14:tracePt t="123127" x="4197350" y="3536950"/>
          <p14:tracePt t="123144" x="4054475" y="3517900"/>
          <p14:tracePt t="123161" x="4010025" y="3517900"/>
          <p14:tracePt t="123177" x="3919538" y="3509963"/>
          <p14:tracePt t="123194" x="3875088" y="3500438"/>
          <p14:tracePt t="123211" x="3857625" y="3490913"/>
          <p14:tracePt t="123227" x="3848100" y="3490913"/>
          <p14:tracePt t="123244" x="3830638" y="3490913"/>
          <p14:tracePt t="123277" x="3813175" y="3490913"/>
          <p14:tracePt t="123294" x="3776663" y="3490913"/>
          <p14:tracePt t="123311" x="3741738" y="3490913"/>
          <p14:tracePt t="123327" x="3714750" y="3490913"/>
          <p14:tracePt t="123344" x="3679825" y="3490913"/>
          <p14:tracePt t="123361" x="3643313" y="3490913"/>
          <p14:tracePt t="123377" x="3633788" y="3490913"/>
          <p14:tracePt t="123394" x="3616325" y="3490913"/>
          <p14:tracePt t="123411" x="3608388" y="3490913"/>
          <p14:tracePt t="123548" x="3625850" y="3490913"/>
          <p14:tracePt t="123559" x="3643313" y="3490913"/>
          <p14:tracePt t="123569" x="3670300" y="3490913"/>
          <p14:tracePt t="123579" x="3697288" y="3490913"/>
          <p14:tracePt t="123594" x="3732213" y="3500438"/>
          <p14:tracePt t="123610" x="3867150" y="3509963"/>
          <p14:tracePt t="123628" x="4081463" y="3517900"/>
          <p14:tracePt t="123644" x="4205288" y="3517900"/>
          <p14:tracePt t="123661" x="4465638" y="3527425"/>
          <p14:tracePt t="123678" x="4724400" y="3527425"/>
          <p14:tracePt t="123694" x="4830763" y="3527425"/>
          <p14:tracePt t="123711" x="5027613" y="3527425"/>
          <p14:tracePt t="123727" x="5126038" y="3527425"/>
          <p14:tracePt t="123744" x="5160963" y="3527425"/>
          <p14:tracePt t="123760" x="5205413" y="3527425"/>
          <p14:tracePt t="123777" x="5251450" y="3527425"/>
          <p14:tracePt t="123794" x="5268913" y="3536950"/>
          <p14:tracePt t="123810" x="5303838" y="3536950"/>
          <p14:tracePt t="123827" x="5348288" y="3544888"/>
          <p14:tracePt t="123844" x="5367338" y="3544888"/>
          <p14:tracePt t="123860" x="5394325" y="3544888"/>
          <p14:tracePt t="123877" x="5402263" y="3554413"/>
          <p14:tracePt t="123894" x="5419725" y="3554413"/>
          <p14:tracePt t="123911" x="5446713" y="3562350"/>
          <p14:tracePt t="123927" x="5483225" y="3562350"/>
          <p14:tracePt t="123944" x="5510213" y="3571875"/>
          <p14:tracePt t="123961" x="5545138" y="3571875"/>
          <p14:tracePt t="123977" x="5562600" y="3571875"/>
          <p14:tracePt t="123994" x="5562600" y="3581400"/>
          <p14:tracePt t="124010" x="5581650" y="3581400"/>
          <p14:tracePt t="124044" x="5589588" y="3581400"/>
          <p14:tracePt t="124322" x="5581650" y="3581400"/>
          <p14:tracePt t="124334" x="5572125" y="3581400"/>
          <p14:tracePt t="124352" x="5562600" y="3581400"/>
          <p14:tracePt t="124372" x="5554663" y="3581400"/>
          <p14:tracePt t="124392" x="5545138" y="3581400"/>
          <p14:tracePt t="124403" x="5537200" y="3581400"/>
          <p14:tracePt t="124422" x="5527675" y="3581400"/>
          <p14:tracePt t="124441" x="5518150" y="3581400"/>
          <p14:tracePt t="124462" x="5510213" y="3581400"/>
          <p14:tracePt t="124472" x="5500688" y="3581400"/>
          <p14:tracePt t="124483" x="5491163" y="3581400"/>
          <p14:tracePt t="124494" x="5473700" y="3581400"/>
          <p14:tracePt t="124511" x="5438775" y="3581400"/>
          <p14:tracePt t="124527" x="5419725" y="3581400"/>
          <p14:tracePt t="124544" x="5367338" y="3571875"/>
          <p14:tracePt t="124560" x="5286375" y="3571875"/>
          <p14:tracePt t="124577" x="5224463" y="3571875"/>
          <p14:tracePt t="124594" x="5072063" y="3571875"/>
          <p14:tracePt t="124610" x="4884738" y="3571875"/>
          <p14:tracePt t="124627" x="4786313" y="3571875"/>
          <p14:tracePt t="124644" x="4598988" y="3571875"/>
          <p14:tracePt t="124661" x="4402138" y="3571875"/>
          <p14:tracePt t="124677" x="4330700" y="3581400"/>
          <p14:tracePt t="124694" x="4214813" y="3581400"/>
          <p14:tracePt t="124710" x="4125913" y="3589338"/>
          <p14:tracePt t="124727" x="4098925" y="3598863"/>
          <p14:tracePt t="124744" x="4062413" y="3608388"/>
          <p14:tracePt t="124761" x="4044950" y="3608388"/>
          <p14:tracePt t="125127" x="4037013" y="3608388"/>
          <p14:tracePt t="125138" x="4017963" y="3616325"/>
          <p14:tracePt t="125147" x="3990975" y="3643313"/>
          <p14:tracePt t="125161" x="3946525" y="3660775"/>
          <p14:tracePt t="125177" x="3848100" y="3697288"/>
          <p14:tracePt t="125194" x="3795713" y="3714750"/>
          <p14:tracePt t="125210" x="3679825" y="3741738"/>
          <p14:tracePt t="125227" x="3581400" y="3759200"/>
          <p14:tracePt t="125244" x="3527425" y="3768725"/>
          <p14:tracePt t="125260" x="3429000" y="3786188"/>
          <p14:tracePt t="125277" x="3340100" y="3795713"/>
          <p14:tracePt t="125294" x="3295650" y="3795713"/>
          <p14:tracePt t="125310" x="3214688" y="3795713"/>
          <p14:tracePt t="125327" x="3152775" y="3795713"/>
          <p14:tracePt t="125344" x="3125788" y="3803650"/>
          <p14:tracePt t="125360" x="3054350" y="3803650"/>
          <p14:tracePt t="125377" x="2973388" y="3803650"/>
          <p14:tracePt t="125394" x="2928938" y="3803650"/>
          <p14:tracePt t="125411" x="2840038" y="3803650"/>
          <p14:tracePt t="125427" x="2741613" y="3803650"/>
          <p14:tracePt t="125444" x="2643188" y="3803650"/>
          <p14:tracePt t="125460" x="2589213" y="3803650"/>
          <p14:tracePt t="125477" x="2465388" y="3803650"/>
          <p14:tracePt t="125494" x="2303463" y="3803650"/>
          <p14:tracePt t="125510" x="2224088" y="3795713"/>
          <p14:tracePt t="125527" x="2062163" y="3776663"/>
          <p14:tracePt t="125544" x="1938338" y="3759200"/>
          <p14:tracePt t="125560" x="1901825" y="3751263"/>
          <p14:tracePt t="125577" x="1857375" y="3741738"/>
          <p14:tracePt t="125594" x="1822450" y="3732213"/>
          <p14:tracePt t="125610" x="1812925" y="3724275"/>
          <p14:tracePt t="125627" x="1803400" y="3724275"/>
          <p14:tracePt t="125644" x="1795463" y="3724275"/>
          <p14:tracePt t="125660" x="1785938" y="3724275"/>
          <p14:tracePt t="125677" x="1776413" y="3724275"/>
          <p14:tracePt t="125694" x="1768475" y="3724275"/>
          <p14:tracePt t="125733" x="1758950" y="3724275"/>
          <p14:tracePt t="125971" x="1758950" y="3714750"/>
          <p14:tracePt t="125990" x="1751013" y="3705225"/>
          <p14:tracePt t="126010" x="1751013" y="3697288"/>
          <p14:tracePt t="126020" x="1751013" y="3687763"/>
          <p14:tracePt t="126030" x="1741488" y="3687763"/>
          <p14:tracePt t="126044" x="1741488" y="3679825"/>
          <p14:tracePt t="126060" x="1731963" y="3670300"/>
          <p14:tracePt t="126094" x="1724025" y="3652838"/>
          <p14:tracePt t="126110" x="1724025" y="3643313"/>
          <p14:tracePt t="126337" x="1731963" y="3643313"/>
          <p14:tracePt t="126348" x="1741488" y="3643313"/>
          <p14:tracePt t="126367" x="1751013" y="3643313"/>
          <p14:tracePt t="126378" x="1768475" y="3643313"/>
          <p14:tracePt t="126387" x="1785938" y="3643313"/>
          <p14:tracePt t="126397" x="1803400" y="3643313"/>
          <p14:tracePt t="126410" x="1839913" y="3643313"/>
          <p14:tracePt t="126427" x="1911350" y="3643313"/>
          <p14:tracePt t="126444" x="1946275" y="3643313"/>
          <p14:tracePt t="126461" x="1990725" y="3643313"/>
          <p14:tracePt t="126477" x="2036763" y="3643313"/>
          <p14:tracePt t="126494" x="2044700" y="3643313"/>
          <p14:tracePt t="126510" x="2054225" y="3643313"/>
          <p14:tracePt t="126527" x="2062163" y="3643313"/>
          <p14:tracePt t="126544" x="2071688" y="3643313"/>
          <p14:tracePt t="126560" x="2081213" y="3643313"/>
          <p14:tracePt t="126586" x="2089150" y="3643313"/>
          <p14:tracePt t="126596" x="2098675" y="3643313"/>
          <p14:tracePt t="126715" x="2108200" y="3643313"/>
          <p14:tracePt t="126745" x="2116138" y="3643313"/>
          <p14:tracePt t="126755" x="2133600" y="3643313"/>
          <p14:tracePt t="126764" x="2170113" y="3633788"/>
          <p14:tracePt t="126777" x="2241550" y="3625850"/>
          <p14:tracePt t="126794" x="2490788" y="3562350"/>
          <p14:tracePt t="126810" x="2633663" y="3517900"/>
          <p14:tracePt t="126827" x="2946400" y="3402013"/>
          <p14:tracePt t="126844" x="3259138" y="3268663"/>
          <p14:tracePt t="126860" x="3411538" y="3197225"/>
          <p14:tracePt t="126877" x="3732213" y="3044825"/>
          <p14:tracePt t="126894" x="3946525" y="2938463"/>
          <p14:tracePt t="126910" x="4027488" y="2884488"/>
          <p14:tracePt t="126927" x="4143375" y="2830513"/>
          <p14:tracePt t="126944" x="4224338" y="2795588"/>
          <p14:tracePt t="126960" x="4268788" y="2768600"/>
          <p14:tracePt t="126977" x="4340225" y="2741613"/>
          <p14:tracePt t="126994" x="4402138" y="2724150"/>
          <p14:tracePt t="127010" x="4429125" y="2714625"/>
          <p14:tracePt t="127027" x="4500563" y="2687638"/>
          <p14:tracePt t="127044" x="4545013" y="2679700"/>
          <p14:tracePt t="127061" x="4562475" y="2670175"/>
          <p14:tracePt t="127077" x="4589463" y="2660650"/>
          <p14:tracePt t="127094" x="4608513" y="2652713"/>
          <p14:tracePt t="127110" x="4608513" y="2643188"/>
          <p14:tracePt t="127127" x="4616450" y="2633663"/>
          <p14:tracePt t="127144" x="4633913" y="2625725"/>
          <p14:tracePt t="127161" x="4643438" y="2616200"/>
          <p14:tracePt t="127194" x="4652963" y="2598738"/>
          <p14:tracePt t="127210" x="4670425" y="2589213"/>
          <p14:tracePt t="127244" x="4679950" y="2581275"/>
          <p14:tracePt t="127260" x="4679950" y="2562225"/>
          <p14:tracePt t="127277" x="4687888" y="2562225"/>
          <p14:tracePt t="127294" x="4687888" y="2544763"/>
          <p14:tracePt t="127310" x="4697413" y="2500313"/>
          <p14:tracePt t="127327" x="4697413" y="2446338"/>
          <p14:tracePt t="127344" x="4697413" y="2303463"/>
          <p14:tracePt t="127360" x="4697413" y="2152650"/>
          <p14:tracePt t="127377" x="4697413" y="2089150"/>
          <p14:tracePt t="127394" x="4697413" y="1990725"/>
          <p14:tracePt t="127410" x="4697413" y="1938338"/>
          <p14:tracePt t="127427" x="4697413" y="1919288"/>
          <p14:tracePt t="127444" x="4687888" y="1901825"/>
          <p14:tracePt t="127460" x="4687888" y="1893888"/>
          <p14:tracePt t="127477" x="4687888" y="1884363"/>
          <p14:tracePt t="127480" x="4679950" y="1884363"/>
          <p14:tracePt t="127494" x="4670425" y="1884363"/>
          <p14:tracePt t="127518" x="4660900" y="1874838"/>
          <p14:tracePt t="127539" x="4652963" y="1874838"/>
          <p14:tracePt t="127558" x="4643438" y="1874838"/>
          <p14:tracePt t="127568" x="4633913" y="1874838"/>
          <p14:tracePt t="127587" x="4625975" y="1874838"/>
          <p14:tracePt t="127608" x="4616450" y="1874838"/>
          <p14:tracePt t="127617" x="4608513" y="1874838"/>
          <p14:tracePt t="127629" x="4589463" y="1874838"/>
          <p14:tracePt t="127644" x="4572000" y="1874838"/>
          <p14:tracePt t="127660" x="4554538" y="1874838"/>
          <p14:tracePt t="127677" x="4545013" y="1884363"/>
          <p14:tracePt t="127694" x="4537075" y="1884363"/>
          <p14:tracePt t="127710" x="4527550" y="1893888"/>
          <p14:tracePt t="127727" x="4518025" y="1893888"/>
          <p14:tracePt t="127744" x="4510088" y="1893888"/>
          <p14:tracePt t="127760" x="4473575" y="1901825"/>
          <p14:tracePt t="127777" x="4438650" y="1911350"/>
          <p14:tracePt t="127794" x="4429125" y="1911350"/>
          <p14:tracePt t="127810" x="4411663" y="1919288"/>
          <p14:tracePt t="127827" x="4402138" y="1919288"/>
          <p14:tracePt t="127844" x="4402138" y="1928813"/>
          <p14:tracePt t="127860" x="4394200" y="1938338"/>
          <p14:tracePt t="127896" x="4394200" y="1946275"/>
          <p14:tracePt t="127936" x="4394200" y="1955800"/>
          <p14:tracePt t="127965" x="4394200" y="1965325"/>
          <p14:tracePt t="127985" x="4394200" y="1973263"/>
          <p14:tracePt t="128014" x="4402138" y="1982788"/>
          <p14:tracePt t="128034" x="4411663" y="1982788"/>
          <p14:tracePt t="128055" x="4419600" y="1990725"/>
          <p14:tracePt t="128064" x="4429125" y="1990725"/>
          <p14:tracePt t="128084" x="4438650" y="1990725"/>
          <p14:tracePt t="128095" x="4438650" y="2000250"/>
          <p14:tracePt t="128110" x="4446588" y="2000250"/>
          <p14:tracePt t="128127" x="4456113" y="2009775"/>
          <p14:tracePt t="128144" x="4465638" y="2017713"/>
          <p14:tracePt t="128160" x="4473575" y="2017713"/>
          <p14:tracePt t="128177" x="4483100" y="2017713"/>
          <p14:tracePt t="128194" x="4483100" y="2027238"/>
          <p14:tracePt t="128210" x="4491038" y="2027238"/>
          <p14:tracePt t="128227" x="4500563" y="2036763"/>
          <p14:tracePt t="128244" x="4500563" y="2044700"/>
          <p14:tracePt t="128260" x="4510088" y="2044700"/>
          <p14:tracePt t="128277" x="4518025" y="2044700"/>
          <p14:tracePt t="128313" x="4527550" y="2044700"/>
          <p14:tracePt t="128332" x="4537075" y="2044700"/>
          <p14:tracePt t="128362" x="4545013" y="2044700"/>
          <p14:tracePt t="128391" x="4554538" y="2044700"/>
          <p14:tracePt t="128421" x="4554538" y="2036763"/>
          <p14:tracePt t="128432" x="4562475" y="2036763"/>
          <p14:tracePt t="128441" x="4562475" y="2027238"/>
          <p14:tracePt t="128462" x="4562475" y="2017713"/>
          <p14:tracePt t="128481" x="4562475" y="2009775"/>
          <p14:tracePt t="128491" x="4562475" y="2000250"/>
          <p14:tracePt t="128510" x="4562475" y="1990725"/>
          <p14:tracePt t="128521" x="4554538" y="1990725"/>
          <p14:tracePt t="128530" x="4554538" y="1982788"/>
          <p14:tracePt t="128551" x="4554538" y="1973263"/>
          <p14:tracePt t="128562" x="4545013" y="1965325"/>
          <p14:tracePt t="128580" x="4537075" y="1955800"/>
          <p14:tracePt t="128600" x="4527550" y="1946275"/>
          <p14:tracePt t="128621" x="4518025" y="1938338"/>
          <p14:tracePt t="128640" x="4510088" y="1928813"/>
          <p14:tracePt t="128659" x="4500563" y="1928813"/>
          <p14:tracePt t="128670" x="4491038" y="1919288"/>
          <p14:tracePt t="128690" x="4483100" y="1919288"/>
          <p14:tracePt t="128711" x="4473575" y="1911350"/>
          <p14:tracePt t="128729" x="4465638" y="1911350"/>
          <p14:tracePt t="128739" x="4456113" y="1911350"/>
          <p14:tracePt t="128749" x="4456113" y="1901825"/>
          <p14:tracePt t="128760" x="4446588" y="1901825"/>
          <p14:tracePt t="128777" x="4446588" y="1893888"/>
          <p14:tracePt t="128794" x="4438650" y="1893888"/>
          <p14:tracePt t="128810" x="4419600" y="1893888"/>
          <p14:tracePt t="128844" x="4411663" y="1893888"/>
          <p14:tracePt t="128860" x="4402138" y="1893888"/>
          <p14:tracePt t="128877" x="4394200" y="1893888"/>
          <p14:tracePt t="128894" x="4384675" y="1893888"/>
          <p14:tracePt t="128910" x="4375150" y="1893888"/>
          <p14:tracePt t="128928" x="4367213" y="1901825"/>
          <p14:tracePt t="128960" x="4357688" y="1911350"/>
          <p14:tracePt t="128977" x="4357688" y="1919288"/>
          <p14:tracePt t="128994" x="4357688" y="1928813"/>
          <p14:tracePt t="129010" x="4357688" y="1946275"/>
          <p14:tracePt t="129027" x="4357688" y="1982788"/>
          <p14:tracePt t="129044" x="4357688" y="2000250"/>
          <p14:tracePt t="129060" x="4357688" y="2027238"/>
          <p14:tracePt t="129077" x="4357688" y="2036763"/>
          <p14:tracePt t="129110" x="4357688" y="2054225"/>
          <p14:tracePt t="129127" x="4357688" y="2062163"/>
          <p14:tracePt t="129160" x="4357688" y="2071688"/>
          <p14:tracePt t="129187" x="4357688" y="2081213"/>
          <p14:tracePt t="129205" x="4357688" y="2089150"/>
          <p14:tracePt t="129225" x="4367213" y="2089150"/>
          <p14:tracePt t="129246" x="4375150" y="2098675"/>
          <p14:tracePt t="129265" x="4384675" y="2098675"/>
          <p14:tracePt t="129276" x="4394200" y="2098675"/>
          <p14:tracePt t="129295" x="4402138" y="2098675"/>
          <p14:tracePt t="129315" x="4411663" y="2098675"/>
          <p14:tracePt t="129334" x="4419600" y="2098675"/>
          <p14:tracePt t="129345" x="4429125" y="2098675"/>
          <p14:tracePt t="129364" x="4438650" y="2098675"/>
          <p14:tracePt t="129385" x="4446588" y="2098675"/>
          <p14:tracePt t="129403" x="4456113" y="2098675"/>
          <p14:tracePt t="129425" x="4465638" y="2098675"/>
          <p14:tracePt t="129454" x="4473575" y="2098675"/>
          <p14:tracePt t="129523" x="4473575" y="2089150"/>
          <p14:tracePt t="129533" x="4473575" y="2081213"/>
          <p14:tracePt t="129552" x="4473575" y="2071688"/>
          <p14:tracePt t="129574" x="4473575" y="2062163"/>
          <p14:tracePt t="129594" x="4473575" y="2054225"/>
          <p14:tracePt t="129604" x="4473575" y="2044700"/>
          <p14:tracePt t="129623" x="4473575" y="2036763"/>
          <p14:tracePt t="129641" x="4473575" y="2027238"/>
          <p14:tracePt t="129653" x="4465638" y="2027238"/>
          <p14:tracePt t="129663" x="4456113" y="2017713"/>
          <p14:tracePt t="129683" x="4446588" y="2009775"/>
          <p14:tracePt t="129694" x="4446588" y="2000250"/>
          <p14:tracePt t="129710" x="4438650" y="2000250"/>
          <p14:tracePt t="129727" x="4429125" y="1990725"/>
          <p14:tracePt t="129744" x="4419600" y="1982788"/>
          <p14:tracePt t="129761" x="4411663" y="1965325"/>
          <p14:tracePt t="129777" x="4402138" y="1965325"/>
          <p14:tracePt t="129793" x="4394200" y="1955800"/>
          <p14:tracePt t="129811" x="4384675" y="1955800"/>
          <p14:tracePt t="129827" x="4375150" y="1946275"/>
          <p14:tracePt t="129843" x="4367213" y="1946275"/>
          <p14:tracePt t="129860" x="4367213" y="1938338"/>
          <p14:tracePt t="129877" x="4357688" y="1938338"/>
          <p14:tracePt t="129894" x="4348163" y="1938338"/>
          <p14:tracePt t="129910" x="4340225" y="1938338"/>
          <p14:tracePt t="129927" x="4330700" y="1938338"/>
          <p14:tracePt t="129944" x="4322763" y="1938338"/>
          <p14:tracePt t="129960" x="4313238" y="1938338"/>
          <p14:tracePt t="129977" x="4303713" y="1938338"/>
          <p14:tracePt t="129994" x="4295775" y="1938338"/>
          <p14:tracePt t="130010" x="4286250" y="1946275"/>
          <p14:tracePt t="130027" x="4276725" y="1946275"/>
          <p14:tracePt t="130043" x="4276725" y="1955800"/>
          <p14:tracePt t="130060" x="4276725" y="1965325"/>
          <p14:tracePt t="130077" x="4276725" y="1973263"/>
          <p14:tracePt t="130094" x="4276725" y="1982788"/>
          <p14:tracePt t="130110" x="4276725" y="1990725"/>
          <p14:tracePt t="130129" x="4276725" y="2000250"/>
          <p14:tracePt t="130144" x="4276725" y="2009775"/>
          <p14:tracePt t="130160" x="4276725" y="2017713"/>
          <p14:tracePt t="130179" x="4276725" y="2027238"/>
          <p14:tracePt t="130199" x="4276725" y="2036763"/>
          <p14:tracePt t="130248" x="4286250" y="2036763"/>
          <p14:tracePt t="130287" x="4295775" y="2036763"/>
          <p14:tracePt t="130308" x="4303713" y="2036763"/>
          <p14:tracePt t="144131" x="4322763" y="2054225"/>
          <p14:tracePt t="144140" x="4367213" y="2081213"/>
          <p14:tracePt t="144149" x="4419600" y="2125663"/>
          <p14:tracePt t="144160" x="4483100" y="2179638"/>
          <p14:tracePt t="144176" x="4537075" y="2224088"/>
          <p14:tracePt t="144193" x="4633913" y="2295525"/>
          <p14:tracePt t="144210" x="4697413" y="2339975"/>
          <p14:tracePt t="144226" x="4724400" y="2357438"/>
          <p14:tracePt t="144243" x="4751388" y="2393950"/>
          <p14:tracePt t="144260" x="4786313" y="2428875"/>
          <p14:tracePt t="144276" x="4803775" y="2455863"/>
          <p14:tracePt t="144293" x="4857750" y="2517775"/>
          <p14:tracePt t="144310" x="4911725" y="2598738"/>
          <p14:tracePt t="144327" x="4965700" y="2687638"/>
          <p14:tracePt t="144343" x="4991100" y="2724150"/>
          <p14:tracePt t="144360" x="5027613" y="2768600"/>
          <p14:tracePt t="144377" x="5045075" y="2786063"/>
          <p14:tracePt t="144393" x="5054600" y="2803525"/>
          <p14:tracePt t="144410" x="5062538" y="2813050"/>
          <p14:tracePt t="144426" x="5072063" y="2822575"/>
          <p14:tracePt t="144443" x="5081588" y="2840038"/>
          <p14:tracePt t="144460" x="5089525" y="2857500"/>
          <p14:tracePt t="144476" x="5108575" y="2901950"/>
          <p14:tracePt t="144493" x="5108575" y="2919413"/>
          <p14:tracePt t="144510" x="5126038" y="2965450"/>
          <p14:tracePt t="144526" x="5133975" y="3009900"/>
          <p14:tracePt t="144543" x="5143500" y="3036888"/>
          <p14:tracePt t="144560" x="5160963" y="3071813"/>
          <p14:tracePt t="144576" x="5160963" y="3108325"/>
          <p14:tracePt t="144593" x="5170488" y="3125788"/>
          <p14:tracePt t="144610" x="5170488" y="3143250"/>
          <p14:tracePt t="144626" x="5170488" y="3152775"/>
          <p14:tracePt t="144660" x="5170488" y="3160713"/>
          <p14:tracePt t="144676" x="5170488" y="3197225"/>
          <p14:tracePt t="144693" x="5170488" y="3241675"/>
          <p14:tracePt t="144710" x="5160963" y="3259138"/>
          <p14:tracePt t="144726" x="5143500" y="3295650"/>
          <p14:tracePt t="144743" x="5133975" y="3340100"/>
          <p14:tracePt t="144760" x="5126038" y="3357563"/>
          <p14:tracePt t="144776" x="5116513" y="3384550"/>
          <p14:tracePt t="144793" x="5108575" y="3394075"/>
          <p14:tracePt t="144810" x="5099050" y="3394075"/>
          <p14:tracePt t="144826" x="5089525" y="3411538"/>
          <p14:tracePt t="145261" x="5089525" y="3419475"/>
          <p14:tracePt t="145270" x="5081588" y="3429000"/>
          <p14:tracePt t="145280" x="5081588" y="3455988"/>
          <p14:tracePt t="145293" x="5081588" y="3473450"/>
          <p14:tracePt t="145310" x="5072063" y="3509963"/>
          <p14:tracePt t="145326" x="5072063" y="3536950"/>
          <p14:tracePt t="145343" x="5054600" y="3571875"/>
          <p14:tracePt t="145360" x="5045075" y="3598863"/>
          <p14:tracePt t="145376" x="5037138" y="3598863"/>
          <p14:tracePt t="145393" x="5027613" y="3608388"/>
          <p14:tracePt t="145410" x="5018088" y="3616325"/>
          <p14:tracePt t="145426" x="5010150" y="3616325"/>
          <p14:tracePt t="145443" x="4973638" y="3625850"/>
          <p14:tracePt t="145460" x="4929188" y="3625850"/>
          <p14:tracePt t="145476" x="4894263" y="3633788"/>
          <p14:tracePt t="145493" x="4822825" y="3643313"/>
          <p14:tracePt t="145510" x="4714875" y="3660775"/>
          <p14:tracePt t="145526" x="4670425" y="3660775"/>
          <p14:tracePt t="145543" x="4581525" y="3670300"/>
          <p14:tracePt t="145560" x="4518025" y="3670300"/>
          <p14:tracePt t="145576" x="4483100" y="3670300"/>
          <p14:tracePt t="145593" x="4419600" y="3670300"/>
          <p14:tracePt t="145610" x="4348163" y="3670300"/>
          <p14:tracePt t="145626" x="4251325" y="3670300"/>
          <p14:tracePt t="145643" x="4197350" y="3660775"/>
          <p14:tracePt t="145659" x="4098925" y="3643313"/>
          <p14:tracePt t="145676" x="4000500" y="3625850"/>
          <p14:tracePt t="145693" x="3965575" y="3616325"/>
          <p14:tracePt t="145709" x="3894138" y="3608388"/>
          <p14:tracePt t="145726" x="3857625" y="3589338"/>
          <p14:tracePt t="145743" x="3840163" y="3581400"/>
          <p14:tracePt t="145759" x="3822700" y="3562350"/>
          <p14:tracePt t="145776" x="3813175" y="3554413"/>
          <p14:tracePt t="145793" x="3813175" y="3544888"/>
          <p14:tracePt t="145810" x="3803650" y="3536950"/>
          <p14:tracePt t="145826" x="3803650" y="3527425"/>
          <p14:tracePt t="145843" x="3803650" y="3517900"/>
          <p14:tracePt t="145860" x="3803650" y="3509963"/>
          <p14:tracePt t="145876" x="3803650" y="3500438"/>
          <p14:tracePt t="145909" x="3803650" y="3482975"/>
          <p14:tracePt t="145945" x="3803650" y="3473450"/>
          <p14:tracePt t="145965" x="3813175" y="3465513"/>
          <p14:tracePt t="145976" x="3830638" y="3455988"/>
          <p14:tracePt t="145993" x="3848100" y="3455988"/>
          <p14:tracePt t="146009" x="3929063" y="3438525"/>
          <p14:tracePt t="146026" x="4062413" y="3419475"/>
          <p14:tracePt t="146043" x="4205288" y="3402013"/>
          <p14:tracePt t="146060" x="4268788" y="3394075"/>
          <p14:tracePt t="146076" x="4411663" y="3394075"/>
          <p14:tracePt t="146093" x="4589463" y="3394075"/>
          <p14:tracePt t="146110" x="4687888" y="3394075"/>
          <p14:tracePt t="146126" x="4875213" y="3394075"/>
          <p14:tracePt t="146143" x="5010150" y="3402013"/>
          <p14:tracePt t="146159" x="5081588" y="3411538"/>
          <p14:tracePt t="146176" x="5251450" y="3429000"/>
          <p14:tracePt t="146193" x="5456238" y="3446463"/>
          <p14:tracePt t="146210" x="5545138" y="3455988"/>
          <p14:tracePt t="146226" x="5670550" y="3473450"/>
          <p14:tracePt t="146243" x="5732463" y="3490913"/>
          <p14:tracePt t="146259" x="5741988" y="3490913"/>
          <p14:tracePt t="146276" x="5759450" y="3500438"/>
          <p14:tracePt t="146293" x="5768975" y="3500438"/>
          <p14:tracePt t="146310" x="5776913" y="3509963"/>
          <p14:tracePt t="146343" x="5786438" y="3517900"/>
          <p14:tracePt t="146381" x="5795963" y="3517900"/>
          <p14:tracePt t="146810" x="5795963" y="3527425"/>
          <p14:tracePt t="146838" x="5776913" y="3536950"/>
          <p14:tracePt t="146848" x="5751513" y="3536950"/>
          <p14:tracePt t="146859" x="5705475" y="3536950"/>
          <p14:tracePt t="146876" x="5608638" y="3554413"/>
          <p14:tracePt t="146893" x="5241925" y="3598863"/>
          <p14:tracePt t="146909" x="4473575" y="3697288"/>
          <p14:tracePt t="146926" x="3902075" y="3768725"/>
          <p14:tracePt t="146943" x="2847975" y="3840163"/>
          <p14:tracePt t="146959" x="2143125" y="3875088"/>
          <p14:tracePt t="146977" x="1598613" y="3884613"/>
          <p14:tracePt t="146993" x="1411288" y="3884613"/>
          <p14:tracePt t="147009" x="1214438" y="3884613"/>
          <p14:tracePt t="147026" x="1125538" y="3884613"/>
          <p14:tracePt t="147043" x="1098550" y="3884613"/>
          <p14:tracePt t="147060" x="1071563" y="3884613"/>
          <p14:tracePt t="147076" x="1062038" y="3884613"/>
          <p14:tracePt t="147093" x="1054100" y="3884613"/>
          <p14:tracePt t="147110" x="1044575" y="3884613"/>
          <p14:tracePt t="147126" x="1036638" y="3884613"/>
          <p14:tracePt t="147143" x="1027113" y="3884613"/>
          <p14:tracePt t="147176" x="1017588" y="3884613"/>
          <p14:tracePt t="147196" x="1009650" y="3884613"/>
          <p14:tracePt t="147214" x="990600" y="3884613"/>
          <p14:tracePt t="147226" x="965200" y="3884613"/>
          <p14:tracePt t="147243" x="928688" y="3884613"/>
          <p14:tracePt t="147260" x="847725" y="3884613"/>
          <p14:tracePt t="147276" x="785813" y="3884613"/>
          <p14:tracePt t="147293" x="768350" y="3884613"/>
          <p14:tracePt t="147310" x="741363" y="3884613"/>
          <p14:tracePt t="147326" x="731838" y="3884613"/>
          <p14:tracePt t="147532" x="741363" y="3884613"/>
          <p14:tracePt t="147553" x="750888" y="3884613"/>
          <p14:tracePt t="147591" x="758825" y="3884613"/>
          <p14:tracePt t="147632" x="768350" y="3884613"/>
          <p14:tracePt t="147672" x="776288" y="3884613"/>
          <p14:tracePt t="147691" x="785813" y="3884613"/>
          <p14:tracePt t="147830" x="795338" y="3884613"/>
          <p14:tracePt t="148088" x="803275" y="3884613"/>
          <p14:tracePt t="148127" x="812800" y="3884613"/>
          <p14:tracePt t="148147" x="822325" y="3884613"/>
          <p14:tracePt t="148187" x="830263" y="3884613"/>
          <p14:tracePt t="148197" x="830263" y="3894138"/>
          <p14:tracePt t="148216" x="839788" y="3894138"/>
          <p14:tracePt t="148237" x="847725" y="3894138"/>
          <p14:tracePt t="148246" x="857250" y="3902075"/>
          <p14:tracePt t="148266" x="866775" y="3902075"/>
          <p14:tracePt t="148287" x="874713" y="3902075"/>
          <p14:tracePt t="148306" x="884238" y="3902075"/>
          <p14:tracePt t="148316" x="893763" y="3902075"/>
          <p14:tracePt t="148335" x="901700" y="3911600"/>
          <p14:tracePt t="148357" x="911225" y="3919538"/>
          <p14:tracePt t="148377" x="919163" y="3919538"/>
          <p14:tracePt t="148386" x="928688" y="3919538"/>
          <p14:tracePt t="148405" x="938213" y="3919538"/>
          <p14:tracePt t="148427" x="946150" y="3919538"/>
          <p14:tracePt t="148436" x="946150" y="3929063"/>
          <p14:tracePt t="148446" x="955675" y="3929063"/>
          <p14:tracePt t="148476" x="965200" y="3929063"/>
          <p14:tracePt t="148495" x="973138" y="3929063"/>
          <p14:tracePt t="148545" x="982663" y="3929063"/>
          <p14:tracePt t="149141" x="1000125" y="3929063"/>
          <p14:tracePt t="149151" x="1036638" y="3929063"/>
          <p14:tracePt t="149161" x="1089025" y="3938588"/>
          <p14:tracePt t="149176" x="1133475" y="3946525"/>
          <p14:tracePt t="149193" x="1241425" y="3956050"/>
          <p14:tracePt t="149210" x="1312863" y="3965575"/>
          <p14:tracePt t="149226" x="1339850" y="3965575"/>
          <p14:tracePt t="149243" x="1384300" y="3973513"/>
          <p14:tracePt t="149259" x="1419225" y="3983038"/>
          <p14:tracePt t="149276" x="1446213" y="3983038"/>
          <p14:tracePt t="149293" x="1473200" y="3990975"/>
          <p14:tracePt t="149309" x="1482725" y="4000500"/>
          <p14:tracePt t="149326" x="1490663" y="4000500"/>
          <p14:tracePt t="149343" x="1500188" y="4000500"/>
          <p14:tracePt t="149360" x="1509713" y="4010025"/>
          <p14:tracePt t="149376" x="1517650" y="4010025"/>
          <p14:tracePt t="149393" x="1544638" y="4017963"/>
          <p14:tracePt t="149409" x="1589088" y="4027488"/>
          <p14:tracePt t="149426" x="1616075" y="4027488"/>
          <p14:tracePt t="149443" x="1670050" y="4027488"/>
          <p14:tracePt t="149459" x="1724025" y="4037013"/>
          <p14:tracePt t="149476" x="1751013" y="4044950"/>
          <p14:tracePt t="149493" x="1785938" y="4044950"/>
          <p14:tracePt t="149509" x="1812925" y="4044950"/>
          <p14:tracePt t="149526" x="1822450" y="4044950"/>
          <p14:tracePt t="149543" x="1830388" y="4044950"/>
          <p14:tracePt t="149560" x="1839913" y="4044950"/>
          <p14:tracePt t="149576" x="1847850" y="4044950"/>
          <p14:tracePt t="150609" x="1847850" y="4054475"/>
          <p14:tracePt t="151154" x="1857375" y="4054475"/>
          <p14:tracePt t="151164" x="1874838" y="4054475"/>
          <p14:tracePt t="151176" x="1901825" y="4044950"/>
          <p14:tracePt t="151193" x="1990725" y="4037013"/>
          <p14:tracePt t="151209" x="2036763" y="4037013"/>
          <p14:tracePt t="151226" x="2179638" y="4027488"/>
          <p14:tracePt t="151243" x="2251075" y="4027488"/>
          <p14:tracePt t="151259" x="2384425" y="4017963"/>
          <p14:tracePt t="151276" x="2473325" y="4017963"/>
          <p14:tracePt t="151293" x="2527300" y="4017963"/>
          <p14:tracePt t="151309" x="2536825" y="4017963"/>
          <p14:tracePt t="151326" x="2554288" y="4017963"/>
          <p14:tracePt t="151343" x="2562225" y="4017963"/>
          <p14:tracePt t="151359" x="2571750" y="4017963"/>
          <p14:tracePt t="151376" x="2581275" y="4017963"/>
          <p14:tracePt t="151393" x="2589213" y="4017963"/>
          <p14:tracePt t="151412" x="2598738" y="4017963"/>
          <p14:tracePt t="151461" x="2608263" y="4017963"/>
          <p14:tracePt t="152711" x="2625725" y="4017963"/>
          <p14:tracePt t="152720" x="2643188" y="4017963"/>
          <p14:tracePt t="152731" x="2670175" y="4017963"/>
          <p14:tracePt t="152743" x="2687638" y="4017963"/>
          <p14:tracePt t="152760" x="2732088" y="4017963"/>
          <p14:tracePt t="152776" x="2751138" y="4017963"/>
          <p14:tracePt t="152793" x="2786063" y="4017963"/>
          <p14:tracePt t="152809" x="2822575" y="4017963"/>
          <p14:tracePt t="152843" x="2840038" y="4027488"/>
          <p14:tracePt t="152859" x="2884488" y="4027488"/>
          <p14:tracePt t="152876" x="2901950" y="4027488"/>
          <p14:tracePt t="152892" x="2955925" y="4037013"/>
          <p14:tracePt t="152909" x="3000375" y="4037013"/>
          <p14:tracePt t="152926" x="3017838" y="4037013"/>
          <p14:tracePt t="152942" x="3062288" y="4044950"/>
          <p14:tracePt t="152959" x="3108325" y="4054475"/>
          <p14:tracePt t="152976" x="3125788" y="4054475"/>
          <p14:tracePt t="152993" x="3143250" y="4054475"/>
          <p14:tracePt t="153009" x="3152775" y="4054475"/>
          <p14:tracePt t="153029" x="3160713" y="4054475"/>
          <p14:tracePt t="153049" x="3170238" y="4054475"/>
          <p14:tracePt t="153067" x="3179763" y="4054475"/>
          <p14:tracePt t="153107" x="3187700" y="4054475"/>
          <p14:tracePt t="153137" x="3197225" y="4054475"/>
          <p14:tracePt t="153157" x="3205163" y="4054475"/>
          <p14:tracePt t="153167" x="3214688" y="4054475"/>
          <p14:tracePt t="153187" x="3224213" y="4054475"/>
          <p14:tracePt t="153196" x="3232150" y="4054475"/>
          <p14:tracePt t="153209" x="3241675" y="4054475"/>
          <p14:tracePt t="153226" x="3276600" y="4054475"/>
          <p14:tracePt t="153243" x="3303588" y="4054475"/>
          <p14:tracePt t="153259" x="3340100" y="4054475"/>
          <p14:tracePt t="153276" x="3375025" y="4054475"/>
          <p14:tracePt t="153293" x="3394075" y="4054475"/>
          <p14:tracePt t="153309" x="3411538" y="4054475"/>
          <p14:tracePt t="153326" x="3419475" y="4054475"/>
          <p14:tracePt t="153343" x="3429000" y="4054475"/>
          <p14:tracePt t="153360" x="3438525" y="4054475"/>
          <p14:tracePt t="153376" x="3446463" y="4054475"/>
          <p14:tracePt t="153409" x="3455988" y="4054475"/>
          <p14:tracePt t="153543" x="3455988" y="4062413"/>
          <p14:tracePt t="153803" x="3465513" y="4062413"/>
          <p14:tracePt t="153811" x="3482975" y="4062413"/>
          <p14:tracePt t="153821" x="3517900" y="4071938"/>
          <p14:tracePt t="153832" x="3581400" y="4089400"/>
          <p14:tracePt t="153843" x="3652838" y="4108450"/>
          <p14:tracePt t="153859" x="3732213" y="4133850"/>
          <p14:tracePt t="153876" x="3894138" y="4187825"/>
          <p14:tracePt t="153892" x="4044950" y="4224338"/>
          <p14:tracePt t="153910" x="4197350" y="4241800"/>
          <p14:tracePt t="153926" x="4268788" y="4251325"/>
          <p14:tracePt t="153942" x="4375150" y="4268788"/>
          <p14:tracePt t="153959" x="4465638" y="4276725"/>
          <p14:tracePt t="153976" x="4500563" y="4276725"/>
          <p14:tracePt t="153992" x="4545013" y="4276725"/>
          <p14:tracePt t="154009" x="4562475" y="4276725"/>
          <p14:tracePt t="154026" x="4589463" y="4276725"/>
          <p14:tracePt t="154042" x="4598988" y="4276725"/>
          <p14:tracePt t="154059" x="4625975" y="4276725"/>
          <p14:tracePt t="154076" x="4643438" y="4276725"/>
          <p14:tracePt t="154093" x="4679950" y="4276725"/>
          <p14:tracePt t="154109" x="4697413" y="4276725"/>
          <p14:tracePt t="154126" x="4705350" y="4276725"/>
          <p14:tracePt t="154143" x="4714875" y="4276725"/>
          <p14:tracePt t="154159" x="4724400" y="4276725"/>
          <p14:tracePt t="154193" x="4732338" y="4276725"/>
          <p14:tracePt t="154209" x="4741863" y="4276725"/>
          <p14:tracePt t="154248" x="4751388" y="4276725"/>
          <p14:tracePt t="154288" x="4759325" y="4276725"/>
          <p14:tracePt t="154506" x="4759325" y="4268788"/>
          <p14:tracePt t="154566" x="4759325" y="4259263"/>
          <p14:tracePt t="154596" x="4751388" y="4259263"/>
          <p14:tracePt t="154636" x="4741863" y="4259263"/>
          <p14:tracePt t="154655" x="4732338" y="4259263"/>
          <p14:tracePt t="154695" x="4724400" y="4259263"/>
          <p14:tracePt t="154733" x="4714875" y="4259263"/>
          <p14:tracePt t="154755" x="4714875" y="4251325"/>
          <p14:tracePt t="154784" x="4705350" y="4251325"/>
          <p14:tracePt t="154794" x="4697413" y="4251325"/>
          <p14:tracePt t="154804" x="4687888" y="4251325"/>
          <p14:tracePt t="154814" x="4679950" y="4241800"/>
          <p14:tracePt t="154826" x="4660900" y="4241800"/>
          <p14:tracePt t="154843" x="4598988" y="4232275"/>
          <p14:tracePt t="154859" x="4562475" y="4232275"/>
          <p14:tracePt t="154876" x="4483100" y="4232275"/>
          <p14:tracePt t="154893" x="4384675" y="4232275"/>
          <p14:tracePt t="154909" x="4313238" y="4232275"/>
          <p14:tracePt t="154926" x="4160838" y="4232275"/>
          <p14:tracePt t="154943" x="3965575" y="4224338"/>
          <p14:tracePt t="154959" x="3857625" y="4224338"/>
          <p14:tracePt t="154976" x="3660775" y="4214813"/>
          <p14:tracePt t="154992" x="3490913" y="4197350"/>
          <p14:tracePt t="155009" x="3394075" y="4187825"/>
          <p14:tracePt t="155026" x="3170238" y="4170363"/>
          <p14:tracePt t="155042" x="2919413" y="4143375"/>
          <p14:tracePt t="155059" x="2813050" y="4143375"/>
          <p14:tracePt t="155076" x="2608263" y="4125913"/>
          <p14:tracePt t="155092" x="2465388" y="4116388"/>
          <p14:tracePt t="155109" x="2411413" y="4116388"/>
          <p14:tracePt t="155126" x="2330450" y="4108450"/>
          <p14:tracePt t="155143" x="2251075" y="4098925"/>
          <p14:tracePt t="155159" x="2187575" y="4098925"/>
          <p14:tracePt t="155176" x="2160588" y="4098925"/>
          <p14:tracePt t="155192" x="2125663" y="4098925"/>
          <p14:tracePt t="155209" x="2098675" y="4098925"/>
          <p14:tracePt t="155226" x="2089150" y="4098925"/>
          <p14:tracePt t="155242" x="2081213" y="4098925"/>
          <p14:tracePt t="155260" x="2071688" y="4098925"/>
          <p14:tracePt t="155292" x="2054225" y="4098925"/>
          <p14:tracePt t="155309" x="2044700" y="4098925"/>
          <p14:tracePt t="155326" x="2027238" y="4098925"/>
          <p14:tracePt t="155342" x="1982788" y="4098925"/>
          <p14:tracePt t="155360" x="1928813" y="4098925"/>
          <p14:tracePt t="155376" x="1911350" y="4098925"/>
          <p14:tracePt t="155392" x="1874838" y="4098925"/>
          <p14:tracePt t="155409" x="1839913" y="4098925"/>
          <p14:tracePt t="155426" x="1830388" y="4098925"/>
          <p14:tracePt t="155442" x="1822450" y="4098925"/>
          <p14:tracePt t="155459" x="1812925" y="4098925"/>
          <p14:tracePt t="156064" x="1822450" y="4098925"/>
          <p14:tracePt t="156073" x="1839913" y="4089400"/>
          <p14:tracePt t="156082" x="1857375" y="4089400"/>
          <p14:tracePt t="156093" x="1866900" y="4081463"/>
          <p14:tracePt t="156109" x="1874838" y="4081463"/>
          <p14:tracePt t="156126" x="1884363" y="4081463"/>
          <p14:tracePt t="156143" x="1893888" y="4071938"/>
          <p14:tracePt t="156159" x="1901825" y="4062413"/>
          <p14:tracePt t="156176" x="1911350" y="4062413"/>
          <p14:tracePt t="156192" x="1919288" y="4054475"/>
          <p14:tracePt t="156209" x="1928813" y="4054475"/>
          <p14:tracePt t="156226" x="1938338" y="4054475"/>
          <p14:tracePt t="156259" x="1946275" y="4054475"/>
          <p14:tracePt t="156276" x="1955800" y="4054475"/>
          <p14:tracePt t="156293" x="1965325" y="4054475"/>
          <p14:tracePt t="156311" x="1973263" y="4044950"/>
          <p14:tracePt t="156330" x="1982788" y="4044950"/>
          <p14:tracePt t="156361" x="1990725" y="4044950"/>
          <p14:tracePt t="156370" x="2000250" y="4044950"/>
          <p14:tracePt t="156410" x="2009775" y="4044950"/>
          <p14:tracePt t="158154" x="2027238" y="4037013"/>
          <p14:tracePt t="158164" x="2044700" y="4027488"/>
          <p14:tracePt t="158176" x="2071688" y="4027488"/>
          <p14:tracePt t="158192" x="2089150" y="4017963"/>
          <p14:tracePt t="158209" x="2125663" y="4000500"/>
          <p14:tracePt t="158226" x="2143125" y="4000500"/>
          <p14:tracePt t="158242" x="2152650" y="4000500"/>
          <p14:tracePt t="158259" x="2160588" y="3990975"/>
          <p14:tracePt t="158276" x="2170113" y="3990975"/>
          <p14:tracePt t="158292" x="2179638" y="3990975"/>
          <p14:tracePt t="158309" x="2187575" y="3990975"/>
          <p14:tracePt t="158326" x="2214563" y="3990975"/>
          <p14:tracePt t="158343" x="2251075" y="3990975"/>
          <p14:tracePt t="158359" x="2268538" y="3990975"/>
          <p14:tracePt t="158376" x="2276475" y="3990975"/>
          <p14:tracePt t="158392" x="2286000" y="4000500"/>
          <p14:tracePt t="158409" x="2286000" y="4010025"/>
          <p14:tracePt t="158426" x="2303463" y="4010025"/>
          <p14:tracePt t="158442" x="2303463" y="4017963"/>
          <p14:tracePt t="158476" x="2312988" y="4017963"/>
          <p14:tracePt t="158492" x="2322513" y="4027488"/>
          <p14:tracePt t="158509" x="2322513" y="4037013"/>
          <p14:tracePt t="158526" x="2339975" y="4044950"/>
          <p14:tracePt t="158542" x="2347913" y="4054475"/>
          <p14:tracePt t="158576" x="2357438" y="4062413"/>
          <p14:tracePt t="158592" x="2374900" y="4071938"/>
          <p14:tracePt t="158609" x="2374900" y="4081463"/>
          <p14:tracePt t="158626" x="2384425" y="4081463"/>
          <p14:tracePt t="158642" x="2393950" y="4089400"/>
          <p14:tracePt t="158659" x="2401888" y="4089400"/>
          <p14:tracePt t="158676" x="2411413" y="4089400"/>
          <p14:tracePt t="158692" x="2419350" y="4089400"/>
          <p14:tracePt t="158709" x="2428875" y="4089400"/>
          <p14:tracePt t="158726" x="2473325" y="4089400"/>
          <p14:tracePt t="158742" x="2509838" y="4089400"/>
          <p14:tracePt t="158759" x="2536825" y="4089400"/>
          <p14:tracePt t="158776" x="2616200" y="4089400"/>
          <p14:tracePt t="158792" x="2741613" y="4089400"/>
          <p14:tracePt t="158809" x="2857500" y="4089400"/>
          <p14:tracePt t="158826" x="2911475" y="4089400"/>
          <p14:tracePt t="158842" x="3000375" y="4081463"/>
          <p14:tracePt t="158859" x="3054350" y="4081463"/>
          <p14:tracePt t="158876" x="3071813" y="4081463"/>
          <p14:tracePt t="158892" x="3108325" y="4081463"/>
          <p14:tracePt t="158909" x="3143250" y="4081463"/>
          <p14:tracePt t="158926" x="3160713" y="4081463"/>
          <p14:tracePt t="158942" x="3205163" y="4081463"/>
          <p14:tracePt t="158959" x="3224213" y="4081463"/>
          <p14:tracePt t="158992" x="3232150" y="4081463"/>
          <p14:tracePt t="159009" x="3241675" y="4081463"/>
          <p14:tracePt t="159026" x="3251200" y="4081463"/>
          <p14:tracePt t="159042" x="3259138" y="4081463"/>
          <p14:tracePt t="159059" x="3268663" y="4081463"/>
          <p14:tracePt t="160843" x="3276600" y="4081463"/>
          <p14:tracePt t="160852" x="3295650" y="4081463"/>
          <p14:tracePt t="160862" x="3322638" y="4081463"/>
          <p14:tracePt t="160876" x="3357563" y="4081463"/>
          <p14:tracePt t="160892" x="3402013" y="4081463"/>
          <p14:tracePt t="160909" x="3429000" y="4081463"/>
          <p14:tracePt t="160926" x="3473450" y="4081463"/>
          <p14:tracePt t="160942" x="3509963" y="4081463"/>
          <p14:tracePt t="160959" x="3527425" y="4081463"/>
          <p14:tracePt t="160976" x="3544888" y="4081463"/>
          <p14:tracePt t="160992" x="3554413" y="4081463"/>
          <p14:tracePt t="161009" x="3562350" y="4081463"/>
          <p14:tracePt t="161026" x="3571875" y="4081463"/>
          <p14:tracePt t="161042" x="3581400" y="4081463"/>
          <p14:tracePt t="161060" x="3589338" y="4081463"/>
          <p14:tracePt t="161076" x="3598863" y="4081463"/>
          <p14:tracePt t="161110" x="3608388" y="4081463"/>
          <p14:tracePt t="186376" x="3776663" y="4098925"/>
          <p14:tracePt t="186385" x="3830638" y="4098925"/>
          <p14:tracePt t="186395" x="3848100" y="4108450"/>
          <p14:tracePt t="186414" x="3857625" y="4108450"/>
          <p14:tracePt t="186434" x="3867150" y="4108450"/>
          <p14:tracePt t="186464" x="3875088" y="4108450"/>
          <p14:tracePt t="186762" x="3884613" y="4108450"/>
          <p14:tracePt t="186772" x="3911600" y="4116388"/>
          <p14:tracePt t="186782" x="3956050" y="4125913"/>
          <p14:tracePt t="186792" x="4017963" y="4133850"/>
          <p14:tracePt t="186808" x="4089400" y="4143375"/>
          <p14:tracePt t="186824" x="4295775" y="4160838"/>
          <p14:tracePt t="186841" x="4545013" y="4179888"/>
          <p14:tracePt t="186858" x="4670425" y="4187825"/>
          <p14:tracePt t="186874" x="4919663" y="4214813"/>
          <p14:tracePt t="186891" x="5160963" y="4232275"/>
          <p14:tracePt t="186908" x="5268913" y="4232275"/>
          <p14:tracePt t="186924" x="5411788" y="4232275"/>
          <p14:tracePt t="186941" x="5491163" y="4232275"/>
          <p14:tracePt t="186958" x="5518150" y="4232275"/>
          <p14:tracePt t="186974" x="5562600" y="4232275"/>
          <p14:tracePt t="186991" x="5589588" y="4232275"/>
          <p14:tracePt t="187008" x="5599113" y="4232275"/>
          <p14:tracePt t="187025" x="5608638" y="4232275"/>
          <p14:tracePt t="187041" x="5616575" y="4232275"/>
          <p14:tracePt t="187060" x="5626100" y="4232275"/>
          <p14:tracePt t="187074" x="5634038" y="4232275"/>
          <p14:tracePt t="187091" x="5670550" y="4232275"/>
          <p14:tracePt t="187108" x="5751513" y="4232275"/>
          <p14:tracePt t="187124" x="5795963" y="4232275"/>
          <p14:tracePt t="187141" x="5902325" y="4232275"/>
          <p14:tracePt t="187158" x="5991225" y="4232275"/>
          <p14:tracePt t="187174" x="6027738" y="4232275"/>
          <p14:tracePt t="187191" x="6072188" y="4232275"/>
          <p14:tracePt t="187208" x="6108700" y="4232275"/>
          <p14:tracePt t="187224" x="6116638" y="4232275"/>
          <p14:tracePt t="187241" x="6134100" y="4232275"/>
          <p14:tracePt t="187258" x="6143625" y="4232275"/>
          <p14:tracePt t="187291" x="6170613" y="4232275"/>
          <p14:tracePt t="187308" x="6205538" y="4232275"/>
          <p14:tracePt t="187324" x="6242050" y="4232275"/>
          <p14:tracePt t="187341" x="6323013" y="4241800"/>
          <p14:tracePt t="187358" x="6384925" y="4241800"/>
          <p14:tracePt t="187374" x="6419850" y="4241800"/>
          <p14:tracePt t="187391" x="6473825" y="4241800"/>
          <p14:tracePt t="187408" x="6518275" y="4241800"/>
          <p14:tracePt t="187425" x="6554788" y="4241800"/>
          <p14:tracePt t="187441" x="6562725" y="4241800"/>
          <p14:tracePt t="187458" x="6572250" y="4241800"/>
          <p14:tracePt t="187474" x="6589713" y="4232275"/>
          <p14:tracePt t="187508" x="6599238" y="4224338"/>
          <p14:tracePt t="187525" x="6608763" y="4214813"/>
          <p14:tracePt t="187541" x="6616700" y="4214813"/>
          <p14:tracePt t="187558" x="6626225" y="4205288"/>
          <p14:tracePt t="187574" x="6634163" y="4187825"/>
          <p14:tracePt t="187608" x="6634163" y="4179888"/>
          <p14:tracePt t="187625" x="6643688" y="4170363"/>
          <p14:tracePt t="187641" x="6643688" y="4160838"/>
          <p14:tracePt t="187658" x="6653213" y="4152900"/>
          <p14:tracePt t="187674" x="6661150" y="4143375"/>
          <p14:tracePt t="187691" x="6661150" y="4133850"/>
          <p14:tracePt t="187708" x="6661150" y="4125913"/>
          <p14:tracePt t="187724" x="6670675" y="4098925"/>
          <p14:tracePt t="187741" x="6680200" y="4081463"/>
          <p14:tracePt t="187758" x="6697663" y="4044950"/>
          <p14:tracePt t="187775" x="6705600" y="4017963"/>
          <p14:tracePt t="187792" x="6715125" y="4010025"/>
          <p14:tracePt t="187808" x="6715125" y="4000500"/>
          <p14:tracePt t="187824" x="6724650" y="3990975"/>
          <p14:tracePt t="187841" x="6724650" y="3983038"/>
          <p14:tracePt t="187858" x="6732588" y="3973513"/>
          <p14:tracePt t="188009" x="6732588" y="3983038"/>
          <p14:tracePt t="188030" x="6732588" y="3990975"/>
          <p14:tracePt t="188050" x="6732588" y="4000500"/>
          <p14:tracePt t="188069" x="6732588" y="4017963"/>
          <p14:tracePt t="188080" x="6732588" y="4037013"/>
          <p14:tracePt t="188091" x="6724650" y="4044950"/>
          <p14:tracePt t="188108" x="6715125" y="4062413"/>
          <p14:tracePt t="188124" x="6705600" y="4081463"/>
          <p14:tracePt t="188141" x="6697663" y="4098925"/>
          <p14:tracePt t="188158" x="6688138" y="4116388"/>
          <p14:tracePt t="188174" x="6680200" y="4133850"/>
          <p14:tracePt t="188191" x="6643688" y="4179888"/>
          <p14:tracePt t="188208" x="6616700" y="4205288"/>
          <p14:tracePt t="188224" x="6545263" y="4259263"/>
          <p14:tracePt t="188241" x="6473825" y="4303713"/>
          <p14:tracePt t="188258" x="6411913" y="4330700"/>
          <p14:tracePt t="188275" x="6394450" y="4330700"/>
          <p14:tracePt t="188291" x="6367463" y="4348163"/>
          <p14:tracePt t="188308" x="6348413" y="4348163"/>
          <p14:tracePt t="188341" x="6340475" y="4357688"/>
          <p14:tracePt t="188358" x="6330950" y="4357688"/>
          <p14:tracePt t="188374" x="6323013" y="4367213"/>
          <p14:tracePt t="188391" x="6313488" y="4367213"/>
          <p14:tracePt t="188408" x="6296025" y="4375150"/>
          <p14:tracePt t="188424" x="6276975" y="4375150"/>
          <p14:tracePt t="188441" x="6232525" y="4394200"/>
          <p14:tracePt t="188458" x="6205538" y="4402138"/>
          <p14:tracePt t="188474" x="6197600" y="4411663"/>
          <p14:tracePt t="188491" x="6180138" y="4411663"/>
          <p14:tracePt t="188508" x="6170613" y="4411663"/>
          <p14:tracePt t="188604" x="6180138" y="4411663"/>
          <p14:tracePt t="188615" x="6188075" y="4411663"/>
          <p14:tracePt t="188634" x="6197600" y="4411663"/>
          <p14:tracePt t="188654" x="6205538" y="4411663"/>
          <p14:tracePt t="188674" x="6215063" y="4411663"/>
          <p14:tracePt t="188685" x="6224588" y="4402138"/>
          <p14:tracePt t="188694" x="6232525" y="4402138"/>
          <p14:tracePt t="188708" x="6251575" y="4394200"/>
          <p14:tracePt t="188724" x="6296025" y="4375150"/>
          <p14:tracePt t="188741" x="6340475" y="4348163"/>
          <p14:tracePt t="188758" x="6419850" y="4295775"/>
          <p14:tracePt t="188774" x="6527800" y="4205288"/>
          <p14:tracePt t="188791" x="6562725" y="4160838"/>
          <p14:tracePt t="188808" x="6626225" y="4071938"/>
          <p14:tracePt t="188824" x="6670675" y="4017963"/>
          <p14:tracePt t="188841" x="6680200" y="4000500"/>
          <p14:tracePt t="188858" x="6688138" y="3983038"/>
          <p14:tracePt t="188874" x="6697663" y="3965575"/>
          <p14:tracePt t="188908" x="6705600" y="3956050"/>
          <p14:tracePt t="188924" x="6705600" y="3929063"/>
          <p14:tracePt t="188941" x="6715125" y="3911600"/>
          <p14:tracePt t="188958" x="6724650" y="3911600"/>
          <p14:tracePt t="188974" x="6724650" y="3902075"/>
          <p14:tracePt t="188991" x="6732588" y="3894138"/>
          <p14:tracePt t="189008" x="6732588" y="3884613"/>
          <p14:tracePt t="189024" x="6732588" y="3875088"/>
          <p14:tracePt t="189041" x="6732588" y="3867150"/>
          <p14:tracePt t="189058" x="6732588" y="3857625"/>
          <p14:tracePt t="189101" x="6732588" y="3848100"/>
          <p14:tracePt t="189279" x="6732588" y="3840163"/>
          <p14:tracePt t="189309" x="6724650" y="3840163"/>
          <p14:tracePt t="189319" x="6724650" y="3830638"/>
          <p14:tracePt t="189328" x="6715125" y="3830638"/>
          <p14:tracePt t="189349" x="6715125" y="3822700"/>
          <p14:tracePt t="189378" x="6705600" y="3813175"/>
          <p14:tracePt t="189388" x="6705600" y="3803650"/>
          <p14:tracePt t="189438" x="6705600" y="3795713"/>
          <p14:tracePt t="189556" x="6705600" y="3803650"/>
          <p14:tracePt t="189566" x="6705600" y="3813175"/>
          <p14:tracePt t="189586" x="6705600" y="3822700"/>
          <p14:tracePt t="189606" x="6705600" y="3830638"/>
          <p14:tracePt t="189616" x="6705600" y="3840163"/>
          <p14:tracePt t="189625" x="6705600" y="3848100"/>
          <p14:tracePt t="189641" x="6705600" y="3857625"/>
          <p14:tracePt t="189658" x="6705600" y="3884613"/>
          <p14:tracePt t="189674" x="6705600" y="3911600"/>
          <p14:tracePt t="189691" x="6705600" y="3919538"/>
          <p14:tracePt t="189708" x="6705600" y="3929063"/>
          <p14:tracePt t="189724" x="6705600" y="3938588"/>
          <p14:tracePt t="189741" x="6705600" y="3946525"/>
          <p14:tracePt t="189758" x="6705600" y="3956050"/>
          <p14:tracePt t="189774" x="6705600" y="3965575"/>
          <p14:tracePt t="189791" x="6705600" y="3973513"/>
          <p14:tracePt t="189808" x="6705600" y="3983038"/>
          <p14:tracePt t="189824" x="6705600" y="3990975"/>
          <p14:tracePt t="189858" x="6705600" y="4000500"/>
          <p14:tracePt t="189874" x="6697663" y="4000500"/>
          <p14:tracePt t="189891" x="6697663" y="4010025"/>
          <p14:tracePt t="189908" x="6688138" y="4017963"/>
          <p14:tracePt t="189924" x="6680200" y="4027488"/>
          <p14:tracePt t="189942" x="6670675" y="4037013"/>
          <p14:tracePt t="189958" x="6670675" y="4044950"/>
          <p14:tracePt t="189974" x="6661150" y="4054475"/>
          <p14:tracePt t="190008" x="6653213" y="4071938"/>
          <p14:tracePt t="190024" x="6634163" y="4098925"/>
          <p14:tracePt t="190041" x="6616700" y="4133850"/>
          <p14:tracePt t="190058" x="6599238" y="4160838"/>
          <p14:tracePt t="190074" x="6572250" y="4187825"/>
          <p14:tracePt t="190092" x="6545263" y="4214813"/>
          <p14:tracePt t="190108" x="6537325" y="4224338"/>
          <p14:tracePt t="190124" x="6500813" y="4241800"/>
          <p14:tracePt t="190141" x="6473825" y="4276725"/>
          <p14:tracePt t="190158" x="6465888" y="4295775"/>
          <p14:tracePt t="190174" x="6438900" y="4322763"/>
          <p14:tracePt t="190191" x="6419850" y="4340225"/>
          <p14:tracePt t="190208" x="6411913" y="4340225"/>
          <p14:tracePt t="190224" x="6402388" y="4357688"/>
          <p14:tracePt t="190241" x="6394450" y="4357688"/>
          <p14:tracePt t="190274" x="6384925" y="4367213"/>
          <p14:tracePt t="190291" x="6375400" y="4367213"/>
          <p14:tracePt t="190308" x="6367463" y="4375150"/>
          <p14:tracePt t="190324" x="6357938" y="4375150"/>
          <p14:tracePt t="190341" x="6357938" y="4384675"/>
          <p14:tracePt t="190374" x="6348413" y="4384675"/>
          <p14:tracePt t="190607" x="6348413" y="4375150"/>
          <p14:tracePt t="190646" x="6348413" y="4367213"/>
          <p14:tracePt t="190667" x="6348413" y="4357688"/>
          <p14:tracePt t="190676" x="6357938" y="4348163"/>
          <p14:tracePt t="190696" x="6367463" y="4340225"/>
          <p14:tracePt t="190715" x="6367463" y="4330700"/>
          <p14:tracePt t="190736" x="6375400" y="4322763"/>
          <p14:tracePt t="190745" x="6375400" y="4313238"/>
          <p14:tracePt t="190766" x="6384925" y="4303713"/>
          <p14:tracePt t="190785" x="6384925" y="4295775"/>
          <p14:tracePt t="190804" x="6394450" y="4286250"/>
          <p14:tracePt t="190815" x="6394450" y="4276725"/>
          <p14:tracePt t="190826" x="6402388" y="4268788"/>
          <p14:tracePt t="190841" x="6402388" y="4259263"/>
          <p14:tracePt t="190858" x="6411913" y="4224338"/>
          <p14:tracePt t="190874" x="6429375" y="4179888"/>
          <p14:tracePt t="190891" x="6429375" y="4160838"/>
          <p14:tracePt t="190908" x="6446838" y="4116388"/>
          <p14:tracePt t="190924" x="6456363" y="4071938"/>
          <p14:tracePt t="190941" x="6465888" y="4054475"/>
          <p14:tracePt t="190958" x="6473825" y="4044950"/>
          <p14:tracePt t="190974" x="6473825" y="4037013"/>
          <p14:tracePt t="190991" x="6473825" y="4027488"/>
          <p14:tracePt t="191008" x="6483350" y="4010025"/>
          <p14:tracePt t="191024" x="6483350" y="3990975"/>
          <p14:tracePt t="191041" x="6483350" y="3983038"/>
          <p14:tracePt t="191058" x="6491288" y="3973513"/>
          <p14:tracePt t="191074" x="6491288" y="3946525"/>
          <p14:tracePt t="191091" x="6500813" y="3929063"/>
          <p14:tracePt t="191108" x="6518275" y="3875088"/>
          <p14:tracePt t="191124" x="6518275" y="3830638"/>
          <p14:tracePt t="191141" x="6527800" y="3795713"/>
          <p14:tracePt t="191158" x="6537325" y="3786188"/>
          <p14:tracePt t="191174" x="6537325" y="3768725"/>
          <p14:tracePt t="191191" x="6537325" y="3759200"/>
          <p14:tracePt t="191379" x="6537325" y="3751263"/>
          <p14:tracePt t="191588" x="6537325" y="3759200"/>
          <p14:tracePt t="191607" x="6537325" y="3768725"/>
          <p14:tracePt t="191618" x="6537325" y="3776663"/>
          <p14:tracePt t="191637" x="6537325" y="3786188"/>
          <p14:tracePt t="191659" x="6537325" y="3795713"/>
          <p14:tracePt t="191677" x="6545263" y="3803650"/>
          <p14:tracePt t="191696" x="6545263" y="3813175"/>
          <p14:tracePt t="191707" x="6545263" y="3822700"/>
          <p14:tracePt t="191727" x="6545263" y="3830638"/>
          <p14:tracePt t="191747" x="6554788" y="3840163"/>
          <p14:tracePt t="191766" x="6554788" y="3848100"/>
          <p14:tracePt t="191777" x="6554788" y="3857625"/>
          <p14:tracePt t="191796" x="6554788" y="3867150"/>
          <p14:tracePt t="191816" x="6554788" y="3875088"/>
          <p14:tracePt t="191836" x="6554788" y="3884613"/>
          <p14:tracePt t="191855" x="6554788" y="3894138"/>
          <p14:tracePt t="191876" x="6554788" y="3902075"/>
          <p14:tracePt t="191895" x="6554788" y="3911600"/>
          <p14:tracePt t="191905" x="6554788" y="3919538"/>
          <p14:tracePt t="191915" x="6554788" y="3929063"/>
          <p14:tracePt t="191926" x="6545263" y="3956050"/>
          <p14:tracePt t="191941" x="6537325" y="3973513"/>
          <p14:tracePt t="191957" x="6527800" y="4010025"/>
          <p14:tracePt t="191974" x="6518275" y="4044950"/>
          <p14:tracePt t="191991" x="6510338" y="4054475"/>
          <p14:tracePt t="192008" x="6491288" y="4081463"/>
          <p14:tracePt t="192024" x="6473825" y="4108450"/>
          <p14:tracePt t="192041" x="6473825" y="4125913"/>
          <p14:tracePt t="192058" x="6446838" y="4160838"/>
          <p14:tracePt t="192074" x="6419850" y="4197350"/>
          <p14:tracePt t="192091" x="6411913" y="4205288"/>
          <p14:tracePt t="192108" x="6402388" y="4224338"/>
          <p14:tracePt t="192124" x="6394450" y="4232275"/>
          <p14:tracePt t="192141" x="6384925" y="4241800"/>
          <p14:tracePt t="192157" x="6375400" y="4251325"/>
          <p14:tracePt t="192174" x="6367463" y="4259263"/>
          <p14:tracePt t="192211" x="6357938" y="4268788"/>
          <p14:tracePt t="192252" x="6348413" y="4276725"/>
          <p14:tracePt t="192272" x="6348413" y="4286250"/>
          <p14:tracePt t="192292" x="6340475" y="4286250"/>
          <p14:tracePt t="192321" x="6330950" y="4286250"/>
          <p14:tracePt t="192709" x="6330950" y="4276725"/>
          <p14:tracePt t="192729" x="6340475" y="4276725"/>
          <p14:tracePt t="192737" x="6340475" y="4268788"/>
          <p14:tracePt t="193212" x="6348413" y="4259263"/>
          <p14:tracePt t="193234" x="6367463" y="4241800"/>
          <p14:tracePt t="193243" x="6375400" y="4232275"/>
          <p14:tracePt t="193254" x="6384925" y="4224338"/>
          <p14:tracePt t="193264" x="6394450" y="4205288"/>
          <p14:tracePt t="193274" x="6402388" y="4197350"/>
          <p14:tracePt t="193291" x="6402388" y="4179888"/>
          <p14:tracePt t="193308" x="6419850" y="4143375"/>
          <p14:tracePt t="193324" x="6429375" y="4108450"/>
          <p14:tracePt t="193341" x="6438900" y="4089400"/>
          <p14:tracePt t="193358" x="6446838" y="4071938"/>
          <p14:tracePt t="193374" x="6456363" y="4062413"/>
          <p14:tracePt t="193407" x="6465888" y="4044950"/>
          <p14:tracePt t="193424" x="6473825" y="4037013"/>
          <p14:tracePt t="193441" x="6473825" y="4027488"/>
          <p14:tracePt t="193474" x="6483350" y="4017963"/>
          <p14:tracePt t="193491" x="6483350" y="4010025"/>
          <p14:tracePt t="193512" x="6483350" y="4000500"/>
          <p14:tracePt t="193571" x="6483350" y="3990975"/>
          <p14:tracePt t="193610" x="6483350" y="3983038"/>
          <p14:tracePt t="193630" x="6483350" y="3973513"/>
          <p14:tracePt t="193660" x="6483350" y="3965575"/>
          <p14:tracePt t="193680" x="6483350" y="3946525"/>
          <p14:tracePt t="193689" x="6483350" y="3929063"/>
          <p14:tracePt t="193699" x="6483350" y="3911600"/>
          <p14:tracePt t="193710" x="6483350" y="3884613"/>
          <p14:tracePt t="193724" x="6483350" y="3867150"/>
          <p14:tracePt t="193741" x="6483350" y="3848100"/>
          <p14:tracePt t="193758" x="6483350" y="3840163"/>
          <p14:tracePt t="193791" x="6483350" y="3830638"/>
          <p14:tracePt t="193809" x="6483350" y="3822700"/>
          <p14:tracePt t="193838" x="6483350" y="3813175"/>
          <p14:tracePt t="194046" x="6483350" y="3803650"/>
          <p14:tracePt t="194760" x="6483350" y="3813175"/>
          <p14:tracePt t="194781" x="6483350" y="3822700"/>
          <p14:tracePt t="194830" x="6483350" y="3830638"/>
          <p14:tracePt t="194870" x="6483350" y="3840163"/>
          <p14:tracePt t="194909" x="6483350" y="3848100"/>
          <p14:tracePt t="194929" x="6483350" y="3857625"/>
          <p14:tracePt t="194959" x="6483350" y="3867150"/>
          <p14:tracePt t="194978" x="6483350" y="3875088"/>
          <p14:tracePt t="194998" x="6483350" y="3884613"/>
          <p14:tracePt t="195018" x="6483350" y="3894138"/>
          <p14:tracePt t="195038" x="6483350" y="3902075"/>
          <p14:tracePt t="195067" x="6483350" y="3911600"/>
          <p14:tracePt t="195087" x="6483350" y="3919538"/>
          <p14:tracePt t="195097" x="6483350" y="3929063"/>
          <p14:tracePt t="195117" x="6483350" y="3938588"/>
          <p14:tracePt t="195137" x="6483350" y="3946525"/>
          <p14:tracePt t="195156" x="6483350" y="3956050"/>
          <p14:tracePt t="195167" x="6483350" y="3965575"/>
          <p14:tracePt t="195186" x="6483350" y="3973513"/>
          <p14:tracePt t="195206" x="6483350" y="3983038"/>
          <p14:tracePt t="195226" x="6483350" y="3990975"/>
          <p14:tracePt t="195236" x="6483350" y="4000500"/>
          <p14:tracePt t="195256" x="6483350" y="4010025"/>
          <p14:tracePt t="195266" x="6473825" y="4027488"/>
          <p14:tracePt t="195275" x="6473825" y="4044950"/>
          <p14:tracePt t="195291" x="6465888" y="4062413"/>
          <p14:tracePt t="195307" x="6438900" y="4125913"/>
          <p14:tracePt t="195325" x="6394450" y="4197350"/>
          <p14:tracePt t="195341" x="6384925" y="4214813"/>
          <p14:tracePt t="195358" x="6367463" y="4241800"/>
          <p14:tracePt t="195375" x="6348413" y="4259263"/>
          <p14:tracePt t="195391" x="6348413" y="4268788"/>
          <p14:tracePt t="195407" x="6340475" y="4276725"/>
          <p14:tracePt t="195424" x="6323013" y="4286250"/>
          <p14:tracePt t="195441" x="6323013" y="4295775"/>
          <p14:tracePt t="195457" x="6313488" y="4303713"/>
          <p14:tracePt t="195474" x="6296025" y="4313238"/>
          <p14:tracePt t="195491" x="6286500" y="4322763"/>
          <p14:tracePt t="195507" x="6276975" y="4330700"/>
          <p14:tracePt t="195524" x="6269038" y="4340225"/>
          <p14:tracePt t="195541" x="6269038" y="4348163"/>
          <p14:tracePt t="195558" x="6259513" y="4348163"/>
          <p14:tracePt t="195692" x="6259513" y="4340225"/>
          <p14:tracePt t="195712" x="6259513" y="4330700"/>
          <p14:tracePt t="195732" x="6269038" y="4322763"/>
          <p14:tracePt t="195751" x="6269038" y="4313238"/>
          <p14:tracePt t="195762" x="6269038" y="4303713"/>
          <p14:tracePt t="195781" x="6269038" y="4295775"/>
          <p14:tracePt t="195801" x="6269038" y="4286250"/>
          <p14:tracePt t="195821" x="6276975" y="4276725"/>
          <p14:tracePt t="195831" x="6276975" y="4268788"/>
          <p14:tracePt t="195851" x="6286500" y="4259263"/>
          <p14:tracePt t="195860" x="6296025" y="4251325"/>
          <p14:tracePt t="195874" x="6296025" y="4241800"/>
          <p14:tracePt t="195891" x="6323013" y="4187825"/>
          <p14:tracePt t="195908" x="6357938" y="4143375"/>
          <p14:tracePt t="195924" x="6456363" y="4027488"/>
          <p14:tracePt t="195941" x="6545263" y="3902075"/>
          <p14:tracePt t="195957" x="6589713" y="3848100"/>
          <p14:tracePt t="195974" x="6643688" y="3776663"/>
          <p14:tracePt t="195991" x="6661150" y="3751263"/>
          <p14:tracePt t="196007" x="6661150" y="3741738"/>
          <p14:tracePt t="196010" x="6670675" y="3732213"/>
          <p14:tracePt t="196029" x="6670675" y="3724275"/>
          <p14:tracePt t="196276" x="6670675" y="3732213"/>
          <p14:tracePt t="196287" x="6661150" y="3741738"/>
          <p14:tracePt t="196306" x="6661150" y="3751263"/>
          <p14:tracePt t="196316" x="6653213" y="3751263"/>
          <p14:tracePt t="196326" x="6643688" y="3759200"/>
          <p14:tracePt t="196346" x="6643688" y="3776663"/>
          <p14:tracePt t="196357" x="6634163" y="3786188"/>
          <p14:tracePt t="196374" x="6626225" y="3795713"/>
          <p14:tracePt t="196391" x="6616700" y="3813175"/>
          <p14:tracePt t="196407" x="6616700" y="3822700"/>
          <p14:tracePt t="196424" x="6608763" y="3840163"/>
          <p14:tracePt t="196457" x="6599238" y="3848100"/>
          <p14:tracePt t="196476" x="6589713" y="3848100"/>
          <p14:tracePt t="196494" x="6589713" y="3857625"/>
          <p14:tracePt t="196515" x="6581775" y="3857625"/>
          <p14:tracePt t="196535" x="6581775" y="3867150"/>
          <p14:tracePt t="196554" x="6572250" y="3875088"/>
          <p14:tracePt t="196624" x="6572250" y="3884613"/>
          <p14:tracePt t="196643" x="6562725" y="3884613"/>
          <p14:tracePt t="196653" x="6554788" y="3894138"/>
          <p14:tracePt t="196673" x="6545263" y="3894138"/>
          <p14:tracePt t="196683" x="6545263" y="3902075"/>
          <p14:tracePt t="196693" x="6537325" y="3911600"/>
          <p14:tracePt t="196713" x="6527800" y="3919538"/>
          <p14:tracePt t="196724" x="6518275" y="3919538"/>
          <p14:tracePt t="196741" x="6518275" y="3929063"/>
          <p14:tracePt t="196757" x="6510338" y="3946525"/>
          <p14:tracePt t="196774" x="6491288" y="3965575"/>
          <p14:tracePt t="196791" x="6473825" y="3990975"/>
          <p14:tracePt t="196807" x="6473825" y="4000500"/>
          <p14:tracePt t="196824" x="6456363" y="4010025"/>
          <p14:tracePt t="196841" x="6456363" y="4017963"/>
          <p14:tracePt t="196857" x="6446838" y="4027488"/>
          <p14:tracePt t="196874" x="6438900" y="4037013"/>
          <p14:tracePt t="196891" x="6429375" y="4062413"/>
          <p14:tracePt t="196907" x="6419850" y="4071938"/>
          <p14:tracePt t="196924" x="6402388" y="4108450"/>
          <p14:tracePt t="196941" x="6375400" y="4133850"/>
          <p14:tracePt t="196957" x="6367463" y="4133850"/>
          <p14:tracePt t="196974" x="6357938" y="4152900"/>
          <p14:tracePt t="196991" x="6357938" y="4160838"/>
          <p14:tracePt t="197007" x="6348413" y="4160838"/>
          <p14:tracePt t="197024" x="6348413" y="4170363"/>
          <p14:tracePt t="198944" x="6348413" y="4179888"/>
          <p14:tracePt t="198953" x="6348413" y="4187825"/>
          <p14:tracePt t="198964" x="6357938" y="4187825"/>
          <p14:tracePt t="198974" x="6357938" y="4197350"/>
          <p14:tracePt t="198991" x="6367463" y="4197350"/>
          <p14:tracePt t="199007" x="6375400" y="4205288"/>
          <p14:tracePt t="199024" x="6384925" y="4224338"/>
          <p14:tracePt t="199041" x="6402388" y="4232275"/>
          <p14:tracePt t="199057" x="6402388" y="4251325"/>
          <p14:tracePt t="199074" x="6419850" y="4268788"/>
          <p14:tracePt t="199091" x="6419850" y="4286250"/>
          <p14:tracePt t="199107" x="6438900" y="4303713"/>
          <p14:tracePt t="199124" x="6446838" y="4322763"/>
          <p14:tracePt t="199141" x="6446838" y="4330700"/>
          <p14:tracePt t="199157" x="6456363" y="4330700"/>
          <p14:tracePt t="199174" x="6456363" y="4340225"/>
          <p14:tracePt t="199191" x="6465888" y="4348163"/>
          <p14:tracePt t="199207" x="6465888" y="4357688"/>
          <p14:tracePt t="199224" x="6473825" y="4357688"/>
          <p14:tracePt t="199241" x="6473825" y="4367213"/>
          <p14:tracePt t="199796" x="6483350" y="4367213"/>
          <p14:tracePt t="199906" x="6483350" y="4375150"/>
          <p14:tracePt t="199955" x="6483350" y="4384675"/>
          <p14:tracePt t="199965" x="6491288" y="4394200"/>
          <p14:tracePt t="199985" x="6500813" y="4402138"/>
          <p14:tracePt t="199995" x="6510338" y="4429125"/>
          <p14:tracePt t="200007" x="6518275" y="4456113"/>
          <p14:tracePt t="200024" x="6572250" y="4537075"/>
          <p14:tracePt t="200041" x="6599238" y="4581525"/>
          <p14:tracePt t="200057" x="6643688" y="4660900"/>
          <p14:tracePt t="200074" x="6688138" y="4741863"/>
          <p14:tracePt t="200091" x="6697663" y="4768850"/>
          <p14:tracePt t="200107" x="6705600" y="4795838"/>
          <p14:tracePt t="200124" x="6715125" y="4803775"/>
          <p14:tracePt t="200141" x="6715125" y="4813300"/>
          <p14:tracePt t="200157" x="6724650" y="4822825"/>
          <p14:tracePt t="200174" x="6724650" y="4830763"/>
          <p14:tracePt t="200191" x="6724650" y="4840288"/>
          <p14:tracePt t="200224" x="6724650" y="4848225"/>
          <p14:tracePt t="200253" x="6724650" y="4857750"/>
          <p14:tracePt t="200272" x="6724650" y="4867275"/>
          <p14:tracePt t="200313" x="6724650" y="4875213"/>
          <p14:tracePt t="200352" x="6724650" y="4884738"/>
          <p14:tracePt t="200391" x="6724650" y="4894263"/>
          <p14:tracePt t="200421" x="6715125" y="4894263"/>
          <p14:tracePt t="200431" x="6715125" y="4902200"/>
          <p14:tracePt t="200442" x="6705600" y="4902200"/>
          <p14:tracePt t="200457" x="6697663" y="4911725"/>
          <p14:tracePt t="200480" x="6688138" y="4911725"/>
          <p14:tracePt t="200491" x="6688138" y="4919663"/>
          <p14:tracePt t="200507" x="6680200" y="4919663"/>
          <p14:tracePt t="200524" x="6643688" y="4929188"/>
          <p14:tracePt t="200541" x="6599238" y="4946650"/>
          <p14:tracePt t="200557" x="6572250" y="4946650"/>
          <p14:tracePt t="200574" x="6537325" y="4965700"/>
          <p14:tracePt t="200591" x="6491288" y="4973638"/>
          <p14:tracePt t="200607" x="6465888" y="4973638"/>
          <p14:tracePt t="200624" x="6375400" y="4983163"/>
          <p14:tracePt t="200640" x="6276975" y="4991100"/>
          <p14:tracePt t="200658" x="6143625" y="4991100"/>
          <p14:tracePt t="200674" x="6072188" y="4991100"/>
          <p14:tracePt t="200690" x="5929313" y="4991100"/>
          <p14:tracePt t="200708" x="5830888" y="4991100"/>
          <p14:tracePt t="200724" x="5786438" y="4991100"/>
          <p14:tracePt t="200740" x="5688013" y="4991100"/>
          <p14:tracePt t="200758" x="5545138" y="4983163"/>
          <p14:tracePt t="200774" x="5446713" y="4983163"/>
          <p14:tracePt t="200790" x="5295900" y="4965700"/>
          <p14:tracePt t="200807" x="5143500" y="4946650"/>
          <p14:tracePt t="200824" x="5072063" y="4938713"/>
          <p14:tracePt t="200841" x="4929188" y="4919663"/>
          <p14:tracePt t="200857" x="4759325" y="4902200"/>
          <p14:tracePt t="200874" x="4660900" y="4894263"/>
          <p14:tracePt t="200891" x="4491038" y="4875213"/>
          <p14:tracePt t="200907" x="4348163" y="4857750"/>
          <p14:tracePt t="200924" x="4286250" y="4848225"/>
          <p14:tracePt t="200940" x="4187825" y="4830763"/>
          <p14:tracePt t="200957" x="4071938" y="4813300"/>
          <p14:tracePt t="200974" x="4010025" y="4803775"/>
          <p14:tracePt t="200990" x="3902075" y="4786313"/>
          <p14:tracePt t="201007" x="3803650" y="4768850"/>
          <p14:tracePt t="201024" x="3759200" y="4759325"/>
          <p14:tracePt t="201040" x="3724275" y="4759325"/>
          <p14:tracePt t="201481" x="3714750" y="4759325"/>
          <p14:tracePt t="201501" x="3697288" y="4759325"/>
          <p14:tracePt t="201511" x="3679825" y="4786313"/>
          <p14:tracePt t="201522" x="3633788" y="4795838"/>
          <p14:tracePt t="201531" x="3589338" y="4822825"/>
          <p14:tracePt t="201542" x="3536950" y="4848225"/>
          <p14:tracePt t="201557" x="3473450" y="4875213"/>
          <p14:tracePt t="201574" x="3357563" y="4929188"/>
          <p14:tracePt t="201591" x="3268663" y="4956175"/>
          <p14:tracePt t="201607" x="3232150" y="4965700"/>
          <p14:tracePt t="201624" x="3160713" y="4983163"/>
          <p14:tracePt t="201641" x="3108325" y="4991100"/>
          <p14:tracePt t="201657" x="3071813" y="5000625"/>
          <p14:tracePt t="201674" x="3000375" y="5018088"/>
          <p14:tracePt t="201691" x="2938463" y="5018088"/>
          <p14:tracePt t="201707" x="2901950" y="5027613"/>
          <p14:tracePt t="201724" x="2822575" y="5037138"/>
          <p14:tracePt t="201741" x="2751138" y="5054600"/>
          <p14:tracePt t="201757" x="2714625" y="5054600"/>
          <p14:tracePt t="201774" x="2625725" y="5062538"/>
          <p14:tracePt t="201790" x="2536825" y="5072063"/>
          <p14:tracePt t="201807" x="2490788" y="5072063"/>
          <p14:tracePt t="201824" x="2393950" y="5072063"/>
          <p14:tracePt t="201841" x="2286000" y="5081588"/>
          <p14:tracePt t="201857" x="2224088" y="5081588"/>
          <p14:tracePt t="201874" x="2081213" y="5081588"/>
          <p14:tracePt t="201890" x="1946275" y="5081588"/>
          <p14:tracePt t="201908" x="1830388" y="5081588"/>
          <p14:tracePt t="201924" x="1776413" y="5081588"/>
          <p14:tracePt t="201940" x="1679575" y="5081588"/>
          <p14:tracePt t="201957" x="1581150" y="5072063"/>
          <p14:tracePt t="201974" x="1544638" y="5062538"/>
          <p14:tracePt t="201990" x="1465263" y="5054600"/>
          <p14:tracePt t="202007" x="1401763" y="5045075"/>
          <p14:tracePt t="202024" x="1374775" y="5045075"/>
          <p14:tracePt t="202040" x="1339850" y="5037138"/>
          <p14:tracePt t="202057" x="1295400" y="5018088"/>
          <p14:tracePt t="202074" x="1276350" y="5018088"/>
          <p14:tracePt t="202091" x="1241425" y="5010150"/>
          <p14:tracePt t="202107" x="1214438" y="5000625"/>
          <p14:tracePt t="202141" x="1196975" y="5000625"/>
          <p14:tracePt t="202157" x="1187450" y="4991100"/>
          <p14:tracePt t="202190" x="1179513" y="4991100"/>
          <p14:tracePt t="204010" x="1187450" y="4991100"/>
          <p14:tracePt t="204019" x="1214438" y="4991100"/>
          <p14:tracePt t="204030" x="1231900" y="4991100"/>
          <p14:tracePt t="204041" x="1258888" y="4991100"/>
          <p14:tracePt t="204057" x="1295400" y="4991100"/>
          <p14:tracePt t="204074" x="1374775" y="4991100"/>
          <p14:tracePt t="204090" x="1473200" y="4991100"/>
          <p14:tracePt t="204107" x="1527175" y="4991100"/>
          <p14:tracePt t="204124" x="1616075" y="4991100"/>
          <p14:tracePt t="204140" x="1714500" y="4991100"/>
          <p14:tracePt t="204157" x="1785938" y="4991100"/>
          <p14:tracePt t="204174" x="1830388" y="4991100"/>
          <p14:tracePt t="204190" x="1884363" y="4991100"/>
          <p14:tracePt t="204207" x="1938338" y="4991100"/>
          <p14:tracePt t="204224" x="1965325" y="4991100"/>
          <p14:tracePt t="204240" x="2009775" y="4991100"/>
          <p14:tracePt t="204257" x="2054225" y="4991100"/>
          <p14:tracePt t="204274" x="2071688" y="4991100"/>
          <p14:tracePt t="204290" x="2098675" y="4991100"/>
          <p14:tracePt t="204307" x="2116138" y="4991100"/>
          <p14:tracePt t="204340" x="2125663" y="4991100"/>
          <p14:tracePt t="204367" x="2133600" y="4991100"/>
          <p14:tracePt t="211468" x="2133600" y="5000625"/>
          <p14:tracePt t="211477" x="2133600" y="5010150"/>
          <p14:tracePt t="211487" x="2143125" y="5027613"/>
          <p14:tracePt t="211497" x="2152650" y="5054600"/>
          <p14:tracePt t="211508" x="2160588" y="5099050"/>
          <p14:tracePt t="211524" x="2170113" y="5133975"/>
          <p14:tracePt t="211540" x="2179638" y="5214938"/>
          <p14:tracePt t="211557" x="2187575" y="5276850"/>
          <p14:tracePt t="211573" x="2197100" y="5303838"/>
          <p14:tracePt t="211590" x="2205038" y="5340350"/>
          <p14:tracePt t="211607" x="2205038" y="5384800"/>
          <p14:tracePt t="211624" x="2205038" y="5402263"/>
          <p14:tracePt t="211640" x="2214563" y="5438775"/>
          <p14:tracePt t="211657" x="2214563" y="5465763"/>
          <p14:tracePt t="211673" x="2214563" y="5483225"/>
          <p14:tracePt t="211690" x="2214563" y="5500688"/>
          <p14:tracePt t="211707" x="2214563" y="5510213"/>
          <p14:tracePt t="211740" x="2214563" y="5518150"/>
          <p14:tracePt t="211757" x="2214563" y="5527675"/>
          <p14:tracePt t="211774" x="2205038" y="5537200"/>
          <p14:tracePt t="211807" x="2179638" y="5537200"/>
          <p14:tracePt t="211824" x="2133600" y="5537200"/>
          <p14:tracePt t="211840" x="2116138" y="5537200"/>
          <p14:tracePt t="211857" x="2081213" y="5537200"/>
          <p14:tracePt t="211873" x="2044700" y="5537200"/>
          <p14:tracePt t="211890" x="2027238" y="5537200"/>
          <p14:tracePt t="211907" x="2009775" y="5527675"/>
          <p14:tracePt t="211923" x="2000250" y="5518150"/>
          <p14:tracePt t="211940" x="2000250" y="5510213"/>
          <p14:tracePt t="211957" x="1965325" y="5500688"/>
          <p14:tracePt t="211973" x="1919288" y="5491163"/>
          <p14:tracePt t="211990" x="1884363" y="5483225"/>
          <p14:tracePt t="212007" x="1803400" y="5456238"/>
          <p14:tracePt t="212023" x="1724025" y="5429250"/>
          <p14:tracePt t="212040" x="1679575" y="5419725"/>
          <p14:tracePt t="212057" x="1625600" y="5411788"/>
          <p14:tracePt t="212073" x="1581150" y="5394325"/>
          <p14:tracePt t="212090" x="1562100" y="5394325"/>
          <p14:tracePt t="212107" x="1517650" y="5375275"/>
          <p14:tracePt t="212123" x="1500188" y="5367338"/>
          <p14:tracePt t="212157" x="1490663" y="5357813"/>
          <p14:tracePt t="212174" x="1482725" y="5357813"/>
          <p14:tracePt t="212190" x="1473200" y="5357813"/>
          <p14:tracePt t="212390" x="1482725" y="5357813"/>
          <p14:tracePt t="212400" x="1490663" y="5348288"/>
          <p14:tracePt t="212410" x="1527175" y="5348288"/>
          <p14:tracePt t="212423" x="1589088" y="5348288"/>
          <p14:tracePt t="212440" x="1830388" y="5348288"/>
          <p14:tracePt t="212457" x="2071688" y="5348288"/>
          <p14:tracePt t="212473" x="2705100" y="5357813"/>
          <p14:tracePt t="212490" x="3241675" y="5357813"/>
          <p14:tracePt t="212507" x="3482975" y="5357813"/>
          <p14:tracePt t="212509" x="3705225" y="5357813"/>
          <p14:tracePt t="212523" x="3946525" y="5357813"/>
          <p14:tracePt t="212540" x="4384675" y="5357813"/>
          <p14:tracePt t="212557" x="4625975" y="5357813"/>
          <p14:tracePt t="212573" x="5089525" y="5357813"/>
          <p14:tracePt t="212590" x="5394325" y="5367338"/>
          <p14:tracePt t="212607" x="5500688" y="5375275"/>
          <p14:tracePt t="212623" x="5705475" y="5384800"/>
          <p14:tracePt t="212640" x="5894388" y="5384800"/>
          <p14:tracePt t="212657" x="6089650" y="5402263"/>
          <p14:tracePt t="212673" x="6180138" y="5402263"/>
          <p14:tracePt t="212690" x="6411913" y="5411788"/>
          <p14:tracePt t="212707" x="6670675" y="5419725"/>
          <p14:tracePt t="212723" x="6786563" y="5419725"/>
          <p14:tracePt t="212740" x="6938963" y="5419725"/>
          <p14:tracePt t="212757" x="7000875" y="5419725"/>
          <p14:tracePt t="212773" x="7018338" y="5419725"/>
          <p14:tracePt t="212790" x="7027863" y="5419725"/>
          <p14:tracePt t="212807" x="7037388" y="5419725"/>
          <p14:tracePt t="212840" x="7045325" y="5419725"/>
          <p14:tracePt t="212857" x="7054850" y="5419725"/>
          <p14:tracePt t="213046" x="7054850" y="5429250"/>
          <p14:tracePt t="213282" x="7045325" y="5429250"/>
          <p14:tracePt t="213293" x="7037388" y="5429250"/>
          <p14:tracePt t="213312" x="7027863" y="5429250"/>
          <p14:tracePt t="213332" x="7018338" y="5429250"/>
          <p14:tracePt t="213353" x="7010400" y="5429250"/>
          <p14:tracePt t="213362" x="7000875" y="5429250"/>
          <p14:tracePt t="213382" x="6991350" y="5429250"/>
          <p14:tracePt t="213402" x="6983413" y="5429250"/>
          <p14:tracePt t="213412" x="6973888" y="5429250"/>
          <p14:tracePt t="213423" x="6956425" y="5438775"/>
          <p14:tracePt t="213440" x="6929438" y="5438775"/>
          <p14:tracePt t="213456" x="6848475" y="5456238"/>
          <p14:tracePt t="213473" x="6759575" y="5473700"/>
          <p14:tracePt t="213490" x="6715125" y="5483225"/>
          <p14:tracePt t="213507" x="6634163" y="5491163"/>
          <p14:tracePt t="213523" x="6554788" y="5510213"/>
          <p14:tracePt t="213540" x="6456363" y="5527675"/>
          <p14:tracePt t="213557" x="6402388" y="5545138"/>
          <p14:tracePt t="213573" x="6303963" y="5572125"/>
          <p14:tracePt t="213590" x="6224588" y="5599113"/>
          <p14:tracePt t="213607" x="6197600" y="5616575"/>
          <p14:tracePt t="213623" x="6153150" y="5634038"/>
          <p14:tracePt t="213640" x="6134100" y="5653088"/>
          <p14:tracePt t="213657" x="6116638" y="5653088"/>
          <p14:tracePt t="213673" x="6108700" y="5661025"/>
          <p14:tracePt t="213690" x="6099175" y="5680075"/>
          <p14:tracePt t="213707" x="6089650" y="5680075"/>
          <p14:tracePt t="213723" x="6062663" y="5697538"/>
          <p14:tracePt t="213740" x="6027738" y="5705475"/>
          <p14:tracePt t="213757" x="6010275" y="5715000"/>
          <p14:tracePt t="213773" x="5983288" y="5724525"/>
          <p14:tracePt t="213790" x="5973763" y="5732463"/>
          <p14:tracePt t="213823" x="5965825" y="5741988"/>
          <p14:tracePt t="215218" x="5956300" y="5741988"/>
          <p14:tracePt t="215227" x="5938838" y="5741988"/>
          <p14:tracePt t="215240" x="5902325" y="5751513"/>
          <p14:tracePt t="215257" x="5732463" y="5776913"/>
          <p14:tracePt t="215273" x="5608638" y="5813425"/>
          <p14:tracePt t="215290" x="5197475" y="5902325"/>
          <p14:tracePt t="215307" x="4724400" y="6010275"/>
          <p14:tracePt t="215323" x="4491038" y="6054725"/>
          <p14:tracePt t="215340" x="4017963" y="6134100"/>
          <p14:tracePt t="215357" x="3625850" y="6188075"/>
          <p14:tracePt t="215373" x="3473450" y="6197600"/>
          <p14:tracePt t="215390" x="3241675" y="6215063"/>
          <p14:tracePt t="215407" x="3071813" y="6242050"/>
          <p14:tracePt t="215423" x="3009900" y="6242050"/>
          <p14:tracePt t="215440" x="2919413" y="6242050"/>
          <p14:tracePt t="215456" x="2874963" y="6242050"/>
          <p14:tracePt t="215473" x="2857500" y="6242050"/>
          <p14:tracePt t="215490" x="2813050" y="6242050"/>
          <p14:tracePt t="215506" x="2724150" y="6224588"/>
          <p14:tracePt t="215523" x="2670175" y="6215063"/>
          <p14:tracePt t="215540" x="2527300" y="6188075"/>
          <p14:tracePt t="215556" x="2347913" y="6170613"/>
          <p14:tracePt t="215574" x="2125663" y="6126163"/>
          <p14:tracePt t="215590" x="2009775" y="6108700"/>
          <p14:tracePt t="215606" x="1803400" y="6072188"/>
          <p14:tracePt t="215623" x="1633538" y="6054725"/>
          <p14:tracePt t="215640" x="1589088" y="6045200"/>
          <p14:tracePt t="215657" x="1500188" y="6037263"/>
          <p14:tracePt t="215674" x="1465263" y="6027738"/>
          <p14:tracePt t="215690" x="1446213" y="6027738"/>
          <p14:tracePt t="215707" x="1428750" y="6027738"/>
          <p14:tracePt t="215723" x="1419225" y="6027738"/>
          <p14:tracePt t="215757" x="1411288" y="6027738"/>
          <p14:tracePt t="215774" x="1393825" y="6018213"/>
          <p14:tracePt t="215790" x="1393825" y="6010275"/>
          <p14:tracePt t="215807" x="1384300" y="6010275"/>
          <p14:tracePt t="215823" x="1374775" y="6010275"/>
          <p14:tracePt t="215840" x="1357313" y="6010275"/>
          <p14:tracePt t="215856" x="1347788" y="6000750"/>
          <p14:tracePt t="215873" x="1330325" y="6000750"/>
          <p14:tracePt t="215890" x="1322388" y="6000750"/>
          <p14:tracePt t="215907" x="1312863" y="6000750"/>
          <p14:tracePt t="215923" x="1303338" y="6000750"/>
          <p14:tracePt t="215957" x="1303338" y="5991225"/>
          <p14:tracePt t="216190" x="1312863" y="5991225"/>
          <p14:tracePt t="216239" x="1322388" y="5991225"/>
          <p14:tracePt t="216279" x="1330325" y="5991225"/>
          <p14:tracePt t="216348" x="1339850" y="5991225"/>
          <p14:tracePt t="216378" x="1347788" y="5991225"/>
          <p14:tracePt t="216438" x="1357313" y="5991225"/>
          <p14:tracePt t="216478" x="1366838" y="5991225"/>
          <p14:tracePt t="216497" x="1374775" y="5991225"/>
          <p14:tracePt t="216508" x="1384300" y="5991225"/>
          <p14:tracePt t="216517" x="1393825" y="5991225"/>
          <p14:tracePt t="216527" x="1419225" y="5991225"/>
          <p14:tracePt t="216540" x="1438275" y="5991225"/>
          <p14:tracePt t="216557" x="1490663" y="5991225"/>
          <p14:tracePt t="216573" x="1527175" y="5991225"/>
          <p14:tracePt t="216590" x="1625600" y="5991225"/>
          <p14:tracePt t="216607" x="1714500" y="5991225"/>
          <p14:tracePt t="216623" x="1768475" y="5991225"/>
          <p14:tracePt t="216640" x="1866900" y="5991225"/>
          <p14:tracePt t="216657" x="1965325" y="5991225"/>
          <p14:tracePt t="216673" x="2009775" y="5991225"/>
          <p14:tracePt t="216690" x="2108200" y="5991225"/>
          <p14:tracePt t="216707" x="2205038" y="5991225"/>
          <p14:tracePt t="216723" x="2241550" y="5991225"/>
          <p14:tracePt t="216740" x="2312988" y="5991225"/>
          <p14:tracePt t="216757" x="2366963" y="6000750"/>
          <p14:tracePt t="216773" x="2384425" y="6000750"/>
          <p14:tracePt t="216790" x="2428875" y="6000750"/>
          <p14:tracePt t="216806" x="2473325" y="6010275"/>
          <p14:tracePt t="216823" x="2490788" y="6018213"/>
          <p14:tracePt t="216840" x="2527300" y="6027738"/>
          <p14:tracePt t="216856" x="2562225" y="6027738"/>
          <p14:tracePt t="216890" x="2581275" y="6027738"/>
          <p14:tracePt t="216907" x="2589213" y="6027738"/>
          <p14:tracePt t="216924" x="2598738" y="6027738"/>
          <p14:tracePt t="216956" x="2616200" y="6027738"/>
          <p14:tracePt t="216974" x="2625725" y="6027738"/>
          <p14:tracePt t="217024" x="2633663" y="6027738"/>
          <p14:tracePt t="217133" x="2643188" y="6027738"/>
          <p14:tracePt t="217271" x="2633663" y="6027738"/>
          <p14:tracePt t="217292" x="2625725" y="6027738"/>
          <p14:tracePt t="217311" x="2616200" y="6027738"/>
          <p14:tracePt t="217323" x="2608263" y="6027738"/>
          <p14:tracePt t="217341" x="2598738" y="6027738"/>
          <p14:tracePt t="217360" x="2589213" y="6018213"/>
          <p14:tracePt t="217382" x="2581275" y="6010275"/>
          <p14:tracePt t="217391" x="2571750" y="6010275"/>
          <p14:tracePt t="217420" x="2562225" y="6010275"/>
        </p14:tracePtLst>
      </p14:laserTrace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2019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err="1"/>
              <a:t>Session</a:t>
            </a:r>
            <a:r>
              <a:rPr lang="pt-BR" dirty="0"/>
              <a:t> </a:t>
            </a:r>
            <a:r>
              <a:rPr lang="pt-BR" dirty="0" smtClean="0"/>
              <a:t>4</a:t>
            </a:r>
            <a:endParaRPr lang="pt-BR" dirty="0"/>
          </a:p>
        </p:txBody>
      </p:sp>
      <p:sp>
        <p:nvSpPr>
          <p:cNvPr id="24580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399115-366F-4B37-9C53-0CB55E93A81E}" type="slidenum">
              <a:rPr lang="pt-BR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pt-BR" altLang="en-US" sz="1200" smtClean="0">
              <a:solidFill>
                <a:srgbClr val="898989"/>
              </a:solidFill>
            </a:endParaRPr>
          </a:p>
        </p:txBody>
      </p:sp>
      <p:sp>
        <p:nvSpPr>
          <p:cNvPr id="25605" name="Espaço Reservado para Conteúdo 1"/>
          <p:cNvSpPr>
            <a:spLocks noGrp="1"/>
          </p:cNvSpPr>
          <p:nvPr>
            <p:ph idx="1"/>
          </p:nvPr>
        </p:nvSpPr>
        <p:spPr>
          <a:xfrm>
            <a:off x="518864" y="1916832"/>
            <a:ext cx="8229600" cy="4525962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r>
              <a:rPr lang="pt-BR" altLang="pt-BR" sz="2400" dirty="0" smtClean="0"/>
              <a:t>Seleção baseada na literatura e consultar experts </a:t>
            </a:r>
          </a:p>
          <a:p>
            <a:pPr marL="914400" lvl="1" indent="-514350">
              <a:defRPr/>
            </a:pPr>
            <a:r>
              <a:rPr lang="pt-BR" altLang="pt-BR" sz="2000" dirty="0" smtClean="0"/>
              <a:t>Meta-análise</a:t>
            </a:r>
          </a:p>
          <a:p>
            <a:pPr marL="914400" lvl="1" indent="-514350">
              <a:defRPr/>
            </a:pPr>
            <a:r>
              <a:rPr lang="pt-BR" altLang="pt-BR" sz="2000" dirty="0" smtClean="0"/>
              <a:t>Escolher entre variáveis parecidas (</a:t>
            </a:r>
            <a:r>
              <a:rPr lang="pt-BR" altLang="pt-BR" sz="2000" dirty="0" err="1" smtClean="0"/>
              <a:t>colineariedade</a:t>
            </a:r>
            <a:r>
              <a:rPr lang="pt-BR" altLang="pt-BR" sz="2000" dirty="0" smtClean="0"/>
              <a:t>, [VIF, R</a:t>
            </a:r>
            <a:r>
              <a:rPr lang="pt-BR" altLang="pt-BR" sz="2000" baseline="30000" dirty="0" smtClean="0"/>
              <a:t>2</a:t>
            </a:r>
            <a:r>
              <a:rPr lang="pt-BR" altLang="pt-BR" sz="2000" dirty="0" smtClean="0"/>
              <a:t>])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pt-BR" altLang="pt-BR" sz="2400" dirty="0" smtClean="0"/>
              <a:t>Seleção baseada nas distribuições</a:t>
            </a:r>
          </a:p>
          <a:p>
            <a:pPr marL="914400" lvl="1" indent="-514350">
              <a:defRPr/>
            </a:pPr>
            <a:r>
              <a:rPr lang="pt-BR" altLang="pt-BR" sz="2000" dirty="0" smtClean="0"/>
              <a:t>Retirar variáveis importantes que tiverem número excessivo de NA;</a:t>
            </a:r>
          </a:p>
          <a:p>
            <a:pPr marL="914400" lvl="1" indent="-514350">
              <a:defRPr/>
            </a:pPr>
            <a:r>
              <a:rPr lang="pt-BR" altLang="pt-BR" sz="2000" dirty="0" smtClean="0"/>
              <a:t>Retirar variáveis com </a:t>
            </a:r>
            <a:r>
              <a:rPr lang="pt-BR" altLang="pt-BR" sz="2000" i="1" dirty="0" smtClean="0"/>
              <a:t>n </a:t>
            </a:r>
            <a:r>
              <a:rPr lang="pt-BR" altLang="pt-BR" sz="2000" dirty="0" smtClean="0"/>
              <a:t>pequeno em alguma das categorias.</a:t>
            </a:r>
          </a:p>
          <a:p>
            <a:pPr marL="1314450" lvl="2" indent="-514350">
              <a:defRPr/>
            </a:pPr>
            <a:r>
              <a:rPr lang="pt-BR" altLang="pt-BR" sz="1800" dirty="0" smtClean="0"/>
              <a:t>Ou </a:t>
            </a:r>
            <a:r>
              <a:rPr lang="pt-BR" altLang="pt-BR" sz="1800" dirty="0" err="1" smtClean="0"/>
              <a:t>recategorizar</a:t>
            </a:r>
            <a:endParaRPr lang="pt-BR" altLang="pt-BR" sz="1800" dirty="0" smtClean="0"/>
          </a:p>
          <a:p>
            <a:pPr marL="1314450" lvl="2" indent="-514350">
              <a:defRPr/>
            </a:pPr>
            <a:r>
              <a:rPr lang="pt-BR" altLang="pt-BR" sz="1800" dirty="0" smtClean="0"/>
              <a:t>Se for uma variável muito importante podemos:</a:t>
            </a:r>
          </a:p>
          <a:p>
            <a:pPr marL="1771650" lvl="3" indent="-514350">
              <a:buFont typeface="+mj-lt"/>
              <a:buAutoNum type="arabicPeriod"/>
              <a:defRPr/>
            </a:pPr>
            <a:r>
              <a:rPr lang="pt-BR" altLang="pt-BR" sz="1600" dirty="0" smtClean="0"/>
              <a:t>Incluir</a:t>
            </a:r>
          </a:p>
          <a:p>
            <a:pPr marL="1771650" lvl="3" indent="-514350">
              <a:buFont typeface="+mj-lt"/>
              <a:buAutoNum type="arabicPeriod"/>
              <a:defRPr/>
            </a:pPr>
            <a:r>
              <a:rPr lang="pt-BR" altLang="pt-BR" sz="1600" dirty="0" smtClean="0"/>
              <a:t>Excluir e justificar</a:t>
            </a:r>
          </a:p>
          <a:p>
            <a:pPr marL="1771650" lvl="3" indent="-514350">
              <a:buFont typeface="+mj-lt"/>
              <a:buAutoNum type="arabicPeriod"/>
              <a:defRPr/>
            </a:pPr>
            <a:r>
              <a:rPr lang="pt-BR" altLang="pt-BR" sz="1600" dirty="0" smtClean="0"/>
              <a:t>Analisar apenas as que não tiveram</a:t>
            </a:r>
          </a:p>
          <a:p>
            <a:pPr marL="800100" lvl="2" indent="0">
              <a:buFont typeface="Arial" panose="020B0604020202020204" pitchFamily="34" charset="0"/>
              <a:buNone/>
              <a:defRPr/>
            </a:pPr>
            <a:endParaRPr lang="pt-BR" altLang="pt-BR" sz="1800" dirty="0" smtClean="0"/>
          </a:p>
          <a:p>
            <a:pPr marL="1314450" lvl="2" indent="-514350">
              <a:defRPr/>
            </a:pPr>
            <a:endParaRPr lang="pt-BR" altLang="pt-BR" sz="1800" dirty="0" smtClean="0"/>
          </a:p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endParaRPr lang="pt-BR" altLang="pt-BR" sz="2400" dirty="0" smtClean="0"/>
          </a:p>
        </p:txBody>
      </p:sp>
      <p:sp>
        <p:nvSpPr>
          <p:cNvPr id="24582" name="Título 2"/>
          <p:cNvSpPr>
            <a:spLocks noGrp="1"/>
          </p:cNvSpPr>
          <p:nvPr>
            <p:ph type="title"/>
          </p:nvPr>
        </p:nvSpPr>
        <p:spPr>
          <a:xfrm>
            <a:off x="395288" y="-161925"/>
            <a:ext cx="8569325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pt-BR" sz="2400" b="1" smtClean="0"/>
              <a:t>3. Restrições em candidatos a preditores (Cap 10)</a:t>
            </a:r>
          </a:p>
        </p:txBody>
      </p:sp>
      <p:sp>
        <p:nvSpPr>
          <p:cNvPr id="24583" name="Título 2"/>
          <p:cNvSpPr txBox="1">
            <a:spLocks/>
          </p:cNvSpPr>
          <p:nvPr/>
        </p:nvSpPr>
        <p:spPr bwMode="auto">
          <a:xfrm>
            <a:off x="-252413" y="773832"/>
            <a:ext cx="973137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5143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pt-BR" sz="4000" dirty="0" err="1"/>
              <a:t>Restrição</a:t>
            </a:r>
            <a:r>
              <a:rPr lang="en-US" altLang="pt-BR" sz="4000" dirty="0"/>
              <a:t> para </a:t>
            </a:r>
            <a:r>
              <a:rPr lang="en-US" altLang="pt-BR" sz="4000" dirty="0" err="1"/>
              <a:t>número</a:t>
            </a:r>
            <a:r>
              <a:rPr lang="en-US" altLang="pt-BR" sz="4000" dirty="0"/>
              <a:t> de </a:t>
            </a:r>
            <a:r>
              <a:rPr lang="en-US" altLang="pt-BR" sz="4000" dirty="0" err="1"/>
              <a:t>preditores</a:t>
            </a:r>
            <a:endParaRPr lang="en-US" altLang="pt-BR" sz="4000" dirty="0"/>
          </a:p>
        </p:txBody>
      </p:sp>
      <p:sp>
        <p:nvSpPr>
          <p:cNvPr id="8" name="Espaço Reservado para Data 3"/>
          <p:cNvSpPr txBox="1">
            <a:spLocks/>
          </p:cNvSpPr>
          <p:nvPr/>
        </p:nvSpPr>
        <p:spPr>
          <a:xfrm>
            <a:off x="467544" y="6381328"/>
            <a:ext cx="21336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dirty="0" smtClean="0"/>
              <a:t>2019</a:t>
            </a:r>
            <a:endParaRPr lang="pt-BR" dirty="0"/>
          </a:p>
        </p:txBody>
      </p:sp>
      <p:sp>
        <p:nvSpPr>
          <p:cNvPr id="9" name="Espaço Reservado para Rodapé 4"/>
          <p:cNvSpPr txBox="1">
            <a:spLocks/>
          </p:cNvSpPr>
          <p:nvPr/>
        </p:nvSpPr>
        <p:spPr>
          <a:xfrm>
            <a:off x="3134544" y="6381328"/>
            <a:ext cx="28956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t-BR" dirty="0" err="1" smtClean="0"/>
              <a:t>Session</a:t>
            </a:r>
            <a:r>
              <a:rPr lang="pt-BR" dirty="0" smtClean="0"/>
              <a:t> 14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61284" x="2946400" y="5884863"/>
          <p14:tracePt t="61292" x="3187700" y="5813425"/>
          <p14:tracePt t="61301" x="3419475" y="5776913"/>
          <p14:tracePt t="61314" x="3679825" y="5732463"/>
          <p14:tracePt t="61331" x="4224338" y="5626100"/>
          <p14:tracePt t="61347" x="4483100" y="5589588"/>
          <p14:tracePt t="61364" x="4803775" y="5527675"/>
          <p14:tracePt t="61381" x="4965700" y="5500688"/>
          <p14:tracePt t="61628" x="4973638" y="5500688"/>
          <p14:tracePt t="61639" x="4991100" y="5483225"/>
          <p14:tracePt t="61648" x="5072063" y="5438775"/>
          <p14:tracePt t="61664" x="5205413" y="5357813"/>
          <p14:tracePt t="61681" x="5688013" y="5062538"/>
          <p14:tracePt t="61697" x="6276975" y="4724400"/>
          <p14:tracePt t="61714" x="6554788" y="4598988"/>
          <p14:tracePt t="61731" x="6973888" y="4394200"/>
          <p14:tracePt t="61747" x="7296150" y="4232275"/>
          <p14:tracePt t="61764" x="7456488" y="4160838"/>
          <p14:tracePt t="61781" x="7777163" y="4010025"/>
          <p14:tracePt t="61797" x="8116888" y="3848100"/>
          <p14:tracePt t="61814" x="8277225" y="3776663"/>
          <p14:tracePt t="61831" x="8528050" y="3652838"/>
          <p14:tracePt t="61847" x="8724900" y="3554413"/>
          <p14:tracePt t="61864" x="8796338" y="3509963"/>
          <p14:tracePt t="61881" x="8929688" y="3438525"/>
          <p14:tracePt t="61897" x="9018588" y="3384550"/>
          <p14:tracePt t="61914" x="9072563" y="3357563"/>
          <p14:tracePt t="61931" x="9090025" y="3348038"/>
          <p14:tracePt t="61948" x="9117013" y="3340100"/>
          <p14:tracePt t="61964" x="9126538" y="3322638"/>
          <p14:tracePt t="61981" x="9134475" y="3322638"/>
          <p14:tracePt t="62124" x="9109075" y="3286125"/>
          <p14:tracePt t="62134" x="9001125" y="3286125"/>
          <p14:tracePt t="62144" x="8831263" y="3268663"/>
          <p14:tracePt t="62154" x="8616950" y="3268663"/>
          <p14:tracePt t="62164" x="8323263" y="3259138"/>
          <p14:tracePt t="62181" x="8072438" y="3259138"/>
          <p14:tracePt t="62197" x="7581900" y="3241675"/>
          <p14:tracePt t="62214" x="7197725" y="3241675"/>
          <p14:tracePt t="62231" x="7062788" y="3241675"/>
          <p14:tracePt t="62247" x="6867525" y="3241675"/>
          <p14:tracePt t="62264" x="6697663" y="3241675"/>
          <p14:tracePt t="62281" x="6572250" y="3241675"/>
          <p14:tracePt t="62297" x="6527800" y="3232150"/>
          <p14:tracePt t="62314" x="6438900" y="3232150"/>
          <p14:tracePt t="62331" x="6375400" y="3232150"/>
          <p14:tracePt t="62347" x="6357938" y="3232150"/>
          <p14:tracePt t="62364" x="6330950" y="3232150"/>
          <p14:tracePt t="62729" x="6323013" y="3232150"/>
          <p14:tracePt t="62738" x="6313488" y="3232150"/>
          <p14:tracePt t="62747" x="6286500" y="3224213"/>
          <p14:tracePt t="62764" x="6232525" y="3197225"/>
          <p14:tracePt t="62781" x="6045200" y="3133725"/>
          <p14:tracePt t="62797" x="5776913" y="3081338"/>
          <p14:tracePt t="62814" x="5634038" y="3062288"/>
          <p14:tracePt t="62831" x="5438775" y="3044825"/>
          <p14:tracePt t="62847" x="5286375" y="3036888"/>
          <p14:tracePt t="62864" x="5241925" y="3036888"/>
          <p14:tracePt t="62881" x="5197475" y="3036888"/>
          <p14:tracePt t="62897" x="5180013" y="3036888"/>
          <p14:tracePt t="62914" x="5170488" y="3036888"/>
          <p14:tracePt t="62931" x="5160963" y="3036888"/>
          <p14:tracePt t="62947" x="5153025" y="3036888"/>
          <p14:tracePt t="62981" x="5143500" y="3036888"/>
          <p14:tracePt t="62997" x="5133975" y="3027363"/>
          <p14:tracePt t="63015" x="5116513" y="3027363"/>
          <p14:tracePt t="63031" x="5099050" y="3027363"/>
          <p14:tracePt t="63047" x="5062538" y="3017838"/>
          <p14:tracePt t="63065" x="5018088" y="3009900"/>
          <p14:tracePt t="63081" x="5000625" y="3009900"/>
          <p14:tracePt t="63097" x="4983163" y="3009900"/>
          <p14:tracePt t="63115" x="4973638" y="3009900"/>
          <p14:tracePt t="63670" x="4983163" y="3009900"/>
          <p14:tracePt t="63679" x="5000625" y="3009900"/>
          <p14:tracePt t="63689" x="5027613" y="3000375"/>
          <p14:tracePt t="63699" x="5054600" y="3000375"/>
          <p14:tracePt t="63714" x="5089525" y="3000375"/>
          <p14:tracePt t="63731" x="5160963" y="3000375"/>
          <p14:tracePt t="63748" x="5241925" y="3000375"/>
          <p14:tracePt t="63764" x="5276850" y="3000375"/>
          <p14:tracePt t="63781" x="5330825" y="3000375"/>
          <p14:tracePt t="63797" x="5384800" y="3000375"/>
          <p14:tracePt t="63814" x="5402263" y="3000375"/>
          <p14:tracePt t="63831" x="5446713" y="3000375"/>
          <p14:tracePt t="63847" x="5491163" y="3000375"/>
          <p14:tracePt t="63864" x="5510213" y="3000375"/>
          <p14:tracePt t="63880" x="5572125" y="3000375"/>
          <p14:tracePt t="63897" x="5670550" y="3000375"/>
          <p14:tracePt t="63914" x="5732463" y="3000375"/>
          <p14:tracePt t="63930" x="5875338" y="3000375"/>
          <p14:tracePt t="63947" x="6018213" y="2990850"/>
          <p14:tracePt t="63964" x="6081713" y="2990850"/>
          <p14:tracePt t="63981" x="6224588" y="2990850"/>
          <p14:tracePt t="63997" x="6394450" y="2990850"/>
          <p14:tracePt t="64014" x="6483350" y="2990850"/>
          <p14:tracePt t="64031" x="6661150" y="2990850"/>
          <p14:tracePt t="64047" x="6813550" y="2990850"/>
          <p14:tracePt t="64064" x="6929438" y="2990850"/>
          <p14:tracePt t="64081" x="6973888" y="2990850"/>
          <p14:tracePt t="64097" x="7072313" y="2990850"/>
          <p14:tracePt t="64114" x="7188200" y="2990850"/>
          <p14:tracePt t="64131" x="7259638" y="2990850"/>
          <p14:tracePt t="64147" x="7419975" y="2982913"/>
          <p14:tracePt t="64164" x="7527925" y="2973388"/>
          <p14:tracePt t="64181" x="7581900" y="2973388"/>
          <p14:tracePt t="64197" x="7653338" y="2965450"/>
          <p14:tracePt t="64214" x="7697788" y="2955925"/>
          <p14:tracePt t="64231" x="7715250" y="2955925"/>
          <p14:tracePt t="64247" x="7751763" y="2955925"/>
          <p14:tracePt t="64264" x="7769225" y="2955925"/>
          <p14:tracePt t="64281" x="7777163" y="2955925"/>
          <p14:tracePt t="64297" x="7804150" y="2955925"/>
          <p14:tracePt t="64314" x="7840663" y="2946400"/>
          <p14:tracePt t="64331" x="7848600" y="2946400"/>
          <p14:tracePt t="64347" x="7875588" y="2946400"/>
          <p14:tracePt t="64364" x="7885113" y="2946400"/>
          <p14:tracePt t="64397" x="7902575" y="2946400"/>
          <p14:tracePt t="64414" x="7912100" y="2946400"/>
          <p14:tracePt t="64447" x="7920038" y="2946400"/>
          <p14:tracePt t="64464" x="7929563" y="2946400"/>
          <p14:tracePt t="64481" x="7939088" y="2946400"/>
          <p14:tracePt t="64521" x="7947025" y="2946400"/>
          <p14:tracePt t="64551" x="7947025" y="2955925"/>
          <p14:tracePt t="64580" x="7947025" y="2965450"/>
          <p14:tracePt t="64600" x="7947025" y="2973388"/>
          <p14:tracePt t="64620" x="7947025" y="2982913"/>
          <p14:tracePt t="64629" x="7947025" y="2990850"/>
          <p14:tracePt t="64649" x="7947025" y="3000375"/>
          <p14:tracePt t="64679" x="7939088" y="3009900"/>
          <p14:tracePt t="64689" x="7929563" y="3009900"/>
          <p14:tracePt t="64709" x="7920038" y="3017838"/>
          <p14:tracePt t="64718" x="7912100" y="3017838"/>
          <p14:tracePt t="64731" x="7894638" y="3027363"/>
          <p14:tracePt t="64748" x="7858125" y="3027363"/>
          <p14:tracePt t="64764" x="7831138" y="3027363"/>
          <p14:tracePt t="64780" x="7796213" y="3036888"/>
          <p14:tracePt t="64798" x="7751763" y="3044825"/>
          <p14:tracePt t="64814" x="7715250" y="3054350"/>
          <p14:tracePt t="64831" x="7626350" y="3062288"/>
          <p14:tracePt t="64848" x="7518400" y="3071813"/>
          <p14:tracePt t="64864" x="7456488" y="3071813"/>
          <p14:tracePt t="64881" x="7313613" y="3089275"/>
          <p14:tracePt t="64897" x="7188200" y="3098800"/>
          <p14:tracePt t="64914" x="7116763" y="3098800"/>
          <p14:tracePt t="64931" x="6956425" y="3116263"/>
          <p14:tracePt t="64947" x="6769100" y="3125788"/>
          <p14:tracePt t="64964" x="6661150" y="3133725"/>
          <p14:tracePt t="64981" x="6456363" y="3143250"/>
          <p14:tracePt t="64997" x="6259513" y="3152775"/>
          <p14:tracePt t="65014" x="6161088" y="3152775"/>
          <p14:tracePt t="65031" x="5983288" y="3170238"/>
          <p14:tracePt t="65047" x="5813425" y="3187700"/>
          <p14:tracePt t="65064" x="5751513" y="3187700"/>
          <p14:tracePt t="65080" x="5670550" y="3197225"/>
          <p14:tracePt t="65097" x="5608638" y="3205163"/>
          <p14:tracePt t="65114" x="5589588" y="3214688"/>
          <p14:tracePt t="65130" x="5545138" y="3214688"/>
          <p14:tracePt t="65147" x="5483225" y="3232150"/>
          <p14:tracePt t="65164" x="5438775" y="3232150"/>
          <p14:tracePt t="65181" x="5340350" y="3251200"/>
          <p14:tracePt t="65197" x="5241925" y="3268663"/>
          <p14:tracePt t="65214" x="5153025" y="3276600"/>
          <p14:tracePt t="65231" x="5116513" y="3286125"/>
          <p14:tracePt t="65247" x="5072063" y="3286125"/>
          <p14:tracePt t="65264" x="5045075" y="3286125"/>
          <p14:tracePt t="65297" x="5027613" y="3286125"/>
          <p14:tracePt t="65442" x="5037138" y="3286125"/>
          <p14:tracePt t="65482" x="5045075" y="3286125"/>
          <p14:tracePt t="65521" x="5054600" y="3276600"/>
          <p14:tracePt t="65541" x="5062538" y="3268663"/>
          <p14:tracePt t="65551" x="5072063" y="3268663"/>
          <p14:tracePt t="65561" x="5089525" y="3268663"/>
          <p14:tracePt t="65571" x="5126038" y="3259138"/>
          <p14:tracePt t="65581" x="5180013" y="3251200"/>
          <p14:tracePt t="65597" x="5232400" y="3241675"/>
          <p14:tracePt t="65614" x="5330825" y="3224213"/>
          <p14:tracePt t="65631" x="5438775" y="3205163"/>
          <p14:tracePt t="65647" x="5500688" y="3197225"/>
          <p14:tracePt t="65664" x="5634038" y="3179763"/>
          <p14:tracePt t="65680" x="5786438" y="3160713"/>
          <p14:tracePt t="65697" x="5848350" y="3152775"/>
          <p14:tracePt t="65714" x="5956300" y="3133725"/>
          <p14:tracePt t="65730" x="6054725" y="3125788"/>
          <p14:tracePt t="65747" x="6108700" y="3125788"/>
          <p14:tracePt t="65764" x="6205538" y="3116263"/>
          <p14:tracePt t="65780" x="6303963" y="3108325"/>
          <p14:tracePt t="65797" x="6357938" y="3098800"/>
          <p14:tracePt t="65800" x="6419850" y="3098800"/>
          <p14:tracePt t="65814" x="6473825" y="3098800"/>
          <p14:tracePt t="65830" x="6572250" y="3098800"/>
          <p14:tracePt t="65848" x="6643688" y="3098800"/>
          <p14:tracePt t="65864" x="6680200" y="3098800"/>
          <p14:tracePt t="65880" x="6732588" y="3098800"/>
          <p14:tracePt t="65897" x="6777038" y="3098800"/>
          <p14:tracePt t="65914" x="6804025" y="3098800"/>
          <p14:tracePt t="65930" x="6848475" y="3098800"/>
          <p14:tracePt t="65948" x="6894513" y="3098800"/>
          <p14:tracePt t="65964" x="6919913" y="3098800"/>
          <p14:tracePt t="65981" x="6973888" y="3098800"/>
          <p14:tracePt t="65997" x="7054850" y="3098800"/>
          <p14:tracePt t="66014" x="7099300" y="3098800"/>
          <p14:tracePt t="66031" x="7170738" y="3098800"/>
          <p14:tracePt t="66047" x="7232650" y="3098800"/>
          <p14:tracePt t="66064" x="7277100" y="3098800"/>
          <p14:tracePt t="66081" x="7348538" y="3098800"/>
          <p14:tracePt t="66097" x="7419975" y="3098800"/>
          <p14:tracePt t="66114" x="7473950" y="3098800"/>
          <p14:tracePt t="66131" x="7545388" y="3098800"/>
          <p14:tracePt t="66147" x="7608888" y="3098800"/>
          <p14:tracePt t="66164" x="7634288" y="3098800"/>
          <p14:tracePt t="66180" x="7670800" y="3098800"/>
          <p14:tracePt t="66197" x="7705725" y="3098800"/>
          <p14:tracePt t="66230" x="7724775" y="3098800"/>
          <p14:tracePt t="66247" x="7732713" y="3098800"/>
          <p14:tracePt t="66264" x="7742238" y="3098800"/>
          <p14:tracePt t="66297" x="7759700" y="3098800"/>
          <p14:tracePt t="66324" x="7769225" y="3098800"/>
          <p14:tracePt t="66365" x="7777163" y="3098800"/>
          <p14:tracePt t="66472" x="7786688" y="3098800"/>
          <p14:tracePt t="66563" x="7796213" y="3098800"/>
          <p14:tracePt t="66632" x="7796213" y="3108325"/>
          <p14:tracePt t="66671" x="7786688" y="3108325"/>
          <p14:tracePt t="66692" x="7777163" y="3108325"/>
          <p14:tracePt t="66701" x="7777163" y="3116263"/>
          <p14:tracePt t="66711" x="7769225" y="3116263"/>
          <p14:tracePt t="66729" x="7759700" y="3116263"/>
          <p14:tracePt t="66741" x="7751763" y="3116263"/>
          <p14:tracePt t="66751" x="7742238" y="3116263"/>
          <p14:tracePt t="66764" x="7732713" y="3116263"/>
          <p14:tracePt t="66781" x="7715250" y="3116263"/>
          <p14:tracePt t="66814" x="7688263" y="3116263"/>
          <p14:tracePt t="66830" x="7653338" y="3116263"/>
          <p14:tracePt t="66847" x="7616825" y="3125788"/>
          <p14:tracePt t="66864" x="7527925" y="3125788"/>
          <p14:tracePt t="66880" x="7394575" y="3133725"/>
          <p14:tracePt t="66897" x="7323138" y="3143250"/>
          <p14:tracePt t="66914" x="7170738" y="3152775"/>
          <p14:tracePt t="66930" x="7037388" y="3160713"/>
          <p14:tracePt t="66947" x="6983413" y="3160713"/>
          <p14:tracePt t="66964" x="6884988" y="3170238"/>
          <p14:tracePt t="66980" x="6813550" y="3170238"/>
          <p14:tracePt t="66997" x="6777038" y="3170238"/>
          <p14:tracePt t="67014" x="6680200" y="3179763"/>
          <p14:tracePt t="67030" x="6537325" y="3187700"/>
          <p14:tracePt t="67047" x="6375400" y="3187700"/>
          <p14:tracePt t="67064" x="6303963" y="3187700"/>
          <p14:tracePt t="67080" x="6180138" y="3187700"/>
          <p14:tracePt t="67097" x="6027738" y="3187700"/>
          <p14:tracePt t="67114" x="5956300" y="3187700"/>
          <p14:tracePt t="67130" x="5768975" y="3187700"/>
          <p14:tracePt t="67147" x="5581650" y="3187700"/>
          <p14:tracePt t="67164" x="5510213" y="3187700"/>
          <p14:tracePt t="67180" x="5394325" y="3179763"/>
          <p14:tracePt t="67197" x="5322888" y="3160713"/>
          <p14:tracePt t="67214" x="5286375" y="3160713"/>
          <p14:tracePt t="67230" x="5180013" y="3143250"/>
          <p14:tracePt t="67247" x="5054600" y="3133725"/>
          <p14:tracePt t="67264" x="4965700" y="3125788"/>
          <p14:tracePt t="67280" x="4795838" y="3116263"/>
          <p14:tracePt t="67297" x="4643438" y="3108325"/>
          <p14:tracePt t="67314" x="4572000" y="3108325"/>
          <p14:tracePt t="67330" x="4438650" y="3098800"/>
          <p14:tracePt t="67347" x="4340225" y="3098800"/>
          <p14:tracePt t="67364" x="4251325" y="3098800"/>
          <p14:tracePt t="67380" x="4214813" y="3098800"/>
          <p14:tracePt t="67397" x="4170363" y="3098800"/>
          <p14:tracePt t="67414" x="4152900" y="3098800"/>
          <p14:tracePt t="67430" x="4143375" y="3098800"/>
          <p14:tracePt t="67447" x="4133850" y="3098800"/>
          <p14:tracePt t="67613" x="4143375" y="3098800"/>
          <p14:tracePt t="67633" x="4152900" y="3098800"/>
          <p14:tracePt t="67653" x="4160838" y="3098800"/>
          <p14:tracePt t="67662" x="4170363" y="3098800"/>
          <p14:tracePt t="67673" x="4187825" y="3098800"/>
          <p14:tracePt t="67682" x="4214813" y="3098800"/>
          <p14:tracePt t="67697" x="4251325" y="3098800"/>
          <p14:tracePt t="67714" x="4375150" y="3098800"/>
          <p14:tracePt t="67731" x="4446588" y="3098800"/>
          <p14:tracePt t="67747" x="4670425" y="3089275"/>
          <p14:tracePt t="67764" x="4929188" y="3089275"/>
          <p14:tracePt t="67780" x="5143500" y="3089275"/>
          <p14:tracePt t="67797" x="5251450" y="3089275"/>
          <p14:tracePt t="67814" x="5473700" y="3089275"/>
          <p14:tracePt t="67830" x="5688013" y="3098800"/>
          <p14:tracePt t="67847" x="5786438" y="3098800"/>
          <p14:tracePt t="67864" x="5965825" y="3108325"/>
          <p14:tracePt t="67880" x="6116638" y="3116263"/>
          <p14:tracePt t="67897" x="6197600" y="3116263"/>
          <p14:tracePt t="67914" x="6357938" y="3116263"/>
          <p14:tracePt t="67930" x="6491288" y="3125788"/>
          <p14:tracePt t="67947" x="6537325" y="3133725"/>
          <p14:tracePt t="67964" x="6626225" y="3152775"/>
          <p14:tracePt t="67981" x="6705600" y="3160713"/>
          <p14:tracePt t="67997" x="6742113" y="3170238"/>
          <p14:tracePt t="68014" x="6813550" y="3170238"/>
          <p14:tracePt t="68030" x="6875463" y="3170238"/>
          <p14:tracePt t="68047" x="6911975" y="3170238"/>
          <p14:tracePt t="68064" x="7000875" y="3170238"/>
          <p14:tracePt t="68080" x="7099300" y="3170238"/>
          <p14:tracePt t="68098" x="7170738" y="3170238"/>
          <p14:tracePt t="68114" x="7205663" y="3170238"/>
          <p14:tracePt t="68130" x="7259638" y="3170238"/>
          <p14:tracePt t="68147" x="7296150" y="3170238"/>
          <p14:tracePt t="68164" x="7323138" y="3170238"/>
          <p14:tracePt t="68181" x="7331075" y="3170238"/>
          <p14:tracePt t="68197" x="7358063" y="3170238"/>
          <p14:tracePt t="68214" x="7375525" y="3170238"/>
          <p14:tracePt t="68230" x="7419975" y="3170238"/>
          <p14:tracePt t="68247" x="7491413" y="3170238"/>
          <p14:tracePt t="68264" x="7545388" y="3170238"/>
          <p14:tracePt t="68280" x="7634288" y="3170238"/>
          <p14:tracePt t="68297" x="7705725" y="3170238"/>
          <p14:tracePt t="68314" x="7732713" y="3170238"/>
          <p14:tracePt t="68330" x="7786688" y="3170238"/>
          <p14:tracePt t="68347" x="7823200" y="3160713"/>
          <p14:tracePt t="68364" x="7840663" y="3160713"/>
          <p14:tracePt t="68380" x="7875588" y="3160713"/>
          <p14:tracePt t="68397" x="7885113" y="3160713"/>
          <p14:tracePt t="68430" x="7894638" y="3160713"/>
          <p14:tracePt t="68447" x="7902575" y="3160713"/>
          <p14:tracePt t="68464" x="7912100" y="3160713"/>
          <p14:tracePt t="68485" x="7920038" y="3160713"/>
          <p14:tracePt t="69912" x="7902575" y="3160713"/>
          <p14:tracePt t="69921" x="7867650" y="3160713"/>
          <p14:tracePt t="69933" x="7823200" y="3170238"/>
          <p14:tracePt t="69947" x="7742238" y="3179763"/>
          <p14:tracePt t="69964" x="7589838" y="3214688"/>
          <p14:tracePt t="69981" x="7439025" y="3232150"/>
          <p14:tracePt t="69997" x="7375525" y="3241675"/>
          <p14:tracePt t="70014" x="7286625" y="3251200"/>
          <p14:tracePt t="70031" x="7215188" y="3251200"/>
          <p14:tracePt t="70047" x="7180263" y="3259138"/>
          <p14:tracePt t="70064" x="7108825" y="3259138"/>
          <p14:tracePt t="70080" x="7018338" y="3259138"/>
          <p14:tracePt t="70097" x="6973888" y="3259138"/>
          <p14:tracePt t="70114" x="6875463" y="3259138"/>
          <p14:tracePt t="70130" x="6777038" y="3259138"/>
          <p14:tracePt t="70147" x="6742113" y="3259138"/>
          <p14:tracePt t="70164" x="6680200" y="3259138"/>
          <p14:tracePt t="70180" x="6634163" y="3259138"/>
          <p14:tracePt t="70197" x="6616700" y="3259138"/>
          <p14:tracePt t="70214" x="6581775" y="3259138"/>
          <p14:tracePt t="70230" x="6537325" y="3259138"/>
          <p14:tracePt t="70247" x="6510338" y="3259138"/>
          <p14:tracePt t="70264" x="6419850" y="3259138"/>
          <p14:tracePt t="70280" x="6303963" y="3259138"/>
          <p14:tracePt t="70297" x="6180138" y="3259138"/>
          <p14:tracePt t="70314" x="6134100" y="3259138"/>
          <p14:tracePt t="70330" x="6037263" y="3251200"/>
          <p14:tracePt t="70347" x="5946775" y="3251200"/>
          <p14:tracePt t="70364" x="5902325" y="3241675"/>
          <p14:tracePt t="70380" x="5776913" y="3232150"/>
          <p14:tracePt t="70397" x="5634038" y="3224213"/>
          <p14:tracePt t="70414" x="5572125" y="3214688"/>
          <p14:tracePt t="70430" x="5465763" y="3197225"/>
          <p14:tracePt t="70447" x="5384800" y="3187700"/>
          <p14:tracePt t="70464" x="5357813" y="3179763"/>
          <p14:tracePt t="70480" x="5313363" y="3160713"/>
          <p14:tracePt t="70497" x="5232400" y="3152775"/>
          <p14:tracePt t="70513" x="5180013" y="3143250"/>
          <p14:tracePt t="70530" x="5081588" y="3125788"/>
          <p14:tracePt t="70547" x="4983163" y="3108325"/>
          <p14:tracePt t="70564" x="4929188" y="3098800"/>
          <p14:tracePt t="70580" x="4840288" y="3081338"/>
          <p14:tracePt t="70597" x="4776788" y="3071813"/>
          <p14:tracePt t="70614" x="4759325" y="3071813"/>
          <p14:tracePt t="70630" x="4741863" y="3062288"/>
          <p14:tracePt t="70647" x="4732338" y="3062288"/>
          <p14:tracePt t="70664" x="4724400" y="3062288"/>
          <p14:tracePt t="70983" x="4732338" y="3062288"/>
          <p14:tracePt t="71012" x="4741863" y="3062288"/>
          <p14:tracePt t="71052" x="4751388" y="3062288"/>
          <p14:tracePt t="71062" x="4751388" y="3071813"/>
          <p14:tracePt t="71082" x="4759325" y="3071813"/>
          <p14:tracePt t="71101" x="4768850" y="3081338"/>
          <p14:tracePt t="71121" x="4776788" y="3089275"/>
          <p14:tracePt t="71131" x="4786313" y="3089275"/>
          <p14:tracePt t="71152" x="4795838" y="3089275"/>
          <p14:tracePt t="71161" x="4803775" y="3089275"/>
          <p14:tracePt t="71170" x="4813300" y="3089275"/>
          <p14:tracePt t="71181" x="4830763" y="3089275"/>
          <p14:tracePt t="71197" x="4857750" y="3089275"/>
          <p14:tracePt t="71214" x="4894263" y="3089275"/>
          <p14:tracePt t="71230" x="4929188" y="3089275"/>
          <p14:tracePt t="71247" x="4946650" y="3089275"/>
          <p14:tracePt t="71264" x="4973638" y="3098800"/>
          <p14:tracePt t="71280" x="4983163" y="3098800"/>
          <p14:tracePt t="71297" x="4991100" y="3098800"/>
          <p14:tracePt t="71300" x="5010150" y="3108325"/>
          <p14:tracePt t="71314" x="5018088" y="3108325"/>
          <p14:tracePt t="71330" x="5045075" y="3116263"/>
          <p14:tracePt t="71347" x="5072063" y="3116263"/>
          <p14:tracePt t="71364" x="5108575" y="3116263"/>
          <p14:tracePt t="71380" x="5126038" y="3116263"/>
          <p14:tracePt t="71397" x="5143500" y="3116263"/>
          <p14:tracePt t="71414" x="5160963" y="3116263"/>
          <p14:tracePt t="71430" x="5180013" y="3116263"/>
          <p14:tracePt t="71447" x="5187950" y="3116263"/>
          <p14:tracePt t="71464" x="5197475" y="3116263"/>
          <p14:tracePt t="71480" x="5205413" y="3116263"/>
          <p14:tracePt t="71497" x="5214938" y="3116263"/>
          <p14:tracePt t="71514" x="5224463" y="3116263"/>
          <p14:tracePt t="71530" x="5232400" y="3116263"/>
          <p14:tracePt t="71547" x="5251450" y="3116263"/>
          <p14:tracePt t="71564" x="5259388" y="3116263"/>
          <p14:tracePt t="71580" x="5295900" y="3116263"/>
          <p14:tracePt t="71597" x="5313363" y="3116263"/>
          <p14:tracePt t="71630" x="5322888" y="3116263"/>
          <p14:tracePt t="71647" x="5330825" y="3116263"/>
          <p14:tracePt t="71664" x="5340350" y="3116263"/>
          <p14:tracePt t="71680" x="5348288" y="3116263"/>
          <p14:tracePt t="71697" x="5357813" y="3116263"/>
          <p14:tracePt t="71714" x="5367338" y="3116263"/>
          <p14:tracePt t="71746" x="5375275" y="3116263"/>
          <p14:tracePt t="71765" x="5384800" y="3116263"/>
          <p14:tracePt t="71805" x="5394325" y="3116263"/>
          <p14:tracePt t="71846" x="5402263" y="3116263"/>
          <p14:tracePt t="71885" x="5411788" y="3116263"/>
          <p14:tracePt t="71915" x="5419725" y="3116263"/>
          <p14:tracePt t="71944" x="5429250" y="3116263"/>
          <p14:tracePt t="71964" x="5438775" y="3116263"/>
          <p14:tracePt t="71984" x="5446713" y="3116263"/>
          <p14:tracePt t="71994" x="5456238" y="3116263"/>
          <p14:tracePt t="72004" x="5465763" y="3116263"/>
          <p14:tracePt t="72014" x="5483225" y="3116263"/>
          <p14:tracePt t="72030" x="5491163" y="3116263"/>
          <p14:tracePt t="72047" x="5527675" y="3116263"/>
          <p14:tracePt t="72063" x="5562600" y="3116263"/>
          <p14:tracePt t="72097" x="5572125" y="3116263"/>
          <p14:tracePt t="72114" x="5589588" y="3116263"/>
          <p14:tracePt t="72147" x="5599113" y="3116263"/>
          <p14:tracePt t="72164" x="5608638" y="3116263"/>
          <p14:tracePt t="72180" x="5616575" y="3116263"/>
          <p14:tracePt t="72197" x="5626100" y="3116263"/>
          <p14:tracePt t="72213" x="5634038" y="3116263"/>
          <p14:tracePt t="72232" x="5643563" y="3116263"/>
          <p14:tracePt t="72271" x="5653088" y="3116263"/>
          <p14:tracePt t="72291" x="5661025" y="3116263"/>
          <p14:tracePt t="72360" x="5670550" y="3116263"/>
          <p14:tracePt t="72410" x="5680075" y="3116263"/>
          <p14:tracePt t="72440" x="5688013" y="3116263"/>
          <p14:tracePt t="72449" x="5697538" y="3116263"/>
          <p14:tracePt t="72459" x="5705475" y="3116263"/>
          <p14:tracePt t="72470" x="5724525" y="3116263"/>
          <p14:tracePt t="72480" x="5741988" y="3116263"/>
          <p14:tracePt t="72497" x="5759450" y="3116263"/>
          <p14:tracePt t="72514" x="5795963" y="3116263"/>
          <p14:tracePt t="72530" x="5840413" y="3116263"/>
          <p14:tracePt t="72547" x="5857875" y="3116263"/>
          <p14:tracePt t="72580" x="5867400" y="3116263"/>
          <p14:tracePt t="72597" x="5875338" y="3116263"/>
          <p14:tracePt t="72614" x="5884863" y="3116263"/>
          <p14:tracePt t="72630" x="5894388" y="3116263"/>
          <p14:tracePt t="72658" x="5902325" y="3116263"/>
          <p14:tracePt t="72678" x="5911850" y="3116263"/>
          <p14:tracePt t="72697" x="5929313" y="3116263"/>
          <p14:tracePt t="72708" x="5938838" y="3116263"/>
          <p14:tracePt t="72718" x="5956300" y="3116263"/>
          <p14:tracePt t="72730" x="5973763" y="3116263"/>
          <p14:tracePt t="72747" x="6010275" y="3125788"/>
          <p14:tracePt t="72764" x="6037263" y="3125788"/>
          <p14:tracePt t="72780" x="6072188" y="3125788"/>
          <p14:tracePt t="72797" x="6108700" y="3125788"/>
          <p14:tracePt t="72814" x="6126163" y="3125788"/>
          <p14:tracePt t="72830" x="6143625" y="3125788"/>
          <p14:tracePt t="72847" x="6170613" y="3125788"/>
          <p14:tracePt t="72863" x="6188075" y="3125788"/>
          <p14:tracePt t="72880" x="6242050" y="3125788"/>
          <p14:tracePt t="72897" x="6323013" y="3125788"/>
          <p14:tracePt t="72914" x="6419850" y="3125788"/>
          <p14:tracePt t="72930" x="6473825" y="3125788"/>
          <p14:tracePt t="72947" x="6554788" y="3125788"/>
          <p14:tracePt t="72964" x="6608763" y="3125788"/>
          <p14:tracePt t="72980" x="6680200" y="3125788"/>
          <p14:tracePt t="72997" x="6724650" y="3125788"/>
          <p14:tracePt t="73013" x="6769100" y="3125788"/>
          <p14:tracePt t="73030" x="6796088" y="3125788"/>
          <p14:tracePt t="73047" x="6831013" y="3125788"/>
          <p14:tracePt t="73063" x="6867525" y="3125788"/>
          <p14:tracePt t="73080" x="6919913" y="3116263"/>
          <p14:tracePt t="73097" x="7010400" y="3108325"/>
          <p14:tracePt t="73113" x="7108825" y="3089275"/>
          <p14:tracePt t="73130" x="7153275" y="3089275"/>
          <p14:tracePt t="73147" x="7242175" y="3071813"/>
          <p14:tracePt t="73163" x="7331075" y="3062288"/>
          <p14:tracePt t="73180" x="7358063" y="3062288"/>
          <p14:tracePt t="73197" x="7385050" y="3062288"/>
          <p14:tracePt t="73214" x="7402513" y="3054350"/>
          <p14:tracePt t="73230" x="7412038" y="3054350"/>
          <p14:tracePt t="73247" x="7419975" y="3054350"/>
          <p14:tracePt t="73263" x="7429500" y="3054350"/>
          <p14:tracePt t="73280" x="7439025" y="3054350"/>
          <p14:tracePt t="73297" x="7439025" y="3044825"/>
          <p14:tracePt t="73314" x="7446963" y="3044825"/>
          <p14:tracePt t="73371" x="7456488" y="3044825"/>
          <p14:tracePt t="73381" x="7456488" y="3036888"/>
          <p14:tracePt t="73392" x="7466013" y="3036888"/>
          <p14:tracePt t="73421" x="7466013" y="3027363"/>
          <p14:tracePt t="73440" x="7466013" y="3017838"/>
          <p14:tracePt t="73460" x="7466013" y="3009900"/>
          <p14:tracePt t="73481" x="7466013" y="2990850"/>
          <p14:tracePt t="73490" x="7466013" y="2973388"/>
          <p14:tracePt t="73500" x="7466013" y="2955925"/>
          <p14:tracePt t="73513" x="7466013" y="2928938"/>
          <p14:tracePt t="73530" x="7466013" y="2884488"/>
          <p14:tracePt t="73547" x="7466013" y="2867025"/>
          <p14:tracePt t="73563" x="7466013" y="2840038"/>
          <p14:tracePt t="73580" x="7466013" y="2830513"/>
          <p14:tracePt t="73613" x="7456488" y="2822575"/>
          <p14:tracePt t="73630" x="7456488" y="2813050"/>
          <p14:tracePt t="73663" x="7446963" y="2803525"/>
          <p14:tracePt t="73698" x="7446963" y="2795588"/>
          <p14:tracePt t="73709" x="7439025" y="2795588"/>
          <p14:tracePt t="73749" x="7429500" y="2795588"/>
          <p14:tracePt t="73768" x="7419975" y="2795588"/>
          <p14:tracePt t="73808" x="7412038" y="2795588"/>
          <p14:tracePt t="73838" x="7402513" y="2795588"/>
          <p14:tracePt t="73857" x="7394575" y="2795588"/>
          <p14:tracePt t="73869" x="7385050" y="2795588"/>
          <p14:tracePt t="73877" x="7367588" y="2795588"/>
          <p14:tracePt t="73887" x="7331075" y="2795588"/>
          <p14:tracePt t="73898" x="7286625" y="2786063"/>
          <p14:tracePt t="73913" x="7242175" y="2786063"/>
          <p14:tracePt t="73931" x="7143750" y="2776538"/>
          <p14:tracePt t="73947" x="7054850" y="2768600"/>
          <p14:tracePt t="73963" x="7027863" y="2768600"/>
          <p14:tracePt t="73980" x="6991350" y="2759075"/>
          <p14:tracePt t="73997" x="6973888" y="2759075"/>
          <p14:tracePt t="74013" x="6965950" y="2759075"/>
          <p14:tracePt t="74030" x="6956425" y="2759075"/>
          <p14:tracePt t="74047" x="6946900" y="2759075"/>
          <p14:tracePt t="74080" x="6938963" y="2759075"/>
          <p14:tracePt t="74097" x="6929438" y="2759075"/>
          <p14:tracePt t="74115" x="6929438" y="2768600"/>
          <p14:tracePt t="74135" x="6919913" y="2768600"/>
          <p14:tracePt t="74147" x="6919913" y="2776538"/>
          <p14:tracePt t="74163" x="6919913" y="2786063"/>
          <p14:tracePt t="74180" x="6919913" y="2795588"/>
          <p14:tracePt t="74197" x="6919913" y="2803525"/>
          <p14:tracePt t="74215" x="6919913" y="2813050"/>
          <p14:tracePt t="74230" x="6919913" y="2822575"/>
          <p14:tracePt t="74247" x="6919913" y="2830513"/>
          <p14:tracePt t="74264" x="6919913" y="2840038"/>
          <p14:tracePt t="74283" x="6919913" y="2847975"/>
          <p14:tracePt t="74304" x="6919913" y="2857500"/>
          <p14:tracePt t="74314" x="6919913" y="2867025"/>
          <p14:tracePt t="74333" x="6919913" y="2874963"/>
          <p14:tracePt t="74352" x="6919913" y="2884488"/>
          <p14:tracePt t="74373" x="6919913" y="2894013"/>
          <p14:tracePt t="74383" x="6919913" y="2901950"/>
          <p14:tracePt t="74403" x="6919913" y="2911475"/>
          <p14:tracePt t="74422" x="6919913" y="2919413"/>
          <p14:tracePt t="74433" x="6929438" y="2919413"/>
          <p14:tracePt t="74447" x="6929438" y="2928938"/>
          <p14:tracePt t="74464" x="6938963" y="2938463"/>
          <p14:tracePt t="74480" x="6938963" y="2946400"/>
          <p14:tracePt t="74497" x="6938963" y="2955925"/>
          <p14:tracePt t="74513" x="6946900" y="2965450"/>
          <p14:tracePt t="74530" x="6946900" y="2973388"/>
          <p14:tracePt t="74547" x="6956425" y="2982913"/>
          <p14:tracePt t="74563" x="6965950" y="2990850"/>
          <p14:tracePt t="74581" x="6973888" y="3000375"/>
          <p14:tracePt t="74597" x="6983413" y="3009900"/>
          <p14:tracePt t="74613" x="6991350" y="3017838"/>
          <p14:tracePt t="74630" x="7000875" y="3027363"/>
          <p14:tracePt t="74663" x="7010400" y="3036888"/>
          <p14:tracePt t="74681" x="7018338" y="3036888"/>
          <p14:tracePt t="74719" x="7027863" y="3036888"/>
          <p14:tracePt t="74769" x="7037388" y="3036888"/>
          <p14:tracePt t="74848" x="7045325" y="3036888"/>
          <p14:tracePt t="74869" x="7045325" y="3027363"/>
          <p14:tracePt t="74878" x="7054850" y="3027363"/>
          <p14:tracePt t="74888" x="7054850" y="3017838"/>
          <p14:tracePt t="74908" x="7054850" y="3009900"/>
          <p14:tracePt t="74917" x="7062788" y="3000375"/>
          <p14:tracePt t="74938" x="7062788" y="2990850"/>
          <p14:tracePt t="74958" x="7072313" y="2982913"/>
          <p14:tracePt t="74977" x="7072313" y="2973388"/>
          <p14:tracePt t="74987" x="7072313" y="2965450"/>
          <p14:tracePt t="74998" x="7081838" y="2965450"/>
          <p14:tracePt t="75014" x="7081838" y="2955925"/>
          <p14:tracePt t="75030" x="7089775" y="2946400"/>
          <p14:tracePt t="75048" x="7089775" y="2938463"/>
          <p14:tracePt t="75064" x="7089775" y="2928938"/>
          <p14:tracePt t="75080" x="7089775" y="2919413"/>
          <p14:tracePt t="75098" x="7089775" y="2911475"/>
          <p14:tracePt t="75117" x="7089775" y="2901950"/>
          <p14:tracePt t="75130" x="7089775" y="2894013"/>
          <p14:tracePt t="75147" x="7081838" y="2884488"/>
          <p14:tracePt t="75180" x="7072313" y="2874963"/>
          <p14:tracePt t="75197" x="7062788" y="2874963"/>
          <p14:tracePt t="75214" x="7054850" y="2874963"/>
          <p14:tracePt t="75230" x="7045325" y="2867025"/>
          <p14:tracePt t="75247" x="7037388" y="2867025"/>
          <p14:tracePt t="75264" x="7027863" y="2867025"/>
          <p14:tracePt t="75280" x="7018338" y="2867025"/>
          <p14:tracePt t="75297" x="7010400" y="2867025"/>
          <p14:tracePt t="75314" x="7000875" y="2867025"/>
          <p14:tracePt t="75330" x="6991350" y="2867025"/>
          <p14:tracePt t="75347" x="6983413" y="2867025"/>
          <p14:tracePt t="75364" x="6973888" y="2874963"/>
          <p14:tracePt t="75380" x="6965950" y="2884488"/>
          <p14:tracePt t="75397" x="6965950" y="2894013"/>
          <p14:tracePt t="75414" x="6956425" y="2901950"/>
          <p14:tracePt t="75430" x="6956425" y="2911475"/>
          <p14:tracePt t="75447" x="6956425" y="2919413"/>
          <p14:tracePt t="75464" x="6946900" y="2928938"/>
          <p14:tracePt t="75480" x="6946900" y="2938463"/>
          <p14:tracePt t="75497" x="6946900" y="2946400"/>
          <p14:tracePt t="75513" x="6946900" y="2955925"/>
          <p14:tracePt t="75547" x="6946900" y="2973388"/>
          <p14:tracePt t="75563" x="6946900" y="2982913"/>
          <p14:tracePt t="75597" x="6946900" y="2990850"/>
          <p14:tracePt t="75613" x="6973888" y="3017838"/>
          <p14:tracePt t="75630" x="6991350" y="3036888"/>
          <p14:tracePt t="75647" x="7027863" y="3062288"/>
          <p14:tracePt t="75663" x="7072313" y="3081338"/>
          <p14:tracePt t="75680" x="7089775" y="3089275"/>
          <p14:tracePt t="75697" x="7116763" y="3089275"/>
          <p14:tracePt t="75713" x="7126288" y="3098800"/>
          <p14:tracePt t="75747" x="7134225" y="3098800"/>
          <p14:tracePt t="75771" x="7134225" y="3089275"/>
          <p14:tracePt t="75780" x="7143750" y="3089275"/>
          <p14:tracePt t="75797" x="7143750" y="3081338"/>
          <p14:tracePt t="75813" x="7153275" y="3071813"/>
          <p14:tracePt t="75830" x="7153275" y="3062288"/>
          <p14:tracePt t="75847" x="7153275" y="3054350"/>
          <p14:tracePt t="75863" x="7153275" y="3044825"/>
          <p14:tracePt t="75880" x="7153275" y="3027363"/>
          <p14:tracePt t="75897" x="7153275" y="3017838"/>
          <p14:tracePt t="75913" x="7153275" y="2990850"/>
          <p14:tracePt t="75930" x="7143750" y="2982913"/>
          <p14:tracePt t="75947" x="7143750" y="2973388"/>
          <p14:tracePt t="75963" x="7143750" y="2965450"/>
          <p14:tracePt t="75980" x="7143750" y="2955925"/>
          <p14:tracePt t="75997" x="7134225" y="2946400"/>
          <p14:tracePt t="76013" x="7134225" y="2938463"/>
          <p14:tracePt t="76030" x="7126288" y="2928938"/>
          <p14:tracePt t="76047" x="7126288" y="2919413"/>
          <p14:tracePt t="76063" x="7116763" y="2911475"/>
          <p14:tracePt t="76080" x="7116763" y="2901950"/>
          <p14:tracePt t="76097" x="7108825" y="2901950"/>
          <p14:tracePt t="76113" x="7108825" y="2894013"/>
          <p14:tracePt t="76130" x="7099300" y="2884488"/>
          <p14:tracePt t="76147" x="7081838" y="2884488"/>
          <p14:tracePt t="76180" x="7072313" y="2884488"/>
          <p14:tracePt t="76197" x="7062788" y="2884488"/>
          <p14:tracePt t="76213" x="7054850" y="2884488"/>
          <p14:tracePt t="76230" x="7045325" y="2884488"/>
          <p14:tracePt t="76247" x="7037388" y="2884488"/>
          <p14:tracePt t="76263" x="7027863" y="2884488"/>
          <p14:tracePt t="76280" x="7018338" y="2884488"/>
          <p14:tracePt t="76297" x="7010400" y="2884488"/>
          <p14:tracePt t="76314" x="7000875" y="2884488"/>
          <p14:tracePt t="76330" x="6991350" y="2884488"/>
          <p14:tracePt t="76347" x="6983413" y="2894013"/>
          <p14:tracePt t="76363" x="6973888" y="2894013"/>
          <p14:tracePt t="76380" x="6973888" y="2901950"/>
          <p14:tracePt t="76397" x="6965950" y="2911475"/>
          <p14:tracePt t="76414" x="6965950" y="2928938"/>
          <p14:tracePt t="76447" x="6965950" y="2938463"/>
          <p14:tracePt t="76464" x="6965950" y="2946400"/>
          <p14:tracePt t="76480" x="6965950" y="2955925"/>
          <p14:tracePt t="76497" x="6965950" y="2965450"/>
          <p14:tracePt t="76514" x="6965950" y="2973388"/>
          <p14:tracePt t="76530" x="6973888" y="2982913"/>
          <p14:tracePt t="76547" x="6983413" y="2990850"/>
          <p14:tracePt t="76563" x="6991350" y="3000375"/>
          <p14:tracePt t="76580" x="7000875" y="3009900"/>
          <p14:tracePt t="76597" x="7010400" y="3009900"/>
          <p14:tracePt t="76613" x="7018338" y="3017838"/>
          <p14:tracePt t="76630" x="7027863" y="3017838"/>
          <p14:tracePt t="76647" x="7037388" y="3017838"/>
          <p14:tracePt t="76663" x="7045325" y="3017838"/>
          <p14:tracePt t="76680" x="7054850" y="3017838"/>
          <p14:tracePt t="76697" x="7062788" y="3017838"/>
          <p14:tracePt t="76730" x="7072313" y="3017838"/>
          <p14:tracePt t="76747" x="7072313" y="3000375"/>
          <p14:tracePt t="76763" x="7072313" y="2990850"/>
          <p14:tracePt t="76797" x="7072313" y="2973388"/>
          <p14:tracePt t="76813" x="7072313" y="2955925"/>
          <p14:tracePt t="76830" x="7072313" y="2946400"/>
          <p14:tracePt t="76847" x="7072313" y="2938463"/>
          <p14:tracePt t="76863" x="7062788" y="2928938"/>
          <p14:tracePt t="76880" x="7062788" y="2919413"/>
          <p14:tracePt t="76913" x="7062788" y="2911475"/>
          <p14:tracePt t="76930" x="7054850" y="2894013"/>
          <p14:tracePt t="76963" x="7045325" y="2884488"/>
          <p14:tracePt t="76980" x="7045325" y="2874963"/>
          <p14:tracePt t="76997" x="7037388" y="2874963"/>
          <p14:tracePt t="77013" x="7027863" y="2874963"/>
          <p14:tracePt t="77030" x="7018338" y="2874963"/>
          <p14:tracePt t="77047" x="7010400" y="2874963"/>
          <p14:tracePt t="77063" x="7000875" y="2874963"/>
          <p14:tracePt t="77080" x="6991350" y="2874963"/>
          <p14:tracePt t="77098" x="6983413" y="2874963"/>
          <p14:tracePt t="77113" x="6973888" y="2874963"/>
          <p14:tracePt t="77130" x="6965950" y="2874963"/>
          <p14:tracePt t="77148" x="6965950" y="2884488"/>
          <p14:tracePt t="77163" x="6956425" y="2884488"/>
          <p14:tracePt t="77180" x="6946900" y="2901950"/>
          <p14:tracePt t="77197" x="6938963" y="2911475"/>
          <p14:tracePt t="77214" x="6929438" y="2911475"/>
          <p14:tracePt t="77230" x="6929438" y="2919413"/>
          <p14:tracePt t="77247" x="6919913" y="2928938"/>
          <p14:tracePt t="77263" x="6919913" y="2938463"/>
          <p14:tracePt t="77280" x="6919913" y="2946400"/>
          <p14:tracePt t="77297" x="6919913" y="2955925"/>
          <p14:tracePt t="77314" x="6919913" y="2973388"/>
          <p14:tracePt t="77330" x="6919913" y="3009900"/>
          <p14:tracePt t="77347" x="6919913" y="3027363"/>
          <p14:tracePt t="77363" x="6919913" y="3044825"/>
          <p14:tracePt t="77380" x="6929438" y="3062288"/>
          <p14:tracePt t="77397" x="6938963" y="3081338"/>
          <p14:tracePt t="77413" x="6946900" y="3089275"/>
          <p14:tracePt t="77430" x="6983413" y="3098800"/>
          <p14:tracePt t="77447" x="7018338" y="3108325"/>
          <p14:tracePt t="77463" x="7037388" y="3116263"/>
          <p14:tracePt t="77480" x="7072313" y="3116263"/>
          <p14:tracePt t="77497" x="7081838" y="3116263"/>
          <p14:tracePt t="77530" x="7099300" y="3116263"/>
          <p14:tracePt t="77547" x="7108825" y="3116263"/>
          <p14:tracePt t="77580" x="7116763" y="3108325"/>
          <p14:tracePt t="77597" x="7134225" y="3108325"/>
          <p14:tracePt t="77613" x="7134225" y="3098800"/>
          <p14:tracePt t="77630" x="7143750" y="3089275"/>
          <p14:tracePt t="77663" x="7153275" y="3081338"/>
          <p14:tracePt t="77680" x="7153275" y="3071813"/>
          <p14:tracePt t="77697" x="7153275" y="3062288"/>
          <p14:tracePt t="77714" x="7153275" y="3054350"/>
          <p14:tracePt t="77730" x="7153275" y="3044825"/>
          <p14:tracePt t="77747" x="7153275" y="3036888"/>
          <p14:tracePt t="77763" x="7153275" y="3027363"/>
          <p14:tracePt t="77780" x="7153275" y="3017838"/>
          <p14:tracePt t="77797" x="7153275" y="3009900"/>
          <p14:tracePt t="77813" x="7143750" y="3000375"/>
          <p14:tracePt t="77832" x="7134225" y="3000375"/>
          <p14:tracePt t="77847" x="7126288" y="2990850"/>
          <p14:tracePt t="77863" x="7126288" y="2982913"/>
          <p14:tracePt t="77880" x="7116763" y="2982913"/>
          <p14:tracePt t="77897" x="7116763" y="2973388"/>
          <p14:tracePt t="77913" x="7108825" y="2973388"/>
          <p14:tracePt t="77930" x="7108825" y="2965450"/>
          <p14:tracePt t="77951" x="7099300" y="2965450"/>
          <p14:tracePt t="77963" x="7099300" y="2955925"/>
          <p14:tracePt t="77991" x="7099300" y="2946400"/>
          <p14:tracePt t="78040" x="7099300" y="2955925"/>
          <p14:tracePt t="78051" x="7099300" y="2965450"/>
          <p14:tracePt t="78061" x="7099300" y="2982913"/>
          <p14:tracePt t="78070" x="7108825" y="3000375"/>
          <p14:tracePt t="78081" x="7116763" y="3017838"/>
          <p14:tracePt t="78097" x="7126288" y="3044825"/>
          <p14:tracePt t="78113" x="7134225" y="3081338"/>
          <p14:tracePt t="78130" x="7143750" y="3116263"/>
          <p14:tracePt t="78147" x="7153275" y="3116263"/>
          <p14:tracePt t="78163" x="7161213" y="3125788"/>
          <p14:tracePt t="78180" x="7170738" y="3133725"/>
          <p14:tracePt t="78196" x="7180263" y="3133725"/>
          <p14:tracePt t="78213" x="7188200" y="3133725"/>
          <p14:tracePt t="78230" x="7197725" y="3133725"/>
          <p14:tracePt t="78247" x="7205663" y="3133725"/>
          <p14:tracePt t="78263" x="7215188" y="3133725"/>
          <p14:tracePt t="78280" x="7224713" y="3133725"/>
          <p14:tracePt t="78299" x="7232650" y="3133725"/>
          <p14:tracePt t="78313" x="7242175" y="3133725"/>
          <p14:tracePt t="78338" x="7251700" y="3133725"/>
          <p14:tracePt t="78377" x="7259638" y="3133725"/>
          <p14:tracePt t="78397" x="7259638" y="3125788"/>
          <p14:tracePt t="78417" x="7269163" y="3116263"/>
          <p14:tracePt t="78427" x="7269163" y="3108325"/>
          <p14:tracePt t="78436" x="7269163" y="3098800"/>
          <p14:tracePt t="78448" x="7277100" y="3089275"/>
          <p14:tracePt t="78463" x="7277100" y="3071813"/>
          <p14:tracePt t="78480" x="7277100" y="3027363"/>
          <p14:tracePt t="78497" x="7277100" y="3017838"/>
          <p14:tracePt t="78513" x="7286625" y="3009900"/>
          <p14:tracePt t="78530" x="7296150" y="3000375"/>
          <p14:tracePt t="78547" x="7296150" y="2990850"/>
          <p14:tracePt t="78563" x="7304088" y="2982913"/>
          <p14:tracePt t="78580" x="7313613" y="2973388"/>
          <p14:tracePt t="78596" x="7323138" y="2965450"/>
          <p14:tracePt t="78613" x="7331075" y="2955925"/>
          <p14:tracePt t="78630" x="7340600" y="2946400"/>
          <p14:tracePt t="78647" x="7348538" y="2938463"/>
          <p14:tracePt t="78663" x="7348538" y="2928938"/>
          <p14:tracePt t="78680" x="7358063" y="2919413"/>
          <p14:tracePt t="78697" x="7358063" y="2911475"/>
          <p14:tracePt t="78714" x="7367588" y="2901950"/>
          <p14:tracePt t="78730" x="7367588" y="2894013"/>
          <p14:tracePt t="78747" x="7367588" y="2884488"/>
          <p14:tracePt t="78764" x="7358063" y="2884488"/>
          <p14:tracePt t="78780" x="7358063" y="2874963"/>
          <p14:tracePt t="78797" x="7348538" y="2874963"/>
          <p14:tracePt t="78813" x="7340600" y="2874963"/>
          <p14:tracePt t="78830" x="7323138" y="2874963"/>
          <p14:tracePt t="78846" x="7296150" y="2874963"/>
          <p14:tracePt t="78864" x="7269163" y="2884488"/>
          <p14:tracePt t="78897" x="7251700" y="2901950"/>
          <p14:tracePt t="78913" x="7251700" y="2928938"/>
          <p14:tracePt t="78930" x="7251700" y="2946400"/>
          <p14:tracePt t="78947" x="7251700" y="2990850"/>
          <p14:tracePt t="78963" x="7259638" y="3027363"/>
          <p14:tracePt t="78980" x="7259638" y="3036888"/>
          <p14:tracePt t="78997" x="7277100" y="3062288"/>
          <p14:tracePt t="79013" x="7286625" y="3089275"/>
          <p14:tracePt t="79030" x="7296150" y="3089275"/>
          <p14:tracePt t="79047" x="7304088" y="3108325"/>
          <p14:tracePt t="79063" x="7313613" y="3116263"/>
          <p14:tracePt t="79080" x="7323138" y="3116263"/>
          <p14:tracePt t="79097" x="7331075" y="3125788"/>
          <p14:tracePt t="79113" x="7340600" y="3125788"/>
          <p14:tracePt t="79130" x="7348538" y="3125788"/>
          <p14:tracePt t="79146" x="7358063" y="3125788"/>
          <p14:tracePt t="79163" x="7367588" y="3125788"/>
          <p14:tracePt t="79180" x="7375525" y="3125788"/>
          <p14:tracePt t="79213" x="7385050" y="3125788"/>
          <p14:tracePt t="79231" x="7394575" y="3125788"/>
          <p14:tracePt t="79269" x="7402513" y="3125788"/>
          <p14:tracePt t="79310" x="7412038" y="3125788"/>
          <p14:tracePt t="79349" x="7419975" y="3125788"/>
          <p14:tracePt t="79369" x="7429500" y="3125788"/>
          <p14:tracePt t="79419" x="7439025" y="3116263"/>
          <p14:tracePt t="79438" x="7439025" y="3108325"/>
          <p14:tracePt t="79449" x="7439025" y="3098800"/>
          <p14:tracePt t="79468" x="7439025" y="3089275"/>
          <p14:tracePt t="79488" x="7439025" y="3081338"/>
          <p14:tracePt t="79498" x="7439025" y="3062288"/>
          <p14:tracePt t="79508" x="7439025" y="3054350"/>
          <p14:tracePt t="79518" x="7439025" y="3044825"/>
          <p14:tracePt t="79530" x="7439025" y="3027363"/>
          <p14:tracePt t="79549" x="7439025" y="3017838"/>
          <p14:tracePt t="79563" x="7439025" y="3009900"/>
          <p14:tracePt t="79580" x="7439025" y="2990850"/>
          <p14:tracePt t="79597" x="7439025" y="2982913"/>
          <p14:tracePt t="79630" x="7439025" y="2965450"/>
          <p14:tracePt t="79647" x="7439025" y="2955925"/>
          <p14:tracePt t="79663" x="7429500" y="2955925"/>
          <p14:tracePt t="79680" x="7419975" y="2946400"/>
          <p14:tracePt t="79697" x="7412038" y="2928938"/>
          <p14:tracePt t="79730" x="7394575" y="2919413"/>
          <p14:tracePt t="79747" x="7367588" y="2901950"/>
          <p14:tracePt t="79763" x="7358063" y="2901950"/>
          <p14:tracePt t="79780" x="7348538" y="2894013"/>
          <p14:tracePt t="79797" x="7340600" y="2884488"/>
          <p14:tracePt t="79813" x="7331075" y="2884488"/>
          <p14:tracePt t="79830" x="7323138" y="2874963"/>
          <p14:tracePt t="79847" x="7313613" y="2874963"/>
          <p14:tracePt t="79863" x="7304088" y="2874963"/>
          <p14:tracePt t="79880" x="7296150" y="2874963"/>
          <p14:tracePt t="79897" x="7286625" y="2874963"/>
          <p14:tracePt t="79914" x="7277100" y="2874963"/>
          <p14:tracePt t="79930" x="7269163" y="2874963"/>
          <p14:tracePt t="79947" x="7259638" y="2884488"/>
          <p14:tracePt t="79964" x="7251700" y="2884488"/>
          <p14:tracePt t="79980" x="7242175" y="2894013"/>
          <p14:tracePt t="79996" x="7232650" y="2894013"/>
          <p14:tracePt t="80013" x="7224713" y="2901950"/>
          <p14:tracePt t="80046" x="7205663" y="2911475"/>
          <p14:tracePt t="80063" x="7205663" y="2919413"/>
          <p14:tracePt t="80080" x="7205663" y="2928938"/>
          <p14:tracePt t="80096" x="7205663" y="2938463"/>
          <p14:tracePt t="80113" x="7205663" y="2946400"/>
          <p14:tracePt t="80130" x="7205663" y="2955925"/>
          <p14:tracePt t="80146" x="7205663" y="2965450"/>
          <p14:tracePt t="80163" x="7215188" y="2973388"/>
          <p14:tracePt t="80180" x="7224713" y="2973388"/>
          <p14:tracePt t="80196" x="7232650" y="2990850"/>
          <p14:tracePt t="80213" x="7242175" y="2990850"/>
          <p14:tracePt t="80230" x="7251700" y="3000375"/>
          <p14:tracePt t="80247" x="7259638" y="3000375"/>
          <p14:tracePt t="80263" x="7269163" y="3000375"/>
          <p14:tracePt t="80296" x="7286625" y="3000375"/>
          <p14:tracePt t="80313" x="7296150" y="3000375"/>
          <p14:tracePt t="80330" x="7304088" y="3009900"/>
          <p14:tracePt t="80363" x="7323138" y="3017838"/>
          <p14:tracePt t="80396" x="7331075" y="3027363"/>
          <p14:tracePt t="80413" x="7340600" y="3027363"/>
          <p14:tracePt t="80430" x="7358063" y="3027363"/>
          <p14:tracePt t="80463" x="7367588" y="3027363"/>
          <p14:tracePt t="80480" x="7375525" y="3027363"/>
          <p14:tracePt t="80530" x="7375525" y="3017838"/>
          <p14:tracePt t="80539" x="7375525" y="3000375"/>
          <p14:tracePt t="80550" x="7375525" y="2982913"/>
          <p14:tracePt t="80563" x="7375525" y="2965450"/>
          <p14:tracePt t="80580" x="7375525" y="2928938"/>
          <p14:tracePt t="80597" x="7375525" y="2919413"/>
          <p14:tracePt t="80613" x="7375525" y="2901950"/>
          <p14:tracePt t="80630" x="7375525" y="2894013"/>
          <p14:tracePt t="80647" x="7375525" y="2884488"/>
          <p14:tracePt t="80663" x="7375525" y="2874963"/>
          <p14:tracePt t="80680" x="7375525" y="2867025"/>
          <p14:tracePt t="80697" x="7375525" y="2857500"/>
          <p14:tracePt t="80713" x="7375525" y="2847975"/>
          <p14:tracePt t="80730" x="7375525" y="2840038"/>
          <p14:tracePt t="80748" x="7375525" y="2830513"/>
          <p14:tracePt t="80763" x="7367588" y="2830513"/>
          <p14:tracePt t="80780" x="7358063" y="2830513"/>
          <p14:tracePt t="80797" x="7348538" y="2822575"/>
          <p14:tracePt t="80817" x="7340600" y="2822575"/>
          <p14:tracePt t="80830" x="7340600" y="2813050"/>
          <p14:tracePt t="80847" x="7331075" y="2813050"/>
          <p14:tracePt t="80867" x="7323138" y="2813050"/>
          <p14:tracePt t="80880" x="7313613" y="2813050"/>
          <p14:tracePt t="80897" x="7304088" y="2813050"/>
          <p14:tracePt t="80917" x="7296150" y="2813050"/>
          <p14:tracePt t="80937" x="7286625" y="2813050"/>
          <p14:tracePt t="80947" x="7277100" y="2822575"/>
          <p14:tracePt t="80966" x="7269163" y="2830513"/>
          <p14:tracePt t="80980" x="7269163" y="2840038"/>
          <p14:tracePt t="80996" x="7259638" y="2847975"/>
          <p14:tracePt t="81014" x="7259638" y="2857500"/>
          <p14:tracePt t="81046" x="7251700" y="2874963"/>
          <p14:tracePt t="81080" x="7251700" y="2884488"/>
          <p14:tracePt t="81096" x="7251700" y="2894013"/>
          <p14:tracePt t="81113" x="7251700" y="2901950"/>
          <p14:tracePt t="81130" x="7251700" y="2911475"/>
          <p14:tracePt t="81146" x="7251700" y="2919413"/>
          <p14:tracePt t="81164" x="7251700" y="2928938"/>
          <p14:tracePt t="81180" x="7259638" y="2938463"/>
          <p14:tracePt t="81196" x="7277100" y="2946400"/>
          <p14:tracePt t="81213" x="7296150" y="2955925"/>
          <p14:tracePt t="81230" x="7304088" y="2965450"/>
          <p14:tracePt t="81247" x="7323138" y="2973388"/>
          <p14:tracePt t="81263" x="7331075" y="2982913"/>
          <p14:tracePt t="81280" x="7331075" y="2990850"/>
          <p14:tracePt t="81297" x="7340600" y="3000375"/>
          <p14:tracePt t="81313" x="7358063" y="3009900"/>
          <p14:tracePt t="81346" x="7367588" y="3009900"/>
          <p14:tracePt t="81363" x="7375525" y="3017838"/>
          <p14:tracePt t="81380" x="7385050" y="3017838"/>
          <p14:tracePt t="81397" x="7394575" y="3017838"/>
          <p14:tracePt t="81413" x="7402513" y="3017838"/>
          <p14:tracePt t="81430" x="7402513" y="3027363"/>
          <p14:tracePt t="81446" x="7412038" y="3036888"/>
          <p14:tracePt t="81463" x="7429500" y="3036888"/>
          <p14:tracePt t="81496" x="7439025" y="3036888"/>
          <p14:tracePt t="81513" x="7446963" y="3036888"/>
          <p14:tracePt t="81601" x="7446963" y="3027363"/>
          <p14:tracePt t="81620" x="7446963" y="3017838"/>
          <p14:tracePt t="81640" x="7446963" y="3009900"/>
          <p14:tracePt t="81660" x="7446963" y="3000375"/>
          <p14:tracePt t="82285" x="7446963" y="2990850"/>
          <p14:tracePt t="82294" x="7456488" y="2990850"/>
          <p14:tracePt t="82305" x="7466013" y="2982913"/>
          <p14:tracePt t="82314" x="7466013" y="2955925"/>
          <p14:tracePt t="82330" x="7473950" y="2938463"/>
          <p14:tracePt t="82346" x="7483475" y="2911475"/>
          <p14:tracePt t="82363" x="7483475" y="2901950"/>
          <p14:tracePt t="82380" x="7491413" y="2894013"/>
          <p14:tracePt t="82396" x="7491413" y="2884488"/>
          <p14:tracePt t="82413" x="7500938" y="2874963"/>
          <p14:tracePt t="82430" x="7500938" y="2867025"/>
          <p14:tracePt t="82446" x="7500938" y="2857500"/>
          <p14:tracePt t="82463" x="7500938" y="2847975"/>
          <p14:tracePt t="82480" x="7500938" y="2840038"/>
          <p14:tracePt t="82497" x="7500938" y="2830513"/>
          <p14:tracePt t="82513" x="7500938" y="2822575"/>
          <p14:tracePt t="82530" x="7500938" y="2813050"/>
          <p14:tracePt t="82547" x="7500938" y="2803525"/>
          <p14:tracePt t="82563" x="7500938" y="2795588"/>
          <p14:tracePt t="82580" x="7491413" y="2795588"/>
          <p14:tracePt t="82596" x="7491413" y="2786063"/>
          <p14:tracePt t="82613" x="7483475" y="2776538"/>
          <p14:tracePt t="82646" x="7466013" y="2776538"/>
          <p14:tracePt t="82663" x="7456488" y="2776538"/>
          <p14:tracePt t="82680" x="7446963" y="2776538"/>
          <p14:tracePt t="82713" x="7439025" y="2776538"/>
          <p14:tracePt t="82730" x="7419975" y="2776538"/>
          <p14:tracePt t="82747" x="7419975" y="2786063"/>
          <p14:tracePt t="82763" x="7412038" y="2786063"/>
          <p14:tracePt t="82780" x="7402513" y="2786063"/>
          <p14:tracePt t="82796" x="7394575" y="2786063"/>
          <p14:tracePt t="82799" x="7385050" y="2786063"/>
          <p14:tracePt t="82819" x="7375525" y="2786063"/>
          <p14:tracePt t="82839" x="7367588" y="2786063"/>
          <p14:tracePt t="82869" x="7358063" y="2786063"/>
          <p14:tracePt t="82879" x="7348538" y="2786063"/>
          <p14:tracePt t="82908" x="7340600" y="2786063"/>
          <p14:tracePt t="82919" x="7340600" y="2795588"/>
          <p14:tracePt t="82938" x="7331075" y="2795588"/>
          <p14:tracePt t="82949" x="7331075" y="2803525"/>
          <p14:tracePt t="82978" x="7323138" y="2813050"/>
          <p14:tracePt t="82989" x="7323138" y="2822575"/>
          <p14:tracePt t="82997" x="7313613" y="2822575"/>
          <p14:tracePt t="83013" x="7313613" y="2830513"/>
          <p14:tracePt t="83030" x="7313613" y="2840038"/>
          <p14:tracePt t="83048" x="7313613" y="2847975"/>
          <p14:tracePt t="83063" x="7313613" y="2857500"/>
          <p14:tracePt t="83080" x="7313613" y="2867025"/>
          <p14:tracePt t="83097" x="7313613" y="2874963"/>
          <p14:tracePt t="83117" x="7313613" y="2884488"/>
          <p14:tracePt t="83130" x="7313613" y="2894013"/>
          <p14:tracePt t="83148" x="7313613" y="2901950"/>
          <p14:tracePt t="83163" x="7313613" y="2911475"/>
          <p14:tracePt t="83180" x="7323138" y="2938463"/>
          <p14:tracePt t="83197" x="7340600" y="2965450"/>
          <p14:tracePt t="83213" x="7348538" y="2982913"/>
          <p14:tracePt t="83230" x="7367588" y="3000375"/>
          <p14:tracePt t="83247" x="7375525" y="3017838"/>
          <p14:tracePt t="83263" x="7375525" y="3027363"/>
          <p14:tracePt t="83280" x="7394575" y="3036888"/>
          <p14:tracePt t="83296" x="7402513" y="3044825"/>
          <p14:tracePt t="83313" x="7402513" y="3054350"/>
          <p14:tracePt t="83330" x="7412038" y="3054350"/>
          <p14:tracePt t="83346" x="7429500" y="3054350"/>
          <p14:tracePt t="83364" x="7439025" y="3054350"/>
          <p14:tracePt t="83396" x="7446963" y="3054350"/>
          <p14:tracePt t="83434" x="7456488" y="3054350"/>
          <p14:tracePt t="83464" x="7466013" y="3054350"/>
          <p14:tracePt t="83473" x="7473950" y="3044825"/>
          <p14:tracePt t="83493" x="7483475" y="3044825"/>
          <p14:tracePt t="83514" x="7491413" y="3036888"/>
          <p14:tracePt t="83533" x="7500938" y="3036888"/>
          <p14:tracePt t="83553" x="7510463" y="3027363"/>
          <p14:tracePt t="83573" x="7510463" y="3017838"/>
          <p14:tracePt t="83583" x="7510463" y="3009900"/>
          <p14:tracePt t="83592" x="7518400" y="3009900"/>
          <p14:tracePt t="83603" x="7518400" y="3000375"/>
          <p14:tracePt t="83622" x="7518400" y="2990850"/>
          <p14:tracePt t="83651" x="7518400" y="2982913"/>
          <p14:tracePt t="83692" x="7518400" y="2973388"/>
          <p14:tracePt t="83712" x="7518400" y="2965450"/>
          <p14:tracePt t="83751" x="7518400" y="2955925"/>
          <p14:tracePt t="83791" x="7518400" y="2946400"/>
          <p14:tracePt t="83831" x="7518400" y="2938463"/>
          <p14:tracePt t="83851" x="7518400" y="2928938"/>
          <p14:tracePt t="83890" x="7518400" y="2919413"/>
          <p14:tracePt t="83910" x="7518400" y="2911475"/>
          <p14:tracePt t="83929" x="7518400" y="2901950"/>
          <p14:tracePt t="83940" x="7518400" y="2894013"/>
          <p14:tracePt t="83949" x="7510463" y="2894013"/>
          <p14:tracePt t="83963" x="7500938" y="2884488"/>
          <p14:tracePt t="83980" x="7491413" y="2867025"/>
          <p14:tracePt t="83997" x="7483475" y="2847975"/>
          <p14:tracePt t="84013" x="7473950" y="2830513"/>
          <p14:tracePt t="84030" x="7466013" y="2822575"/>
          <p14:tracePt t="84063" x="7456488" y="2813050"/>
          <p14:tracePt t="84080" x="7439025" y="2813050"/>
          <p14:tracePt t="84113" x="7429500" y="2813050"/>
          <p14:tracePt t="84130" x="7419975" y="2813050"/>
          <p14:tracePt t="84146" x="7412038" y="2813050"/>
          <p14:tracePt t="84163" x="7402513" y="2822575"/>
          <p14:tracePt t="84180" x="7402513" y="2830513"/>
          <p14:tracePt t="84197" x="7394575" y="2840038"/>
          <p14:tracePt t="84213" x="7394575" y="2847975"/>
          <p14:tracePt t="84230" x="7394575" y="2857500"/>
          <p14:tracePt t="84246" x="7394575" y="2867025"/>
          <p14:tracePt t="84263" x="7394575" y="2874963"/>
          <p14:tracePt t="84280" x="7394575" y="2884488"/>
          <p14:tracePt t="84296" x="7394575" y="2894013"/>
          <p14:tracePt t="84316" x="7394575" y="2901950"/>
          <p14:tracePt t="84330" x="7394575" y="2911475"/>
          <p14:tracePt t="84347" x="7394575" y="2919413"/>
          <p14:tracePt t="84366" x="7394575" y="2928938"/>
          <p14:tracePt t="84386" x="7394575" y="2938463"/>
          <p14:tracePt t="84397" x="7394575" y="2946400"/>
          <p14:tracePt t="84416" x="7394575" y="2955925"/>
          <p14:tracePt t="84455" x="7394575" y="2965450"/>
          <p14:tracePt t="84485" x="7394575" y="2973388"/>
          <p14:tracePt t="84524" x="7394575" y="2982913"/>
          <p14:tracePt t="84554" x="7394575" y="2990850"/>
          <p14:tracePt t="84693" x="7394575" y="2982913"/>
          <p14:tracePt t="84713" x="7394575" y="2973388"/>
          <p14:tracePt t="84732" x="7394575" y="2965450"/>
          <p14:tracePt t="86715" x="7385050" y="2965450"/>
          <p14:tracePt t="86725" x="7358063" y="2965450"/>
          <p14:tracePt t="86735" x="7313613" y="2965450"/>
          <p14:tracePt t="86746" x="7242175" y="2965450"/>
          <p14:tracePt t="86763" x="7062788" y="2965450"/>
          <p14:tracePt t="86780" x="6965950" y="2965450"/>
          <p14:tracePt t="86796" x="6813550" y="2982913"/>
          <p14:tracePt t="86813" x="6661150" y="2990850"/>
          <p14:tracePt t="86830" x="6581775" y="3000375"/>
          <p14:tracePt t="86846" x="6375400" y="3027363"/>
          <p14:tracePt t="86863" x="6116638" y="3054350"/>
          <p14:tracePt t="86880" x="5956300" y="3062288"/>
          <p14:tracePt t="86896" x="5626100" y="3098800"/>
          <p14:tracePt t="86913" x="5357813" y="3116263"/>
          <p14:tracePt t="86930" x="5241925" y="3133725"/>
          <p14:tracePt t="86946" x="5027613" y="3152775"/>
          <p14:tracePt t="86963" x="4803775" y="3152775"/>
          <p14:tracePt t="86980" x="4670425" y="3152775"/>
          <p14:tracePt t="86996" x="4411663" y="3152775"/>
          <p14:tracePt t="87013" x="4224338" y="3152775"/>
          <p14:tracePt t="87030" x="4152900" y="3152775"/>
          <p14:tracePt t="87046" x="4062413" y="3152775"/>
          <p14:tracePt t="87063" x="4037013" y="3152775"/>
          <p14:tracePt t="87371" x="4027488" y="3152775"/>
          <p14:tracePt t="87390" x="4010025" y="3152775"/>
          <p14:tracePt t="87399" x="3983038" y="3152775"/>
          <p14:tracePt t="87409" x="3946525" y="3152775"/>
          <p14:tracePt t="87419" x="3911600" y="3152775"/>
          <p14:tracePt t="87430" x="3857625" y="3152775"/>
          <p14:tracePt t="87446" x="3822700" y="3152775"/>
          <p14:tracePt t="87463" x="3714750" y="3152775"/>
          <p14:tracePt t="87480" x="3527425" y="3152775"/>
          <p14:tracePt t="87497" x="3276600" y="3152775"/>
          <p14:tracePt t="87513" x="3152775" y="3152775"/>
          <p14:tracePt t="87530" x="2894013" y="3152775"/>
          <p14:tracePt t="87546" x="2759075" y="3133725"/>
          <p14:tracePt t="87563" x="2517775" y="3125788"/>
          <p14:tracePt t="87580" x="2322513" y="3108325"/>
          <p14:tracePt t="87596" x="2224088" y="3108325"/>
          <p14:tracePt t="87613" x="2036763" y="3089275"/>
          <p14:tracePt t="87630" x="1839913" y="3071813"/>
          <p14:tracePt t="87646" x="1660525" y="3054350"/>
          <p14:tracePt t="87663" x="1571625" y="3044825"/>
          <p14:tracePt t="87680" x="1411288" y="3027363"/>
          <p14:tracePt t="87696" x="1241425" y="3000375"/>
          <p14:tracePt t="87713" x="1160463" y="2990850"/>
          <p14:tracePt t="87730" x="1027113" y="2973388"/>
          <p14:tracePt t="87747" x="928688" y="2965450"/>
          <p14:tracePt t="87763" x="893763" y="2955925"/>
          <p14:tracePt t="87780" x="830263" y="2946400"/>
          <p14:tracePt t="87796" x="812800" y="2938463"/>
          <p14:tracePt t="87813" x="803275" y="2938463"/>
          <p14:tracePt t="87830" x="795338" y="2938463"/>
          <p14:tracePt t="87945" x="803275" y="2938463"/>
          <p14:tracePt t="87955" x="812800" y="2938463"/>
          <p14:tracePt t="87964" x="830263" y="2938463"/>
          <p14:tracePt t="87980" x="857250" y="2938463"/>
          <p14:tracePt t="87996" x="965200" y="2938463"/>
          <p14:tracePt t="88013" x="1133475" y="2946400"/>
          <p14:tracePt t="88030" x="1223963" y="2946400"/>
          <p14:tracePt t="88046" x="1438275" y="2955925"/>
          <p14:tracePt t="88063" x="1652588" y="2965450"/>
          <p14:tracePt t="88080" x="1751013" y="2965450"/>
          <p14:tracePt t="88096" x="1928813" y="2973388"/>
          <p14:tracePt t="88113" x="2143125" y="2973388"/>
          <p14:tracePt t="88129" x="2251075" y="2973388"/>
          <p14:tracePt t="88146" x="2446338" y="2973388"/>
          <p14:tracePt t="88163" x="2608263" y="2982913"/>
          <p14:tracePt t="88179" x="2660650" y="2982913"/>
          <p14:tracePt t="88196" x="2776538" y="2982913"/>
          <p14:tracePt t="88213" x="2884488" y="2982913"/>
          <p14:tracePt t="88229" x="2955925" y="2982913"/>
          <p14:tracePt t="88246" x="3098800" y="2973388"/>
          <p14:tracePt t="88263" x="3224213" y="2965450"/>
          <p14:tracePt t="88280" x="3268663" y="2965450"/>
          <p14:tracePt t="88296" x="3367088" y="2955925"/>
          <p14:tracePt t="88313" x="3465513" y="2955925"/>
          <p14:tracePt t="88330" x="3509963" y="2955925"/>
          <p14:tracePt t="88346" x="3608388" y="2946400"/>
          <p14:tracePt t="88363" x="3724275" y="2946400"/>
          <p14:tracePt t="88380" x="3830638" y="2946400"/>
          <p14:tracePt t="88396" x="3875088" y="2946400"/>
          <p14:tracePt t="88413" x="3973513" y="2946400"/>
          <p14:tracePt t="88430" x="4071938" y="2946400"/>
          <p14:tracePt t="88446" x="4116388" y="2946400"/>
          <p14:tracePt t="88463" x="4232275" y="2955925"/>
          <p14:tracePt t="88479" x="4375150" y="2955925"/>
          <p14:tracePt t="88496" x="4456113" y="2965450"/>
          <p14:tracePt t="88513" x="4589463" y="2965450"/>
          <p14:tracePt t="88530" x="4679950" y="2973388"/>
          <p14:tracePt t="88546" x="4714875" y="2982913"/>
          <p14:tracePt t="88563" x="4768850" y="2990850"/>
          <p14:tracePt t="88580" x="4803775" y="2990850"/>
          <p14:tracePt t="88596" x="4830763" y="2990850"/>
          <p14:tracePt t="88613" x="4894263" y="3000375"/>
          <p14:tracePt t="88630" x="4956175" y="3000375"/>
          <p14:tracePt t="88646" x="4983163" y="3000375"/>
          <p14:tracePt t="88663" x="5018088" y="3009900"/>
          <p14:tracePt t="88679" x="5054600" y="3009900"/>
          <p14:tracePt t="88696" x="5081588" y="3017838"/>
          <p14:tracePt t="88713" x="5143500" y="3017838"/>
          <p14:tracePt t="88729" x="5214938" y="3036888"/>
          <p14:tracePt t="88747" x="5259388" y="3054350"/>
          <p14:tracePt t="88763" x="5268913" y="3054350"/>
          <p14:tracePt t="88779" x="5286375" y="3054350"/>
          <p14:tracePt t="88797" x="5295900" y="3062288"/>
          <p14:tracePt t="88817" x="5303838" y="3062288"/>
          <p14:tracePt t="88830" x="5303838" y="3071813"/>
          <p14:tracePt t="88866" x="5313363" y="3071813"/>
          <p14:tracePt t="88936" x="5313363" y="3081338"/>
          <p14:tracePt t="88955" x="5303838" y="3081338"/>
          <p14:tracePt t="88966" x="5295900" y="3081338"/>
          <p14:tracePt t="88975" x="5286375" y="3081338"/>
          <p14:tracePt t="88985" x="5259388" y="3081338"/>
          <p14:tracePt t="88996" x="5241925" y="3081338"/>
          <p14:tracePt t="89013" x="5224463" y="3081338"/>
          <p14:tracePt t="89030" x="5180013" y="3081338"/>
          <p14:tracePt t="89046" x="5062538" y="3089275"/>
          <p14:tracePt t="89063" x="4867275" y="3108325"/>
          <p14:tracePt t="89080" x="4759325" y="3116263"/>
          <p14:tracePt t="89096" x="4537075" y="3143250"/>
          <p14:tracePt t="89113" x="4276725" y="3187700"/>
          <p14:tracePt t="89129" x="4170363" y="3197225"/>
          <p14:tracePt t="89146" x="3956050" y="3214688"/>
          <p14:tracePt t="89163" x="3724275" y="3232150"/>
          <p14:tracePt t="89180" x="3589338" y="3241675"/>
          <p14:tracePt t="89196" x="3367088" y="3259138"/>
          <p14:tracePt t="89213" x="3160713" y="3276600"/>
          <p14:tracePt t="89229" x="3071813" y="3276600"/>
          <p14:tracePt t="89246" x="2830513" y="3276600"/>
          <p14:tracePt t="89263" x="2581275" y="3276600"/>
          <p14:tracePt t="89279" x="2473325" y="3276600"/>
          <p14:tracePt t="89296" x="2276475" y="3276600"/>
          <p14:tracePt t="89313" x="2089150" y="3276600"/>
          <p14:tracePt t="89330" x="1990725" y="3276600"/>
          <p14:tracePt t="89346" x="1839913" y="3276600"/>
          <p14:tracePt t="89363" x="1714500" y="3276600"/>
          <p14:tracePt t="89380" x="1670050" y="3276600"/>
          <p14:tracePt t="89396" x="1608138" y="3276600"/>
          <p14:tracePt t="89413" x="1562100" y="3276600"/>
          <p14:tracePt t="89429" x="1554163" y="3276600"/>
          <p14:tracePt t="89446" x="1536700" y="3276600"/>
          <p14:tracePt t="89463" x="1527175" y="3276600"/>
          <p14:tracePt t="89480" x="1517650" y="3276600"/>
          <p14:tracePt t="89496" x="1509713" y="3276600"/>
          <p14:tracePt t="89513" x="1500188" y="3276600"/>
          <p14:tracePt t="89546" x="1490663" y="3276600"/>
          <p14:tracePt t="89936" x="1500188" y="3276600"/>
          <p14:tracePt t="89978" x="1509713" y="3276600"/>
          <p14:tracePt t="89987" x="1517650" y="3276600"/>
          <p14:tracePt t="89997" x="1517650" y="3268663"/>
          <p14:tracePt t="90013" x="1527175" y="3268663"/>
          <p14:tracePt t="90030" x="1536700" y="3268663"/>
          <p14:tracePt t="90046" x="1589088" y="3259138"/>
          <p14:tracePt t="90063" x="1625600" y="3251200"/>
          <p14:tracePt t="90079" x="1741488" y="3241675"/>
          <p14:tracePt t="90096" x="1911350" y="3232150"/>
          <p14:tracePt t="90113" x="2009775" y="3224213"/>
          <p14:tracePt t="90129" x="2197100" y="3214688"/>
          <p14:tracePt t="90146" x="2393950" y="3205163"/>
          <p14:tracePt t="90163" x="2473325" y="3197225"/>
          <p14:tracePt t="90179" x="2625725" y="3187700"/>
          <p14:tracePt t="90196" x="2741613" y="3179763"/>
          <p14:tracePt t="90213" x="2776538" y="3179763"/>
          <p14:tracePt t="90229" x="2847975" y="3179763"/>
          <p14:tracePt t="90246" x="2919413" y="3179763"/>
          <p14:tracePt t="90263" x="2973388" y="3179763"/>
          <p14:tracePt t="90279" x="3054350" y="3179763"/>
          <p14:tracePt t="90296" x="3125788" y="3170238"/>
          <p14:tracePt t="90313" x="3170238" y="3170238"/>
          <p14:tracePt t="90330" x="3187700" y="3170238"/>
          <p14:tracePt t="90346" x="3224213" y="3170238"/>
          <p14:tracePt t="90363" x="3259138" y="3170238"/>
          <p14:tracePt t="90379" x="3286125" y="3170238"/>
          <p14:tracePt t="90396" x="3348038" y="3170238"/>
          <p14:tracePt t="90413" x="3446463" y="3179763"/>
          <p14:tracePt t="90429" x="3517900" y="3179763"/>
          <p14:tracePt t="90446" x="3687763" y="3187700"/>
          <p14:tracePt t="90463" x="3867150" y="3187700"/>
          <p14:tracePt t="90479" x="3938588" y="3187700"/>
          <p14:tracePt t="90496" x="4044950" y="3187700"/>
          <p14:tracePt t="90513" x="4143375" y="3187700"/>
          <p14:tracePt t="90529" x="4187825" y="3187700"/>
          <p14:tracePt t="90546" x="4322763" y="3187700"/>
          <p14:tracePt t="90563" x="4473575" y="3187700"/>
          <p14:tracePt t="90579" x="4545013" y="3187700"/>
          <p14:tracePt t="90596" x="4633913" y="3187700"/>
          <p14:tracePt t="90613" x="4687888" y="3187700"/>
          <p14:tracePt t="90630" x="4705350" y="3187700"/>
          <p14:tracePt t="90646" x="4741863" y="3187700"/>
          <p14:tracePt t="90663" x="4776788" y="3179763"/>
          <p14:tracePt t="90680" x="4786313" y="3170238"/>
          <p14:tracePt t="90696" x="4795838" y="3170238"/>
          <p14:tracePt t="90713" x="4803775" y="3170238"/>
          <p14:tracePt t="90730" x="4813300" y="3170238"/>
          <p14:tracePt t="90763" x="4822825" y="3170238"/>
          <p14:tracePt t="90780" x="4830763" y="3170238"/>
          <p14:tracePt t="90839" x="4840288" y="3170238"/>
          <p14:tracePt t="90859" x="4857750" y="3170238"/>
          <p14:tracePt t="90868" x="4875213" y="3170238"/>
          <p14:tracePt t="90880" x="4911725" y="3170238"/>
          <p14:tracePt t="90896" x="4956175" y="3170238"/>
          <p14:tracePt t="90913" x="5062538" y="3170238"/>
          <p14:tracePt t="90929" x="5153025" y="3170238"/>
          <p14:tracePt t="90946" x="5187950" y="3170238"/>
          <p14:tracePt t="90963" x="5224463" y="3170238"/>
          <p14:tracePt t="90979" x="5241925" y="3170238"/>
          <p14:tracePt t="90996" x="5251450" y="3170238"/>
          <p14:tracePt t="91029" x="5259388" y="3170238"/>
          <p14:tracePt t="91048" x="5268913" y="3170238"/>
          <p14:tracePt t="91503" x="5259388" y="3170238"/>
          <p14:tracePt t="91563" x="5251450" y="3170238"/>
          <p14:tracePt t="91583" x="5241925" y="3170238"/>
          <p14:tracePt t="91642" x="5232400" y="3170238"/>
          <p14:tracePt t="91741" x="5224463" y="3170238"/>
          <p14:tracePt t="91831" x="5214938" y="3170238"/>
          <p14:tracePt t="91881" x="5205413" y="3170238"/>
          <p14:tracePt t="91959" x="5197475" y="3170238"/>
          <p14:tracePt t="92019" x="5187950" y="3170238"/>
          <p14:tracePt t="92237" x="5180013" y="3170238"/>
          <p14:tracePt t="92267" x="5170488" y="3170238"/>
          <p14:tracePt t="92306" x="5160963" y="3170238"/>
          <p14:tracePt t="92356" x="5153025" y="3170238"/>
          <p14:tracePt t="92395" x="5143500" y="3170238"/>
          <p14:tracePt t="92425" x="5133975" y="3170238"/>
          <p14:tracePt t="92446" x="5126038" y="3170238"/>
          <p14:tracePt t="92455" x="5126038" y="3160713"/>
          <p14:tracePt t="92465" x="5116513" y="3160713"/>
          <p14:tracePt t="92495" x="5108575" y="3160713"/>
          <p14:tracePt t="92514" x="5099050" y="3160713"/>
          <p14:tracePt t="92524" x="5089525" y="3160713"/>
          <p14:tracePt t="92535" x="5089525" y="3152775"/>
          <p14:tracePt t="92546" x="5072063" y="3152775"/>
          <p14:tracePt t="92563" x="5045075" y="3143250"/>
          <p14:tracePt t="92579" x="4911725" y="3133725"/>
          <p14:tracePt t="92596" x="4705350" y="3125788"/>
          <p14:tracePt t="92613" x="4491038" y="3125788"/>
          <p14:tracePt t="92629" x="4411663" y="3125788"/>
          <p14:tracePt t="92646" x="4268788" y="3116263"/>
          <p14:tracePt t="92663" x="4089400" y="3116263"/>
          <p14:tracePt t="92679" x="3983038" y="3116263"/>
          <p14:tracePt t="92696" x="3776663" y="3116263"/>
          <p14:tracePt t="92713" x="3616325" y="3116263"/>
          <p14:tracePt t="92729" x="3544888" y="3116263"/>
          <p14:tracePt t="92746" x="3419475" y="3125788"/>
          <p14:tracePt t="92763" x="3322638" y="3133725"/>
          <p14:tracePt t="92780" x="3251200" y="3143250"/>
          <p14:tracePt t="92796" x="3108325" y="3160713"/>
          <p14:tracePt t="92813" x="2955925" y="3179763"/>
          <p14:tracePt t="92829" x="2894013" y="3187700"/>
          <p14:tracePt t="92846" x="2786063" y="3197225"/>
          <p14:tracePt t="92863" x="2652713" y="3214688"/>
          <p14:tracePt t="92879" x="2571750" y="3214688"/>
          <p14:tracePt t="92896" x="2384425" y="3232150"/>
          <p14:tracePt t="92913" x="2205038" y="3251200"/>
          <p14:tracePt t="92929" x="2125663" y="3251200"/>
          <p14:tracePt t="92946" x="1982788" y="3259138"/>
          <p14:tracePt t="92963" x="1874838" y="3259138"/>
          <p14:tracePt t="92979" x="1812925" y="3259138"/>
          <p14:tracePt t="92996" x="1679575" y="3259138"/>
          <p14:tracePt t="93013" x="1562100" y="3259138"/>
          <p14:tracePt t="93029" x="1465263" y="3259138"/>
          <p14:tracePt t="93046" x="1428750" y="3259138"/>
          <p14:tracePt t="93063" x="1357313" y="3259138"/>
          <p14:tracePt t="93079" x="1276350" y="3259138"/>
          <p14:tracePt t="93096" x="1241425" y="3259138"/>
          <p14:tracePt t="93113" x="1169988" y="3259138"/>
          <p14:tracePt t="93129" x="1098550" y="3259138"/>
          <p14:tracePt t="93146" x="1054100" y="3259138"/>
          <p14:tracePt t="93163" x="1009650" y="3259138"/>
          <p14:tracePt t="93179" x="973138" y="3259138"/>
          <p14:tracePt t="93196" x="965200" y="3259138"/>
          <p14:tracePt t="93213" x="946150" y="3259138"/>
          <p14:tracePt t="93229" x="938213" y="3259138"/>
          <p14:tracePt t="93246" x="928688" y="3259138"/>
          <p14:tracePt t="93263" x="919163" y="3251200"/>
          <p14:tracePt t="93279" x="911225" y="3251200"/>
          <p14:tracePt t="93686" x="901700" y="3232150"/>
          <p14:tracePt t="93695" x="884238" y="3214688"/>
          <p14:tracePt t="93704" x="866775" y="3187700"/>
          <p14:tracePt t="93715" x="839788" y="3143250"/>
          <p14:tracePt t="93729" x="812800" y="3089275"/>
          <p14:tracePt t="93746" x="758825" y="3000375"/>
          <p14:tracePt t="93763" x="714375" y="2894013"/>
          <p14:tracePt t="93779" x="696913" y="2847975"/>
          <p14:tracePt t="93796" x="687388" y="2776538"/>
          <p14:tracePt t="93813" x="669925" y="2705100"/>
          <p14:tracePt t="93829" x="660400" y="2687638"/>
          <p14:tracePt t="93846" x="660400" y="2652713"/>
          <p14:tracePt t="93863" x="660400" y="2616200"/>
          <p14:tracePt t="93879" x="660400" y="2589213"/>
          <p14:tracePt t="93896" x="660400" y="2554288"/>
          <p14:tracePt t="93913" x="660400" y="2509838"/>
          <p14:tracePt t="93929" x="660400" y="2490788"/>
          <p14:tracePt t="93946" x="660400" y="2455863"/>
          <p14:tracePt t="93963" x="660400" y="2411413"/>
          <p14:tracePt t="93979" x="669925" y="2393950"/>
          <p14:tracePt t="93996" x="679450" y="2357438"/>
          <p14:tracePt t="94013" x="696913" y="2312988"/>
          <p14:tracePt t="94029" x="696913" y="2295525"/>
          <p14:tracePt t="94046" x="714375" y="2268538"/>
          <p14:tracePt t="94063" x="723900" y="2251075"/>
          <p14:tracePt t="94080" x="750888" y="2232025"/>
          <p14:tracePt t="94096" x="768350" y="2224088"/>
          <p14:tracePt t="94113" x="830263" y="2197100"/>
          <p14:tracePt t="94130" x="928688" y="2143125"/>
          <p14:tracePt t="94146" x="982663" y="2125663"/>
          <p14:tracePt t="94163" x="1108075" y="2071688"/>
          <p14:tracePt t="94180" x="1241425" y="2017713"/>
          <p14:tracePt t="94196" x="1295400" y="1990725"/>
          <p14:tracePt t="94213" x="1419225" y="1955800"/>
          <p14:tracePt t="94230" x="1527175" y="1928813"/>
          <p14:tracePt t="94246" x="1581150" y="1919288"/>
          <p14:tracePt t="94263" x="1704975" y="1901825"/>
          <p14:tracePt t="94280" x="1812925" y="1884363"/>
          <p14:tracePt t="94296" x="1866900" y="1884363"/>
          <p14:tracePt t="94299" x="1911350" y="1874838"/>
          <p14:tracePt t="94313" x="1965325" y="1874838"/>
          <p14:tracePt t="94329" x="2071688" y="1866900"/>
          <p14:tracePt t="94346" x="2143125" y="1866900"/>
          <p14:tracePt t="94363" x="2330450" y="1866900"/>
          <p14:tracePt t="94379" x="2500313" y="1857375"/>
          <p14:tracePt t="94396" x="2571750" y="1857375"/>
          <p14:tracePt t="94413" x="2714625" y="1857375"/>
          <p14:tracePt t="94429" x="2884488" y="1874838"/>
          <p14:tracePt t="94446" x="2982913" y="1884363"/>
          <p14:tracePt t="94463" x="3152775" y="1901825"/>
          <p14:tracePt t="94479" x="3251200" y="1928813"/>
          <p14:tracePt t="94496" x="3268663" y="1938338"/>
          <p14:tracePt t="94513" x="3303588" y="1946275"/>
          <p14:tracePt t="94529" x="3322638" y="1955800"/>
          <p14:tracePt t="94546" x="3340100" y="1973263"/>
          <p14:tracePt t="94579" x="3357563" y="2017713"/>
          <p14:tracePt t="94596" x="3367088" y="2108200"/>
          <p14:tracePt t="94613" x="3375025" y="2170113"/>
          <p14:tracePt t="94629" x="3384550" y="2312988"/>
          <p14:tracePt t="94646" x="3384550" y="2419350"/>
          <p14:tracePt t="94663" x="3384550" y="2473325"/>
          <p14:tracePt t="94679" x="3384550" y="2554288"/>
          <p14:tracePt t="94696" x="3384550" y="2633663"/>
          <p14:tracePt t="94713" x="3357563" y="2679700"/>
          <p14:tracePt t="94729" x="3295650" y="2759075"/>
          <p14:tracePt t="94746" x="3197225" y="2857500"/>
          <p14:tracePt t="94762" x="3143250" y="2901950"/>
          <p14:tracePt t="94779" x="3017838" y="3009900"/>
          <p14:tracePt t="94796" x="2867025" y="3108325"/>
          <p14:tracePt t="94813" x="2795588" y="3143250"/>
          <p14:tracePt t="94829" x="2643188" y="3197225"/>
          <p14:tracePt t="94846" x="2473325" y="3224213"/>
          <p14:tracePt t="94862" x="2384425" y="3232150"/>
          <p14:tracePt t="94879" x="2241550" y="3232150"/>
          <p14:tracePt t="94896" x="2116138" y="3232150"/>
          <p14:tracePt t="94913" x="1965325" y="3205163"/>
          <p14:tracePt t="94929" x="1874838" y="3179763"/>
          <p14:tracePt t="94946" x="1731963" y="3116263"/>
          <p14:tracePt t="94963" x="1643063" y="3071813"/>
          <p14:tracePt t="94979" x="1490663" y="2982913"/>
          <p14:tracePt t="94996" x="1374775" y="2884488"/>
          <p14:tracePt t="95013" x="1276350" y="2795588"/>
          <p14:tracePt t="95029" x="1231900" y="2751138"/>
          <p14:tracePt t="95046" x="1143000" y="2643188"/>
          <p14:tracePt t="95063" x="1071563" y="2527300"/>
          <p14:tracePt t="95079" x="1044575" y="2473325"/>
          <p14:tracePt t="95096" x="1027113" y="2393950"/>
          <p14:tracePt t="95113" x="1027113" y="2347913"/>
          <p14:tracePt t="95129" x="1027113" y="2330450"/>
          <p14:tracePt t="95146" x="1027113" y="2303463"/>
          <p14:tracePt t="95163" x="1027113" y="2276475"/>
          <p14:tracePt t="95179" x="1027113" y="2268538"/>
          <p14:tracePt t="95196" x="1036638" y="2232025"/>
          <p14:tracePt t="95213" x="1062038" y="2197100"/>
          <p14:tracePt t="95229" x="1089025" y="2179638"/>
          <p14:tracePt t="95246" x="1125538" y="2152650"/>
          <p14:tracePt t="95263" x="1169988" y="2143125"/>
          <p14:tracePt t="95279" x="1196975" y="2133600"/>
          <p14:tracePt t="95296" x="1285875" y="2098675"/>
          <p14:tracePt t="95313" x="1455738" y="2062163"/>
          <p14:tracePt t="95329" x="1562100" y="2036763"/>
          <p14:tracePt t="95346" x="1866900" y="2000250"/>
          <p14:tracePt t="95362" x="2286000" y="1973263"/>
          <p14:tracePt t="95380" x="2581275" y="1973263"/>
          <p14:tracePt t="95396" x="2679700" y="1973263"/>
          <p14:tracePt t="95412" x="2857500" y="2000250"/>
          <p14:tracePt t="95429" x="2965450" y="2027238"/>
          <p14:tracePt t="95446" x="3009900" y="2044700"/>
          <p14:tracePt t="95463" x="3062288" y="2071688"/>
          <p14:tracePt t="95479" x="3089275" y="2108200"/>
          <p14:tracePt t="95496" x="3116263" y="2125663"/>
          <p14:tracePt t="95513" x="3152775" y="2179638"/>
          <p14:tracePt t="95529" x="3170238" y="2224088"/>
          <p14:tracePt t="95546" x="3179763" y="2241550"/>
          <p14:tracePt t="95562" x="3179763" y="2286000"/>
          <p14:tracePt t="95579" x="3187700" y="2322513"/>
          <p14:tracePt t="95596" x="3187700" y="2339975"/>
          <p14:tracePt t="95612" x="3187700" y="2384425"/>
          <p14:tracePt t="95629" x="3179763" y="2428875"/>
          <p14:tracePt t="95646" x="3152775" y="2455863"/>
          <p14:tracePt t="95662" x="3108325" y="2527300"/>
          <p14:tracePt t="95679" x="3062288" y="2589213"/>
          <p14:tracePt t="95696" x="3036888" y="2616200"/>
          <p14:tracePt t="95712" x="2982913" y="2670175"/>
          <p14:tracePt t="95729" x="2938463" y="2714625"/>
          <p14:tracePt t="95746" x="2894013" y="2741613"/>
          <p14:tracePt t="95762" x="2813050" y="2786063"/>
          <p14:tracePt t="95779" x="2687638" y="2847975"/>
          <p14:tracePt t="95796" x="2616200" y="2884488"/>
          <p14:tracePt t="95798" x="2536825" y="2919413"/>
          <p14:tracePt t="95813" x="2465388" y="2946400"/>
          <p14:tracePt t="95829" x="2322513" y="2982913"/>
          <p14:tracePt t="95846" x="2160588" y="2990850"/>
          <p14:tracePt t="95863" x="2089150" y="2990850"/>
          <p14:tracePt t="95879" x="1946275" y="2990850"/>
          <p14:tracePt t="95896" x="1795463" y="2990850"/>
          <p14:tracePt t="95912" x="1714500" y="2990850"/>
          <p14:tracePt t="95929" x="1608138" y="2965450"/>
          <p14:tracePt t="95946" x="1455738" y="2911475"/>
          <p14:tracePt t="95962" x="1384300" y="2874963"/>
          <p14:tracePt t="95979" x="1241425" y="2786063"/>
          <p14:tracePt t="95996" x="1116013" y="2687638"/>
          <p14:tracePt t="96012" x="1071563" y="2625725"/>
          <p14:tracePt t="96029" x="1009650" y="2527300"/>
          <p14:tracePt t="96046" x="982663" y="2419350"/>
          <p14:tracePt t="96063" x="973138" y="2374900"/>
          <p14:tracePt t="96079" x="965200" y="2268538"/>
          <p14:tracePt t="96096" x="965200" y="2179638"/>
          <p14:tracePt t="96113" x="965200" y="2125663"/>
          <p14:tracePt t="96129" x="982663" y="2044700"/>
          <p14:tracePt t="96146" x="990600" y="2000250"/>
          <p14:tracePt t="96162" x="1009650" y="1982788"/>
          <p14:tracePt t="96179" x="1036638" y="1946275"/>
          <p14:tracePt t="96196" x="1071563" y="1919288"/>
          <p14:tracePt t="96212" x="1098550" y="1911350"/>
          <p14:tracePt t="96229" x="1133475" y="1901825"/>
          <p14:tracePt t="96246" x="1214438" y="1874838"/>
          <p14:tracePt t="96262" x="1250950" y="1866900"/>
          <p14:tracePt t="96279" x="1347788" y="1857375"/>
          <p14:tracePt t="96296" x="1446213" y="1839913"/>
          <p14:tracePt t="96313" x="1598613" y="1830388"/>
          <p14:tracePt t="96329" x="1670050" y="1830388"/>
          <p14:tracePt t="96346" x="1812925" y="1830388"/>
          <p14:tracePt t="96363" x="1955800" y="1847850"/>
          <p14:tracePt t="96379" x="2027238" y="1866900"/>
          <p14:tracePt t="96396" x="2179638" y="1919288"/>
          <p14:tracePt t="96413" x="2322513" y="2000250"/>
          <p14:tracePt t="96429" x="2384425" y="2036763"/>
          <p14:tracePt t="96446" x="2482850" y="2125663"/>
          <p14:tracePt t="96462" x="2562225" y="2224088"/>
          <p14:tracePt t="96479" x="2589213" y="2259013"/>
          <p14:tracePt t="96496" x="2625725" y="2339975"/>
          <p14:tracePt t="96512" x="2643188" y="2411413"/>
          <p14:tracePt t="96529" x="2652713" y="2438400"/>
          <p14:tracePt t="96546" x="2660650" y="2473325"/>
          <p14:tracePt t="96563" x="2679700" y="2509838"/>
          <p14:tracePt t="96579" x="2679700" y="2527300"/>
          <p14:tracePt t="96596" x="2679700" y="2571750"/>
          <p14:tracePt t="96612" x="2679700" y="2660650"/>
          <p14:tracePt t="96629" x="2670175" y="2705100"/>
          <p14:tracePt t="96646" x="2652713" y="2813050"/>
          <p14:tracePt t="96662" x="2598738" y="2894013"/>
          <p14:tracePt t="96679" x="2581275" y="2938463"/>
          <p14:tracePt t="96696" x="2527300" y="3000375"/>
          <p14:tracePt t="96712" x="2446338" y="3044825"/>
          <p14:tracePt t="96729" x="2401888" y="3071813"/>
          <p14:tracePt t="96746" x="2322513" y="3116263"/>
          <p14:tracePt t="96763" x="2241550" y="3143250"/>
          <p14:tracePt t="96779" x="2170113" y="3160713"/>
          <p14:tracePt t="96796" x="2125663" y="3170238"/>
          <p14:tracePt t="96799" x="2081213" y="3179763"/>
          <p14:tracePt t="96813" x="2027238" y="3187700"/>
          <p14:tracePt t="96829" x="1928813" y="3205163"/>
          <p14:tracePt t="96846" x="1874838" y="3205163"/>
          <p14:tracePt t="96863" x="1776413" y="3205163"/>
          <p14:tracePt t="96879" x="1714500" y="3205163"/>
          <p14:tracePt t="96896" x="1697038" y="3205163"/>
          <p14:tracePt t="96912" x="1660525" y="3205163"/>
          <p14:tracePt t="96929" x="1616075" y="3179763"/>
          <p14:tracePt t="96946" x="1598613" y="3160713"/>
          <p14:tracePt t="96962" x="1554163" y="3098800"/>
          <p14:tracePt t="96979" x="1500188" y="3009900"/>
          <p14:tracePt t="96996" x="1473200" y="2955925"/>
          <p14:tracePt t="97012" x="1428750" y="2874963"/>
          <p14:tracePt t="97029" x="1374775" y="2776538"/>
          <p14:tracePt t="97046" x="1366838" y="2732088"/>
          <p14:tracePt t="97063" x="1347788" y="2608263"/>
          <p14:tracePt t="97079" x="1347788" y="2500313"/>
          <p14:tracePt t="97096" x="1347788" y="2455863"/>
          <p14:tracePt t="97112" x="1347788" y="2347913"/>
          <p14:tracePt t="97129" x="1366838" y="2276475"/>
          <p14:tracePt t="97146" x="1393825" y="2232025"/>
          <p14:tracePt t="97162" x="1438275" y="2152650"/>
          <p14:tracePt t="97179" x="1500188" y="2089150"/>
          <p14:tracePt t="97196" x="1571625" y="2027238"/>
          <p14:tracePt t="97212" x="1616075" y="2000250"/>
          <p14:tracePt t="97229" x="1697038" y="1965325"/>
          <p14:tracePt t="97246" x="1776413" y="1928813"/>
          <p14:tracePt t="97262" x="1812925" y="1919288"/>
          <p14:tracePt t="97279" x="1901825" y="1901825"/>
          <p14:tracePt t="97296" x="2000250" y="1893888"/>
          <p14:tracePt t="97312" x="2044700" y="1893888"/>
          <p14:tracePt t="97329" x="2125663" y="1893888"/>
          <p14:tracePt t="97346" x="2179638" y="1893888"/>
          <p14:tracePt t="97362" x="2197100" y="1893888"/>
          <p14:tracePt t="97379" x="2224088" y="1893888"/>
          <p14:tracePt t="97396" x="2232025" y="1901825"/>
          <p14:tracePt t="97429" x="2251075" y="1911350"/>
          <p14:tracePt t="97446" x="2259013" y="1928813"/>
          <p14:tracePt t="97462" x="2259013" y="1938338"/>
          <p14:tracePt t="97479" x="2276475" y="1955800"/>
          <p14:tracePt t="97496" x="2295525" y="1973263"/>
          <p14:tracePt t="97513" x="2303463" y="1973263"/>
          <p14:tracePt t="97529" x="2312988" y="1982788"/>
          <p14:tracePt t="97546" x="2322513" y="2000250"/>
          <p14:tracePt t="97563" x="2330450" y="2000250"/>
          <p14:tracePt t="97579" x="2339975" y="2009775"/>
          <p14:tracePt t="97596" x="2347913" y="2036763"/>
          <p14:tracePt t="97612" x="2357438" y="2054225"/>
          <p14:tracePt t="97629" x="2366963" y="2089150"/>
          <p14:tracePt t="97646" x="2393950" y="2152650"/>
          <p14:tracePt t="97662" x="2411413" y="2187575"/>
          <p14:tracePt t="97679" x="2438400" y="2286000"/>
          <p14:tracePt t="97696" x="2465388" y="2374900"/>
          <p14:tracePt t="97712" x="2490788" y="2438400"/>
          <p14:tracePt t="97729" x="2490788" y="2465388"/>
          <p14:tracePt t="97746" x="2500313" y="2473325"/>
          <p14:tracePt t="97763" x="2509838" y="2490788"/>
          <p14:tracePt t="97796" x="2509838" y="2500313"/>
          <p14:tracePt t="98319" x="2509838" y="2509838"/>
          <p14:tracePt t="98329" x="2509838" y="2527300"/>
          <p14:tracePt t="98338" x="2509838" y="2562225"/>
          <p14:tracePt t="98348" x="2509838" y="2598738"/>
          <p14:tracePt t="98362" x="2509838" y="2633663"/>
          <p14:tracePt t="98379" x="2527300" y="2732088"/>
          <p14:tracePt t="98396" x="2536825" y="2786063"/>
          <p14:tracePt t="98412" x="2554288" y="2874963"/>
          <p14:tracePt t="98429" x="2562225" y="2946400"/>
          <p14:tracePt t="98446" x="2571750" y="2973388"/>
          <p14:tracePt t="98462" x="2589213" y="3017838"/>
          <p14:tracePt t="98479" x="2598738" y="3062288"/>
          <p14:tracePt t="98496" x="2608263" y="3089275"/>
          <p14:tracePt t="98512" x="2616200" y="3143250"/>
          <p14:tracePt t="98529" x="2625725" y="3179763"/>
          <p14:tracePt t="98546" x="2643188" y="3214688"/>
          <p14:tracePt t="98562" x="2643188" y="3232150"/>
          <p14:tracePt t="98579" x="2643188" y="3259138"/>
          <p14:tracePt t="98596" x="2643188" y="3276600"/>
          <p14:tracePt t="98629" x="2643188" y="3295650"/>
          <p14:tracePt t="98646" x="2643188" y="3303588"/>
          <p14:tracePt t="98679" x="2643188" y="3313113"/>
          <p14:tracePt t="98696" x="2643188" y="3322638"/>
          <p14:tracePt t="98725" x="2633663" y="3322638"/>
          <p14:tracePt t="98734" x="2625725" y="3322638"/>
          <p14:tracePt t="98775" x="2616200" y="3322638"/>
          <p14:tracePt t="98834" x="2608263" y="3322638"/>
          <p14:tracePt t="98844" x="2608263" y="3313113"/>
          <p14:tracePt t="98864" x="2608263" y="3303588"/>
          <p14:tracePt t="98884" x="2608263" y="3295650"/>
          <p14:tracePt t="98894" x="2608263" y="3286125"/>
          <p14:tracePt t="98914" x="2608263" y="3276600"/>
          <p14:tracePt t="98933" x="2608263" y="3268663"/>
          <p14:tracePt t="98964" x="2608263" y="3259138"/>
          <p14:tracePt t="98973" x="2616200" y="3259138"/>
          <p14:tracePt t="98984" x="2616200" y="3251200"/>
          <p14:tracePt t="98996" x="2625725" y="3251200"/>
          <p14:tracePt t="99013" x="2643188" y="3251200"/>
          <p14:tracePt t="99029" x="2660650" y="3241675"/>
          <p14:tracePt t="99046" x="2776538" y="3232150"/>
          <p14:tracePt t="99063" x="2990850" y="3214688"/>
          <p14:tracePt t="99079" x="3125788" y="3205163"/>
          <p14:tracePt t="99096" x="3357563" y="3205163"/>
          <p14:tracePt t="99113" x="3562350" y="3205163"/>
          <p14:tracePt t="99129" x="3670300" y="3205163"/>
          <p14:tracePt t="99146" x="3875088" y="3224213"/>
          <p14:tracePt t="99163" x="4027488" y="3251200"/>
          <p14:tracePt t="99179" x="4089400" y="3259138"/>
          <p14:tracePt t="99196" x="4187825" y="3295650"/>
          <p14:tracePt t="99212" x="4259263" y="3330575"/>
          <p14:tracePt t="99229" x="4286250" y="3357563"/>
          <p14:tracePt t="99246" x="4348163" y="3419475"/>
          <p14:tracePt t="99262" x="4465638" y="3536950"/>
          <p14:tracePt t="99279" x="4545013" y="3625850"/>
          <p14:tracePt t="99296" x="4776788" y="3884613"/>
          <p14:tracePt t="99313" x="4973638" y="4197350"/>
          <p14:tracePt t="99330" x="5099050" y="4446588"/>
          <p14:tracePt t="99346" x="5126038" y="4545013"/>
          <p14:tracePt t="99362" x="5170488" y="4643438"/>
          <p14:tracePt t="99379" x="5180013" y="4687888"/>
          <p14:tracePt t="99396" x="5180013" y="4714875"/>
          <p14:tracePt t="99412" x="5180013" y="4803775"/>
          <p14:tracePt t="99429" x="5126038" y="4973638"/>
          <p14:tracePt t="99446" x="5062538" y="5089525"/>
          <p14:tracePt t="99462" x="4902200" y="5348288"/>
          <p14:tracePt t="99479" x="4724400" y="5608638"/>
          <p14:tracePt t="99496" x="4643438" y="5697538"/>
          <p14:tracePt t="99512" x="4500563" y="5840413"/>
          <p14:tracePt t="99529" x="4330700" y="5956300"/>
          <p14:tracePt t="99546" x="4214813" y="6027738"/>
          <p14:tracePt t="99563" x="3990975" y="6143625"/>
          <p14:tracePt t="99579" x="3813175" y="6232525"/>
          <p14:tracePt t="99596" x="3732213" y="6259513"/>
          <p14:tracePt t="99613" x="3643313" y="6286500"/>
          <p14:tracePt t="99629" x="3608388" y="6286500"/>
          <p14:tracePt t="99646" x="3571875" y="6286500"/>
          <p14:tracePt t="99662" x="3402013" y="6269038"/>
          <p14:tracePt t="99679" x="3170238" y="6197600"/>
          <p14:tracePt t="99696" x="3071813" y="6153150"/>
          <p14:tracePt t="99712" x="2928938" y="6089650"/>
          <p14:tracePt t="99729" x="2847975" y="6045200"/>
          <p14:tracePt t="99746" x="2803525" y="6018213"/>
          <p14:tracePt t="99762" x="2697163" y="5911850"/>
          <p14:tracePt t="99779" x="2544763" y="5705475"/>
          <p14:tracePt t="99796" x="2446338" y="5562600"/>
          <p14:tracePt t="99798" x="2384425" y="5446713"/>
          <p14:tracePt t="99813" x="2330450" y="5330825"/>
          <p14:tracePt t="99829" x="2259013" y="5153025"/>
          <p14:tracePt t="99846" x="2241550" y="5062538"/>
          <p14:tracePt t="99862" x="2224088" y="4884738"/>
          <p14:tracePt t="99879" x="2224088" y="4670425"/>
          <p14:tracePt t="99896" x="2224088" y="4473575"/>
          <p14:tracePt t="99912" x="2224088" y="4375150"/>
          <p14:tracePt t="99929" x="2241550" y="4205288"/>
          <p14:tracePt t="99946" x="2276475" y="4044950"/>
          <p14:tracePt t="99962" x="2312988" y="3973513"/>
          <p14:tracePt t="99979" x="2366963" y="3822700"/>
          <p14:tracePt t="99996" x="2455863" y="3697288"/>
          <p14:tracePt t="100012" x="2500313" y="3643313"/>
          <p14:tracePt t="100029" x="2589213" y="3554413"/>
          <p14:tracePt t="100046" x="2679700" y="3500438"/>
          <p14:tracePt t="100063" x="2732088" y="3473450"/>
          <p14:tracePt t="100079" x="2847975" y="3419475"/>
          <p14:tracePt t="100096" x="2990850" y="3375025"/>
          <p14:tracePt t="100112" x="3071813" y="3340100"/>
          <p14:tracePt t="100129" x="3214688" y="3313113"/>
          <p14:tracePt t="100146" x="3340100" y="3295650"/>
          <p14:tracePt t="100162" x="3419475" y="3286125"/>
          <p14:tracePt t="100179" x="3660775" y="3276600"/>
          <p14:tracePt t="100196" x="4062413" y="3268663"/>
          <p14:tracePt t="100212" x="4330700" y="3268663"/>
          <p14:tracePt t="100229" x="4875213" y="3286125"/>
          <p14:tracePt t="100246" x="5160963" y="3322638"/>
          <p14:tracePt t="100263" x="5286375" y="3340100"/>
          <p14:tracePt t="100279" x="5313363" y="3340100"/>
          <p14:tracePt t="100296" x="5340350" y="3357563"/>
          <p14:tracePt t="100313" x="5357813" y="3357563"/>
          <p14:tracePt t="100329" x="5367338" y="3357563"/>
          <p14:tracePt t="100346" x="5375275" y="3375025"/>
          <p14:tracePt t="100363" x="5384800" y="3429000"/>
          <p14:tracePt t="100379" x="5394325" y="3482975"/>
          <p14:tracePt t="100396" x="5402263" y="3697288"/>
          <p14:tracePt t="100412" x="5429250" y="4044950"/>
          <p14:tracePt t="100429" x="5429250" y="4214813"/>
          <p14:tracePt t="100446" x="5429250" y="4483100"/>
          <p14:tracePt t="100462" x="5419725" y="4705350"/>
          <p14:tracePt t="100479" x="5411788" y="4803775"/>
          <p14:tracePt t="100496" x="5357813" y="5000625"/>
          <p14:tracePt t="100512" x="5268913" y="5214938"/>
          <p14:tracePt t="100529" x="5224463" y="5330825"/>
          <p14:tracePt t="100546" x="5099050" y="5545138"/>
          <p14:tracePt t="100562" x="4938713" y="5724525"/>
          <p14:tracePt t="100580" x="4751388" y="5875338"/>
          <p14:tracePt t="100596" x="4643438" y="5929313"/>
          <p14:tracePt t="100612" x="4429125" y="6037263"/>
          <p14:tracePt t="100629" x="4313238" y="6072188"/>
          <p14:tracePt t="100646" x="4108450" y="6134100"/>
          <p14:tracePt t="100662" x="3894138" y="6161088"/>
          <p14:tracePt t="100679" x="3786188" y="6170613"/>
          <p14:tracePt t="100696" x="3581400" y="6180138"/>
          <p14:tracePt t="100712" x="3348038" y="6180138"/>
          <p14:tracePt t="100729" x="3071813" y="6143625"/>
          <p14:tracePt t="100746" x="2884488" y="6108700"/>
          <p14:tracePt t="100762" x="2438400" y="5956300"/>
          <p14:tracePt t="100779" x="2205038" y="5840413"/>
          <p14:tracePt t="100796" x="2125663" y="5776913"/>
          <p14:tracePt t="100813" x="1982788" y="5643563"/>
          <p14:tracePt t="100829" x="1866900" y="5491163"/>
          <p14:tracePt t="100846" x="1812925" y="5411788"/>
          <p14:tracePt t="100862" x="1751013" y="5232400"/>
          <p14:tracePt t="100879" x="1704975" y="5037138"/>
          <p14:tracePt t="100896" x="1697038" y="4938713"/>
          <p14:tracePt t="100912" x="1697038" y="4751388"/>
          <p14:tracePt t="100929" x="1724025" y="4554538"/>
          <p14:tracePt t="100946" x="1751013" y="4456113"/>
          <p14:tracePt t="100962" x="1857375" y="4251325"/>
          <p14:tracePt t="100979" x="1990725" y="4062413"/>
          <p14:tracePt t="100996" x="2054225" y="3990975"/>
          <p14:tracePt t="101012" x="2197100" y="3884613"/>
          <p14:tracePt t="101029" x="2357438" y="3822700"/>
          <p14:tracePt t="101046" x="2438400" y="3795713"/>
          <p14:tracePt t="101063" x="2616200" y="3768725"/>
          <p14:tracePt t="101079" x="2822575" y="3741738"/>
          <p14:tracePt t="101096" x="2928938" y="3732213"/>
          <p14:tracePt t="101112" x="3187700" y="3732213"/>
          <p14:tracePt t="101129" x="3455988" y="3759200"/>
          <p14:tracePt t="101146" x="3857625" y="3867150"/>
          <p14:tracePt t="101162" x="4108450" y="3938588"/>
          <p14:tracePt t="101179" x="4527550" y="4089400"/>
          <p14:tracePt t="101196" x="4741863" y="4187825"/>
          <p14:tracePt t="101212" x="4803775" y="4214813"/>
          <p14:tracePt t="101229" x="4894263" y="4276725"/>
          <p14:tracePt t="101246" x="4991100" y="4384675"/>
          <p14:tracePt t="101262" x="5037138" y="4483100"/>
          <p14:tracePt t="101279" x="5133975" y="4759325"/>
          <p14:tracePt t="101296" x="5180013" y="5054600"/>
          <p14:tracePt t="101312" x="5187950" y="5205413"/>
          <p14:tracePt t="101315" x="5187950" y="5340350"/>
          <p14:tracePt t="101329" x="5187950" y="5465763"/>
          <p14:tracePt t="101346" x="5153025" y="5661025"/>
          <p14:tracePt t="101362" x="5126038" y="5724525"/>
          <p14:tracePt t="101379" x="5072063" y="5813425"/>
          <p14:tracePt t="101396" x="5000625" y="5857875"/>
          <p14:tracePt t="101412" x="4911725" y="5884863"/>
          <p14:tracePt t="101429" x="4670425" y="5929313"/>
          <p14:tracePt t="101446" x="4438650" y="5946775"/>
          <p14:tracePt t="101462" x="4330700" y="5946775"/>
          <p14:tracePt t="101479" x="4125913" y="5946775"/>
          <p14:tracePt t="101496" x="3884613" y="5911850"/>
          <p14:tracePt t="101512" x="3679825" y="5848350"/>
          <p14:tracePt t="101529" x="3303588" y="5705475"/>
          <p14:tracePt t="101546" x="3062288" y="5554663"/>
          <p14:tracePt t="101562" x="2955925" y="5456238"/>
          <p14:tracePt t="101579" x="2786063" y="5241925"/>
          <p14:tracePt t="101596" x="2643188" y="4946650"/>
          <p14:tracePt t="101613" x="2581275" y="4751388"/>
          <p14:tracePt t="101629" x="2473325" y="4340225"/>
          <p14:tracePt t="101646" x="2438400" y="4044950"/>
          <p14:tracePt t="101662" x="2438400" y="3813175"/>
          <p14:tracePt t="101679" x="2446338" y="3714750"/>
          <p14:tracePt t="101696" x="2473325" y="3616325"/>
          <p14:tracePt t="101712" x="2517775" y="3562350"/>
          <p14:tracePt t="101729" x="2536825" y="3544888"/>
          <p14:tracePt t="101746" x="2643188" y="3536950"/>
          <p14:tracePt t="101762" x="2928938" y="3517900"/>
          <p14:tracePt t="101779" x="3214688" y="3517900"/>
          <p14:tracePt t="101796" x="3983038" y="3562350"/>
          <p14:tracePt t="101812" x="4813300" y="3714750"/>
          <p14:tracePt t="101829" x="5170488" y="3795713"/>
          <p14:tracePt t="101846" x="5527675" y="3884613"/>
          <p14:tracePt t="101862" x="5670550" y="3919538"/>
          <p14:tracePt t="101879" x="5697538" y="3929063"/>
          <p14:tracePt t="101896" x="5724525" y="3956050"/>
          <p14:tracePt t="101912" x="5759450" y="4089400"/>
          <p14:tracePt t="101929" x="5768975" y="4197350"/>
          <p14:tracePt t="101946" x="5768975" y="4491038"/>
          <p14:tracePt t="101962" x="5732463" y="4830763"/>
          <p14:tracePt t="101979" x="5697538" y="4973638"/>
          <p14:tracePt t="101996" x="5599113" y="5214938"/>
          <p14:tracePt t="102012" x="5491163" y="5402263"/>
          <p14:tracePt t="102029" x="5375275" y="5527675"/>
          <p14:tracePt t="102046" x="5322888" y="5572125"/>
          <p14:tracePt t="102062" x="5214938" y="5634038"/>
          <p14:tracePt t="102079" x="5143500" y="5661025"/>
          <p14:tracePt t="102096" x="5099050" y="5661025"/>
          <p14:tracePt t="102112" x="4919663" y="5653088"/>
          <p14:tracePt t="102129" x="4705350" y="5634038"/>
          <p14:tracePt t="102146" x="4633913" y="5626100"/>
          <p14:tracePt t="102162" x="4545013" y="5608638"/>
          <p14:tracePt t="102179" x="4500563" y="5599113"/>
          <p14:tracePt t="102196" x="4483100" y="5589588"/>
          <p14:tracePt t="102212" x="4419600" y="5537200"/>
          <p14:tracePt t="102229" x="4286250" y="5384800"/>
          <p14:tracePt t="102245" x="4197350" y="5268913"/>
          <p14:tracePt t="102262" x="4044950" y="5018088"/>
          <p14:tracePt t="102279" x="3938588" y="4848225"/>
          <p14:tracePt t="102296" x="3902075" y="4768850"/>
          <p14:tracePt t="102312" x="3848100" y="4660900"/>
          <p14:tracePt t="102329" x="3795713" y="4562475"/>
          <p14:tracePt t="102346" x="3768725" y="4491038"/>
          <p14:tracePt t="102362" x="3705225" y="4357688"/>
          <p14:tracePt t="102379" x="3652838" y="4251325"/>
          <p14:tracePt t="102396" x="3608388" y="4170363"/>
          <p14:tracePt t="102412" x="3589338" y="4125913"/>
          <p14:tracePt t="102429" x="3581400" y="4081463"/>
          <p14:tracePt t="102446" x="3562350" y="4044950"/>
          <p14:tracePt t="102462" x="3562350" y="4027488"/>
          <p14:tracePt t="102479" x="3562350" y="4000500"/>
          <p14:tracePt t="102496" x="3562350" y="3990975"/>
          <p14:tracePt t="102529" x="3562350" y="3983038"/>
          <p14:tracePt t="102546" x="3562350" y="3973513"/>
          <p14:tracePt t="102562" x="3562350" y="3965575"/>
          <p14:tracePt t="102579" x="3581400" y="3956050"/>
          <p14:tracePt t="102596" x="3608388" y="3946525"/>
          <p14:tracePt t="102612" x="3625850" y="3938588"/>
          <p14:tracePt t="102629" x="3670300" y="3929063"/>
          <p14:tracePt t="102646" x="3705225" y="3911600"/>
          <p14:tracePt t="102662" x="3724275" y="3902075"/>
          <p14:tracePt t="102679" x="3768725" y="3902075"/>
          <p14:tracePt t="102696" x="3822700" y="3884613"/>
          <p14:tracePt t="102712" x="3857625" y="3875088"/>
          <p14:tracePt t="102729" x="3946525" y="3857625"/>
          <p14:tracePt t="102745" x="4062413" y="3848100"/>
          <p14:tracePt t="102762" x="4133850" y="3840163"/>
          <p14:tracePt t="102779" x="4259263" y="3822700"/>
          <p14:tracePt t="102796" x="4357688" y="3813175"/>
          <p14:tracePt t="102812" x="4394200" y="3813175"/>
          <p14:tracePt t="102814" x="4419600" y="3803650"/>
          <p14:tracePt t="102829" x="4438650" y="3803650"/>
          <p14:tracePt t="102846" x="4465638" y="3803650"/>
          <p14:tracePt t="102863" x="4473575" y="3803650"/>
          <p14:tracePt t="102895" x="4483100" y="3803650"/>
          <p14:tracePt t="102914" x="4491038" y="3803650"/>
          <p14:tracePt t="102929" x="4500563" y="3803650"/>
          <p14:tracePt t="102963" x="4510088" y="3803650"/>
          <p14:tracePt t="106406" x="4491038" y="3803650"/>
          <p14:tracePt t="106416" x="4438650" y="3822700"/>
          <p14:tracePt t="106426" x="4375150" y="3848100"/>
          <p14:tracePt t="106436" x="4303713" y="3875088"/>
          <p14:tracePt t="106447" x="4224338" y="3902075"/>
          <p14:tracePt t="106462" x="4133850" y="3919538"/>
          <p14:tracePt t="106479" x="3946525" y="3973513"/>
          <p14:tracePt t="106495" x="3732213" y="4010025"/>
          <p14:tracePt t="106512" x="3608388" y="4027488"/>
          <p14:tracePt t="106529" x="3375025" y="4054475"/>
          <p14:tracePt t="106545" x="3197225" y="4062413"/>
          <p14:tracePt t="106562" x="3125788" y="4071938"/>
          <p14:tracePt t="106579" x="2965450" y="4071938"/>
          <p14:tracePt t="106595" x="2786063" y="4071938"/>
          <p14:tracePt t="106612" x="2679700" y="4071938"/>
          <p14:tracePt t="106629" x="2419350" y="4071938"/>
          <p14:tracePt t="106645" x="2160588" y="4071938"/>
          <p14:tracePt t="106662" x="2044700" y="4071938"/>
          <p14:tracePt t="106679" x="1822450" y="4071938"/>
          <p14:tracePt t="106695" x="1652588" y="4071938"/>
          <p14:tracePt t="106712" x="1608138" y="4071938"/>
          <p14:tracePt t="106729" x="1544638" y="4062413"/>
          <p14:tracePt t="106745" x="1517650" y="4062413"/>
          <p14:tracePt t="106762" x="1509713" y="4062413"/>
          <p14:tracePt t="106779" x="1500188" y="4062413"/>
          <p14:tracePt t="106796" x="1490663" y="4062413"/>
          <p14:tracePt t="106812" x="1482725" y="4062413"/>
          <p14:tracePt t="106844" x="1473200" y="4062413"/>
          <p14:tracePt t="106902" x="1465263" y="4062413"/>
          <p14:tracePt t="106952" x="1455738" y="4062413"/>
          <p14:tracePt t="106972" x="1446213" y="4062413"/>
          <p14:tracePt t="107022" x="1446213" y="4054475"/>
          <p14:tracePt t="107130" x="1446213" y="4044950"/>
          <p14:tracePt t="107240" x="1455738" y="4044950"/>
          <p14:tracePt t="109433" x="1465263" y="4044950"/>
          <p14:tracePt t="109442" x="1490663" y="4037013"/>
          <p14:tracePt t="109453" x="1536700" y="4027488"/>
          <p14:tracePt t="109463" x="1581150" y="4017963"/>
          <p14:tracePt t="109479" x="1643063" y="4010025"/>
          <p14:tracePt t="109495" x="1803400" y="4000500"/>
          <p14:tracePt t="109512" x="1946275" y="3983038"/>
          <p14:tracePt t="109529" x="2009775" y="3983038"/>
          <p14:tracePt t="109545" x="2108200" y="3983038"/>
          <p14:tracePt t="109562" x="2197100" y="3983038"/>
          <p14:tracePt t="109579" x="2241550" y="3983038"/>
          <p14:tracePt t="109595" x="2303463" y="3983038"/>
          <p14:tracePt t="109612" x="2347913" y="3983038"/>
          <p14:tracePt t="109629" x="2366963" y="3983038"/>
          <p14:tracePt t="109645" x="2411413" y="3983038"/>
          <p14:tracePt t="109662" x="2465388" y="3983038"/>
          <p14:tracePt t="109679" x="2490788" y="3983038"/>
          <p14:tracePt t="109695" x="2544763" y="3983038"/>
          <p14:tracePt t="109712" x="2581275" y="3983038"/>
          <p14:tracePt t="109729" x="2598738" y="3983038"/>
          <p14:tracePt t="109745" x="2608263" y="3983038"/>
          <p14:tracePt t="109762" x="2625725" y="3983038"/>
          <p14:tracePt t="120688" x="3276600" y="3990975"/>
          <p14:tracePt t="120697" x="3857625" y="4010025"/>
          <p14:tracePt t="120707" x="4125913" y="4010025"/>
          <p14:tracePt t="120717" x="4251325" y="4010025"/>
          <p14:tracePt t="120728" x="4357688" y="4010025"/>
          <p14:tracePt t="120745" x="4456113" y="4010025"/>
          <p14:tracePt t="120761" x="4633913" y="4010025"/>
          <p14:tracePt t="120778" x="4786313" y="4010025"/>
          <p14:tracePt t="120795" x="4911725" y="4010025"/>
          <p14:tracePt t="120811" x="4946650" y="4010025"/>
          <p14:tracePt t="120828" x="4991100" y="4010025"/>
          <p14:tracePt t="120845" x="5000625" y="4010025"/>
          <p14:tracePt t="121123" x="5010150" y="4010025"/>
          <p14:tracePt t="121133" x="5027613" y="4010025"/>
          <p14:tracePt t="121143" x="5089525" y="4000500"/>
          <p14:tracePt t="121153" x="5180013" y="3990975"/>
          <p14:tracePt t="121163" x="5367338" y="3973513"/>
          <p14:tracePt t="121178" x="5670550" y="3929063"/>
          <p14:tracePt t="121195" x="6384925" y="3884613"/>
          <p14:tracePt t="121212" x="7170738" y="3848100"/>
          <p14:tracePt t="121228" x="7581900" y="3848100"/>
          <p14:tracePt t="121245" x="8412163" y="3875088"/>
          <p14:tracePt t="121261" x="9072563" y="3902075"/>
          <p14:tracePt t="121620" x="8974138" y="3956050"/>
          <p14:tracePt t="121628" x="8796338" y="3946525"/>
          <p14:tracePt t="121639" x="8616950" y="3938588"/>
          <p14:tracePt t="121649" x="8466138" y="3929063"/>
          <p14:tracePt t="121662" x="8340725" y="3911600"/>
          <p14:tracePt t="121679" x="8170863" y="3894138"/>
          <p14:tracePt t="121695" x="8116888" y="3894138"/>
          <p14:tracePt t="121711" x="8062913" y="3894138"/>
          <p14:tracePt t="121728" x="8037513" y="3884613"/>
          <p14:tracePt t="121745" x="8027988" y="3884613"/>
          <p14:tracePt t="121761" x="8018463" y="3884613"/>
          <p14:tracePt t="121778" x="8010525" y="3884613"/>
          <p14:tracePt t="121936" x="8027988" y="3894138"/>
          <p14:tracePt t="121947" x="8045450" y="3894138"/>
          <p14:tracePt t="121956" x="8081963" y="3911600"/>
          <p14:tracePt t="121966" x="8134350" y="3929063"/>
          <p14:tracePt t="121978" x="8197850" y="3946525"/>
          <p14:tracePt t="121995" x="8323263" y="3983038"/>
          <p14:tracePt t="122011" x="8375650" y="4000500"/>
          <p14:tracePt t="122028" x="8439150" y="4010025"/>
          <p14:tracePt t="122045" x="8474075" y="4027488"/>
          <p14:tracePt t="122061" x="8491538" y="4037013"/>
          <p14:tracePt t="122078" x="8501063" y="4037013"/>
          <p14:tracePt t="122095" x="8510588" y="4037013"/>
          <p14:tracePt t="122111" x="8518525" y="4044950"/>
          <p14:tracePt t="122145" x="8528050" y="4044950"/>
          <p14:tracePt t="129180" x="8510588" y="4044950"/>
          <p14:tracePt t="129189" x="8483600" y="4044950"/>
          <p14:tracePt t="129198" x="8447088" y="4044950"/>
          <p14:tracePt t="129211" x="8412163" y="4044950"/>
          <p14:tracePt t="129228" x="8304213" y="4044950"/>
          <p14:tracePt t="129244" x="8232775" y="4044950"/>
          <p14:tracePt t="129261" x="8027988" y="4027488"/>
          <p14:tracePt t="129278" x="7751763" y="4000500"/>
          <p14:tracePt t="129295" x="7572375" y="3990975"/>
          <p14:tracePt t="129311" x="7108825" y="3973513"/>
          <p14:tracePt t="129328" x="6518275" y="3965575"/>
          <p14:tracePt t="129344" x="6224588" y="3946525"/>
          <p14:tracePt t="129361" x="5581650" y="3919538"/>
          <p14:tracePt t="129378" x="5089525" y="3894138"/>
          <p14:tracePt t="129394" x="4911725" y="3875088"/>
          <p14:tracePt t="129411" x="4625975" y="3857625"/>
          <p14:tracePt t="129428" x="4367213" y="3848100"/>
          <p14:tracePt t="129445" x="4232275" y="3840163"/>
          <p14:tracePt t="129461" x="3973513" y="3840163"/>
          <p14:tracePt t="129478" x="3751263" y="3830638"/>
          <p14:tracePt t="129494" x="3652838" y="3830638"/>
          <p14:tracePt t="129511" x="3473450" y="3830638"/>
          <p14:tracePt t="129528" x="3322638" y="3830638"/>
          <p14:tracePt t="129544" x="3251200" y="3840163"/>
          <p14:tracePt t="129561" x="3133725" y="3848100"/>
          <p14:tracePt t="129578" x="3062288" y="3848100"/>
          <p14:tracePt t="129595" x="3017838" y="3848100"/>
          <p14:tracePt t="129611" x="3000375" y="3848100"/>
          <p14:tracePt t="129628" x="2990850" y="3848100"/>
          <p14:tracePt t="129644" x="2982913" y="3848100"/>
          <p14:tracePt t="129814" x="2973388" y="3848100"/>
          <p14:tracePt t="129843" x="2965450" y="3848100"/>
          <p14:tracePt t="129964" x="2955925" y="3848100"/>
          <p14:tracePt t="129982" x="2946400" y="3848100"/>
          <p14:tracePt t="130002" x="2938463" y="3848100"/>
          <p14:tracePt t="130022" x="2928938" y="3848100"/>
          <p14:tracePt t="130033" x="2919413" y="3840163"/>
          <p14:tracePt t="130053" x="2911475" y="3830638"/>
          <p14:tracePt t="130062" x="2911475" y="3822700"/>
          <p14:tracePt t="130072" x="2901950" y="3822700"/>
          <p14:tracePt t="130092" x="2894013" y="3813175"/>
          <p14:tracePt t="130102" x="2884488" y="3813175"/>
          <p14:tracePt t="130112" x="2874963" y="3813175"/>
          <p14:tracePt t="130128" x="2857500" y="3813175"/>
          <p14:tracePt t="130145" x="2786063" y="3813175"/>
          <p14:tracePt t="130161" x="2625725" y="3813175"/>
          <p14:tracePt t="130178" x="2544763" y="3822700"/>
          <p14:tracePt t="130194" x="2393950" y="3822700"/>
          <p14:tracePt t="130211" x="2303463" y="3822700"/>
          <p14:tracePt t="130228" x="2286000" y="3822700"/>
          <p14:tracePt t="130244" x="2259013" y="3822700"/>
          <p14:tracePt t="130261" x="2241550" y="3822700"/>
          <p14:tracePt t="130294" x="2232025" y="3822700"/>
          <p14:tracePt t="130311" x="2224088" y="3822700"/>
          <p14:tracePt t="130350" x="2214563" y="3822700"/>
          <p14:tracePt t="130360" x="2205038" y="3822700"/>
          <p14:tracePt t="130388" x="2197100" y="3822700"/>
          <p14:tracePt t="130399" x="2179638" y="3822700"/>
          <p14:tracePt t="130409" x="2143125" y="3822700"/>
          <p14:tracePt t="130419" x="2098675" y="3822700"/>
          <p14:tracePt t="130429" x="2054225" y="3822700"/>
          <p14:tracePt t="130444" x="2000250" y="3822700"/>
          <p14:tracePt t="130461" x="1911350" y="3822700"/>
          <p14:tracePt t="130478" x="1884363" y="3813175"/>
          <p14:tracePt t="130494" x="1874838" y="3813175"/>
          <p14:tracePt t="130511" x="1866900" y="3813175"/>
          <p14:tracePt t="130678" x="1874838" y="3813175"/>
          <p14:tracePt t="130687" x="1893888" y="3813175"/>
          <p14:tracePt t="130697" x="1919288" y="3813175"/>
          <p14:tracePt t="130711" x="1955800" y="3813175"/>
          <p14:tracePt t="130728" x="2062163" y="3813175"/>
          <p14:tracePt t="130744" x="2133600" y="3813175"/>
          <p14:tracePt t="130761" x="2303463" y="3813175"/>
          <p14:tracePt t="130778" x="2446338" y="3813175"/>
          <p14:tracePt t="130795" x="2536825" y="3813175"/>
          <p14:tracePt t="130811" x="2589213" y="3813175"/>
          <p14:tracePt t="130828" x="2687638" y="3813175"/>
          <p14:tracePt t="130844" x="2795588" y="3803650"/>
          <p14:tracePt t="130861" x="2867025" y="3795713"/>
          <p14:tracePt t="130878" x="3027363" y="3786188"/>
          <p14:tracePt t="130894" x="3214688" y="3786188"/>
          <p14:tracePt t="130911" x="3313113" y="3776663"/>
          <p14:tracePt t="130928" x="3500438" y="3776663"/>
          <p14:tracePt t="130944" x="3714750" y="3776663"/>
          <p14:tracePt t="130961" x="3822700" y="3776663"/>
          <p14:tracePt t="130978" x="4010025" y="3776663"/>
          <p14:tracePt t="130995" x="4224338" y="3776663"/>
          <p14:tracePt t="131011" x="4330700" y="3776663"/>
          <p14:tracePt t="131028" x="4518025" y="3776663"/>
          <p14:tracePt t="131044" x="4687888" y="3776663"/>
          <p14:tracePt t="131061" x="4776788" y="3776663"/>
          <p14:tracePt t="131078" x="5000625" y="3776663"/>
          <p14:tracePt t="131094" x="5322888" y="3776663"/>
          <p14:tracePt t="131111" x="5500688" y="3795713"/>
          <p14:tracePt t="131128" x="5919788" y="3803650"/>
          <p14:tracePt t="131144" x="6367463" y="3803650"/>
          <p14:tracePt t="131161" x="6581775" y="3803650"/>
          <p14:tracePt t="131178" x="7045325" y="3803650"/>
          <p14:tracePt t="131194" x="7751763" y="3803650"/>
          <p14:tracePt t="131211" x="8501063" y="3776663"/>
          <p14:tracePt t="131228" x="8769350" y="3776663"/>
          <p14:tracePt t="131244" x="9055100" y="3768725"/>
          <p14:tracePt t="131737" x="9134475" y="3795713"/>
          <p14:tracePt t="131748" x="9082088" y="3803650"/>
          <p14:tracePt t="131757" x="9001125" y="3822700"/>
          <p14:tracePt t="131767" x="8920163" y="3840163"/>
          <p14:tracePt t="131778" x="8848725" y="3848100"/>
          <p14:tracePt t="131794" x="8759825" y="3857625"/>
          <p14:tracePt t="131811" x="8599488" y="3875088"/>
          <p14:tracePt t="131828" x="8456613" y="3894138"/>
          <p14:tracePt t="131844" x="8358188" y="3902075"/>
          <p14:tracePt t="131861" x="8170863" y="3919538"/>
          <p14:tracePt t="131878" x="7983538" y="3929063"/>
          <p14:tracePt t="131895" x="7894638" y="3938588"/>
          <p14:tracePt t="131911" x="7751763" y="3938588"/>
          <p14:tracePt t="131928" x="7643813" y="3938588"/>
          <p14:tracePt t="131944" x="7599363" y="3938588"/>
          <p14:tracePt t="131961" x="7456488" y="3938588"/>
          <p14:tracePt t="131978" x="7340600" y="3938588"/>
          <p14:tracePt t="131995" x="7277100" y="3929063"/>
          <p14:tracePt t="132011" x="7259638" y="3929063"/>
          <p14:tracePt t="132028" x="7232650" y="3919538"/>
          <p14:tracePt t="132061" x="7224713" y="3919538"/>
          <p14:tracePt t="132164" x="7232650" y="3919538"/>
          <p14:tracePt t="132184" x="7242175" y="3919538"/>
          <p14:tracePt t="132204" x="7259638" y="3919538"/>
          <p14:tracePt t="132213" x="7269163" y="3919538"/>
          <p14:tracePt t="132224" x="7286625" y="3919538"/>
          <p14:tracePt t="132233" x="7313613" y="3919538"/>
          <p14:tracePt t="132244" x="7348538" y="3919538"/>
          <p14:tracePt t="132261" x="7385050" y="3919538"/>
          <p14:tracePt t="132278" x="7527925" y="3911600"/>
          <p14:tracePt t="132294" x="7724775" y="3911600"/>
          <p14:tracePt t="132311" x="7813675" y="3902075"/>
          <p14:tracePt t="132314" x="7902575" y="3902075"/>
          <p14:tracePt t="132328" x="7974013" y="3902075"/>
          <p14:tracePt t="132344" x="8081963" y="3902075"/>
          <p14:tracePt t="132361" x="8161338" y="3902075"/>
          <p14:tracePt t="132378" x="8205788" y="3902075"/>
          <p14:tracePt t="132394" x="8251825" y="3902075"/>
          <p14:tracePt t="132411" x="8286750" y="3902075"/>
          <p14:tracePt t="132428" x="8304213" y="3902075"/>
          <p14:tracePt t="132444" x="8348663" y="3902075"/>
          <p14:tracePt t="132461" x="8420100" y="3902075"/>
          <p14:tracePt t="132478" x="8474075" y="3902075"/>
          <p14:tracePt t="132494" x="8555038" y="3894138"/>
          <p14:tracePt t="132511" x="8616950" y="3894138"/>
          <p14:tracePt t="132528" x="8634413" y="3884613"/>
          <p14:tracePt t="132544" x="8661400" y="3875088"/>
          <p14:tracePt t="132561" x="8670925" y="3875088"/>
          <p14:tracePt t="132578" x="8670925" y="3867150"/>
          <p14:tracePt t="132594" x="8680450" y="3857625"/>
          <p14:tracePt t="132611" x="8680450" y="3848100"/>
          <p14:tracePt t="132627" x="8688388" y="3840163"/>
          <p14:tracePt t="132644" x="8688388" y="3830638"/>
          <p14:tracePt t="132661" x="8688388" y="3822700"/>
          <p14:tracePt t="132678" x="8688388" y="3813175"/>
          <p14:tracePt t="132694" x="8688388" y="3803650"/>
          <p14:tracePt t="132711" x="8680450" y="3795713"/>
          <p14:tracePt t="132728" x="8670925" y="3776663"/>
          <p14:tracePt t="132744" x="8661400" y="3768725"/>
          <p14:tracePt t="132761" x="8653463" y="3759200"/>
          <p14:tracePt t="132778" x="8643938" y="3751263"/>
          <p14:tracePt t="132794" x="8643938" y="3741738"/>
          <p14:tracePt t="132811" x="8626475" y="3741738"/>
          <p14:tracePt t="132828" x="8616950" y="3724275"/>
          <p14:tracePt t="132844" x="8599488" y="3724275"/>
          <p14:tracePt t="132861" x="8572500" y="3705225"/>
          <p14:tracePt t="132878" x="8501063" y="3670300"/>
          <p14:tracePt t="132894" x="8456613" y="3643313"/>
          <p14:tracePt t="132911" x="8367713" y="3589338"/>
          <p14:tracePt t="132928" x="8259763" y="3527425"/>
          <p14:tracePt t="132944" x="8205788" y="3500438"/>
          <p14:tracePt t="132961" x="8108950" y="3455988"/>
          <p14:tracePt t="132978" x="8054975" y="3429000"/>
          <p14:tracePt t="132994" x="8027988" y="3419475"/>
          <p14:tracePt t="133011" x="8018463" y="3419475"/>
          <p14:tracePt t="133028" x="8010525" y="3411538"/>
          <p14:tracePt t="133061" x="8001000" y="3411538"/>
          <p14:tracePt t="133086" x="7991475" y="3411538"/>
          <p14:tracePt t="133116" x="7991475" y="3419475"/>
          <p14:tracePt t="133125" x="7983538" y="3419475"/>
          <p14:tracePt t="133135" x="7983538" y="3429000"/>
          <p14:tracePt t="133146" x="7983538" y="3438525"/>
          <p14:tracePt t="133164" x="7974013" y="3446463"/>
          <p14:tracePt t="133178" x="7974013" y="3455988"/>
          <p14:tracePt t="133195" x="7966075" y="3490913"/>
          <p14:tracePt t="133211" x="7966075" y="3509963"/>
          <p14:tracePt t="133228" x="7966075" y="3554413"/>
          <p14:tracePt t="133244" x="7966075" y="3589338"/>
          <p14:tracePt t="133261" x="7966075" y="3608388"/>
          <p14:tracePt t="133277" x="7974013" y="3652838"/>
          <p14:tracePt t="133294" x="7983538" y="3687763"/>
          <p14:tracePt t="133311" x="7991475" y="3705225"/>
          <p14:tracePt t="133314" x="8001000" y="3724275"/>
          <p14:tracePt t="133328" x="8001000" y="3751263"/>
          <p14:tracePt t="133344" x="8010525" y="3786188"/>
          <p14:tracePt t="133361" x="8018463" y="3795713"/>
          <p14:tracePt t="133378" x="8018463" y="3803650"/>
          <p14:tracePt t="133394" x="8027988" y="3813175"/>
          <p14:tracePt t="133411" x="8037513" y="3822700"/>
          <p14:tracePt t="133428" x="8037513" y="3830638"/>
          <p14:tracePt t="133462" x="8045450" y="3830638"/>
          <p14:tracePt t="133492" x="8054975" y="3830638"/>
          <p14:tracePt t="133532" x="8062913" y="3830638"/>
          <p14:tracePt t="133551" x="8072438" y="3830638"/>
          <p14:tracePt t="133670" x="8081963" y="3830638"/>
          <p14:tracePt t="133681" x="8081963" y="3840163"/>
          <p14:tracePt t="133720" x="8089900" y="3848100"/>
          <p14:tracePt t="133740" x="8099425" y="3857625"/>
          <p14:tracePt t="133750" x="8108950" y="3867150"/>
          <p14:tracePt t="133770" x="8116888" y="3875088"/>
          <p14:tracePt t="133789" x="8126413" y="3884613"/>
          <p14:tracePt t="133809" x="8134350" y="3894138"/>
          <p14:tracePt t="133819" x="8143875" y="3902075"/>
          <p14:tracePt t="133839" x="8143875" y="3911600"/>
          <p14:tracePt t="133848" x="8153400" y="3911600"/>
          <p14:tracePt t="133868" x="8153400" y="3919538"/>
          <p14:tracePt t="133880" x="8161338" y="3919538"/>
          <p14:tracePt t="133928" x="8170863" y="3919538"/>
          <p14:tracePt t="133978" x="8180388" y="3919538"/>
          <p14:tracePt t="134008" x="8188325" y="3919538"/>
          <p14:tracePt t="134028" x="8197850" y="3919538"/>
          <p14:tracePt t="134046" x="8215313" y="3919538"/>
          <p14:tracePt t="134057" x="8224838" y="3929063"/>
          <p14:tracePt t="134067" x="8242300" y="3929063"/>
          <p14:tracePt t="134078" x="8259763" y="3938588"/>
          <p14:tracePt t="134094" x="8277225" y="3938588"/>
          <p14:tracePt t="134111" x="8296275" y="3946525"/>
          <p14:tracePt t="134128" x="8304213" y="3946525"/>
          <p14:tracePt t="134144" x="8313738" y="3946525"/>
          <p14:tracePt t="134161" x="8323263" y="3956050"/>
          <p14:tracePt t="134178" x="8331200" y="3956050"/>
          <p14:tracePt t="134197" x="8340725" y="3956050"/>
          <p14:tracePt t="134960" x="8348663" y="3956050"/>
          <p14:tracePt t="134969" x="8358188" y="3956050"/>
          <p14:tracePt t="134989" x="8375650" y="3965575"/>
          <p14:tracePt t="134999" x="8394700" y="3973513"/>
          <p14:tracePt t="135011" x="8420100" y="4000500"/>
          <p14:tracePt t="135028" x="8491538" y="4062413"/>
          <p14:tracePt t="135045" x="8537575" y="4098925"/>
          <p14:tracePt t="135061" x="8626475" y="4179888"/>
          <p14:tracePt t="135078" x="8705850" y="4232275"/>
          <p14:tracePt t="135094" x="8724900" y="4259263"/>
          <p14:tracePt t="135111" x="8751888" y="4268788"/>
          <p14:tracePt t="135128" x="8759825" y="4276725"/>
          <p14:tracePt t="135144" x="8769350" y="4286250"/>
          <p14:tracePt t="135177" x="8777288" y="4295775"/>
          <p14:tracePt t="135194" x="8786813" y="4295775"/>
          <p14:tracePt t="135227" x="8786813" y="4303713"/>
          <p14:tracePt t="135277" x="8786813" y="4313238"/>
          <p14:tracePt t="135604" x="8796338" y="4313238"/>
          <p14:tracePt t="136495" x="8786813" y="4313238"/>
          <p14:tracePt t="136506" x="8777288" y="4313238"/>
          <p14:tracePt t="136516" x="8777288" y="4322763"/>
          <p14:tracePt t="136528" x="8769350" y="4322763"/>
          <p14:tracePt t="136544" x="8724900" y="4330700"/>
          <p14:tracePt t="136561" x="8705850" y="4340225"/>
          <p14:tracePt t="136578" x="8626475" y="4367213"/>
          <p14:tracePt t="136595" x="8420100" y="4419600"/>
          <p14:tracePt t="136611" x="8251825" y="4456113"/>
          <p14:tracePt t="136627" x="7759700" y="4545013"/>
          <p14:tracePt t="136645" x="7108825" y="4616450"/>
          <p14:tracePt t="136661" x="6759575" y="4633913"/>
          <p14:tracePt t="136677" x="6000750" y="4670425"/>
          <p14:tracePt t="136694" x="4991100" y="4670425"/>
          <p14:tracePt t="136711" x="4456113" y="4670425"/>
          <p14:tracePt t="136727" x="3608388" y="4670425"/>
          <p14:tracePt t="136744" x="3197225" y="4670425"/>
          <p14:tracePt t="136761" x="3081338" y="4670425"/>
          <p14:tracePt t="136777" x="2919413" y="4670425"/>
          <p14:tracePt t="137209" x="2911475" y="4670425"/>
          <p14:tracePt t="137219" x="2894013" y="4660900"/>
          <p14:tracePt t="137230" x="2847975" y="4643438"/>
          <p14:tracePt t="137244" x="2768600" y="4589463"/>
          <p14:tracePt t="137261" x="2562225" y="4483100"/>
          <p14:tracePt t="137277" x="2401888" y="4411663"/>
          <p14:tracePt t="137294" x="1990725" y="4232275"/>
          <p14:tracePt t="137311" x="1633538" y="4089400"/>
          <p14:tracePt t="137328" x="1465263" y="4017963"/>
          <p14:tracePt t="137344" x="1411288" y="4000500"/>
          <p14:tracePt t="137361" x="1347788" y="3983038"/>
          <p14:tracePt t="137378" x="1322388" y="3973513"/>
          <p14:tracePt t="137411" x="1312863" y="3965575"/>
          <p14:tracePt t="137516" x="1312863" y="3973513"/>
          <p14:tracePt t="137536" x="1312863" y="3983038"/>
          <p14:tracePt t="137566" x="1322388" y="3990975"/>
          <p14:tracePt t="137586" x="1322388" y="4000500"/>
          <p14:tracePt t="137605" x="1330325" y="4000500"/>
          <p14:tracePt t="137625" x="1339850" y="4010025"/>
          <p14:tracePt t="137646" x="1347788" y="4010025"/>
          <p14:tracePt t="137655" x="1374775" y="4017963"/>
          <p14:tracePt t="137666" x="1411288" y="4027488"/>
          <p14:tracePt t="137677" x="1446213" y="4044950"/>
          <p14:tracePt t="137694" x="1589088" y="4081463"/>
          <p14:tracePt t="137711" x="1652588" y="4108450"/>
          <p14:tracePt t="137727" x="1758950" y="4143375"/>
          <p14:tracePt t="137744" x="1847850" y="4160838"/>
          <p14:tracePt t="137761" x="1884363" y="4160838"/>
          <p14:tracePt t="137777" x="1919288" y="4179888"/>
          <p14:tracePt t="137795" x="1938338" y="4187825"/>
          <p14:tracePt t="137814" x="1946275" y="4197350"/>
          <p14:tracePt t="137827" x="1955800" y="4197350"/>
          <p14:tracePt t="138181" x="1965325" y="4197350"/>
          <p14:tracePt t="138191" x="1982788" y="4197350"/>
          <p14:tracePt t="138200" x="2017713" y="4205288"/>
          <p14:tracePt t="138211" x="2062163" y="4205288"/>
          <p14:tracePt t="138227" x="2116138" y="4214813"/>
          <p14:tracePt t="138244" x="2214563" y="4214813"/>
          <p14:tracePt t="138261" x="2357438" y="4224338"/>
          <p14:tracePt t="138277" x="2428875" y="4232275"/>
          <p14:tracePt t="138294" x="2589213" y="4241800"/>
          <p14:tracePt t="138311" x="2697163" y="4251325"/>
          <p14:tracePt t="138327" x="2732088" y="4251325"/>
          <p14:tracePt t="138344" x="2776538" y="4259263"/>
          <p14:tracePt t="138361" x="2786063" y="4259263"/>
          <p14:tracePt t="138377" x="2795588" y="4259263"/>
          <p14:tracePt t="138394" x="2803525" y="4268788"/>
          <p14:tracePt t="139042" x="2813050" y="4268788"/>
          <p14:tracePt t="139053" x="2822575" y="4268788"/>
          <p14:tracePt t="139064" x="2840038" y="4259263"/>
          <p14:tracePt t="139077" x="2857500" y="4259263"/>
          <p14:tracePt t="139094" x="2911475" y="4241800"/>
          <p14:tracePt t="139111" x="2928938" y="4241800"/>
          <p14:tracePt t="139127" x="2982913" y="4232275"/>
          <p14:tracePt t="139144" x="3054350" y="4232275"/>
          <p14:tracePt t="139161" x="3125788" y="4232275"/>
          <p14:tracePt t="139177" x="3152775" y="4232275"/>
          <p14:tracePt t="139194" x="3197225" y="4232275"/>
          <p14:tracePt t="139211" x="3232150" y="4232275"/>
          <p14:tracePt t="139244" x="3241675" y="4232275"/>
          <p14:tracePt t="139261" x="3259138" y="4232275"/>
          <p14:tracePt t="139277" x="3259138" y="4241800"/>
          <p14:tracePt t="139294" x="3268663" y="4241800"/>
          <p14:tracePt t="139311" x="3276600" y="4241800"/>
          <p14:tracePt t="139359" x="3286125" y="4241800"/>
          <p14:tracePt t="140649" x="3295650" y="4241800"/>
          <p14:tracePt t="140659" x="3313113" y="4241800"/>
          <p14:tracePt t="140670" x="3357563" y="4241800"/>
          <p14:tracePt t="140678" x="3411538" y="4241800"/>
          <p14:tracePt t="140694" x="3473450" y="4241800"/>
          <p14:tracePt t="140711" x="3598863" y="4241800"/>
          <p14:tracePt t="140727" x="3660775" y="4241800"/>
          <p14:tracePt t="140744" x="3768725" y="4241800"/>
          <p14:tracePt t="140761" x="3848100" y="4241800"/>
          <p14:tracePt t="140777" x="3911600" y="4241800"/>
          <p14:tracePt t="140794" x="3929063" y="4251325"/>
          <p14:tracePt t="140811" x="3965575" y="4259263"/>
          <p14:tracePt t="140827" x="4010025" y="4268788"/>
          <p14:tracePt t="140844" x="4037013" y="4268788"/>
          <p14:tracePt t="140861" x="4108450" y="4268788"/>
          <p14:tracePt t="140877" x="4187825" y="4286250"/>
          <p14:tracePt t="140894" x="4224338" y="4286250"/>
          <p14:tracePt t="140911" x="4259263" y="4295775"/>
          <p14:tracePt t="140927" x="4295775" y="4303713"/>
          <p14:tracePt t="140960" x="4303713" y="4303713"/>
          <p14:tracePt t="140977" x="4313238" y="4303713"/>
          <p14:tracePt t="140996" x="4322763" y="4303713"/>
          <p14:tracePt t="141313" x="4340225" y="4303713"/>
          <p14:tracePt t="141323" x="4384675" y="4303713"/>
          <p14:tracePt t="141333" x="4438650" y="4295775"/>
          <p14:tracePt t="141344" x="4537075" y="4286250"/>
          <p14:tracePt t="141361" x="4643438" y="4276725"/>
          <p14:tracePt t="141377" x="5010150" y="4251325"/>
          <p14:tracePt t="141394" x="5554663" y="4232275"/>
          <p14:tracePt t="141411" x="6161088" y="4232275"/>
          <p14:tracePt t="141427" x="6402388" y="4232275"/>
          <p14:tracePt t="141444" x="6680200" y="4232275"/>
          <p14:tracePt t="141461" x="6796088" y="4232275"/>
          <p14:tracePt t="141477" x="6823075" y="4232275"/>
          <p14:tracePt t="141494" x="6858000" y="4232275"/>
          <p14:tracePt t="141511" x="6867525" y="4232275"/>
          <p14:tracePt t="141527" x="6875463" y="4232275"/>
          <p14:tracePt t="141799" x="6884988" y="4232275"/>
          <p14:tracePt t="141810" x="6902450" y="4232275"/>
          <p14:tracePt t="141819" x="6946900" y="4232275"/>
          <p14:tracePt t="141829" x="7027863" y="4232275"/>
          <p14:tracePt t="141844" x="7134225" y="4232275"/>
          <p14:tracePt t="141861" x="7394575" y="4232275"/>
          <p14:tracePt t="141877" x="7545388" y="4232275"/>
          <p14:tracePt t="141894" x="7786688" y="4232275"/>
          <p14:tracePt t="141911" x="7983538" y="4241800"/>
          <p14:tracePt t="141927" x="8081963" y="4241800"/>
          <p14:tracePt t="141944" x="8108950" y="4241800"/>
          <p14:tracePt t="141961" x="8134350" y="4241800"/>
          <p14:tracePt t="141977" x="8143875" y="4241800"/>
          <p14:tracePt t="141994" x="8153400" y="4251325"/>
          <p14:tracePt t="142010" x="8161338" y="4251325"/>
          <p14:tracePt t="142044" x="8170863" y="4251325"/>
          <p14:tracePt t="142061" x="8180388" y="4251325"/>
          <p14:tracePt t="142116" x="8188325" y="4251325"/>
          <p14:tracePt t="142394" x="8180388" y="4251325"/>
          <p14:tracePt t="142414" x="8170863" y="4251325"/>
          <p14:tracePt t="142433" x="8161338" y="4251325"/>
          <p14:tracePt t="142453" x="8153400" y="4251325"/>
          <p14:tracePt t="142483" x="8143875" y="4251325"/>
          <p14:tracePt t="142503" x="8134350" y="4251325"/>
          <p14:tracePt t="142542" x="8126413" y="4251325"/>
          <p14:tracePt t="142582" x="8116888" y="4251325"/>
          <p14:tracePt t="142622" x="8108950" y="4251325"/>
          <p14:tracePt t="142631" x="8099425" y="4251325"/>
          <p14:tracePt t="142652" x="8089900" y="4251325"/>
          <p14:tracePt t="142671" x="8081963" y="4251325"/>
          <p14:tracePt t="142691" x="8072438" y="4251325"/>
          <p14:tracePt t="142700" x="8062913" y="4251325"/>
          <p14:tracePt t="142721" x="8054975" y="4251325"/>
          <p14:tracePt t="142730" x="8045450" y="4251325"/>
          <p14:tracePt t="142744" x="8027988" y="4251325"/>
          <p14:tracePt t="142761" x="7991475" y="4251325"/>
          <p14:tracePt t="142777" x="7974013" y="4251325"/>
          <p14:tracePt t="142794" x="7894638" y="4251325"/>
          <p14:tracePt t="142811" x="7823200" y="4251325"/>
          <p14:tracePt t="142828" x="7786688" y="4251325"/>
          <p14:tracePt t="142844" x="7705725" y="4251325"/>
          <p14:tracePt t="142860" x="7616825" y="4251325"/>
          <p14:tracePt t="142877" x="7581900" y="4251325"/>
          <p14:tracePt t="142894" x="7510463" y="4251325"/>
          <p14:tracePt t="142911" x="7429500" y="4251325"/>
          <p14:tracePt t="142928" x="7340600" y="4251325"/>
          <p14:tracePt t="142944" x="7277100" y="4251325"/>
          <p14:tracePt t="142960" x="7143750" y="4251325"/>
          <p14:tracePt t="142977" x="7089775" y="4251325"/>
          <p14:tracePt t="142994" x="7010400" y="4241800"/>
          <p14:tracePt t="143010" x="6946900" y="4232275"/>
          <p14:tracePt t="143028" x="6911975" y="4232275"/>
          <p14:tracePt t="143060" x="6894513" y="4232275"/>
          <p14:tracePt t="143077" x="6884988" y="4232275"/>
          <p14:tracePt t="143872" x="6884988" y="4241800"/>
          <p14:tracePt t="143881" x="6902450" y="4251325"/>
          <p14:tracePt t="143894" x="6919913" y="4251325"/>
          <p14:tracePt t="143910" x="6956425" y="4268788"/>
          <p14:tracePt t="143927" x="6983413" y="4276725"/>
          <p14:tracePt t="143944" x="7018338" y="4286250"/>
          <p14:tracePt t="143960" x="7054850" y="4303713"/>
          <p14:tracePt t="143977" x="7081838" y="4303713"/>
          <p14:tracePt t="143994" x="7108825" y="4322763"/>
          <p14:tracePt t="144010" x="7134225" y="4330700"/>
          <p14:tracePt t="144044" x="7153275" y="4340225"/>
          <p14:tracePt t="144060" x="7161213" y="4340225"/>
          <p14:tracePt t="144077" x="7161213" y="4348163"/>
          <p14:tracePt t="144094" x="7170738" y="4348163"/>
          <p14:tracePt t="144130" x="7180263" y="4348163"/>
          <p14:tracePt t="144158" x="7188200" y="4348163"/>
          <p14:tracePt t="144416" x="7188200" y="4357688"/>
          <p14:tracePt t="144436" x="7188200" y="4367213"/>
          <p14:tracePt t="144466" x="7188200" y="4375150"/>
          <p14:tracePt t="144486" x="7188200" y="4384675"/>
          <p14:tracePt t="144505" x="7188200" y="4394200"/>
          <p14:tracePt t="144515" x="7197725" y="4402138"/>
          <p14:tracePt t="144527" x="7197725" y="4411663"/>
          <p14:tracePt t="144544" x="7205663" y="4446588"/>
          <p14:tracePt t="144560" x="7205663" y="4465638"/>
          <p14:tracePt t="144577" x="7205663" y="4491038"/>
          <p14:tracePt t="144594" x="7215188" y="4500563"/>
          <p14:tracePt t="144627" x="7215188" y="4518025"/>
          <p14:tracePt t="144644" x="7215188" y="4527550"/>
          <p14:tracePt t="144677" x="7205663" y="4537075"/>
          <p14:tracePt t="144694" x="7197725" y="4537075"/>
          <p14:tracePt t="144711" x="7188200" y="4537075"/>
          <p14:tracePt t="144727" x="7143750" y="4537075"/>
          <p14:tracePt t="144744" x="7054850" y="4537075"/>
          <p14:tracePt t="144760" x="6983413" y="4545013"/>
          <p14:tracePt t="144777" x="6777038" y="4554538"/>
          <p14:tracePt t="144794" x="6537325" y="4562475"/>
          <p14:tracePt t="144810" x="6402388" y="4562475"/>
          <p14:tracePt t="144827" x="6143625" y="4562475"/>
          <p14:tracePt t="144844" x="5884863" y="4562475"/>
          <p14:tracePt t="144861" x="5634038" y="4562475"/>
          <p14:tracePt t="144877" x="5473700" y="4562475"/>
          <p14:tracePt t="144894" x="4946650" y="4537075"/>
          <p14:tracePt t="144911" x="4633913" y="4518025"/>
          <p14:tracePt t="144927" x="3938588" y="4456113"/>
          <p14:tracePt t="144944" x="3384550" y="4411663"/>
          <p14:tracePt t="144961" x="3160713" y="4394200"/>
          <p14:tracePt t="144977" x="3089275" y="4384675"/>
          <p14:tracePt t="144994" x="3000375" y="4384675"/>
          <p14:tracePt t="145011" x="2973388" y="4384675"/>
          <p14:tracePt t="145027" x="2965450" y="4384675"/>
          <p14:tracePt t="145398" x="2955925" y="4384675"/>
          <p14:tracePt t="145408" x="2938463" y="4384675"/>
          <p14:tracePt t="145418" x="2911475" y="4384675"/>
          <p14:tracePt t="145427" x="2857500" y="4384675"/>
          <p14:tracePt t="145444" x="2786063" y="4384675"/>
          <p14:tracePt t="145460" x="2625725" y="4367213"/>
          <p14:tracePt t="145477" x="2446338" y="4348163"/>
          <p14:tracePt t="145494" x="2347913" y="4322763"/>
          <p14:tracePt t="145510" x="2143125" y="4286250"/>
          <p14:tracePt t="145527" x="1938338" y="4259263"/>
          <p14:tracePt t="145544" x="1866900" y="4251325"/>
          <p14:tracePt t="145560" x="1768475" y="4241800"/>
          <p14:tracePt t="145577" x="1724025" y="4232275"/>
          <p14:tracePt t="145594" x="1714500" y="4232275"/>
          <p14:tracePt t="145610" x="1697038" y="4232275"/>
          <p14:tracePt t="145627" x="1687513" y="4232275"/>
          <p14:tracePt t="145644" x="1679575" y="4241800"/>
          <p14:tracePt t="145661" x="1679575" y="4251325"/>
          <p14:tracePt t="145677" x="1670050" y="4268788"/>
          <p14:tracePt t="145710" x="1670050" y="4286250"/>
          <p14:tracePt t="145727" x="1670050" y="4303713"/>
          <p14:tracePt t="145744" x="1670050" y="4313238"/>
          <p14:tracePt t="145760" x="1670050" y="4322763"/>
          <p14:tracePt t="145777" x="1670050" y="4330700"/>
          <p14:tracePt t="145794" x="1687513" y="4348163"/>
          <p14:tracePt t="145810" x="1697038" y="4375150"/>
          <p14:tracePt t="145827" x="1741488" y="4429125"/>
          <p14:tracePt t="145844" x="1785938" y="4483100"/>
          <p14:tracePt t="145861" x="1803400" y="4500563"/>
          <p14:tracePt t="145877" x="1839913" y="4537075"/>
          <p14:tracePt t="145894" x="1866900" y="4554538"/>
          <p14:tracePt t="145910" x="1874838" y="4562475"/>
          <p14:tracePt t="145927" x="1919288" y="4572000"/>
          <p14:tracePt t="145944" x="1982788" y="4589463"/>
          <p14:tracePt t="145960" x="2036763" y="4598988"/>
          <p14:tracePt t="145977" x="2133600" y="4633913"/>
          <p14:tracePt t="145994" x="2241550" y="4660900"/>
          <p14:tracePt t="146010" x="2303463" y="4670425"/>
          <p14:tracePt t="146027" x="2446338" y="4705350"/>
          <p14:tracePt t="146044" x="2581275" y="4732338"/>
          <p14:tracePt t="146061" x="2643188" y="4741863"/>
          <p14:tracePt t="146077" x="2741613" y="4759325"/>
          <p14:tracePt t="146094" x="2822575" y="4768850"/>
          <p14:tracePt t="146111" x="2867025" y="4776788"/>
          <p14:tracePt t="146127" x="2884488" y="4786313"/>
          <p14:tracePt t="146144" x="2938463" y="4795838"/>
          <p14:tracePt t="146160" x="3009900" y="4795838"/>
          <p14:tracePt t="146177" x="3054350" y="4795838"/>
          <p14:tracePt t="146194" x="3152775" y="4795838"/>
          <p14:tracePt t="146210" x="3251200" y="4795838"/>
          <p14:tracePt t="146227" x="3286125" y="4795838"/>
          <p14:tracePt t="146244" x="3330575" y="4795838"/>
          <p14:tracePt t="146260" x="3367088" y="4795838"/>
          <p14:tracePt t="146277" x="3375025" y="4786313"/>
          <p14:tracePt t="146294" x="3384550" y="4786313"/>
          <p14:tracePt t="146310" x="3394075" y="4776788"/>
          <p14:tracePt t="146327" x="3402013" y="4776788"/>
          <p14:tracePt t="146344" x="3411538" y="4768850"/>
          <p14:tracePt t="146360" x="3419475" y="4759325"/>
          <p14:tracePt t="146377" x="3429000" y="4751388"/>
          <p14:tracePt t="146394" x="3429000" y="4741863"/>
          <p14:tracePt t="146410" x="3438525" y="4732338"/>
          <p14:tracePt t="146427" x="3438525" y="4724400"/>
          <p14:tracePt t="146444" x="3446463" y="4714875"/>
          <p14:tracePt t="146460" x="3455988" y="4705350"/>
          <p14:tracePt t="146494" x="3455988" y="4687888"/>
          <p14:tracePt t="146510" x="3465513" y="4670425"/>
          <p14:tracePt t="146527" x="3465513" y="4633913"/>
          <p14:tracePt t="146544" x="3465513" y="4598988"/>
          <p14:tracePt t="146560" x="3465513" y="4518025"/>
          <p14:tracePt t="146577" x="3465513" y="4438650"/>
          <p14:tracePt t="146594" x="3465513" y="4411663"/>
          <p14:tracePt t="146611" x="3455988" y="4367213"/>
          <p14:tracePt t="146628" x="3455988" y="4340225"/>
          <p14:tracePt t="146644" x="3455988" y="4330700"/>
          <p14:tracePt t="146660" x="3438525" y="4322763"/>
          <p14:tracePt t="146694" x="3429000" y="4313238"/>
          <p14:tracePt t="146710" x="3419475" y="4303713"/>
          <p14:tracePt t="146727" x="3411538" y="4303713"/>
          <p14:tracePt t="146744" x="3402013" y="4303713"/>
          <p14:tracePt t="146760" x="3394075" y="4295775"/>
          <p14:tracePt t="146777" x="3357563" y="4295775"/>
          <p14:tracePt t="146794" x="3340100" y="4295775"/>
          <p14:tracePt t="146810" x="3295650" y="4286250"/>
          <p14:tracePt t="146827" x="3232150" y="4276725"/>
          <p14:tracePt t="146844" x="3133725" y="4268788"/>
          <p14:tracePt t="146860" x="3081338" y="4259263"/>
          <p14:tracePt t="146877" x="2982913" y="4251325"/>
          <p14:tracePt t="146894" x="2938463" y="4251325"/>
          <p14:tracePt t="146910" x="2803525" y="4241800"/>
          <p14:tracePt t="146927" x="2660650" y="4232275"/>
          <p14:tracePt t="146944" x="2598738" y="4232275"/>
          <p14:tracePt t="146960" x="2482850" y="4224338"/>
          <p14:tracePt t="146977" x="2393950" y="4224338"/>
          <p14:tracePt t="146994" x="2347913" y="4214813"/>
          <p14:tracePt t="147010" x="2268538" y="4214813"/>
          <p14:tracePt t="147027" x="2170113" y="4214813"/>
          <p14:tracePt t="147044" x="2071688" y="4214813"/>
          <p14:tracePt t="147060" x="2036763" y="4214813"/>
          <p14:tracePt t="147077" x="1973263" y="4214813"/>
          <p14:tracePt t="147094" x="1928813" y="4224338"/>
          <p14:tracePt t="147110" x="1911350" y="4224338"/>
          <p14:tracePt t="147127" x="1893888" y="4232275"/>
          <p14:tracePt t="147144" x="1884363" y="4241800"/>
          <p14:tracePt t="147160" x="1884363" y="4251325"/>
          <p14:tracePt t="147177" x="1866900" y="4259263"/>
          <p14:tracePt t="147194" x="1866900" y="4268788"/>
          <p14:tracePt t="147210" x="1866900" y="4276725"/>
          <p14:tracePt t="147227" x="1866900" y="4286250"/>
          <p14:tracePt t="147244" x="1866900" y="4295775"/>
          <p14:tracePt t="147260" x="1866900" y="4303713"/>
          <p14:tracePt t="147277" x="1866900" y="4313238"/>
          <p14:tracePt t="147294" x="1866900" y="4322763"/>
          <p14:tracePt t="147327" x="1874838" y="4340225"/>
          <p14:tracePt t="147344" x="1884363" y="4348163"/>
          <p14:tracePt t="147361" x="1893888" y="4357688"/>
          <p14:tracePt t="147394" x="1911350" y="4375150"/>
          <p14:tracePt t="147410" x="1919288" y="4384675"/>
          <p14:tracePt t="147444" x="1928813" y="4394200"/>
          <p14:tracePt t="147460" x="1946275" y="4411663"/>
          <p14:tracePt t="147477" x="1965325" y="4411663"/>
          <p14:tracePt t="147494" x="1990725" y="4429125"/>
          <p14:tracePt t="147510" x="2036763" y="4438650"/>
          <p14:tracePt t="147527" x="2054225" y="4446588"/>
          <p14:tracePt t="147544" x="2108200" y="4456113"/>
          <p14:tracePt t="147560" x="2170113" y="4473575"/>
          <p14:tracePt t="147577" x="2214563" y="4483100"/>
          <p14:tracePt t="147594" x="2268538" y="4491038"/>
          <p14:tracePt t="147610" x="2312988" y="4500563"/>
          <p14:tracePt t="147627" x="2339975" y="4510088"/>
          <p14:tracePt t="147644" x="2384425" y="4518025"/>
          <p14:tracePt t="147660" x="2419350" y="4518025"/>
          <p14:tracePt t="147678" x="2455863" y="4527550"/>
          <p14:tracePt t="147694" x="2473325" y="4537075"/>
          <p14:tracePt t="147710" x="2517775" y="4545013"/>
          <p14:tracePt t="147727" x="2554288" y="4562475"/>
          <p14:tracePt t="147744" x="2571750" y="4562475"/>
          <p14:tracePt t="147760" x="2616200" y="4572000"/>
          <p14:tracePt t="147777" x="2643188" y="4572000"/>
          <p14:tracePt t="147794" x="2652713" y="4572000"/>
          <p14:tracePt t="147810" x="2660650" y="4572000"/>
          <p14:tracePt t="147827" x="2679700" y="4572000"/>
          <p14:tracePt t="147844" x="2705100" y="4572000"/>
          <p14:tracePt t="147860" x="2741613" y="4572000"/>
          <p14:tracePt t="147877" x="2776538" y="4572000"/>
          <p14:tracePt t="147894" x="2795588" y="4572000"/>
          <p14:tracePt t="147910" x="2857500" y="4572000"/>
          <p14:tracePt t="147927" x="2928938" y="4572000"/>
          <p14:tracePt t="147944" x="2973388" y="4572000"/>
          <p14:tracePt t="147960" x="3054350" y="4572000"/>
          <p14:tracePt t="147977" x="3125788" y="4572000"/>
          <p14:tracePt t="147994" x="3160713" y="4572000"/>
          <p14:tracePt t="148010" x="3214688" y="4572000"/>
          <p14:tracePt t="148027" x="3251200" y="4572000"/>
          <p14:tracePt t="148044" x="3268663" y="4572000"/>
          <p14:tracePt t="148077" x="3276600" y="4572000"/>
          <p14:tracePt t="148094" x="3295650" y="4572000"/>
          <p14:tracePt t="148127" x="3303588" y="4572000"/>
          <p14:tracePt t="148145" x="3303588" y="4562475"/>
          <p14:tracePt t="148160" x="3303588" y="4554538"/>
          <p14:tracePt t="148177" x="3313113" y="4545013"/>
          <p14:tracePt t="148194" x="3313113" y="4537075"/>
          <p14:tracePt t="148210" x="3322638" y="4537075"/>
          <p14:tracePt t="148227" x="3330575" y="4518025"/>
          <p14:tracePt t="148244" x="3330575" y="4510088"/>
          <p14:tracePt t="148277" x="3330575" y="4500563"/>
          <p14:tracePt t="148294" x="3330575" y="4483100"/>
          <p14:tracePt t="148327" x="3330575" y="4473575"/>
          <p14:tracePt t="148344" x="3330575" y="4465638"/>
          <p14:tracePt t="148360" x="3330575" y="4456113"/>
          <p14:tracePt t="148377" x="3330575" y="4446588"/>
          <p14:tracePt t="148394" x="3330575" y="4438650"/>
          <p14:tracePt t="148410" x="3330575" y="4429125"/>
          <p14:tracePt t="148432" x="3322638" y="4419600"/>
          <p14:tracePt t="148452" x="3322638" y="4411663"/>
          <p14:tracePt t="148472" x="3313113" y="4402138"/>
          <p14:tracePt t="148502" x="3303588" y="4402138"/>
          <p14:tracePt t="148511" x="3303588" y="4394200"/>
          <p14:tracePt t="148531" x="3295650" y="4394200"/>
          <p14:tracePt t="148541" x="3286125" y="4384675"/>
          <p14:tracePt t="148561" x="3276600" y="4375150"/>
          <p14:tracePt t="148571" x="3276600" y="4367213"/>
          <p14:tracePt t="148580" x="3268663" y="4367213"/>
          <p14:tracePt t="148593" x="3259138" y="4357688"/>
          <p14:tracePt t="148610" x="3224213" y="4348163"/>
          <p14:tracePt t="148627" x="3205163" y="4340225"/>
          <p14:tracePt t="148644" x="3170238" y="4330700"/>
          <p14:tracePt t="148660" x="3133725" y="4313238"/>
          <p14:tracePt t="148677" x="3116263" y="4303713"/>
          <p14:tracePt t="148693" x="3089275" y="4303713"/>
          <p14:tracePt t="148710" x="3071813" y="4295775"/>
          <p14:tracePt t="148743" x="3062288" y="4295775"/>
          <p14:tracePt t="148760" x="3054350" y="4295775"/>
          <p14:tracePt t="148777" x="3044825" y="4295775"/>
          <p14:tracePt t="148794" x="3027363" y="4295775"/>
          <p14:tracePt t="148810" x="3000375" y="4295775"/>
          <p14:tracePt t="148827" x="2982913" y="4295775"/>
          <p14:tracePt t="148844" x="2919413" y="4286250"/>
          <p14:tracePt t="148860" x="2840038" y="4276725"/>
          <p14:tracePt t="148877" x="2803525" y="4276725"/>
          <p14:tracePt t="148894" x="2705100" y="4259263"/>
          <p14:tracePt t="148910" x="2598738" y="4251325"/>
          <p14:tracePt t="148927" x="2554288" y="4251325"/>
          <p14:tracePt t="148944" x="2482850" y="4241800"/>
          <p14:tracePt t="148960" x="2438400" y="4241800"/>
          <p14:tracePt t="148977" x="2419350" y="4241800"/>
          <p14:tracePt t="148994" x="2384425" y="4241800"/>
          <p14:tracePt t="149010" x="2347913" y="4241800"/>
          <p14:tracePt t="149027" x="2295525" y="4241800"/>
          <p14:tracePt t="149044" x="2259013" y="4241800"/>
          <p14:tracePt t="149060" x="2205038" y="4241800"/>
          <p14:tracePt t="149077" x="2170113" y="4241800"/>
          <p14:tracePt t="149094" x="2160588" y="4241800"/>
          <p14:tracePt t="149110" x="2143125" y="4241800"/>
          <p14:tracePt t="149127" x="2108200" y="4241800"/>
          <p14:tracePt t="149144" x="2089150" y="4241800"/>
          <p14:tracePt t="149160" x="2054225" y="4241800"/>
          <p14:tracePt t="149177" x="2036763" y="4251325"/>
          <p14:tracePt t="149194" x="2027238" y="4251325"/>
          <p14:tracePt t="149210" x="2017713" y="4259263"/>
          <p14:tracePt t="149227" x="2009775" y="4268788"/>
          <p14:tracePt t="149244" x="2009775" y="4276725"/>
          <p14:tracePt t="149260" x="2009775" y="4286250"/>
          <p14:tracePt t="149277" x="2009775" y="4295775"/>
          <p14:tracePt t="149294" x="2009775" y="4303713"/>
          <p14:tracePt t="149310" x="2009775" y="4313238"/>
          <p14:tracePt t="149327" x="2009775" y="4322763"/>
          <p14:tracePt t="149346" x="2009775" y="4330700"/>
          <p14:tracePt t="149360" x="2009775" y="4340225"/>
          <p14:tracePt t="149377" x="2009775" y="4348163"/>
          <p14:tracePt t="149395" x="2009775" y="4357688"/>
          <p14:tracePt t="149415" x="2009775" y="4367213"/>
          <p14:tracePt t="149427" x="2009775" y="4375150"/>
          <p14:tracePt t="149445" x="2009775" y="4384675"/>
          <p14:tracePt t="149464" x="2009775" y="4394200"/>
          <p14:tracePt t="149485" x="2009775" y="4402138"/>
          <p14:tracePt t="149494" x="2009775" y="4411663"/>
          <p14:tracePt t="149514" x="2009775" y="4419600"/>
          <p14:tracePt t="149535" x="2009775" y="4429125"/>
          <p14:tracePt t="149584" x="2017713" y="4438650"/>
          <p14:tracePt t="149603" x="2027238" y="4438650"/>
          <p14:tracePt t="149614" x="2027238" y="4446588"/>
          <p14:tracePt t="149624" x="2044700" y="4456113"/>
          <p14:tracePt t="149633" x="2062163" y="4473575"/>
          <p14:tracePt t="149644" x="2081213" y="4491038"/>
          <p14:tracePt t="149660" x="2116138" y="4527550"/>
          <p14:tracePt t="149677" x="2179638" y="4589463"/>
          <p14:tracePt t="149694" x="2251075" y="4660900"/>
          <p14:tracePt t="149710" x="2286000" y="4679950"/>
          <p14:tracePt t="149727" x="2366963" y="4732338"/>
          <p14:tracePt t="149744" x="2465388" y="4776788"/>
          <p14:tracePt t="149760" x="2509838" y="4786313"/>
          <p14:tracePt t="149777" x="2616200" y="4803775"/>
          <p14:tracePt t="149794" x="2714625" y="4822825"/>
          <p14:tracePt t="149810" x="2759075" y="4822825"/>
          <p14:tracePt t="149813" x="2813050" y="4830763"/>
          <p14:tracePt t="149827" x="2857500" y="4830763"/>
          <p14:tracePt t="149844" x="2955925" y="4830763"/>
          <p14:tracePt t="149860" x="3009900" y="4830763"/>
          <p14:tracePt t="149877" x="3098800" y="4830763"/>
          <p14:tracePt t="149894" x="3197225" y="4830763"/>
          <p14:tracePt t="149910" x="3259138" y="4830763"/>
          <p14:tracePt t="149927" x="3286125" y="4830763"/>
          <p14:tracePt t="149943" x="3330575" y="4830763"/>
          <p14:tracePt t="149960" x="3367088" y="4830763"/>
          <p14:tracePt t="149977" x="3384550" y="4830763"/>
          <p14:tracePt t="149993" x="3429000" y="4822825"/>
          <p14:tracePt t="150010" x="3482975" y="4803775"/>
          <p14:tracePt t="150027" x="3509963" y="4803775"/>
          <p14:tracePt t="150044" x="3571875" y="4776788"/>
          <p14:tracePt t="150060" x="3625850" y="4768850"/>
          <p14:tracePt t="150077" x="3643313" y="4759325"/>
          <p14:tracePt t="150093" x="3679825" y="4741863"/>
          <p14:tracePt t="150110" x="3714750" y="4732338"/>
          <p14:tracePt t="150127" x="3724275" y="4724400"/>
          <p14:tracePt t="150143" x="3741738" y="4714875"/>
          <p14:tracePt t="150160" x="3751263" y="4705350"/>
          <p14:tracePt t="150177" x="3759200" y="4697413"/>
          <p14:tracePt t="150194" x="3759200" y="4687888"/>
          <p14:tracePt t="150210" x="3768725" y="4679950"/>
          <p14:tracePt t="150243" x="3776663" y="4660900"/>
          <p14:tracePt t="150260" x="3776663" y="4652963"/>
          <p14:tracePt t="150293" x="3776663" y="4643438"/>
          <p14:tracePt t="150310" x="3776663" y="4625975"/>
          <p14:tracePt t="150343" x="3776663" y="4616450"/>
          <p14:tracePt t="150360" x="3776663" y="4608513"/>
          <p14:tracePt t="150378" x="3776663" y="4598988"/>
          <p14:tracePt t="150393" x="3776663" y="4589463"/>
          <p14:tracePt t="150427" x="3776663" y="4581525"/>
          <p14:tracePt t="150438" x="3768725" y="4581525"/>
          <p14:tracePt t="150468" x="3759200" y="4572000"/>
          <p14:tracePt t="150487" x="3751263" y="4572000"/>
          <p14:tracePt t="150497" x="3741738" y="4562475"/>
          <p14:tracePt t="150507" x="3741738" y="4554538"/>
          <p14:tracePt t="150517" x="3732213" y="4554538"/>
          <p14:tracePt t="150527" x="3714750" y="4545013"/>
          <p14:tracePt t="150543" x="3705225" y="4537075"/>
          <p14:tracePt t="150560" x="3670300" y="4527550"/>
          <p14:tracePt t="150577" x="3633788" y="4518025"/>
          <p14:tracePt t="150593" x="3616325" y="4510088"/>
          <p14:tracePt t="150610" x="3571875" y="4491038"/>
          <p14:tracePt t="150627" x="3544888" y="4483100"/>
          <p14:tracePt t="150644" x="3527425" y="4473575"/>
          <p14:tracePt t="150660" x="3509963" y="4465638"/>
          <p14:tracePt t="150677" x="3500438" y="4456113"/>
          <p14:tracePt t="150710" x="3473450" y="4446588"/>
          <p14:tracePt t="150727" x="3438525" y="4438650"/>
          <p14:tracePt t="150744" x="3394075" y="4429125"/>
          <p14:tracePt t="150760" x="3375025" y="4429125"/>
          <p14:tracePt t="150777" x="3340100" y="4429125"/>
          <p14:tracePt t="150794" x="3313113" y="4429125"/>
          <p14:tracePt t="150810" x="3295650" y="4429125"/>
          <p14:tracePt t="150827" x="3259138" y="4429125"/>
          <p14:tracePt t="150843" x="3214688" y="4429125"/>
          <p14:tracePt t="150860" x="3187700" y="4429125"/>
          <p14:tracePt t="150877" x="3125788" y="4429125"/>
          <p14:tracePt t="150893" x="3062288" y="4429125"/>
          <p14:tracePt t="150910" x="3027363" y="4429125"/>
          <p14:tracePt t="150927" x="2946400" y="4419600"/>
          <p14:tracePt t="150944" x="2847975" y="4411663"/>
          <p14:tracePt t="150960" x="2803525" y="4402138"/>
          <p14:tracePt t="150977" x="2705100" y="4384675"/>
          <p14:tracePt t="150993" x="2598738" y="4367213"/>
          <p14:tracePt t="151010" x="2554288" y="4367213"/>
          <p14:tracePt t="151027" x="2455863" y="4348163"/>
          <p14:tracePt t="151043" x="2374900" y="4330700"/>
          <p14:tracePt t="151060" x="2339975" y="4330700"/>
          <p14:tracePt t="151077" x="2286000" y="4322763"/>
          <p14:tracePt t="151093" x="2241550" y="4313238"/>
          <p14:tracePt t="151110" x="2224088" y="4313238"/>
          <p14:tracePt t="151127" x="2187575" y="4313238"/>
          <p14:tracePt t="151144" x="2152650" y="4313238"/>
          <p14:tracePt t="151160" x="2125663" y="4313238"/>
          <p14:tracePt t="151177" x="2089150" y="4313238"/>
          <p14:tracePt t="151194" x="2071688" y="4313238"/>
          <p14:tracePt t="151210" x="2062163" y="4313238"/>
          <p14:tracePt t="151227" x="2054225" y="4313238"/>
          <p14:tracePt t="151243" x="2044700" y="4313238"/>
          <p14:tracePt t="151260" x="2036763" y="4313238"/>
          <p14:tracePt t="151277" x="2027238" y="4313238"/>
          <p14:tracePt t="151360" x="2027238" y="4322763"/>
          <p14:tracePt t="151440" x="2027238" y="4330700"/>
          <p14:tracePt t="152273" x="2027238" y="4340225"/>
          <p14:tracePt t="152283" x="2027238" y="4357688"/>
          <p14:tracePt t="152295" x="2027238" y="4375150"/>
          <p14:tracePt t="152310" x="2027238" y="4394200"/>
          <p14:tracePt t="152327" x="2027238" y="4429125"/>
          <p14:tracePt t="152343" x="2017713" y="4473575"/>
          <p14:tracePt t="152360" x="2017713" y="4491038"/>
          <p14:tracePt t="152377" x="2009775" y="4527550"/>
          <p14:tracePt t="152394" x="2000250" y="4554538"/>
          <p14:tracePt t="152427" x="1990725" y="4572000"/>
          <p14:tracePt t="152443" x="1990725" y="4581525"/>
          <p14:tracePt t="152477" x="1990725" y="4589463"/>
          <p14:tracePt t="152493" x="1982788" y="4598988"/>
          <p14:tracePt t="152510" x="1973263" y="4625975"/>
          <p14:tracePt t="152527" x="1973263" y="4643438"/>
          <p14:tracePt t="152543" x="1965325" y="4687888"/>
          <p14:tracePt t="152560" x="1955800" y="4724400"/>
          <p14:tracePt t="152577" x="1946275" y="4741863"/>
          <p14:tracePt t="152593" x="1946275" y="4776788"/>
          <p14:tracePt t="152610" x="1928813" y="4795838"/>
          <p14:tracePt t="152627" x="1928813" y="4803775"/>
          <p14:tracePt t="152644" x="1919288" y="4813300"/>
          <p14:tracePt t="152660" x="1919288" y="4822825"/>
          <p14:tracePt t="153157" x="1919288" y="4813300"/>
          <p14:tracePt t="153206" x="1928813" y="4813300"/>
          <p14:tracePt t="153247" x="1928813" y="4803775"/>
          <p14:tracePt t="153255" x="1938338" y="4803775"/>
          <p14:tracePt t="153266" x="1946275" y="4803775"/>
          <p14:tracePt t="153285" x="1955800" y="4803775"/>
          <p14:tracePt t="153296" x="1965325" y="4803775"/>
          <p14:tracePt t="153310" x="1982788" y="4803775"/>
          <p14:tracePt t="153327" x="2017713" y="4803775"/>
          <p14:tracePt t="153343" x="2036763" y="4803775"/>
          <p14:tracePt t="153360" x="2116138" y="4803775"/>
          <p14:tracePt t="153377" x="2205038" y="4803775"/>
          <p14:tracePt t="153394" x="2259013" y="4803775"/>
          <p14:tracePt t="153410" x="2366963" y="4803775"/>
          <p14:tracePt t="153427" x="2465388" y="4803775"/>
          <p14:tracePt t="153444" x="2562225" y="4795838"/>
          <p14:tracePt t="153460" x="2608263" y="4795838"/>
          <p14:tracePt t="153477" x="2705100" y="4795838"/>
          <p14:tracePt t="153494" x="2803525" y="4795838"/>
          <p14:tracePt t="153510" x="2847975" y="4795838"/>
          <p14:tracePt t="153527" x="2938463" y="4795838"/>
          <p14:tracePt t="153544" x="2982913" y="4795838"/>
          <p14:tracePt t="153560" x="2990850" y="4795838"/>
          <p14:tracePt t="153577" x="3009900" y="4795838"/>
          <p14:tracePt t="153873" x="3017838" y="4795838"/>
          <p14:tracePt t="153882" x="3036888" y="4795838"/>
          <p14:tracePt t="153893" x="3081338" y="4803775"/>
          <p14:tracePt t="153910" x="3152775" y="4813300"/>
          <p14:tracePt t="153927" x="3357563" y="4830763"/>
          <p14:tracePt t="153943" x="3544888" y="4848225"/>
          <p14:tracePt t="153960" x="3741738" y="4867275"/>
          <p14:tracePt t="153977" x="3830638" y="4875213"/>
          <p14:tracePt t="153993" x="3990975" y="4894263"/>
          <p14:tracePt t="154010" x="4125913" y="4894263"/>
          <p14:tracePt t="154027" x="4170363" y="4902200"/>
          <p14:tracePt t="154043" x="4259263" y="4902200"/>
          <p14:tracePt t="154060" x="4322763" y="4902200"/>
          <p14:tracePt t="154077" x="4340225" y="4902200"/>
          <p14:tracePt t="154093" x="4375150" y="4902200"/>
          <p14:tracePt t="154110" x="4384675" y="4902200"/>
          <p14:tracePt t="154127" x="4394200" y="4902200"/>
          <p14:tracePt t="154143" x="4402138" y="4902200"/>
          <p14:tracePt t="154160" x="4411663" y="4911725"/>
          <p14:tracePt t="154458" x="4429125" y="4911725"/>
          <p14:tracePt t="154467" x="4465638" y="4911725"/>
          <p14:tracePt t="154477" x="4510088" y="4902200"/>
          <p14:tracePt t="154493" x="4572000" y="4902200"/>
          <p14:tracePt t="154510" x="4714875" y="4894263"/>
          <p14:tracePt t="154527" x="4867275" y="4894263"/>
          <p14:tracePt t="154543" x="4956175" y="4894263"/>
          <p14:tracePt t="154560" x="5153025" y="4894263"/>
          <p14:tracePt t="154577" x="5367338" y="4894263"/>
          <p14:tracePt t="154593" x="5473700" y="4894263"/>
          <p14:tracePt t="154610" x="5653088" y="4894263"/>
          <p14:tracePt t="154627" x="5786438" y="4894263"/>
          <p14:tracePt t="154644" x="5830888" y="4894263"/>
          <p14:tracePt t="154660" x="5919788" y="4894263"/>
          <p14:tracePt t="154677" x="5973763" y="4894263"/>
          <p14:tracePt t="154693" x="5991225" y="4894263"/>
          <p14:tracePt t="154710" x="6027738" y="4894263"/>
          <p14:tracePt t="154727" x="6037263" y="4894263"/>
          <p14:tracePt t="154760" x="6045200" y="4894263"/>
          <p14:tracePt t="154777" x="6062663" y="4894263"/>
          <p14:tracePt t="154794" x="6072188" y="4894263"/>
          <p14:tracePt t="154827" x="6081713" y="4894263"/>
          <p14:tracePt t="154844" x="6099175" y="4894263"/>
          <p14:tracePt t="154884" x="6108700" y="4894263"/>
          <p14:tracePt t="155083" x="6116638" y="4894263"/>
          <p14:tracePt t="155103" x="6126163" y="4894263"/>
          <p14:tracePt t="155112" x="6134100" y="4894263"/>
          <p14:tracePt t="155132" x="6143625" y="4894263"/>
          <p14:tracePt t="155152" x="6153150" y="4894263"/>
          <p14:tracePt t="155173" x="6161088" y="4894263"/>
          <p14:tracePt t="155182" x="6170613" y="4894263"/>
          <p14:tracePt t="155212" x="6180138" y="4894263"/>
          <p14:tracePt t="155291" x="6188075" y="4894263"/>
          <p14:tracePt t="155887" x="6180138" y="4894263"/>
          <p14:tracePt t="155906" x="6170613" y="4894263"/>
          <p14:tracePt t="155917" x="6161088" y="4894263"/>
          <p14:tracePt t="155936" x="6153150" y="4894263"/>
          <p14:tracePt t="155956" x="6143625" y="4894263"/>
          <p14:tracePt t="155976" x="6134100" y="4894263"/>
          <p14:tracePt t="155986" x="6126163" y="4894263"/>
          <p14:tracePt t="156006" x="6116638" y="4894263"/>
          <p14:tracePt t="156025" x="6108700" y="4894263"/>
          <p14:tracePt t="156056" x="6099175" y="4894263"/>
          <p14:tracePt t="156075" x="6089650" y="4894263"/>
          <p14:tracePt t="156274" x="6081713" y="4894263"/>
          <p14:tracePt t="156284" x="6081713" y="4902200"/>
          <p14:tracePt t="156304" x="6072188" y="4911725"/>
          <p14:tracePt t="156314" x="6062663" y="4911725"/>
          <p14:tracePt t="156327" x="6045200" y="4911725"/>
          <p14:tracePt t="156343" x="5929313" y="4946650"/>
          <p14:tracePt t="156360" x="5830888" y="4983163"/>
          <p14:tracePt t="156377" x="5581650" y="5054600"/>
          <p14:tracePt t="156393" x="5295900" y="5133975"/>
          <p14:tracePt t="156410" x="5170488" y="5160963"/>
          <p14:tracePt t="156427" x="4983163" y="5187950"/>
          <p14:tracePt t="156443" x="4768850" y="5205413"/>
          <p14:tracePt t="156460" x="4660900" y="5214938"/>
          <p14:tracePt t="156477" x="4446588" y="5241925"/>
          <p14:tracePt t="156493" x="4214813" y="5259388"/>
          <p14:tracePt t="156510" x="4089400" y="5268913"/>
          <p14:tracePt t="156527" x="3768725" y="5313363"/>
          <p14:tracePt t="156543" x="3465513" y="5367338"/>
          <p14:tracePt t="156560" x="3259138" y="5419725"/>
          <p14:tracePt t="156577" x="3187700" y="5438775"/>
          <p14:tracePt t="156593" x="3098800" y="5465763"/>
          <p14:tracePt t="156610" x="3054350" y="5473700"/>
          <p14:tracePt t="156627" x="3054350" y="5483225"/>
          <p14:tracePt t="156643" x="3044825" y="5483225"/>
          <p14:tracePt t="156661" x="3027363" y="5491163"/>
          <p14:tracePt t="156720" x="3017838" y="5491163"/>
          <p14:tracePt t="156760" x="3009900" y="5491163"/>
          <p14:tracePt t="156789" x="3000375" y="5491163"/>
          <p14:tracePt t="156800" x="2990850" y="5483225"/>
          <p14:tracePt t="156819" x="2982913" y="5473700"/>
          <p14:tracePt t="156830" x="2955925" y="5456238"/>
          <p14:tracePt t="156843" x="2938463" y="5438775"/>
          <p14:tracePt t="156860" x="2894013" y="5394325"/>
          <p14:tracePt t="156877" x="2874963" y="5375275"/>
          <p14:tracePt t="156893" x="2840038" y="5340350"/>
          <p14:tracePt t="156910" x="2822575" y="5295900"/>
          <p14:tracePt t="156927" x="2813050" y="5276850"/>
          <p14:tracePt t="156943" x="2803525" y="5241925"/>
          <p14:tracePt t="156960" x="2795588" y="5224463"/>
          <p14:tracePt t="156993" x="2795588" y="5214938"/>
          <p14:tracePt t="157010" x="2795588" y="5205413"/>
          <p14:tracePt t="157027" x="2795588" y="5197475"/>
          <p14:tracePt t="157043" x="2786063" y="5187950"/>
          <p14:tracePt t="157060" x="2786063" y="5180013"/>
          <p14:tracePt t="157077" x="2776538" y="5170488"/>
          <p14:tracePt t="157093" x="2768600" y="5160963"/>
          <p14:tracePt t="157110" x="2759075" y="5153025"/>
          <p14:tracePt t="157126" x="2751138" y="5143500"/>
          <p14:tracePt t="157143" x="2751138" y="5133975"/>
          <p14:tracePt t="157160" x="2732088" y="5126038"/>
          <p14:tracePt t="157177" x="2724150" y="5116513"/>
          <p14:tracePt t="157193" x="2724150" y="5108575"/>
          <p14:tracePt t="157210" x="2724150" y="5099050"/>
          <p14:tracePt t="157226" x="2714625" y="5099050"/>
          <p14:tracePt t="157260" x="2714625" y="5089525"/>
          <p14:tracePt t="157424" x="2714625" y="5081588"/>
          <p14:tracePt t="157434" x="2714625" y="5072063"/>
          <p14:tracePt t="157454" x="2714625" y="5062538"/>
          <p14:tracePt t="157473" x="2714625" y="5054600"/>
          <p14:tracePt t="157493" x="2714625" y="5045075"/>
          <p14:tracePt t="157503" x="2714625" y="5037138"/>
          <p14:tracePt t="158368" x="2724150" y="5037138"/>
          <p14:tracePt t="158378" x="2741613" y="5045075"/>
          <p14:tracePt t="158385" x="2759075" y="5045075"/>
          <p14:tracePt t="158396" x="2776538" y="5054600"/>
          <p14:tracePt t="158410" x="2776538" y="5062538"/>
          <p14:tracePt t="158427" x="2786063" y="5062538"/>
          <p14:tracePt t="158443" x="2795588" y="5062538"/>
          <p14:tracePt t="158460" x="2803525" y="5072063"/>
          <p14:tracePt t="158476" x="2813050" y="5072063"/>
          <p14:tracePt t="158525" x="2822575" y="5072063"/>
          <p14:tracePt t="158683" x="2822575" y="5081588"/>
          <p14:tracePt t="158704" x="2830513" y="5081588"/>
          <p14:tracePt t="158713" x="2830513" y="5089525"/>
          <p14:tracePt t="159806" x="2830513" y="5081588"/>
          <p14:tracePt t="159825" x="2830513" y="5072063"/>
          <p14:tracePt t="159845" x="2830513" y="5062538"/>
          <p14:tracePt t="159855" x="2830513" y="5054600"/>
          <p14:tracePt t="159865" x="2830513" y="5045075"/>
          <p14:tracePt t="159876" x="2830513" y="5037138"/>
          <p14:tracePt t="159895" x="2830513" y="5027613"/>
          <p14:tracePt t="159910" x="2830513" y="5018088"/>
          <p14:tracePt t="159927" x="2830513" y="5010150"/>
          <p14:tracePt t="159944" x="2830513" y="5000625"/>
          <p14:tracePt t="159974" x="2830513" y="4991100"/>
          <p14:tracePt t="160093" x="2830513" y="5000625"/>
          <p14:tracePt t="160113" x="2840038" y="5010150"/>
          <p14:tracePt t="160133" x="2840038" y="5018088"/>
          <p14:tracePt t="160142" x="2847975" y="5027613"/>
          <p14:tracePt t="160162" x="2847975" y="5037138"/>
          <p14:tracePt t="160183" x="2857500" y="5045075"/>
          <p14:tracePt t="160202" x="2857500" y="5054600"/>
          <p14:tracePt t="160212" x="2857500" y="5062538"/>
          <p14:tracePt t="160231" x="2857500" y="5072063"/>
          <p14:tracePt t="160252" x="2857500" y="5081588"/>
          <p14:tracePt t="160272" x="2857500" y="5089525"/>
          <p14:tracePt t="160292" x="2857500" y="5099050"/>
          <p14:tracePt t="160302" x="2857500" y="5108575"/>
          <p14:tracePt t="160322" x="2857500" y="5116513"/>
          <p14:tracePt t="160342" x="2847975" y="5126038"/>
          <p14:tracePt t="160361" x="2840038" y="5126038"/>
          <p14:tracePt t="160371" x="2830513" y="5133975"/>
          <p14:tracePt t="160391" x="2822575" y="5133975"/>
          <p14:tracePt t="160401" x="2813050" y="5133975"/>
          <p14:tracePt t="160411" x="2795588" y="5133975"/>
          <p14:tracePt t="160427" x="2776538" y="5133975"/>
          <p14:tracePt t="160443" x="2741613" y="5133975"/>
          <p14:tracePt t="160460" x="2724150" y="5133975"/>
          <p14:tracePt t="160476" x="2705100" y="5133975"/>
          <p14:tracePt t="160493" x="2670175" y="5133975"/>
          <p14:tracePt t="160510" x="2633663" y="5116513"/>
          <p14:tracePt t="160526" x="2616200" y="5108575"/>
          <p14:tracePt t="160543" x="2589213" y="5099050"/>
          <p14:tracePt t="160560" x="2544763" y="5089525"/>
          <p14:tracePt t="160577" x="2527300" y="5081588"/>
          <p14:tracePt t="160593" x="2490788" y="5062538"/>
          <p14:tracePt t="160610" x="2419350" y="5037138"/>
          <p14:tracePt t="160627" x="2393950" y="5027613"/>
          <p14:tracePt t="160643" x="2357438" y="5010150"/>
          <p14:tracePt t="160660" x="2330450" y="5000625"/>
          <p14:tracePt t="160677" x="2322513" y="4991100"/>
          <p14:tracePt t="160693" x="2312988" y="4983163"/>
          <p14:tracePt t="160710" x="2312988" y="4973638"/>
          <p14:tracePt t="160727" x="2312988" y="4965700"/>
          <p14:tracePt t="160743" x="2312988" y="4956175"/>
          <p14:tracePt t="160760" x="2312988" y="4946650"/>
          <p14:tracePt t="160777" x="2312988" y="4938713"/>
          <p14:tracePt t="160828" x="2322513" y="4938713"/>
          <p14:tracePt t="160848" x="2330450" y="4938713"/>
          <p14:tracePt t="160857" x="2339975" y="4938713"/>
          <p14:tracePt t="160877" x="2347913" y="4938713"/>
          <p14:tracePt t="160897" x="2357438" y="4938713"/>
          <p14:tracePt t="160917" x="2374900" y="4938713"/>
          <p14:tracePt t="160926" x="2384425" y="4938713"/>
          <p14:tracePt t="160937" x="2393950" y="4938713"/>
          <p14:tracePt t="160946" x="2411413" y="4938713"/>
          <p14:tracePt t="160960" x="2428875" y="4938713"/>
          <p14:tracePt t="160976" x="2473325" y="4938713"/>
          <p14:tracePt t="160993" x="2490788" y="4938713"/>
          <p14:tracePt t="161010" x="2536825" y="4938713"/>
          <p14:tracePt t="161026" x="2571750" y="4946650"/>
          <p14:tracePt t="161043" x="2598738" y="4956175"/>
          <p14:tracePt t="161060" x="2633663" y="4965700"/>
          <p14:tracePt t="161076" x="2670175" y="4983163"/>
          <p14:tracePt t="161093" x="2697163" y="4991100"/>
          <p14:tracePt t="161110" x="2732088" y="5010150"/>
          <p14:tracePt t="161126" x="2768600" y="5037138"/>
          <p14:tracePt t="161143" x="2786063" y="5045075"/>
          <p14:tracePt t="161159" x="2803525" y="5054600"/>
          <p14:tracePt t="161177" x="2813050" y="5062538"/>
          <p14:tracePt t="161194" x="2822575" y="5072063"/>
          <p14:tracePt t="161210" x="2830513" y="5081588"/>
          <p14:tracePt t="161226" x="2830513" y="5089525"/>
          <p14:tracePt t="161243" x="2840038" y="5099050"/>
          <p14:tracePt t="161260" x="2840038" y="5108575"/>
          <p14:tracePt t="161276" x="2847975" y="5116513"/>
          <p14:tracePt t="161293" x="2847975" y="5126038"/>
          <p14:tracePt t="161310" x="2847975" y="5133975"/>
          <p14:tracePt t="161312" x="2857500" y="5133975"/>
          <p14:tracePt t="161327" x="2857500" y="5143500"/>
          <p14:tracePt t="161344" x="2857500" y="5153025"/>
          <p14:tracePt t="161360" x="2857500" y="5160963"/>
          <p14:tracePt t="161376" x="2857500" y="5170488"/>
          <p14:tracePt t="161393" x="2847975" y="5180013"/>
          <p14:tracePt t="161412" x="2840038" y="5180013"/>
          <p14:tracePt t="161427" x="2840038" y="5187950"/>
          <p14:tracePt t="161443" x="2822575" y="5187950"/>
          <p14:tracePt t="161460" x="2803525" y="5187950"/>
          <p14:tracePt t="161476" x="2768600" y="5187950"/>
          <p14:tracePt t="161493" x="2732088" y="5187950"/>
          <p14:tracePt t="161510" x="2697163" y="5187950"/>
          <p14:tracePt t="161526" x="2679700" y="5187950"/>
          <p14:tracePt t="161543" x="2643188" y="5187950"/>
          <p14:tracePt t="161560" x="2625725" y="5187950"/>
          <p14:tracePt t="161593" x="2616200" y="5187950"/>
          <p14:tracePt t="161610" x="2598738" y="5187950"/>
          <p14:tracePt t="161643" x="2589213" y="5180013"/>
          <p14:tracePt t="161660" x="2581275" y="5170488"/>
          <p14:tracePt t="161677" x="2571750" y="5170488"/>
          <p14:tracePt t="161693" x="2562225" y="5153025"/>
          <p14:tracePt t="161710" x="2554288" y="5143500"/>
          <p14:tracePt t="161726" x="2544763" y="5143500"/>
          <p14:tracePt t="161743" x="2536825" y="5133975"/>
          <p14:tracePt t="161760" x="2527300" y="5116513"/>
          <p14:tracePt t="161793" x="2517775" y="5108575"/>
          <p14:tracePt t="161810" x="2517775" y="5099050"/>
          <p14:tracePt t="161826" x="2517775" y="5089525"/>
          <p14:tracePt t="161843" x="2517775" y="5081588"/>
          <p14:tracePt t="161860" x="2517775" y="5072063"/>
          <p14:tracePt t="161878" x="2517775" y="5062538"/>
          <p14:tracePt t="161937" x="2527300" y="5062538"/>
          <p14:tracePt t="161967" x="2536825" y="5062538"/>
          <p14:tracePt t="161987" x="2544763" y="5062538"/>
          <p14:tracePt t="161997" x="2554288" y="5062538"/>
          <p14:tracePt t="162007" x="2571750" y="5054600"/>
          <p14:tracePt t="162017" x="2589213" y="5054600"/>
          <p14:tracePt t="162027" x="2616200" y="5054600"/>
          <p14:tracePt t="162043" x="2643188" y="5054600"/>
          <p14:tracePt t="162060" x="2724150" y="5045075"/>
          <p14:tracePt t="162076" x="2795588" y="5037138"/>
          <p14:tracePt t="162093" x="2822575" y="5037138"/>
          <p14:tracePt t="162110" x="2874963" y="5027613"/>
          <p14:tracePt t="162127" x="2919413" y="5027613"/>
          <p14:tracePt t="162143" x="2938463" y="5027613"/>
          <p14:tracePt t="162160" x="2982913" y="5027613"/>
          <p14:tracePt t="162177" x="2990850" y="5027613"/>
          <p14:tracePt t="162210" x="3009900" y="5027613"/>
          <p14:tracePt t="162226" x="3017838" y="5027613"/>
          <p14:tracePt t="162260" x="3027363" y="5037138"/>
          <p14:tracePt t="162276" x="3036888" y="5045075"/>
          <p14:tracePt t="162335" x="3036888" y="5054600"/>
          <p14:tracePt t="162354" x="3044825" y="5054600"/>
          <p14:tracePt t="162771" x="3054350" y="5054600"/>
          <p14:tracePt t="162781" x="3089275" y="5072063"/>
          <p14:tracePt t="162793" x="3143250" y="5099050"/>
          <p14:tracePt t="162810" x="3286125" y="5153025"/>
          <p14:tracePt t="162826" x="3367088" y="5170488"/>
          <p14:tracePt t="162843" x="3500438" y="5205413"/>
          <p14:tracePt t="162860" x="3608388" y="5224463"/>
          <p14:tracePt t="162876" x="3660775" y="5232400"/>
          <p14:tracePt t="162893" x="3724275" y="5251450"/>
          <p14:tracePt t="162909" x="3751263" y="5259388"/>
          <p14:tracePt t="162926" x="3759200" y="5259388"/>
          <p14:tracePt t="162943" x="3776663" y="5268913"/>
          <p14:tracePt t="162960" x="3786188" y="5268913"/>
          <p14:tracePt t="162976" x="3786188" y="5276850"/>
          <p14:tracePt t="162993" x="3795713" y="5276850"/>
          <p14:tracePt t="163048" x="3795713" y="5286375"/>
          <p14:tracePt t="163078" x="3795713" y="5295900"/>
          <p14:tracePt t="163128" x="3795713" y="5303838"/>
          <p14:tracePt t="163157" x="3795713" y="5313363"/>
          <p14:tracePt t="163178" x="3803650" y="5322888"/>
          <p14:tracePt t="163187" x="3803650" y="5330825"/>
          <p14:tracePt t="163197" x="3813175" y="5330825"/>
          <p14:tracePt t="163210" x="3813175" y="5340350"/>
          <p14:tracePt t="163227" x="3813175" y="5348288"/>
          <p14:tracePt t="163243" x="3822700" y="5348288"/>
          <p14:tracePt t="163260" x="3822700" y="5367338"/>
          <p14:tracePt t="163277" x="3830638" y="5367338"/>
          <p14:tracePt t="163293" x="3830638" y="5375275"/>
          <p14:tracePt t="163327" x="3840163" y="5375275"/>
          <p14:tracePt t="163376" x="3848100" y="5375275"/>
          <p14:tracePt t="163515" x="3840163" y="5375275"/>
          <p14:tracePt t="163534" x="3830638" y="5375275"/>
          <p14:tracePt t="163545" x="3813175" y="5375275"/>
          <p14:tracePt t="163554" x="3795713" y="5375275"/>
          <p14:tracePt t="163564" x="3768725" y="5375275"/>
          <p14:tracePt t="163576" x="3732213" y="5367338"/>
          <p14:tracePt t="163593" x="3679825" y="5367338"/>
          <p14:tracePt t="163610" x="3544888" y="5348288"/>
          <p14:tracePt t="163626" x="3340100" y="5330825"/>
          <p14:tracePt t="163643" x="3108325" y="5322888"/>
          <p14:tracePt t="163660" x="2990850" y="5303838"/>
          <p14:tracePt t="163676" x="2759075" y="5295900"/>
          <p14:tracePt t="163693" x="2562225" y="5295900"/>
          <p14:tracePt t="163710" x="2490788" y="5295900"/>
          <p14:tracePt t="163726" x="2357438" y="5295900"/>
          <p14:tracePt t="163743" x="2286000" y="5295900"/>
          <p14:tracePt t="163760" x="2259013" y="5295900"/>
          <p14:tracePt t="163776" x="2224088" y="5295900"/>
          <p14:tracePt t="163793" x="2214563" y="5295900"/>
          <p14:tracePt t="163826" x="2205038" y="5295900"/>
          <p14:tracePt t="164000" x="2205038" y="5303838"/>
          <p14:tracePt t="164011" x="2214563" y="5303838"/>
          <p14:tracePt t="164030" x="2224088" y="5303838"/>
          <p14:tracePt t="164040" x="2232025" y="5313363"/>
          <p14:tracePt t="164060" x="2241550" y="5313363"/>
          <p14:tracePt t="164070" x="2268538" y="5322888"/>
          <p14:tracePt t="164080" x="2286000" y="5322888"/>
          <p14:tracePt t="164093" x="2312988" y="5330825"/>
          <p14:tracePt t="164110" x="2411413" y="5348288"/>
          <p14:tracePt t="164126" x="2482850" y="5357813"/>
          <p14:tracePt t="164143" x="2643188" y="5384800"/>
          <p14:tracePt t="164160" x="2768600" y="5402263"/>
          <p14:tracePt t="164177" x="2813050" y="5411788"/>
          <p14:tracePt t="164193" x="2911475" y="5429250"/>
          <p14:tracePt t="164210" x="3017838" y="5438775"/>
          <p14:tracePt t="164226" x="3062288" y="5438775"/>
          <p14:tracePt t="164243" x="3160713" y="5446713"/>
          <p14:tracePt t="164260" x="3251200" y="5446713"/>
          <p14:tracePt t="164276" x="3286125" y="5446713"/>
          <p14:tracePt t="164293" x="3348038" y="5446713"/>
          <p14:tracePt t="164310" x="3384550" y="5456238"/>
          <p14:tracePt t="164326" x="3402013" y="5456238"/>
          <p14:tracePt t="164343" x="3446463" y="5465763"/>
          <p14:tracePt t="164360" x="3473450" y="5465763"/>
          <p14:tracePt t="164376" x="3482975" y="5465763"/>
          <p14:tracePt t="164393" x="3490913" y="5465763"/>
          <p14:tracePt t="164410" x="3509963" y="5465763"/>
          <p14:tracePt t="164427" x="3554413" y="5465763"/>
          <p14:tracePt t="164443" x="3581400" y="5465763"/>
          <p14:tracePt t="164460" x="3652838" y="5465763"/>
          <p14:tracePt t="164476" x="3714750" y="5465763"/>
          <p14:tracePt t="164493" x="3741738" y="5465763"/>
          <p14:tracePt t="164510" x="3776663" y="5465763"/>
          <p14:tracePt t="164527" x="3803650" y="5465763"/>
          <p14:tracePt t="164543" x="3813175" y="5465763"/>
          <p14:tracePt t="164560" x="3822700" y="5465763"/>
          <p14:tracePt t="164576" x="3830638" y="5465763"/>
          <p14:tracePt t="164593" x="3840163" y="5465763"/>
          <p14:tracePt t="164610" x="3848100" y="5465763"/>
          <p14:tracePt t="164635" x="3857625" y="5465763"/>
          <p14:tracePt t="164666" x="3867150" y="5465763"/>
          <p14:tracePt t="164774" x="3857625" y="5465763"/>
          <p14:tracePt t="164795" x="3848100" y="5465763"/>
          <p14:tracePt t="164805" x="3830638" y="5465763"/>
          <p14:tracePt t="164815" x="3813175" y="5465763"/>
          <p14:tracePt t="164826" x="3795713" y="5465763"/>
          <p14:tracePt t="164843" x="3759200" y="5465763"/>
          <p14:tracePt t="164859" x="3732213" y="5465763"/>
          <p14:tracePt t="164876" x="3687763" y="5465763"/>
          <p14:tracePt t="164893" x="3625850" y="5456238"/>
          <p14:tracePt t="164909" x="3581400" y="5456238"/>
          <p14:tracePt t="164926" x="3473450" y="5456238"/>
          <p14:tracePt t="164944" x="3340100" y="5456238"/>
          <p14:tracePt t="164960" x="3259138" y="5456238"/>
          <p14:tracePt t="164976" x="3098800" y="5456238"/>
          <p14:tracePt t="164993" x="2965450" y="5456238"/>
          <p14:tracePt t="165010" x="2911475" y="5456238"/>
          <p14:tracePt t="165026" x="2813050" y="5446713"/>
          <p14:tracePt t="165043" x="2714625" y="5438775"/>
          <p14:tracePt t="165060" x="2670175" y="5438775"/>
          <p14:tracePt t="165076" x="2562225" y="5419725"/>
          <p14:tracePt t="165093" x="2490788" y="5411788"/>
          <p14:tracePt t="165109" x="2473325" y="5411788"/>
          <p14:tracePt t="165126" x="2438400" y="5411788"/>
          <p14:tracePt t="165143" x="2401888" y="5411788"/>
          <p14:tracePt t="165160" x="2393950" y="5411788"/>
          <p14:tracePt t="165176" x="2384425" y="5411788"/>
          <p14:tracePt t="165193" x="2374900" y="5411788"/>
          <p14:tracePt t="165210" x="2357438" y="5411788"/>
          <p14:tracePt t="165243" x="2347913" y="5411788"/>
          <p14:tracePt t="165260" x="2339975" y="5411788"/>
          <p14:tracePt t="165276" x="2330450" y="5411788"/>
          <p14:tracePt t="165293" x="2322513" y="5411788"/>
          <p14:tracePt t="165310" x="2312988" y="5411788"/>
          <p14:tracePt t="165326" x="2303463" y="5411788"/>
          <p14:tracePt t="165509" x="2312988" y="5411788"/>
          <p14:tracePt t="165529" x="2322513" y="5411788"/>
          <p14:tracePt t="165539" x="2330450" y="5411788"/>
          <p14:tracePt t="165569" x="2339975" y="5411788"/>
          <p14:tracePt t="165598" x="2347913" y="5411788"/>
          <p14:tracePt t="165618" x="2357438" y="5411788"/>
          <p14:tracePt t="165628" x="2366963" y="5411788"/>
          <p14:tracePt t="165647" x="2374900" y="5411788"/>
          <p14:tracePt t="165658" x="2401888" y="5411788"/>
          <p14:tracePt t="165668" x="2438400" y="5411788"/>
          <p14:tracePt t="165677" x="2482850" y="5411788"/>
          <p14:tracePt t="165693" x="2536825" y="5419725"/>
          <p14:tracePt t="165710" x="2643188" y="5419725"/>
          <p14:tracePt t="165726" x="2759075" y="5419725"/>
          <p14:tracePt t="165743" x="2822575" y="5429250"/>
          <p14:tracePt t="165759" x="2965450" y="5429250"/>
          <p14:tracePt t="165776" x="3098800" y="5429250"/>
          <p14:tracePt t="165793" x="3143250" y="5429250"/>
          <p14:tracePt t="165810" x="3224213" y="5429250"/>
          <p14:tracePt t="165826" x="3286125" y="5429250"/>
          <p14:tracePt t="165843" x="3313113" y="5429250"/>
          <p14:tracePt t="165859" x="3357563" y="5438775"/>
          <p14:tracePt t="165876" x="3394075" y="5438775"/>
          <p14:tracePt t="165893" x="3411538" y="5438775"/>
          <p14:tracePt t="165909" x="3455988" y="5446713"/>
          <p14:tracePt t="165926" x="3473450" y="5446713"/>
          <p14:tracePt t="165943" x="3482975" y="5446713"/>
          <p14:tracePt t="165976" x="3490913" y="5446713"/>
          <p14:tracePt t="165993" x="3509963" y="5446713"/>
          <p14:tracePt t="166009" x="3527425" y="5446713"/>
          <p14:tracePt t="166026" x="3571875" y="5446713"/>
          <p14:tracePt t="166043" x="3608388" y="5446713"/>
          <p14:tracePt t="166060" x="3625850" y="5446713"/>
          <p14:tracePt t="166076" x="3660775" y="5446713"/>
          <p14:tracePt t="166093" x="3697288" y="5446713"/>
          <p14:tracePt t="166110" x="3724275" y="5446713"/>
          <p14:tracePt t="166126" x="3759200" y="5446713"/>
          <p14:tracePt t="166143" x="3795713" y="5446713"/>
          <p14:tracePt t="166159" x="3803650" y="5446713"/>
          <p14:tracePt t="166176" x="3822700" y="5446713"/>
          <p14:tracePt t="166193" x="3830638" y="5446713"/>
          <p14:tracePt t="166226" x="3840163" y="5446713"/>
          <p14:tracePt t="166243" x="3857625" y="5446713"/>
          <p14:tracePt t="166276" x="3867150" y="5446713"/>
          <p14:tracePt t="166293" x="3894138" y="5446713"/>
          <p14:tracePt t="166310" x="3911600" y="5446713"/>
          <p14:tracePt t="166312" x="3929063" y="5446713"/>
          <p14:tracePt t="166326" x="3946525" y="5446713"/>
          <p14:tracePt t="166343" x="3983038" y="5446713"/>
          <p14:tracePt t="166360" x="4010025" y="5446713"/>
          <p14:tracePt t="166376" x="4017963" y="5446713"/>
          <p14:tracePt t="166393" x="4037013" y="5446713"/>
          <p14:tracePt t="166426" x="4044950" y="5446713"/>
          <p14:tracePt t="166443" x="4054475" y="5446713"/>
          <p14:tracePt t="166461" x="4062413" y="5446713"/>
          <p14:tracePt t="166480" x="4071938" y="5446713"/>
          <p14:tracePt t="166530" x="4081463" y="5446713"/>
          <p14:tracePt t="166698" x="4071938" y="5446713"/>
          <p14:tracePt t="166708" x="4062413" y="5446713"/>
          <p14:tracePt t="166729" x="4054475" y="5446713"/>
          <p14:tracePt t="166748" x="4044950" y="5446713"/>
          <p14:tracePt t="166767" x="4037013" y="5446713"/>
          <p14:tracePt t="166778" x="4027488" y="5446713"/>
          <p14:tracePt t="166797" x="4017963" y="5446713"/>
          <p14:tracePt t="166808" x="4010025" y="5446713"/>
          <p14:tracePt t="166818" x="4000500" y="5446713"/>
          <p14:tracePt t="166828" x="3983038" y="5446713"/>
          <p14:tracePt t="166843" x="3965575" y="5446713"/>
          <p14:tracePt t="166860" x="3902075" y="5446713"/>
          <p14:tracePt t="166876" x="3857625" y="5446713"/>
          <p14:tracePt t="166893" x="3776663" y="5446713"/>
          <p14:tracePt t="166909" x="3679825" y="5446713"/>
          <p14:tracePt t="166927" x="3589338" y="5446713"/>
          <p14:tracePt t="166943" x="3554413" y="5446713"/>
          <p14:tracePt t="166959" x="3509963" y="5446713"/>
          <p14:tracePt t="166976" x="3473450" y="5446713"/>
          <p14:tracePt t="166993" x="3465513" y="5446713"/>
          <p14:tracePt t="167009" x="3429000" y="5446713"/>
          <p14:tracePt t="167026" x="3394075" y="5446713"/>
          <p14:tracePt t="167043" x="3375025" y="5446713"/>
          <p14:tracePt t="167059" x="3313113" y="5446713"/>
          <p14:tracePt t="167077" x="3214688" y="5446713"/>
          <p14:tracePt t="167093" x="3143250" y="5446713"/>
          <p14:tracePt t="167109" x="3000375" y="5446713"/>
          <p14:tracePt t="167126" x="2884488" y="5446713"/>
          <p14:tracePt t="167143" x="2830513" y="5446713"/>
          <p14:tracePt t="167159" x="2759075" y="5446713"/>
          <p14:tracePt t="167176" x="2705100" y="5446713"/>
          <p14:tracePt t="167193" x="2679700" y="5446713"/>
          <p14:tracePt t="167226" x="2660650" y="5446713"/>
          <p14:tracePt t="167259" x="2652713" y="5446713"/>
          <p14:tracePt t="167413" x="2643188" y="5446713"/>
          <p14:tracePt t="167443" x="2633663" y="5446713"/>
          <p14:tracePt t="167452" x="2625725" y="5446713"/>
          <p14:tracePt t="167462" x="2616200" y="5446713"/>
          <p14:tracePt t="167476" x="2598738" y="5446713"/>
          <p14:tracePt t="167493" x="2554288" y="5456238"/>
          <p14:tracePt t="167509" x="2527300" y="5456238"/>
          <p14:tracePt t="167526" x="2490788" y="5456238"/>
          <p14:tracePt t="167543" x="2455863" y="5456238"/>
          <p14:tracePt t="167559" x="2446338" y="5456238"/>
          <p14:tracePt t="167576" x="2428875" y="5456238"/>
          <p14:tracePt t="167593" x="2419350" y="5456238"/>
          <p14:tracePt t="167609" x="2411413" y="5456238"/>
          <p14:tracePt t="167643" x="2401888" y="5456238"/>
          <p14:tracePt t="167670" x="2393950" y="5456238"/>
          <p14:tracePt t="167681" x="2384425" y="5456238"/>
          <p14:tracePt t="167710" x="2374900" y="5456238"/>
          <p14:tracePt t="168027" x="2384425" y="5465763"/>
          <p14:tracePt t="170032" x="2384425" y="5473700"/>
          <p14:tracePt t="170041" x="2384425" y="5483225"/>
          <p14:tracePt t="170051" x="2384425" y="5500688"/>
          <p14:tracePt t="170061" x="2384425" y="5518150"/>
          <p14:tracePt t="170076" x="2384425" y="5527675"/>
          <p14:tracePt t="170093" x="2384425" y="5545138"/>
          <p14:tracePt t="170110" x="2384425" y="5554663"/>
          <p14:tracePt t="170143" x="2384425" y="5572125"/>
          <p14:tracePt t="170159" x="2384425" y="5581650"/>
          <p14:tracePt t="170193" x="2384425" y="5589588"/>
          <p14:tracePt t="170209" x="2384425" y="5608638"/>
          <p14:tracePt t="170243" x="2384425" y="5616575"/>
          <p14:tracePt t="170259" x="2384425" y="5626100"/>
          <p14:tracePt t="170276" x="2384425" y="5634038"/>
          <p14:tracePt t="170293" x="2384425" y="5643563"/>
          <p14:tracePt t="170309" x="2384425" y="5653088"/>
          <p14:tracePt t="170326" x="2384425" y="5661025"/>
          <p14:tracePt t="170359" x="2384425" y="5670550"/>
          <p14:tracePt t="170437" x="2384425" y="5680075"/>
          <p14:tracePt t="170458" x="2384425" y="5688013"/>
          <p14:tracePt t="170507" x="2384425" y="5697538"/>
          <p14:tracePt t="170547" x="2384425" y="5705475"/>
          <p14:tracePt t="170587" x="2384425" y="5715000"/>
          <p14:tracePt t="170606" x="2384425" y="5724525"/>
          <p14:tracePt t="170655" x="2384425" y="5732463"/>
          <p14:tracePt t="170695" x="2384425" y="5741988"/>
          <p14:tracePt t="170725" x="2384425" y="5751513"/>
          <p14:tracePt t="170735" x="2384425" y="5759450"/>
          <p14:tracePt t="170775" x="2384425" y="5768975"/>
          <p14:tracePt t="170824" x="2384425" y="5776913"/>
          <p14:tracePt t="171450" x="2393950" y="5776913"/>
          <p14:tracePt t="171459" x="2419350" y="5776913"/>
          <p14:tracePt t="171469" x="2465388" y="5776913"/>
          <p14:tracePt t="171479" x="2536825" y="5776913"/>
          <p14:tracePt t="171492" x="2608263" y="5776913"/>
          <p14:tracePt t="171509" x="2759075" y="5768975"/>
          <p14:tracePt t="171526" x="2813050" y="5768975"/>
          <p14:tracePt t="171543" x="2901950" y="5768975"/>
          <p14:tracePt t="171559" x="2946400" y="5768975"/>
          <p14:tracePt t="171576" x="2965450" y="5768975"/>
          <p14:tracePt t="171593" x="3000375" y="5768975"/>
          <p14:tracePt t="171609" x="3009900" y="5768975"/>
          <p14:tracePt t="171626" x="3017838" y="5768975"/>
          <p14:tracePt t="171659" x="3027363" y="5768975"/>
          <p14:tracePt t="171676" x="3044825" y="5768975"/>
          <p14:tracePt t="171709" x="3054350" y="5768975"/>
          <p14:tracePt t="171726" x="3062288" y="5768975"/>
          <p14:tracePt t="171743" x="3071813" y="5768975"/>
          <p14:tracePt t="171759" x="3081338" y="5768975"/>
          <p14:tracePt t="171776" x="3108325" y="5768975"/>
          <p14:tracePt t="171793" x="3125788" y="5768975"/>
          <p14:tracePt t="171809" x="3197225" y="5768975"/>
          <p14:tracePt t="171826" x="3276600" y="5768975"/>
          <p14:tracePt t="171843" x="3322638" y="5768975"/>
          <p14:tracePt t="171859" x="3394075" y="5768975"/>
          <p14:tracePt t="171876" x="3446463" y="5768975"/>
          <p14:tracePt t="171893" x="3465513" y="5768975"/>
          <p14:tracePt t="171909" x="3490913" y="5768975"/>
          <p14:tracePt t="171926" x="3509963" y="5768975"/>
          <p14:tracePt t="171959" x="3517900" y="5768975"/>
          <p14:tracePt t="172262" x="3527425" y="5768975"/>
          <p14:tracePt t="172272" x="3544888" y="5768975"/>
          <p14:tracePt t="172282" x="3581400" y="5768975"/>
          <p14:tracePt t="172293" x="3643313" y="5759450"/>
          <p14:tracePt t="172309" x="3714750" y="5751513"/>
          <p14:tracePt t="172326" x="3894138" y="5732463"/>
          <p14:tracePt t="172343" x="4071938" y="5715000"/>
          <p14:tracePt t="172359" x="4160838" y="5715000"/>
          <p14:tracePt t="172376" x="4322763" y="5697538"/>
          <p14:tracePt t="172393" x="4456113" y="5697538"/>
          <p14:tracePt t="172409" x="4518025" y="5697538"/>
          <p14:tracePt t="172426" x="4616450" y="5697538"/>
          <p14:tracePt t="172443" x="4714875" y="5697538"/>
          <p14:tracePt t="172459" x="4759325" y="5697538"/>
          <p14:tracePt t="172476" x="4857750" y="5697538"/>
          <p14:tracePt t="172492" x="4938713" y="5705475"/>
          <p14:tracePt t="172510" x="4991100" y="5715000"/>
          <p14:tracePt t="172526" x="5010150" y="5715000"/>
          <p14:tracePt t="172542" x="5054600" y="5724525"/>
          <p14:tracePt t="172560" x="5099050" y="5732463"/>
          <p14:tracePt t="172576" x="5108575" y="5732463"/>
          <p14:tracePt t="172593" x="5116513" y="5732463"/>
          <p14:tracePt t="172609" x="5126038" y="5741988"/>
          <p14:tracePt t="172626" x="5133975" y="5741988"/>
          <p14:tracePt t="172643" x="5143500" y="5741988"/>
          <p14:tracePt t="172659" x="5153025" y="5741988"/>
          <p14:tracePt t="172692" x="5170488" y="5741988"/>
          <p14:tracePt t="172709" x="5180013" y="5741988"/>
          <p14:tracePt t="172742" x="5187950" y="5741988"/>
          <p14:tracePt t="172759" x="5205413" y="5741988"/>
          <p14:tracePt t="172792" x="5214938" y="5741988"/>
          <p14:tracePt t="172809" x="5224463" y="5741988"/>
          <p14:tracePt t="172828" x="5232400" y="5741988"/>
          <p14:tracePt t="172857" x="5241925" y="5741988"/>
          <p14:tracePt t="172886" x="5241925" y="5751513"/>
          <p14:tracePt t="173106" x="5251450" y="5759450"/>
          <p14:tracePt t="173127" x="5259388" y="5768975"/>
          <p14:tracePt t="173145" x="5268913" y="5768975"/>
          <p14:tracePt t="173155" x="5276850" y="5768975"/>
          <p14:tracePt t="173164" x="5276850" y="5776913"/>
          <p14:tracePt t="173176" x="5286375" y="5776913"/>
          <p14:tracePt t="173204" x="5295900" y="5776913"/>
          <p14:tracePt t="173244" x="5303838" y="5776913"/>
          <p14:tracePt t="173264" x="5313363" y="5776913"/>
          <p14:tracePt t="173323" x="5322888" y="5776913"/>
          <p14:tracePt t="188872" x="4670425" y="5643563"/>
          <p14:tracePt t="188883" x="4313238" y="5562600"/>
          <p14:tracePt t="188893" x="4197350" y="5527675"/>
          <p14:tracePt t="188909" x="4108450" y="5500688"/>
          <p14:tracePt t="188925" x="3956050" y="5446713"/>
          <p14:tracePt t="188942" x="3803650" y="5367338"/>
          <p14:tracePt t="188959" x="3751263" y="5330825"/>
          <p14:tracePt t="188975" x="3643313" y="5259388"/>
          <p14:tracePt t="188992" x="3536950" y="5187950"/>
          <p14:tracePt t="189009" x="3482975" y="5153025"/>
          <p14:tracePt t="189025" x="3402013" y="5108575"/>
          <p14:tracePt t="189042" x="3313113" y="5054600"/>
          <p14:tracePt t="189058" x="3276600" y="5027613"/>
          <p14:tracePt t="189075" x="3179763" y="4983163"/>
          <p14:tracePt t="189092" x="3089275" y="4956175"/>
          <p14:tracePt t="189109" x="3044825" y="4938713"/>
          <p14:tracePt t="189125" x="3000375" y="4919663"/>
          <p14:tracePt t="189142" x="2990850" y="4919663"/>
          <p14:tracePt t="189159" x="2982913" y="4919663"/>
          <p14:tracePt t="189269" x="2982913" y="4929188"/>
          <p14:tracePt t="189309" x="2982913" y="4938713"/>
          <p14:tracePt t="189349" x="2982913" y="4946650"/>
          <p14:tracePt t="189369" x="2982913" y="4956175"/>
          <p14:tracePt t="189379" x="2982913" y="4965700"/>
          <p14:tracePt t="189399" x="2982913" y="4973638"/>
          <p14:tracePt t="189418" x="2982913" y="4983163"/>
          <p14:tracePt t="189428" x="2973388" y="4983163"/>
          <p14:tracePt t="189438" x="2973388" y="4991100"/>
          <p14:tracePt t="189447" x="2973388" y="5000625"/>
          <p14:tracePt t="189468" x="2973388" y="5010150"/>
          <p14:tracePt t="189488" x="2965450" y="5018088"/>
          <p14:tracePt t="189508" x="2965450" y="5027613"/>
          <p14:tracePt t="189517" x="2955925" y="5037138"/>
          <p14:tracePt t="189527" x="2946400" y="5054600"/>
          <p14:tracePt t="189542" x="2938463" y="5081588"/>
          <p14:tracePt t="189559" x="2894013" y="5126038"/>
          <p14:tracePt t="189575" x="2847975" y="5160963"/>
          <p14:tracePt t="189592" x="2768600" y="5214938"/>
          <p14:tracePt t="189609" x="2687638" y="5251450"/>
          <p14:tracePt t="189625" x="2643188" y="5251450"/>
          <p14:tracePt t="189642" x="2581275" y="5259388"/>
          <p14:tracePt t="189658" x="2536825" y="5259388"/>
          <p14:tracePt t="189675" x="2517775" y="5259388"/>
          <p14:tracePt t="189692" x="2473325" y="5251450"/>
          <p14:tracePt t="189708" x="2438400" y="5241925"/>
          <p14:tracePt t="189725" x="2393950" y="5214938"/>
          <p14:tracePt t="189742" x="2374900" y="5197475"/>
          <p14:tracePt t="189758" x="2347913" y="5170488"/>
          <p14:tracePt t="189775" x="2330450" y="5143500"/>
          <p14:tracePt t="189792" x="2322513" y="5126038"/>
          <p14:tracePt t="189808" x="2312988" y="5089525"/>
          <p14:tracePt t="189825" x="2312988" y="5054600"/>
          <p14:tracePt t="189842" x="2312988" y="5027613"/>
          <p14:tracePt t="189858" x="2312988" y="4991100"/>
          <p14:tracePt t="189875" x="2312988" y="4956175"/>
          <p14:tracePt t="189892" x="2312988" y="4938713"/>
          <p14:tracePt t="189909" x="2357438" y="4884738"/>
          <p14:tracePt t="189925" x="2411413" y="4840288"/>
          <p14:tracePt t="189942" x="2446338" y="4813300"/>
          <p14:tracePt t="189959" x="2482850" y="4803775"/>
          <p14:tracePt t="189975" x="2517775" y="4795838"/>
          <p14:tracePt t="189992" x="2536825" y="4795838"/>
          <p14:tracePt t="190008" x="2581275" y="4795838"/>
          <p14:tracePt t="190025" x="2616200" y="4803775"/>
          <p14:tracePt t="190042" x="2660650" y="4830763"/>
          <p14:tracePt t="190058" x="2679700" y="4857750"/>
          <p14:tracePt t="190075" x="2724150" y="4902200"/>
          <p14:tracePt t="190092" x="2759075" y="4956175"/>
          <p14:tracePt t="190108" x="2768600" y="4973638"/>
          <p14:tracePt t="190125" x="2786063" y="5018088"/>
          <p14:tracePt t="190142" x="2795588" y="5054600"/>
          <p14:tracePt t="190158" x="2803525" y="5072063"/>
          <p14:tracePt t="190175" x="2813050" y="5099050"/>
          <p14:tracePt t="190192" x="2822575" y="5116513"/>
          <p14:tracePt t="190208" x="2822575" y="5126038"/>
          <p14:tracePt t="190225" x="2822575" y="5133975"/>
          <p14:tracePt t="190242" x="2822575" y="5143500"/>
          <p14:tracePt t="190275" x="2822575" y="5160963"/>
          <p14:tracePt t="190292" x="2813050" y="5170488"/>
          <p14:tracePt t="190309" x="2803525" y="5170488"/>
          <p14:tracePt t="190325" x="2751138" y="5187950"/>
          <p14:tracePt t="190342" x="2679700" y="5205413"/>
          <p14:tracePt t="190358" x="2633663" y="5205413"/>
          <p14:tracePt t="190375" x="2562225" y="5205413"/>
          <p14:tracePt t="190392" x="2517775" y="5205413"/>
          <p14:tracePt t="190408" x="2500313" y="5197475"/>
          <p14:tracePt t="190425" x="2490788" y="5187950"/>
          <p14:tracePt t="190442" x="2482850" y="5180013"/>
          <p14:tracePt t="190459" x="2465388" y="5153025"/>
          <p14:tracePt t="190475" x="2465388" y="5133975"/>
          <p14:tracePt t="190492" x="2446338" y="5099050"/>
          <p14:tracePt t="190508" x="2438400" y="5054600"/>
          <p14:tracePt t="190525" x="2428875" y="5045075"/>
          <p14:tracePt t="190542" x="2419350" y="5018088"/>
          <p14:tracePt t="190558" x="2411413" y="5010150"/>
          <p14:tracePt t="190575" x="2411413" y="5000625"/>
          <p14:tracePt t="190592" x="2411413" y="4991100"/>
          <p14:tracePt t="190608" x="2411413" y="4983163"/>
          <p14:tracePt t="190642" x="2411413" y="4973638"/>
          <p14:tracePt t="190659" x="2411413" y="4965700"/>
          <p14:tracePt t="190678" x="2419350" y="4965700"/>
          <p14:tracePt t="190692" x="2438400" y="4956175"/>
          <p14:tracePt t="190709" x="2544763" y="4938713"/>
          <p14:tracePt t="190725" x="2625725" y="4938713"/>
          <p14:tracePt t="190742" x="2803525" y="4929188"/>
          <p14:tracePt t="190758" x="2973388" y="4929188"/>
          <p14:tracePt t="190775" x="3044825" y="4929188"/>
          <p14:tracePt t="190792" x="3160713" y="4938713"/>
          <p14:tracePt t="190809" x="3224213" y="4956175"/>
          <p14:tracePt t="190825" x="3241675" y="4956175"/>
          <p14:tracePt t="190827" x="3259138" y="4965700"/>
          <p14:tracePt t="190842" x="3286125" y="4973638"/>
          <p14:tracePt t="190858" x="3313113" y="5000625"/>
          <p14:tracePt t="190875" x="3340100" y="5037138"/>
          <p14:tracePt t="190892" x="3340100" y="5054600"/>
          <p14:tracePt t="190908" x="3357563" y="5116513"/>
          <p14:tracePt t="190925" x="3367088" y="5180013"/>
          <p14:tracePt t="190942" x="3367088" y="5197475"/>
          <p14:tracePt t="190958" x="3367088" y="5232400"/>
          <p14:tracePt t="190976" x="3367088" y="5251450"/>
          <p14:tracePt t="190992" x="3367088" y="5259388"/>
          <p14:tracePt t="191008" x="3367088" y="5268913"/>
          <p14:tracePt t="191025" x="3348038" y="5276850"/>
          <p14:tracePt t="191042" x="3322638" y="5276850"/>
          <p14:tracePt t="191058" x="3241675" y="5286375"/>
          <p14:tracePt t="191075" x="3098800" y="5286375"/>
          <p14:tracePt t="191092" x="3009900" y="5286375"/>
          <p14:tracePt t="191108" x="2857500" y="5286375"/>
          <p14:tracePt t="191125" x="2714625" y="5286375"/>
          <p14:tracePt t="191142" x="2652713" y="5286375"/>
          <p14:tracePt t="191158" x="2562225" y="5268913"/>
          <p14:tracePt t="191175" x="2500313" y="5259388"/>
          <p14:tracePt t="191192" x="2473325" y="5251450"/>
          <p14:tracePt t="191209" x="2446338" y="5232400"/>
          <p14:tracePt t="191225" x="2438400" y="5224463"/>
          <p14:tracePt t="191242" x="2428875" y="5214938"/>
          <p14:tracePt t="191259" x="2419350" y="5214938"/>
          <p14:tracePt t="191275" x="2411413" y="5197475"/>
          <p14:tracePt t="191292" x="2401888" y="5187950"/>
          <p14:tracePt t="191325" x="2393950" y="5180013"/>
          <p14:tracePt t="191342" x="2393950" y="5160963"/>
          <p14:tracePt t="191375" x="2393950" y="5153025"/>
          <p14:tracePt t="191392" x="2393950" y="5143500"/>
          <p14:tracePt t="191412" x="2393950" y="5133975"/>
          <p14:tracePt t="191425" x="2393950" y="5126038"/>
          <p14:tracePt t="191501" x="2401888" y="5126038"/>
          <p14:tracePt t="191512" x="2428875" y="5126038"/>
          <p14:tracePt t="191520" x="2455863" y="5126038"/>
          <p14:tracePt t="191531" x="2490788" y="5126038"/>
          <p14:tracePt t="191542" x="2536825" y="5126038"/>
          <p14:tracePt t="191558" x="2571750" y="5126038"/>
          <p14:tracePt t="191575" x="2652713" y="5126038"/>
          <p14:tracePt t="191592" x="2705100" y="5126038"/>
          <p14:tracePt t="191608" x="2724150" y="5126038"/>
          <p14:tracePt t="191625" x="2759075" y="5126038"/>
          <p14:tracePt t="191642" x="2776538" y="5126038"/>
          <p14:tracePt t="191675" x="2795588" y="5126038"/>
          <p14:tracePt t="191692" x="2803525" y="5126038"/>
          <p14:tracePt t="191709" x="2813050" y="5133975"/>
          <p14:tracePt t="191725" x="2813050" y="5143500"/>
          <p14:tracePt t="191742" x="2822575" y="5153025"/>
          <p14:tracePt t="191759" x="2830513" y="5160963"/>
          <p14:tracePt t="191775" x="2830513" y="5170488"/>
          <p14:tracePt t="191792" x="2830513" y="5180013"/>
          <p14:tracePt t="191809" x="2830513" y="5187950"/>
          <p14:tracePt t="191825" x="2830513" y="5197475"/>
          <p14:tracePt t="191878" x="2822575" y="5197475"/>
          <p14:tracePt t="191888" x="2795588" y="5187950"/>
          <p14:tracePt t="191898" x="2776538" y="5180013"/>
          <p14:tracePt t="191908" x="2759075" y="5160963"/>
          <p14:tracePt t="191925" x="2741613" y="5153025"/>
          <p14:tracePt t="191942" x="2697163" y="5126038"/>
          <p14:tracePt t="191959" x="2679700" y="5116513"/>
          <p14:tracePt t="191975" x="2679700" y="5108575"/>
          <p14:tracePt t="191992" x="2670175" y="5099050"/>
          <p14:tracePt t="192008" x="2660650" y="5099050"/>
          <p14:tracePt t="192025" x="2660650" y="5089525"/>
          <p14:tracePt t="195509" x="2679700" y="5089525"/>
          <p14:tracePt t="195519" x="2705100" y="5089525"/>
          <p14:tracePt t="195530" x="2751138" y="5089525"/>
          <p14:tracePt t="195542" x="2776538" y="5081588"/>
          <p14:tracePt t="195558" x="2847975" y="5072063"/>
          <p14:tracePt t="195575" x="2884488" y="5072063"/>
          <p14:tracePt t="195592" x="2965450" y="5072063"/>
          <p14:tracePt t="195608" x="3027363" y="5072063"/>
          <p14:tracePt t="195625" x="3044825" y="5072063"/>
          <p14:tracePt t="195642" x="3081338" y="5072063"/>
          <p14:tracePt t="195659" x="3116263" y="5089525"/>
          <p14:tracePt t="195692" x="3125788" y="5089525"/>
          <p14:tracePt t="195708" x="3143250" y="5099050"/>
          <p14:tracePt t="195742" x="3152775" y="5099050"/>
          <p14:tracePt t="195758" x="3160713" y="5108575"/>
          <p14:tracePt t="195775" x="3170238" y="5108575"/>
          <p14:tracePt t="195792" x="3187700" y="5116513"/>
          <p14:tracePt t="195808" x="3205163" y="5126038"/>
          <p14:tracePt t="195841" x="3214688" y="5133975"/>
          <p14:tracePt t="195858" x="3251200" y="5143500"/>
          <p14:tracePt t="195875" x="3268663" y="5143500"/>
          <p14:tracePt t="195891" x="3303588" y="5160963"/>
          <p14:tracePt t="195908" x="3367088" y="5170488"/>
          <p14:tracePt t="195925" x="3419475" y="5187950"/>
          <p14:tracePt t="195942" x="3429000" y="5197475"/>
          <p14:tracePt t="195958" x="3446463" y="5197475"/>
          <p14:tracePt t="195975" x="3455988" y="5205413"/>
          <p14:tracePt t="195992" x="3465513" y="5214938"/>
          <p14:tracePt t="196008" x="3473450" y="5214938"/>
          <p14:tracePt t="196025" x="3482975" y="5224463"/>
          <p14:tracePt t="196042" x="3490913" y="5224463"/>
          <p14:tracePt t="196058" x="3500438" y="5232400"/>
          <p14:tracePt t="196075" x="3509963" y="5241925"/>
          <p14:tracePt t="196091" x="3509963" y="5251450"/>
          <p14:tracePt t="196108" x="3527425" y="5268913"/>
          <p14:tracePt t="196125" x="3527425" y="5303838"/>
          <p14:tracePt t="196141" x="3536950" y="5322888"/>
          <p14:tracePt t="196158" x="3544888" y="5357813"/>
          <p14:tracePt t="196175" x="3554413" y="5384800"/>
          <p14:tracePt t="196208" x="3554413" y="5394325"/>
          <p14:tracePt t="196225" x="3554413" y="5402263"/>
          <p14:tracePt t="196241" x="3544888" y="5411788"/>
          <p14:tracePt t="196258" x="3527425" y="5419725"/>
          <p14:tracePt t="196275" x="3482975" y="5438775"/>
          <p14:tracePt t="196292" x="3438525" y="5446713"/>
          <p14:tracePt t="196308" x="3330575" y="5456238"/>
          <p14:tracePt t="196325" x="3187700" y="5465763"/>
          <p14:tracePt t="196342" x="3054350" y="5465763"/>
          <p14:tracePt t="196358" x="3000375" y="5465763"/>
          <p14:tracePt t="196375" x="2911475" y="5465763"/>
          <p14:tracePt t="196392" x="2822575" y="5465763"/>
          <p14:tracePt t="196408" x="2776538" y="5465763"/>
          <p14:tracePt t="196425" x="2687638" y="5465763"/>
          <p14:tracePt t="196442" x="2616200" y="5465763"/>
          <p14:tracePt t="196458" x="2581275" y="5465763"/>
          <p14:tracePt t="196475" x="2536825" y="5465763"/>
          <p14:tracePt t="196492" x="2490788" y="5465763"/>
          <p14:tracePt t="196508" x="2473325" y="5465763"/>
          <p14:tracePt t="196525" x="2438400" y="5465763"/>
          <p14:tracePt t="196542" x="2419350" y="5465763"/>
          <p14:tracePt t="196558" x="2411413" y="5456238"/>
          <p14:tracePt t="196575" x="2401888" y="5456238"/>
          <p14:tracePt t="196689" x="2419350" y="5456238"/>
          <p14:tracePt t="196700" x="2455863" y="5456238"/>
          <p14:tracePt t="196709" x="2509838" y="5456238"/>
          <p14:tracePt t="196725" x="2608263" y="5456238"/>
          <p14:tracePt t="196742" x="2901950" y="5473700"/>
          <p14:tracePt t="196759" x="3330575" y="5500688"/>
          <p14:tracePt t="196775" x="3509963" y="5518150"/>
          <p14:tracePt t="196791" x="3724275" y="5537200"/>
          <p14:tracePt t="196808" x="3840163" y="5545138"/>
          <p14:tracePt t="196825" x="3884613" y="5545138"/>
          <p14:tracePt t="196841" x="3919538" y="5545138"/>
          <p14:tracePt t="196858" x="3938588" y="5554663"/>
          <p14:tracePt t="196875" x="3938588" y="5562600"/>
          <p14:tracePt t="196891" x="3946525" y="5562600"/>
          <p14:tracePt t="196908" x="3965575" y="5562600"/>
          <p14:tracePt t="196947" x="3973513" y="5562600"/>
          <p14:tracePt t="197373" x="3965575" y="5554663"/>
          <p14:tracePt t="197384" x="3946525" y="5554663"/>
          <p14:tracePt t="197394" x="3919538" y="5554663"/>
          <p14:tracePt t="197408" x="3867150" y="5545138"/>
          <p14:tracePt t="197425" x="3705225" y="5527675"/>
          <p14:tracePt t="197441" x="3598863" y="5518150"/>
          <p14:tracePt t="197458" x="3348038" y="5491163"/>
          <p14:tracePt t="197475" x="3108325" y="5473700"/>
          <p14:tracePt t="197492" x="3009900" y="5473700"/>
          <p14:tracePt t="197508" x="2840038" y="5456238"/>
          <p14:tracePt t="197525" x="2724150" y="5438775"/>
          <p14:tracePt t="197542" x="2633663" y="5419725"/>
          <p14:tracePt t="197558" x="2589213" y="5411788"/>
          <p14:tracePt t="197575" x="2536825" y="5411788"/>
          <p14:tracePt t="197592" x="2500313" y="5402263"/>
          <p14:tracePt t="197608" x="2482850" y="5394325"/>
          <p14:tracePt t="197625" x="2438400" y="5384800"/>
          <p14:tracePt t="197641" x="2428875" y="5384800"/>
          <p14:tracePt t="197658" x="2419350" y="5384800"/>
          <p14:tracePt t="197675" x="2411413" y="5384800"/>
          <p14:tracePt t="197692" x="2401888" y="5384800"/>
          <p14:tracePt t="197908" x="2411413" y="5384800"/>
          <p14:tracePt t="197919" x="2428875" y="5384800"/>
          <p14:tracePt t="197929" x="2465388" y="5384800"/>
          <p14:tracePt t="197942" x="2517775" y="5384800"/>
          <p14:tracePt t="197958" x="2705100" y="5384800"/>
          <p14:tracePt t="197975" x="2813050" y="5384800"/>
          <p14:tracePt t="197992" x="3009900" y="5375275"/>
          <p14:tracePt t="198008" x="3179763" y="5367338"/>
          <p14:tracePt t="198025" x="3241675" y="5367338"/>
          <p14:tracePt t="198042" x="3340100" y="5367338"/>
          <p14:tracePt t="198058" x="3394075" y="5367338"/>
          <p14:tracePt t="198075" x="3411538" y="5367338"/>
          <p14:tracePt t="198091" x="3429000" y="5367338"/>
          <p14:tracePt t="198108" x="3438525" y="5367338"/>
          <p14:tracePt t="198141" x="3446463" y="5367338"/>
          <p14:tracePt t="198158" x="3455988" y="5367338"/>
          <p14:tracePt t="198733" x="3473450" y="5367338"/>
          <p14:tracePt t="198741" x="3527425" y="5367338"/>
          <p14:tracePt t="198751" x="3608388" y="5367338"/>
          <p14:tracePt t="198763" x="3714750" y="5375275"/>
          <p14:tracePt t="198775" x="3830638" y="5384800"/>
          <p14:tracePt t="198791" x="4179888" y="5402263"/>
          <p14:tracePt t="198808" x="4348163" y="5419725"/>
          <p14:tracePt t="198825" x="4589463" y="5438775"/>
          <p14:tracePt t="198841" x="4751388" y="5456238"/>
          <p14:tracePt t="198858" x="4795838" y="5465763"/>
          <p14:tracePt t="198875" x="4875213" y="5491163"/>
          <p14:tracePt t="198891" x="4946650" y="5510213"/>
          <p14:tracePt t="198908" x="4965700" y="5518150"/>
          <p14:tracePt t="198925" x="5000625" y="5527675"/>
          <p14:tracePt t="198941" x="5027613" y="5545138"/>
          <p14:tracePt t="198958" x="5045075" y="5554663"/>
          <p14:tracePt t="198975" x="5072063" y="5572125"/>
          <p14:tracePt t="198991" x="5108575" y="5608638"/>
          <p14:tracePt t="199008" x="5126038" y="5616575"/>
          <p14:tracePt t="199025" x="5153025" y="5643563"/>
          <p14:tracePt t="199042" x="5170488" y="5661025"/>
          <p14:tracePt t="199058" x="5180013" y="5661025"/>
          <p14:tracePt t="199075" x="5187950" y="5670550"/>
          <p14:tracePt t="199091" x="5187950" y="5680075"/>
          <p14:tracePt t="199108" x="5197475" y="5688013"/>
          <p14:tracePt t="199125" x="5197475" y="5697538"/>
          <p14:tracePt t="199141" x="5197475" y="5705475"/>
          <p14:tracePt t="199158" x="5205413" y="5705475"/>
          <p14:tracePt t="199175" x="5205413" y="5715000"/>
          <p14:tracePt t="199208" x="5205413" y="5724525"/>
          <p14:tracePt t="199225" x="5205413" y="5732463"/>
          <p14:tracePt t="199247" x="5205413" y="5741988"/>
          <p14:tracePt t="199258" x="5197475" y="5741988"/>
          <p14:tracePt t="199275" x="5187950" y="5751513"/>
          <p14:tracePt t="199291" x="5160963" y="5759450"/>
          <p14:tracePt t="199308" x="5108575" y="5759450"/>
          <p14:tracePt t="199325" x="5072063" y="5759450"/>
          <p14:tracePt t="199327" x="5027613" y="5768975"/>
          <p14:tracePt t="199342" x="4965700" y="5776913"/>
          <p14:tracePt t="199358" x="4795838" y="5786438"/>
          <p14:tracePt t="199375" x="4697413" y="5786438"/>
          <p14:tracePt t="199391" x="4518025" y="5795963"/>
          <p14:tracePt t="199408" x="4367213" y="5795963"/>
          <p14:tracePt t="199425" x="4268788" y="5795963"/>
          <p14:tracePt t="199441" x="4224338" y="5795963"/>
          <p14:tracePt t="199458" x="4089400" y="5795963"/>
          <p14:tracePt t="199475" x="3884613" y="5795963"/>
          <p14:tracePt t="199492" x="3776663" y="5795963"/>
          <p14:tracePt t="199508" x="3536950" y="5795963"/>
          <p14:tracePt t="199525" x="3330575" y="5795963"/>
          <p14:tracePt t="199541" x="3251200" y="5795963"/>
          <p14:tracePt t="199558" x="3116263" y="5795963"/>
          <p14:tracePt t="199575" x="3027363" y="5795963"/>
          <p14:tracePt t="199592" x="2990850" y="5795963"/>
          <p14:tracePt t="199608" x="2911475" y="5795963"/>
          <p14:tracePt t="199625" x="2822575" y="5795963"/>
          <p14:tracePt t="199641" x="2786063" y="5795963"/>
          <p14:tracePt t="199658" x="2714625" y="5795963"/>
          <p14:tracePt t="199675" x="2652713" y="5795963"/>
          <p14:tracePt t="199691" x="2625725" y="5795963"/>
          <p14:tracePt t="199708" x="2571750" y="5786438"/>
          <p14:tracePt t="199725" x="2490788" y="5768975"/>
          <p14:tracePt t="199741" x="2446338" y="5759450"/>
          <p14:tracePt t="199758" x="2384425" y="5751513"/>
          <p14:tracePt t="199775" x="2347913" y="5732463"/>
          <p14:tracePt t="199791" x="2322513" y="5732463"/>
          <p14:tracePt t="199808" x="2303463" y="5715000"/>
          <p14:tracePt t="199825" x="2286000" y="5715000"/>
          <p14:tracePt t="199841" x="2276475" y="5705475"/>
          <p14:tracePt t="199858" x="2268538" y="5697538"/>
          <p14:tracePt t="199875" x="2259013" y="5697538"/>
          <p14:tracePt t="199891" x="2241550" y="5688013"/>
          <p14:tracePt t="199908" x="2232025" y="5688013"/>
          <p14:tracePt t="199925" x="2187575" y="5680075"/>
          <p14:tracePt t="199941" x="2143125" y="5670550"/>
          <p14:tracePt t="199958" x="2108200" y="5670550"/>
          <p14:tracePt t="199975" x="2036763" y="5661025"/>
          <p14:tracePt t="199992" x="1955800" y="5653088"/>
          <p14:tracePt t="200008" x="1928813" y="5653088"/>
          <p14:tracePt t="200025" x="1866900" y="5653088"/>
          <p14:tracePt t="200041" x="1803400" y="5653088"/>
          <p14:tracePt t="200058" x="1785938" y="5643563"/>
          <p14:tracePt t="200075" x="1741488" y="5643563"/>
          <p14:tracePt t="200091" x="1687513" y="5643563"/>
          <p14:tracePt t="200108" x="1660525" y="5634038"/>
          <p14:tracePt t="200125" x="1581150" y="5634038"/>
          <p14:tracePt t="200141" x="1517650" y="5626100"/>
          <p14:tracePt t="200158" x="1500188" y="5626100"/>
          <p14:tracePt t="200175" x="1465263" y="5616575"/>
          <p14:tracePt t="200191" x="1455738" y="5608638"/>
          <p14:tracePt t="200208" x="1438275" y="5589588"/>
          <p14:tracePt t="200241" x="1438275" y="5581650"/>
          <p14:tracePt t="200259" x="1438275" y="5572125"/>
          <p14:tracePt t="200275" x="1438275" y="5562600"/>
          <p14:tracePt t="200291" x="1438275" y="5554663"/>
          <p14:tracePt t="200309" x="1438275" y="5545138"/>
          <p14:tracePt t="200328" x="1438275" y="5537200"/>
          <p14:tracePt t="200368" x="1438275" y="5527675"/>
          <p14:tracePt t="200417" x="1446213" y="5527675"/>
          <p14:tracePt t="200437" x="1455738" y="5527675"/>
          <p14:tracePt t="200447" x="1473200" y="5527675"/>
          <p14:tracePt t="200458" x="1509713" y="5527675"/>
          <p14:tracePt t="200475" x="1562100" y="5527675"/>
          <p14:tracePt t="200491" x="1670050" y="5510213"/>
          <p14:tracePt t="200508" x="1803400" y="5500688"/>
          <p14:tracePt t="200525" x="1938338" y="5491163"/>
          <p14:tracePt t="200541" x="2009775" y="5491163"/>
          <p14:tracePt t="200558" x="2170113" y="5483225"/>
          <p14:tracePt t="200575" x="2322513" y="5483225"/>
          <p14:tracePt t="200591" x="2393950" y="5473700"/>
          <p14:tracePt t="200608" x="2554288" y="5473700"/>
          <p14:tracePt t="200625" x="2714625" y="5473700"/>
          <p14:tracePt t="200642" x="2813050" y="5473700"/>
          <p14:tracePt t="200658" x="3000375" y="5473700"/>
          <p14:tracePt t="200675" x="3187700" y="5473700"/>
          <p14:tracePt t="200692" x="3286125" y="5473700"/>
          <p14:tracePt t="200708" x="3473450" y="5473700"/>
          <p14:tracePt t="200725" x="3660775" y="5473700"/>
          <p14:tracePt t="200741" x="3751263" y="5473700"/>
          <p14:tracePt t="200758" x="3919538" y="5465763"/>
          <p14:tracePt t="200775" x="4108450" y="5465763"/>
          <p14:tracePt t="200791" x="4205288" y="5456238"/>
          <p14:tracePt t="200808" x="4394200" y="5456238"/>
          <p14:tracePt t="200825" x="4537075" y="5456238"/>
          <p14:tracePt t="200841" x="4598988" y="5456238"/>
          <p14:tracePt t="200858" x="4714875" y="5456238"/>
          <p14:tracePt t="200875" x="4830763" y="5456238"/>
          <p14:tracePt t="200891" x="4894263" y="5456238"/>
          <p14:tracePt t="200908" x="5018088" y="5465763"/>
          <p14:tracePt t="200925" x="5116513" y="5465763"/>
          <p14:tracePt t="200941" x="5160963" y="5473700"/>
          <p14:tracePt t="200958" x="5241925" y="5473700"/>
          <p14:tracePt t="200975" x="5313363" y="5473700"/>
          <p14:tracePt t="200992" x="5384800" y="5483225"/>
          <p14:tracePt t="201008" x="5419725" y="5483225"/>
          <p14:tracePt t="201025" x="5527675" y="5491163"/>
          <p14:tracePt t="201042" x="5626100" y="5500688"/>
          <p14:tracePt t="201058" x="5670550" y="5510213"/>
          <p14:tracePt t="201075" x="5759450" y="5518150"/>
          <p14:tracePt t="201092" x="5813425" y="5537200"/>
          <p14:tracePt t="201108" x="5830888" y="5545138"/>
          <p14:tracePt t="201125" x="5875338" y="5554663"/>
          <p14:tracePt t="201141" x="5902325" y="5562600"/>
          <p14:tracePt t="201174" x="5911850" y="5572125"/>
          <p14:tracePt t="201191" x="5919788" y="5581650"/>
          <p14:tracePt t="201210" x="5929313" y="5589588"/>
          <p14:tracePt t="201231" x="5938838" y="5589588"/>
          <p14:tracePt t="201242" x="5938838" y="5599113"/>
          <p14:tracePt t="201260" x="5938838" y="5608638"/>
          <p14:tracePt t="201275" x="5938838" y="5616575"/>
          <p14:tracePt t="201291" x="5946775" y="5626100"/>
          <p14:tracePt t="201325" x="5946775" y="5634038"/>
          <p14:tracePt t="201341" x="5946775" y="5661025"/>
          <p14:tracePt t="201359" x="5938838" y="5697538"/>
          <p14:tracePt t="201375" x="5938838" y="5715000"/>
          <p14:tracePt t="201391" x="5911850" y="5732463"/>
          <p14:tracePt t="201408" x="5867400" y="5768975"/>
          <p14:tracePt t="201425" x="5822950" y="5786438"/>
          <p14:tracePt t="201441" x="5732463" y="5830888"/>
          <p14:tracePt t="201458" x="5581650" y="5884863"/>
          <p14:tracePt t="201474" x="5500688" y="5911850"/>
          <p14:tracePt t="201491" x="5303838" y="5965825"/>
          <p14:tracePt t="201508" x="5089525" y="5991225"/>
          <p14:tracePt t="201525" x="4965700" y="6000750"/>
          <p14:tracePt t="201541" x="4714875" y="6010275"/>
          <p14:tracePt t="201558" x="4483100" y="6027738"/>
          <p14:tracePt t="201575" x="4348163" y="6027738"/>
          <p14:tracePt t="201591" x="4062413" y="6027738"/>
          <p14:tracePt t="201608" x="3732213" y="6018213"/>
          <p14:tracePt t="201625" x="3562350" y="6018213"/>
          <p14:tracePt t="201641" x="3259138" y="6010275"/>
          <p14:tracePt t="201658" x="3000375" y="6000750"/>
          <p14:tracePt t="201675" x="2874963" y="5991225"/>
          <p14:tracePt t="201691" x="2616200" y="5991225"/>
          <p14:tracePt t="201708" x="2366963" y="5983288"/>
          <p14:tracePt t="201725" x="2251075" y="5983288"/>
          <p14:tracePt t="201741" x="2017713" y="5983288"/>
          <p14:tracePt t="201758" x="1830388" y="5983288"/>
          <p14:tracePt t="201775" x="1751013" y="5983288"/>
          <p14:tracePt t="201791" x="1616075" y="5983288"/>
          <p14:tracePt t="201808" x="1509713" y="5973763"/>
          <p14:tracePt t="201825" x="1473200" y="5973763"/>
          <p14:tracePt t="201827" x="1428750" y="5965825"/>
          <p14:tracePt t="201841" x="1401763" y="5965825"/>
          <p14:tracePt t="201858" x="1366838" y="5946775"/>
          <p14:tracePt t="201875" x="1322388" y="5938838"/>
          <p14:tracePt t="201891" x="1303338" y="5929313"/>
          <p14:tracePt t="201908" x="1268413" y="5919788"/>
          <p14:tracePt t="201925" x="1223963" y="5902325"/>
          <p14:tracePt t="201941" x="1204913" y="5894388"/>
          <p14:tracePt t="201958" x="1169988" y="5867400"/>
          <p14:tracePt t="201975" x="1133475" y="5840413"/>
          <p14:tracePt t="201991" x="1125538" y="5822950"/>
          <p14:tracePt t="202008" x="1098550" y="5795963"/>
          <p14:tracePt t="202025" x="1081088" y="5768975"/>
          <p14:tracePt t="202041" x="1081088" y="5759450"/>
          <p14:tracePt t="202058" x="1071563" y="5741988"/>
          <p14:tracePt t="202075" x="1071563" y="5732463"/>
          <p14:tracePt t="202091" x="1071563" y="5724525"/>
          <p14:tracePt t="202108" x="1071563" y="5715000"/>
          <p14:tracePt t="202125" x="1071563" y="5705475"/>
          <p14:tracePt t="202141" x="1071563" y="5697538"/>
          <p14:tracePt t="202172" x="1071563" y="5688013"/>
          <p14:tracePt t="202183" x="1081088" y="5688013"/>
          <p14:tracePt t="202202" x="1089025" y="5688013"/>
          <p14:tracePt t="202212" x="1108075" y="5688013"/>
          <p14:tracePt t="202225" x="1125538" y="5688013"/>
          <p14:tracePt t="202242" x="1160463" y="5680075"/>
          <p14:tracePt t="202258" x="1179513" y="5680075"/>
          <p14:tracePt t="202275" x="1223963" y="5670550"/>
          <p14:tracePt t="202291" x="1276350" y="5661025"/>
          <p14:tracePt t="202308" x="1312863" y="5653088"/>
          <p14:tracePt t="202325" x="1428750" y="5634038"/>
          <p14:tracePt t="202341" x="1544638" y="5616575"/>
          <p14:tracePt t="202358" x="1625600" y="5608638"/>
          <p14:tracePt t="202375" x="1776413" y="5589588"/>
          <p14:tracePt t="202391" x="1938338" y="5572125"/>
          <p14:tracePt t="202408" x="2017713" y="5562600"/>
          <p14:tracePt t="202425" x="2197100" y="5545138"/>
          <p14:tracePt t="202441" x="2393950" y="5527675"/>
          <p14:tracePt t="202458" x="2490788" y="5518150"/>
          <p14:tracePt t="202474" x="2660650" y="5500688"/>
          <p14:tracePt t="202491" x="2803525" y="5483225"/>
          <p14:tracePt t="202508" x="2874963" y="5483225"/>
          <p14:tracePt t="202525" x="3017838" y="5473700"/>
          <p14:tracePt t="202541" x="3143250" y="5473700"/>
          <p14:tracePt t="202558" x="3251200" y="5473700"/>
          <p14:tracePt t="202575" x="3295650" y="5473700"/>
          <p14:tracePt t="202591" x="3429000" y="5473700"/>
          <p14:tracePt t="202608" x="3598863" y="5473700"/>
          <p14:tracePt t="202624" x="3687763" y="5473700"/>
          <p14:tracePt t="202641" x="3857625" y="5473700"/>
          <p14:tracePt t="202658" x="4000500" y="5473700"/>
          <p14:tracePt t="202675" x="4071938" y="5483225"/>
          <p14:tracePt t="202691" x="4232275" y="5491163"/>
          <p14:tracePt t="202708" x="4375150" y="5491163"/>
          <p14:tracePt t="202725" x="4438650" y="5500688"/>
          <p14:tracePt t="202741" x="4518025" y="5500688"/>
          <p14:tracePt t="202758" x="4608513" y="5510213"/>
          <p14:tracePt t="202774" x="4643438" y="5510213"/>
          <p14:tracePt t="202791" x="4724400" y="5518150"/>
          <p14:tracePt t="202808" x="4803775" y="5527675"/>
          <p14:tracePt t="202825" x="4857750" y="5527675"/>
          <p14:tracePt t="202827" x="4894263" y="5527675"/>
          <p14:tracePt t="202841" x="4929188" y="5527675"/>
          <p14:tracePt t="202858" x="4983163" y="5537200"/>
          <p14:tracePt t="202874" x="5010150" y="5537200"/>
          <p14:tracePt t="202891" x="5045075" y="5545138"/>
          <p14:tracePt t="202908" x="5081588" y="5545138"/>
          <p14:tracePt t="202925" x="5099050" y="5554663"/>
          <p14:tracePt t="202941" x="5143500" y="5572125"/>
          <p14:tracePt t="202958" x="5180013" y="5581650"/>
          <p14:tracePt t="202975" x="5214938" y="5589588"/>
          <p14:tracePt t="202991" x="5232400" y="5599113"/>
          <p14:tracePt t="203008" x="5259388" y="5616575"/>
          <p14:tracePt t="203025" x="5295900" y="5626100"/>
          <p14:tracePt t="203041" x="5313363" y="5634038"/>
          <p14:tracePt t="203058" x="5357813" y="5643563"/>
          <p14:tracePt t="203075" x="5384800" y="5661025"/>
          <p14:tracePt t="203091" x="5402263" y="5661025"/>
          <p14:tracePt t="203108" x="5411788" y="5670550"/>
          <p14:tracePt t="203125" x="5419725" y="5670550"/>
          <p14:tracePt t="203141" x="5419725" y="5680075"/>
          <p14:tracePt t="203158" x="5438775" y="5688013"/>
          <p14:tracePt t="203191" x="5446713" y="5697538"/>
          <p14:tracePt t="203208" x="5446713" y="5705475"/>
          <p14:tracePt t="203225" x="5456238" y="5715000"/>
          <p14:tracePt t="203241" x="5456238" y="5724525"/>
          <p14:tracePt t="203258" x="5456238" y="5732463"/>
          <p14:tracePt t="203274" x="5456238" y="5741988"/>
          <p14:tracePt t="203308" x="5456238" y="5759450"/>
          <p14:tracePt t="203325" x="5429250" y="5768975"/>
          <p14:tracePt t="203341" x="5411788" y="5776913"/>
          <p14:tracePt t="203358" x="5367338" y="5786438"/>
          <p14:tracePt t="203374" x="5259388" y="5822950"/>
          <p14:tracePt t="203391" x="5160963" y="5840413"/>
          <p14:tracePt t="203408" x="4884738" y="5902325"/>
          <p14:tracePt t="203424" x="4518025" y="5965825"/>
          <p14:tracePt t="203441" x="4152900" y="6000750"/>
          <p14:tracePt t="203458" x="3983038" y="6010275"/>
          <p14:tracePt t="203474" x="3714750" y="6037263"/>
          <p14:tracePt t="203492" x="3608388" y="6037263"/>
          <p14:tracePt t="203508" x="3429000" y="6045200"/>
          <p14:tracePt t="203524" x="3286125" y="6054725"/>
          <p14:tracePt t="203541" x="3187700" y="6072188"/>
          <p14:tracePt t="203558" x="3152775" y="6081713"/>
        </p14:tracePtLst>
      </p14:laserTrace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2019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err="1"/>
              <a:t>Session</a:t>
            </a:r>
            <a:r>
              <a:rPr lang="pt-BR" dirty="0"/>
              <a:t> </a:t>
            </a:r>
            <a:r>
              <a:rPr lang="pt-BR" dirty="0" smtClean="0"/>
              <a:t>4</a:t>
            </a:r>
            <a:endParaRPr lang="pt-BR" dirty="0"/>
          </a:p>
        </p:txBody>
      </p:sp>
      <p:sp>
        <p:nvSpPr>
          <p:cNvPr id="25604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857591-EC4A-4B74-863A-92413C20C79A}" type="slidenum">
              <a:rPr lang="pt-BR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pt-BR" altLang="en-US" sz="1200" smtClean="0">
              <a:solidFill>
                <a:srgbClr val="898989"/>
              </a:solidFill>
            </a:endParaRPr>
          </a:p>
        </p:txBody>
      </p:sp>
      <p:sp>
        <p:nvSpPr>
          <p:cNvPr id="25605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/>
          <a:lstStyle/>
          <a:p>
            <a:r>
              <a:rPr lang="pt-BR" altLang="pt-BR" sz="2800" dirty="0" smtClean="0"/>
              <a:t>Exemplo 1: vários sintomas para uma doença.</a:t>
            </a:r>
          </a:p>
          <a:p>
            <a:pPr lvl="1"/>
            <a:r>
              <a:rPr lang="pt-BR" altLang="pt-BR" sz="2400" dirty="0" smtClean="0"/>
              <a:t>Criar variável “total de sintomas”</a:t>
            </a:r>
          </a:p>
          <a:p>
            <a:pPr lvl="2"/>
            <a:r>
              <a:rPr lang="pt-BR" altLang="pt-BR" sz="2000" dirty="0" smtClean="0"/>
              <a:t>Pode ser não linear -&gt; testar termos não-lineares.</a:t>
            </a:r>
          </a:p>
          <a:p>
            <a:r>
              <a:rPr lang="pt-BR" altLang="pt-BR" sz="2800" dirty="0" smtClean="0"/>
              <a:t>Exemplo 2: fuma atualmente </a:t>
            </a:r>
            <a:r>
              <a:rPr lang="pt-BR" altLang="pt-BR" sz="2800" dirty="0" err="1" smtClean="0"/>
              <a:t>vs</a:t>
            </a:r>
            <a:r>
              <a:rPr lang="pt-BR" altLang="pt-BR" sz="2800" dirty="0" smtClean="0"/>
              <a:t> tempo de fumo</a:t>
            </a:r>
          </a:p>
          <a:p>
            <a:pPr lvl="1"/>
            <a:r>
              <a:rPr lang="pt-BR" altLang="pt-BR" sz="2400" dirty="0" smtClean="0"/>
              <a:t>Carga </a:t>
            </a:r>
            <a:r>
              <a:rPr lang="pt-BR" altLang="pt-BR" sz="2400" dirty="0" err="1" smtClean="0"/>
              <a:t>tabágica</a:t>
            </a:r>
            <a:endParaRPr lang="pt-BR" altLang="pt-BR" sz="2400" dirty="0" smtClean="0"/>
          </a:p>
          <a:p>
            <a:r>
              <a:rPr lang="pt-BR" altLang="pt-BR" sz="2800" dirty="0" smtClean="0"/>
              <a:t>Criar componentes principais.</a:t>
            </a:r>
          </a:p>
          <a:p>
            <a:pPr lvl="1"/>
            <a:r>
              <a:rPr lang="pt-BR" altLang="pt-BR" sz="2400" dirty="0" smtClean="0"/>
              <a:t>Variáveis demográficas: A, B, C.</a:t>
            </a:r>
          </a:p>
          <a:p>
            <a:pPr lvl="1"/>
            <a:r>
              <a:rPr lang="pt-BR" altLang="pt-BR" sz="2400" dirty="0" smtClean="0"/>
              <a:t>Variáveis clínicas: D e </a:t>
            </a:r>
            <a:r>
              <a:rPr lang="pt-BR" altLang="pt-BR" sz="2400" dirty="0" err="1" smtClean="0"/>
              <a:t>E</a:t>
            </a:r>
            <a:r>
              <a:rPr lang="pt-BR" altLang="pt-BR" sz="2400" dirty="0" smtClean="0"/>
              <a:t>.</a:t>
            </a:r>
          </a:p>
          <a:p>
            <a:pPr lvl="2"/>
            <a:r>
              <a:rPr lang="pt-BR" altLang="pt-BR" sz="2000" dirty="0" smtClean="0"/>
              <a:t> se reduzem para F e G componentes principais.</a:t>
            </a:r>
          </a:p>
          <a:p>
            <a:pPr lvl="1"/>
            <a:endParaRPr lang="pt-BR" altLang="pt-BR" sz="2400" dirty="0" smtClean="0"/>
          </a:p>
          <a:p>
            <a:pPr lvl="1"/>
            <a:endParaRPr lang="pt-BR" altLang="pt-BR" sz="2400" dirty="0" smtClean="0"/>
          </a:p>
        </p:txBody>
      </p:sp>
      <p:sp>
        <p:nvSpPr>
          <p:cNvPr id="25606" name="Título 2"/>
          <p:cNvSpPr>
            <a:spLocks noGrp="1"/>
          </p:cNvSpPr>
          <p:nvPr>
            <p:ph type="title"/>
          </p:nvPr>
        </p:nvSpPr>
        <p:spPr>
          <a:xfrm>
            <a:off x="395288" y="-161925"/>
            <a:ext cx="8569325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pt-BR" sz="2400" b="1" smtClean="0"/>
              <a:t>3. Restrições em candidatos a preditores (Cap 10)</a:t>
            </a:r>
          </a:p>
        </p:txBody>
      </p:sp>
      <p:sp>
        <p:nvSpPr>
          <p:cNvPr id="25607" name="Título 2"/>
          <p:cNvSpPr txBox="1">
            <a:spLocks/>
          </p:cNvSpPr>
          <p:nvPr/>
        </p:nvSpPr>
        <p:spPr bwMode="auto">
          <a:xfrm>
            <a:off x="-252413" y="557213"/>
            <a:ext cx="973137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5143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pt-BR" sz="4000" dirty="0" err="1"/>
              <a:t>Combinando</a:t>
            </a:r>
            <a:r>
              <a:rPr lang="en-US" altLang="pt-BR" sz="4000" dirty="0"/>
              <a:t> </a:t>
            </a:r>
            <a:r>
              <a:rPr lang="en-US" altLang="pt-BR" sz="4000" dirty="0" err="1"/>
              <a:t>variáveis</a:t>
            </a:r>
            <a:r>
              <a:rPr lang="en-US" altLang="pt-BR" sz="4000" dirty="0"/>
              <a:t> </a:t>
            </a:r>
            <a:r>
              <a:rPr lang="en-US" altLang="pt-BR" sz="4000" dirty="0" err="1"/>
              <a:t>similares</a:t>
            </a:r>
            <a:endParaRPr lang="en-US" altLang="pt-BR" sz="6600" b="1" dirty="0"/>
          </a:p>
        </p:txBody>
      </p:sp>
      <p:sp>
        <p:nvSpPr>
          <p:cNvPr id="8" name="Espaço Reservado para Data 3"/>
          <p:cNvSpPr txBox="1">
            <a:spLocks/>
          </p:cNvSpPr>
          <p:nvPr/>
        </p:nvSpPr>
        <p:spPr>
          <a:xfrm>
            <a:off x="467544" y="6381328"/>
            <a:ext cx="21336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dirty="0" smtClean="0"/>
              <a:t>2019</a:t>
            </a:r>
            <a:endParaRPr lang="pt-BR" dirty="0"/>
          </a:p>
        </p:txBody>
      </p:sp>
      <p:sp>
        <p:nvSpPr>
          <p:cNvPr id="9" name="Espaço Reservado para Rodapé 4"/>
          <p:cNvSpPr txBox="1">
            <a:spLocks/>
          </p:cNvSpPr>
          <p:nvPr/>
        </p:nvSpPr>
        <p:spPr>
          <a:xfrm>
            <a:off x="3134544" y="6381328"/>
            <a:ext cx="28956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t-BR" dirty="0" err="1" smtClean="0"/>
              <a:t>Session</a:t>
            </a:r>
            <a:r>
              <a:rPr lang="pt-BR" dirty="0" smtClean="0"/>
              <a:t> 14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670" x="4776788" y="3894138"/>
          <p14:tracePt t="679" x="4776788" y="3867150"/>
          <p14:tracePt t="689" x="4776788" y="3830638"/>
          <p14:tracePt t="699" x="4786313" y="3776663"/>
          <p14:tracePt t="712" x="4786313" y="3732213"/>
          <p14:tracePt t="729" x="4786313" y="3643313"/>
          <p14:tracePt t="745" x="4786313" y="3598863"/>
          <p14:tracePt t="762" x="4786313" y="3527425"/>
          <p14:tracePt t="779" x="4786313" y="3446463"/>
          <p14:tracePt t="795" x="4786313" y="3411538"/>
          <p14:tracePt t="812" x="4795838" y="3340100"/>
          <p14:tracePt t="829" x="4795838" y="3268663"/>
          <p14:tracePt t="846" x="4803775" y="3197225"/>
          <p14:tracePt t="862" x="4803775" y="3160713"/>
          <p14:tracePt t="879" x="4813300" y="3071813"/>
          <p14:tracePt t="896" x="4822825" y="2973388"/>
          <p14:tracePt t="912" x="4830763" y="2938463"/>
          <p14:tracePt t="929" x="4840288" y="2874963"/>
          <p14:tracePt t="945" x="4848225" y="2822575"/>
          <p14:tracePt t="962" x="4848225" y="2795588"/>
          <p14:tracePt t="979" x="4867275" y="2732088"/>
          <p14:tracePt t="995" x="4884738" y="2643188"/>
          <p14:tracePt t="1012" x="4894263" y="2581275"/>
          <p14:tracePt t="1029" x="4911725" y="2438400"/>
          <p14:tracePt t="1045" x="4929188" y="2276475"/>
          <p14:tracePt t="1062" x="4938713" y="2205038"/>
          <p14:tracePt t="1079" x="4956175" y="2116138"/>
          <p14:tracePt t="1095" x="4965700" y="2062163"/>
          <p14:tracePt t="1112" x="4973638" y="2036763"/>
          <p14:tracePt t="1129" x="4983163" y="2017713"/>
          <p14:tracePt t="1145" x="4983163" y="2009775"/>
          <p14:tracePt t="1162" x="4991100" y="2009775"/>
          <p14:tracePt t="1179" x="4991100" y="2000250"/>
          <p14:tracePt t="1512" x="4991100" y="1982788"/>
          <p14:tracePt t="1522" x="4991100" y="1955800"/>
          <p14:tracePt t="1531" x="4991100" y="1928813"/>
          <p14:tracePt t="1545" x="4991100" y="1901825"/>
          <p14:tracePt t="1562" x="5010150" y="1847850"/>
          <p14:tracePt t="1579" x="5010150" y="1830388"/>
          <p14:tracePt t="1595" x="5018088" y="1812925"/>
          <p14:tracePt t="1612" x="5018088" y="1795463"/>
          <p14:tracePt t="1645" x="5027613" y="1768475"/>
          <p14:tracePt t="1662" x="5037138" y="1724025"/>
          <p14:tracePt t="1678" x="5037138" y="1687513"/>
          <p14:tracePt t="1695" x="5045075" y="1670050"/>
          <p14:tracePt t="1712" x="5045075" y="1643063"/>
          <p14:tracePt t="1729" x="5054600" y="1633538"/>
          <p14:tracePt t="1745" x="5054600" y="1625600"/>
          <p14:tracePt t="1762" x="5054600" y="1616075"/>
          <p14:tracePt t="1869" x="5045075" y="1616075"/>
          <p14:tracePt t="1878" x="5037138" y="1616075"/>
          <p14:tracePt t="1888" x="5000625" y="1616075"/>
          <p14:tracePt t="1898" x="4929188" y="1616075"/>
          <p14:tracePt t="1912" x="4848225" y="1616075"/>
          <p14:tracePt t="1929" x="4670425" y="1643063"/>
          <p14:tracePt t="1945" x="4581525" y="1670050"/>
          <p14:tracePt t="1962" x="4411663" y="1724025"/>
          <p14:tracePt t="1979" x="4214813" y="1812925"/>
          <p14:tracePt t="1996" x="3894138" y="1938338"/>
          <p14:tracePt t="2012" x="3697288" y="1982788"/>
          <p14:tracePt t="2029" x="3438525" y="2044700"/>
          <p14:tracePt t="2045" x="3330575" y="2062163"/>
          <p14:tracePt t="2062" x="3125788" y="2081213"/>
          <p14:tracePt t="2079" x="2946400" y="2089150"/>
          <p14:tracePt t="2095" x="2813050" y="2108200"/>
          <p14:tracePt t="2112" x="2768600" y="2108200"/>
          <p14:tracePt t="2129" x="2679700" y="2108200"/>
          <p14:tracePt t="2145" x="2633663" y="2108200"/>
          <p14:tracePt t="2162" x="2616200" y="2108200"/>
          <p14:tracePt t="2179" x="2598738" y="2108200"/>
          <p14:tracePt t="2195" x="2589213" y="2108200"/>
          <p14:tracePt t="2212" x="2581275" y="2108200"/>
          <p14:tracePt t="2245" x="2571750" y="2108200"/>
          <p14:tracePt t="2383" x="2571750" y="2098675"/>
          <p14:tracePt t="2413" x="2571750" y="2089150"/>
          <p14:tracePt t="2423" x="2571750" y="2081213"/>
          <p14:tracePt t="2433" x="2571750" y="2071688"/>
          <p14:tracePt t="2445" x="2571750" y="2054225"/>
          <p14:tracePt t="2462" x="2581275" y="2017713"/>
          <p14:tracePt t="2479" x="2589213" y="1990725"/>
          <p14:tracePt t="2495" x="2616200" y="1955800"/>
          <p14:tracePt t="2512" x="2643188" y="1911350"/>
          <p14:tracePt t="2528" x="2652713" y="1901825"/>
          <p14:tracePt t="2545" x="2679700" y="1874838"/>
          <p14:tracePt t="2562" x="2687638" y="1866900"/>
          <p14:tracePt t="2595" x="2697163" y="1847850"/>
          <p14:tracePt t="2612" x="2714625" y="1839913"/>
          <p14:tracePt t="2645" x="2741613" y="1822450"/>
          <p14:tracePt t="2662" x="2768600" y="1812925"/>
          <p14:tracePt t="2678" x="2795588" y="1803400"/>
          <p14:tracePt t="2695" x="2822575" y="1795463"/>
          <p14:tracePt t="2712" x="2857500" y="1776413"/>
          <p14:tracePt t="2729" x="2874963" y="1776413"/>
          <p14:tracePt t="2745" x="2911475" y="1758950"/>
          <p14:tracePt t="2762" x="2965450" y="1751013"/>
          <p14:tracePt t="2779" x="3062288" y="1731963"/>
          <p14:tracePt t="2795" x="3125788" y="1724025"/>
          <p14:tracePt t="2812" x="3241675" y="1714500"/>
          <p14:tracePt t="2829" x="3357563" y="1704975"/>
          <p14:tracePt t="2845" x="3402013" y="1704975"/>
          <p14:tracePt t="2862" x="3465513" y="1704975"/>
          <p14:tracePt t="2879" x="3500438" y="1704975"/>
          <p14:tracePt t="2895" x="3517900" y="1704975"/>
          <p14:tracePt t="2912" x="3536950" y="1704975"/>
          <p14:tracePt t="2928" x="3544888" y="1704975"/>
          <p14:tracePt t="2945" x="3554413" y="1704975"/>
          <p14:tracePt t="2962" x="3562350" y="1704975"/>
          <p14:tracePt t="2979" x="3571875" y="1704975"/>
          <p14:tracePt t="3305" x="3571875" y="1697038"/>
          <p14:tracePt t="3315" x="3608388" y="1697038"/>
          <p14:tracePt t="3325" x="3679825" y="1660525"/>
          <p14:tracePt t="3335" x="3795713" y="1625600"/>
          <p14:tracePt t="3345" x="3938588" y="1571625"/>
          <p14:tracePt t="3362" x="4108450" y="1517650"/>
          <p14:tracePt t="3379" x="4411663" y="1419225"/>
          <p14:tracePt t="3395" x="4697413" y="1347788"/>
          <p14:tracePt t="3412" x="4803775" y="1322388"/>
          <p14:tracePt t="3428" x="4991100" y="1295400"/>
          <p14:tracePt t="3445" x="5116513" y="1276350"/>
          <p14:tracePt t="3462" x="5170488" y="1276350"/>
          <p14:tracePt t="3479" x="5214938" y="1268413"/>
          <p14:tracePt t="3495" x="5232400" y="1268413"/>
          <p14:tracePt t="3528" x="5241925" y="1268413"/>
          <p14:tracePt t="3545" x="5259388" y="1268413"/>
          <p14:tracePt t="3811" x="5268913" y="1268413"/>
          <p14:tracePt t="3821" x="5268913" y="1276350"/>
          <p14:tracePt t="3830" x="5286375" y="1295400"/>
          <p14:tracePt t="3845" x="5295900" y="1322388"/>
          <p14:tracePt t="3862" x="5340350" y="1384300"/>
          <p14:tracePt t="3879" x="5357813" y="1411288"/>
          <p14:tracePt t="3895" x="5394325" y="1455738"/>
          <p14:tracePt t="3912" x="5402263" y="1473200"/>
          <p14:tracePt t="3929" x="5411788" y="1473200"/>
          <p14:tracePt t="3945" x="5419725" y="1490663"/>
          <p14:tracePt t="3962" x="5429250" y="1500188"/>
          <p14:tracePt t="3995" x="5429250" y="1509713"/>
          <p14:tracePt t="4012" x="5438775" y="1517650"/>
          <p14:tracePt t="4029" x="5438775" y="1527175"/>
          <p14:tracePt t="4045" x="5438775" y="1536700"/>
          <p14:tracePt t="4062" x="5429250" y="1544638"/>
          <p14:tracePt t="4079" x="5402263" y="1562100"/>
          <p14:tracePt t="4095" x="5384800" y="1581150"/>
          <p14:tracePt t="4112" x="5322888" y="1616075"/>
          <p14:tracePt t="4129" x="5205413" y="1670050"/>
          <p14:tracePt t="4145" x="5133975" y="1687513"/>
          <p14:tracePt t="4162" x="4991100" y="1714500"/>
          <p14:tracePt t="4179" x="4840288" y="1731963"/>
          <p14:tracePt t="4195" x="4768850" y="1741488"/>
          <p14:tracePt t="4212" x="4633913" y="1751013"/>
          <p14:tracePt t="4229" x="4473575" y="1751013"/>
          <p14:tracePt t="4246" x="4303713" y="1751013"/>
          <p14:tracePt t="4262" x="4205288" y="1751013"/>
          <p14:tracePt t="4279" x="4054475" y="1751013"/>
          <p14:tracePt t="4296" x="3902075" y="1751013"/>
          <p14:tracePt t="4312" x="3813175" y="1751013"/>
          <p14:tracePt t="4328" x="3625850" y="1751013"/>
          <p14:tracePt t="4346" x="3455988" y="1751013"/>
          <p14:tracePt t="4362" x="3384550" y="1751013"/>
          <p14:tracePt t="4378" x="3276600" y="1751013"/>
          <p14:tracePt t="4396" x="3197225" y="1751013"/>
          <p14:tracePt t="4412" x="3152775" y="1751013"/>
          <p14:tracePt t="4428" x="3081338" y="1751013"/>
          <p14:tracePt t="4446" x="3036888" y="1751013"/>
          <p14:tracePt t="4462" x="3017838" y="1751013"/>
          <p14:tracePt t="4478" x="3000375" y="1751013"/>
          <p14:tracePt t="4495" x="2990850" y="1751013"/>
          <p14:tracePt t="4512" x="2982913" y="1751013"/>
          <p14:tracePt t="4529" x="2973388" y="1751013"/>
          <p14:tracePt t="5051" x="2982913" y="1751013"/>
          <p14:tracePt t="5062" x="2990850" y="1758950"/>
          <p14:tracePt t="5080" x="3000375" y="1758950"/>
          <p14:tracePt t="5100" x="3009900" y="1758950"/>
          <p14:tracePt t="5111" x="3017838" y="1758950"/>
          <p14:tracePt t="5120" x="3027363" y="1758950"/>
          <p14:tracePt t="5131" x="3044825" y="1758950"/>
          <p14:tracePt t="5145" x="3071813" y="1758950"/>
          <p14:tracePt t="5162" x="3108325" y="1758950"/>
          <p14:tracePt t="5179" x="3179763" y="1758950"/>
          <p14:tracePt t="5195" x="3232150" y="1758950"/>
          <p14:tracePt t="5212" x="3367088" y="1741488"/>
          <p14:tracePt t="5228" x="3527425" y="1731963"/>
          <p14:tracePt t="5245" x="3616325" y="1724025"/>
          <p14:tracePt t="5262" x="3803650" y="1714500"/>
          <p14:tracePt t="5279" x="4000500" y="1704975"/>
          <p14:tracePt t="5295" x="4081463" y="1697038"/>
          <p14:tracePt t="5312" x="4214813" y="1697038"/>
          <p14:tracePt t="5329" x="4313238" y="1687513"/>
          <p14:tracePt t="5345" x="4348163" y="1687513"/>
          <p14:tracePt t="5362" x="4429125" y="1687513"/>
          <p14:tracePt t="5378" x="4510088" y="1687513"/>
          <p14:tracePt t="5395" x="4537075" y="1687513"/>
          <p14:tracePt t="5412" x="4608513" y="1687513"/>
          <p14:tracePt t="5429" x="4679950" y="1687513"/>
          <p14:tracePt t="5445" x="4714875" y="1687513"/>
          <p14:tracePt t="5462" x="4786313" y="1687513"/>
          <p14:tracePt t="5478" x="4857750" y="1687513"/>
          <p14:tracePt t="5495" x="4894263" y="1687513"/>
          <p14:tracePt t="5512" x="4973638" y="1687513"/>
          <p14:tracePt t="5529" x="5108575" y="1679575"/>
          <p14:tracePt t="5546" x="5286375" y="1670050"/>
          <p14:tracePt t="5562" x="5384800" y="1660525"/>
          <p14:tracePt t="5578" x="5572125" y="1643063"/>
          <p14:tracePt t="5595" x="5670550" y="1633538"/>
          <p14:tracePt t="5612" x="5857875" y="1625600"/>
          <p14:tracePt t="5628" x="6037263" y="1608138"/>
          <p14:tracePt t="5645" x="6188075" y="1598613"/>
          <p14:tracePt t="5662" x="6232525" y="1598613"/>
          <p14:tracePt t="5678" x="6286500" y="1598613"/>
          <p14:tracePt t="5695" x="6323013" y="1598613"/>
          <p14:tracePt t="5712" x="6330950" y="1598613"/>
          <p14:tracePt t="5728" x="6367463" y="1598613"/>
          <p14:tracePt t="5745" x="6438900" y="1598613"/>
          <p14:tracePt t="5762" x="6465888" y="1598613"/>
          <p14:tracePt t="5779" x="6518275" y="1598613"/>
          <p14:tracePt t="5795" x="6545263" y="1598613"/>
          <p14:tracePt t="5812" x="6554788" y="1598613"/>
          <p14:tracePt t="5828" x="6572250" y="1598613"/>
          <p14:tracePt t="5845" x="6626225" y="1598613"/>
          <p14:tracePt t="5862" x="6661150" y="1598613"/>
          <p14:tracePt t="5865" x="6697663" y="1598613"/>
          <p14:tracePt t="5878" x="6742113" y="1598613"/>
          <p14:tracePt t="5895" x="6796088" y="1598613"/>
          <p14:tracePt t="5912" x="6823075" y="1598613"/>
          <p14:tracePt t="5928" x="6840538" y="1598613"/>
          <p14:tracePt t="5945" x="6848475" y="1598613"/>
          <p14:tracePt t="5962" x="6858000" y="1598613"/>
          <p14:tracePt t="5995" x="6867525" y="1598613"/>
          <p14:tracePt t="6013" x="6875463" y="1598613"/>
          <p14:tracePt t="6063" x="6884988" y="1598613"/>
          <p14:tracePt t="6122" x="6858000" y="1598613"/>
          <p14:tracePt t="6132" x="6796088" y="1598613"/>
          <p14:tracePt t="6142" x="6680200" y="1598613"/>
          <p14:tracePt t="6152" x="6483350" y="1598613"/>
          <p14:tracePt t="6162" x="6242050" y="1598613"/>
          <p14:tracePt t="6178" x="5973763" y="1598613"/>
          <p14:tracePt t="6195" x="5626100" y="1608138"/>
          <p14:tracePt t="6212" x="5367338" y="1608138"/>
          <p14:tracePt t="6228" x="5232400" y="1616075"/>
          <p14:tracePt t="6245" x="4938713" y="1633538"/>
          <p14:tracePt t="6262" x="4402138" y="1697038"/>
          <p14:tracePt t="6278" x="4108450" y="1724025"/>
          <p14:tracePt t="6295" x="3625850" y="1776413"/>
          <p14:tracePt t="6312" x="3313113" y="1812925"/>
          <p14:tracePt t="6329" x="3071813" y="1830388"/>
          <p14:tracePt t="6345" x="2965450" y="1839913"/>
          <p14:tracePt t="6362" x="2768600" y="1857375"/>
          <p14:tracePt t="6378" x="2643188" y="1866900"/>
          <p14:tracePt t="6395" x="2589213" y="1866900"/>
          <p14:tracePt t="6412" x="2527300" y="1874838"/>
          <p14:tracePt t="6429" x="2482850" y="1874838"/>
          <p14:tracePt t="6445" x="2465388" y="1874838"/>
          <p14:tracePt t="6462" x="2446338" y="1874838"/>
          <p14:tracePt t="6478" x="2419350" y="1874838"/>
          <p14:tracePt t="6495" x="2401888" y="1874838"/>
          <p14:tracePt t="6512" x="2347913" y="1874838"/>
          <p14:tracePt t="6529" x="2276475" y="1874838"/>
          <p14:tracePt t="6545" x="2241550" y="1874838"/>
          <p14:tracePt t="6562" x="2160588" y="1866900"/>
          <p14:tracePt t="6578" x="2089150" y="1866900"/>
          <p14:tracePt t="6595" x="2062163" y="1866900"/>
          <p14:tracePt t="6612" x="2017713" y="1857375"/>
          <p14:tracePt t="6628" x="1990725" y="1857375"/>
          <p14:tracePt t="6645" x="1982788" y="1847850"/>
          <p14:tracePt t="6662" x="1973263" y="1847850"/>
          <p14:tracePt t="6678" x="1965325" y="1847850"/>
          <p14:tracePt t="6846" x="1982788" y="1847850"/>
          <p14:tracePt t="6856" x="2036763" y="1839913"/>
          <p14:tracePt t="6865" x="2143125" y="1830388"/>
          <p14:tracePt t="6878" x="2295525" y="1822450"/>
          <p14:tracePt t="6895" x="2919413" y="1758950"/>
          <p14:tracePt t="6912" x="3286125" y="1724025"/>
          <p14:tracePt t="6928" x="4000500" y="1697038"/>
          <p14:tracePt t="6945" x="4705350" y="1679575"/>
          <p14:tracePt t="6962" x="5072063" y="1679575"/>
          <p14:tracePt t="6978" x="5776913" y="1660525"/>
          <p14:tracePt t="6995" x="6286500" y="1643063"/>
          <p14:tracePt t="7012" x="6438900" y="1643063"/>
          <p14:tracePt t="7029" x="6653213" y="1633538"/>
          <p14:tracePt t="7045" x="6786563" y="1633538"/>
          <p14:tracePt t="7062" x="6867525" y="1633538"/>
          <p14:tracePt t="7078" x="6894513" y="1633538"/>
          <p14:tracePt t="7095" x="6929438" y="1633538"/>
          <p14:tracePt t="7112" x="6938963" y="1633538"/>
          <p14:tracePt t="7128" x="6946900" y="1633538"/>
          <p14:tracePt t="7145" x="6956425" y="1633538"/>
          <p14:tracePt t="7162" x="6965950" y="1633538"/>
          <p14:tracePt t="7178" x="6973888" y="1633538"/>
          <p14:tracePt t="7212" x="6983413" y="1633538"/>
          <p14:tracePt t="7242" x="6991350" y="1633538"/>
          <p14:tracePt t="7262" x="7000875" y="1633538"/>
          <p14:tracePt t="7281" x="7010400" y="1633538"/>
          <p14:tracePt t="7302" x="7027863" y="1643063"/>
          <p14:tracePt t="7311" x="7045325" y="1643063"/>
          <p14:tracePt t="7322" x="7072313" y="1652588"/>
          <p14:tracePt t="7331" x="7089775" y="1660525"/>
          <p14:tracePt t="7345" x="7108825" y="1660525"/>
          <p14:tracePt t="7362" x="7153275" y="1679575"/>
          <p14:tracePt t="7379" x="7180263" y="1687513"/>
          <p14:tracePt t="7395" x="7197725" y="1687513"/>
          <p14:tracePt t="7412" x="7205663" y="1687513"/>
          <p14:tracePt t="7428" x="7215188" y="1687513"/>
          <p14:tracePt t="7445" x="7224713" y="1687513"/>
          <p14:tracePt t="7462" x="7232650" y="1687513"/>
          <p14:tracePt t="7495" x="7242175" y="1687513"/>
          <p14:tracePt t="7560" x="7251700" y="1687513"/>
          <p14:tracePt t="7847" x="7232650" y="1687513"/>
          <p14:tracePt t="7857" x="7197725" y="1687513"/>
          <p14:tracePt t="7867" x="7143750" y="1687513"/>
          <p14:tracePt t="7878" x="7072313" y="1679575"/>
          <p14:tracePt t="7895" x="6983413" y="1670050"/>
          <p14:tracePt t="7912" x="6804025" y="1643063"/>
          <p14:tracePt t="7928" x="6653213" y="1625600"/>
          <p14:tracePt t="7945" x="6491288" y="1608138"/>
          <p14:tracePt t="7962" x="6394450" y="1608138"/>
          <p14:tracePt t="7978" x="6188075" y="1608138"/>
          <p14:tracePt t="7995" x="5956300" y="1598613"/>
          <p14:tracePt t="8012" x="5848350" y="1598613"/>
          <p14:tracePt t="8028" x="5653088" y="1598613"/>
          <p14:tracePt t="8045" x="5402263" y="1598613"/>
          <p14:tracePt t="8062" x="5295900" y="1598613"/>
          <p14:tracePt t="8078" x="5108575" y="1608138"/>
          <p14:tracePt t="8095" x="4965700" y="1616075"/>
          <p14:tracePt t="8112" x="4884738" y="1625600"/>
          <p14:tracePt t="8128" x="4724400" y="1633538"/>
          <p14:tracePt t="8145" x="4510088" y="1652588"/>
          <p14:tracePt t="8162" x="4384675" y="1660525"/>
          <p14:tracePt t="8178" x="4187825" y="1679575"/>
          <p14:tracePt t="8195" x="3990975" y="1697038"/>
          <p14:tracePt t="8212" x="3894138" y="1704975"/>
          <p14:tracePt t="8228" x="3741738" y="1724025"/>
          <p14:tracePt t="8245" x="3616325" y="1741488"/>
          <p14:tracePt t="8262" x="3527425" y="1751013"/>
          <p14:tracePt t="8278" x="3500438" y="1758950"/>
          <p14:tracePt t="8295" x="3465513" y="1768475"/>
          <p14:tracePt t="8311" x="3446463" y="1768475"/>
          <p14:tracePt t="8329" x="3402013" y="1785938"/>
          <p14:tracePt t="8345" x="3375025" y="1795463"/>
          <p14:tracePt t="8362" x="3357563" y="1803400"/>
          <p14:tracePt t="8379" x="3348038" y="1812925"/>
          <p14:tracePt t="8395" x="3340100" y="1822450"/>
          <p14:tracePt t="8412" x="3330575" y="1822450"/>
          <p14:tracePt t="8428" x="3313113" y="1830388"/>
          <p14:tracePt t="8445" x="3268663" y="1839913"/>
          <p14:tracePt t="8462" x="3197225" y="1857375"/>
          <p14:tracePt t="8478" x="3160713" y="1866900"/>
          <p14:tracePt t="8495" x="3116263" y="1874838"/>
          <p14:tracePt t="8512" x="3071813" y="1893888"/>
          <p14:tracePt t="8528" x="3054350" y="1893888"/>
          <p14:tracePt t="8545" x="3027363" y="1893888"/>
          <p14:tracePt t="8562" x="3017838" y="1901825"/>
          <p14:tracePt t="8578" x="3017838" y="1911350"/>
          <p14:tracePt t="8595" x="3009900" y="1911350"/>
          <p14:tracePt t="8612" x="3000375" y="1919288"/>
          <p14:tracePt t="8628" x="2990850" y="1919288"/>
          <p14:tracePt t="8662" x="2982913" y="1928813"/>
          <p14:tracePt t="8679" x="2982913" y="1938338"/>
          <p14:tracePt t="8695" x="2973388" y="1946275"/>
          <p14:tracePt t="8712" x="2973388" y="1955800"/>
          <p14:tracePt t="8729" x="2955925" y="1965325"/>
          <p14:tracePt t="8745" x="2946400" y="1965325"/>
          <p14:tracePt t="8762" x="2928938" y="1982788"/>
          <p14:tracePt t="8779" x="2911475" y="1990725"/>
          <p14:tracePt t="8795" x="2901950" y="2000250"/>
          <p14:tracePt t="8812" x="2894013" y="2000250"/>
          <p14:tracePt t="8828" x="2884488" y="2009775"/>
          <p14:tracePt t="8845" x="2874963" y="2009775"/>
          <p14:tracePt t="8862" x="2867025" y="2009775"/>
          <p14:tracePt t="8879" x="2857500" y="2017713"/>
          <p14:tracePt t="8895" x="2847975" y="2017713"/>
          <p14:tracePt t="8912" x="2840038" y="2017713"/>
          <p14:tracePt t="8928" x="2830513" y="2027238"/>
          <p14:tracePt t="8945" x="2830513" y="2036763"/>
          <p14:tracePt t="8962" x="2813050" y="2036763"/>
          <p14:tracePt t="8978" x="2795588" y="2054225"/>
          <p14:tracePt t="8995" x="2776538" y="2062163"/>
          <p14:tracePt t="9012" x="2751138" y="2098675"/>
          <p14:tracePt t="9028" x="2697163" y="2133600"/>
          <p14:tracePt t="9045" x="2660650" y="2160588"/>
          <p14:tracePt t="9062" x="2616200" y="2205038"/>
          <p14:tracePt t="9078" x="2571750" y="2232025"/>
          <p14:tracePt t="9095" x="2544763" y="2241550"/>
          <p14:tracePt t="9112" x="2544763" y="2251075"/>
          <p14:tracePt t="9128" x="2536825" y="2259013"/>
          <p14:tracePt t="9145" x="2527300" y="2268538"/>
          <p14:tracePt t="9197" x="2527300" y="2276475"/>
          <p14:tracePt t="9334" x="2517775" y="2276475"/>
          <p14:tracePt t="9383" x="2509838" y="2276475"/>
          <p14:tracePt t="9423" x="2500313" y="2276475"/>
          <p14:tracePt t="9740" x="2500313" y="2268538"/>
          <p14:tracePt t="9791" x="2517775" y="2268538"/>
          <p14:tracePt t="9800" x="2527300" y="2268538"/>
          <p14:tracePt t="9812" x="2544763" y="2268538"/>
          <p14:tracePt t="9829" x="2581275" y="2268538"/>
          <p14:tracePt t="9845" x="2608263" y="2268538"/>
          <p14:tracePt t="9861" x="2660650" y="2268538"/>
          <p14:tracePt t="9878" x="2687638" y="2268538"/>
          <p14:tracePt t="9895" x="2741613" y="2268538"/>
          <p14:tracePt t="9912" x="2795588" y="2259013"/>
          <p14:tracePt t="9929" x="2840038" y="2259013"/>
          <p14:tracePt t="9945" x="2867025" y="2259013"/>
          <p14:tracePt t="9961" x="2901950" y="2259013"/>
          <p14:tracePt t="9979" x="2911475" y="2259013"/>
          <p14:tracePt t="9995" x="2919413" y="2259013"/>
          <p14:tracePt t="13232" x="2928938" y="2259013"/>
          <p14:tracePt t="13241" x="2946400" y="2259013"/>
          <p14:tracePt t="13252" x="2982913" y="2259013"/>
          <p14:tracePt t="13262" x="3054350" y="2251075"/>
          <p14:tracePt t="13278" x="3152775" y="2241550"/>
          <p14:tracePt t="13295" x="3411538" y="2214563"/>
          <p14:tracePt t="13312" x="3751263" y="2197100"/>
          <p14:tracePt t="13328" x="3867150" y="2197100"/>
          <p14:tracePt t="13345" x="4098925" y="2179638"/>
          <p14:tracePt t="13362" x="4367213" y="2160588"/>
          <p14:tracePt t="13378" x="4483100" y="2160588"/>
          <p14:tracePt t="13395" x="4679950" y="2152650"/>
          <p14:tracePt t="13411" x="4848225" y="2143125"/>
          <p14:tracePt t="13428" x="4938713" y="2133600"/>
          <p14:tracePt t="13445" x="5099050" y="2133600"/>
          <p14:tracePt t="13461" x="5276850" y="2133600"/>
          <p14:tracePt t="13478" x="5348288" y="2133600"/>
          <p14:tracePt t="13495" x="5473700" y="2133600"/>
          <p14:tracePt t="13512" x="5572125" y="2133600"/>
          <p14:tracePt t="13528" x="5715000" y="2133600"/>
          <p14:tracePt t="13545" x="5803900" y="2133600"/>
          <p14:tracePt t="13561" x="6018213" y="2160588"/>
          <p14:tracePt t="13578" x="6224588" y="2179638"/>
          <p14:tracePt t="13595" x="6323013" y="2187575"/>
          <p14:tracePt t="13611" x="6465888" y="2205038"/>
          <p14:tracePt t="13628" x="6554788" y="2214563"/>
          <p14:tracePt t="13645" x="6581775" y="2224088"/>
          <p14:tracePt t="13661" x="6616700" y="2224088"/>
          <p14:tracePt t="13678" x="6670675" y="2224088"/>
          <p14:tracePt t="13695" x="6715125" y="2224088"/>
          <p14:tracePt t="13711" x="6804025" y="2224088"/>
          <p14:tracePt t="13728" x="6938963" y="2214563"/>
          <p14:tracePt t="13745" x="7108825" y="2187575"/>
          <p14:tracePt t="13761" x="7205663" y="2179638"/>
          <p14:tracePt t="13778" x="7419975" y="2170113"/>
          <p14:tracePt t="13795" x="7589838" y="2170113"/>
          <p14:tracePt t="13811" x="7643813" y="2170113"/>
          <p14:tracePt t="13828" x="7724775" y="2170113"/>
          <p14:tracePt t="13845" x="7742238" y="2170113"/>
          <p14:tracePt t="13861" x="7769225" y="2170113"/>
          <p14:tracePt t="13878" x="7777163" y="2170113"/>
          <p14:tracePt t="13897" x="7786688" y="2170113"/>
          <p14:tracePt t="13925" x="7796213" y="2170113"/>
          <p14:tracePt t="13936" x="7804150" y="2170113"/>
          <p14:tracePt t="13985" x="7813675" y="2170113"/>
          <p14:tracePt t="14967" x="7804150" y="2170113"/>
          <p14:tracePt t="15016" x="7796213" y="2170113"/>
          <p14:tracePt t="15155" x="7786688" y="2170113"/>
          <p14:tracePt t="15204" x="7777163" y="2170113"/>
          <p14:tracePt t="15245" x="7769225" y="2170113"/>
          <p14:tracePt t="15264" x="7759700" y="2170113"/>
          <p14:tracePt t="15275" x="7759700" y="2179638"/>
          <p14:tracePt t="15304" x="7751763" y="2179638"/>
          <p14:tracePt t="15373" x="7742238" y="2179638"/>
          <p14:tracePt t="15472" x="7732713" y="2179638"/>
          <p14:tracePt t="15551" x="7732713" y="2187575"/>
          <p14:tracePt t="15691" x="7724775" y="2197100"/>
          <p14:tracePt t="15759" x="7715250" y="2197100"/>
          <p14:tracePt t="15770" x="7715250" y="2205038"/>
          <p14:tracePt t="15781" x="7705725" y="2205038"/>
          <p14:tracePt t="15800" x="7688263" y="2214563"/>
          <p14:tracePt t="15811" x="7661275" y="2224088"/>
          <p14:tracePt t="15828" x="7653338" y="2224088"/>
          <p14:tracePt t="15845" x="7634288" y="2241550"/>
          <p14:tracePt t="15861" x="7626350" y="2241550"/>
          <p14:tracePt t="15878" x="7616825" y="2251075"/>
          <p14:tracePt t="15895" x="7608888" y="2251075"/>
          <p14:tracePt t="15930" x="7599363" y="2251075"/>
          <p14:tracePt t="16028" x="7589838" y="2251075"/>
          <p14:tracePt t="16049" x="7581900" y="2251075"/>
          <p14:tracePt t="16068" x="7572375" y="2251075"/>
          <p14:tracePt t="16078" x="7572375" y="2259013"/>
          <p14:tracePt t="16088" x="7562850" y="2259013"/>
          <p14:tracePt t="16097" x="7562850" y="2268538"/>
          <p14:tracePt t="16111" x="7554913" y="2268538"/>
          <p14:tracePt t="16128" x="7545388" y="2268538"/>
          <p14:tracePt t="16145" x="7537450" y="2268538"/>
          <p14:tracePt t="16161" x="7527925" y="2268538"/>
          <p14:tracePt t="16178" x="7518400" y="2276475"/>
          <p14:tracePt t="16211" x="7510463" y="2276475"/>
          <p14:tracePt t="16228" x="7500938" y="2276475"/>
          <p14:tracePt t="16267" x="7491413" y="2276475"/>
          <p14:tracePt t="16316" x="7483475" y="2276475"/>
          <p14:tracePt t="16326" x="7473950" y="2286000"/>
          <p14:tracePt t="16346" x="7456488" y="2286000"/>
          <p14:tracePt t="16356" x="7429500" y="2295525"/>
          <p14:tracePt t="16365" x="7385050" y="2295525"/>
          <p14:tracePt t="16378" x="7323138" y="2303463"/>
          <p14:tracePt t="16395" x="7170738" y="2312988"/>
          <p14:tracePt t="16411" x="7099300" y="2312988"/>
          <p14:tracePt t="16428" x="6973888" y="2322513"/>
          <p14:tracePt t="16445" x="6867525" y="2330450"/>
          <p14:tracePt t="16461" x="6796088" y="2330450"/>
          <p14:tracePt t="16478" x="6643688" y="2339975"/>
          <p14:tracePt t="16495" x="6465888" y="2347913"/>
          <p14:tracePt t="16511" x="6394450" y="2357438"/>
          <p14:tracePt t="16528" x="6259513" y="2366963"/>
          <p14:tracePt t="16545" x="6153150" y="2366963"/>
          <p14:tracePt t="16561" x="6089650" y="2366963"/>
          <p14:tracePt t="16578" x="5946775" y="2366963"/>
          <p14:tracePt t="16595" x="5776913" y="2366963"/>
          <p14:tracePt t="16611" x="5688013" y="2366963"/>
          <p14:tracePt t="16628" x="5510213" y="2366963"/>
          <p14:tracePt t="16645" x="5340350" y="2366963"/>
          <p14:tracePt t="16661" x="5268913" y="2366963"/>
          <p14:tracePt t="16678" x="5126038" y="2366963"/>
          <p14:tracePt t="16695" x="4983163" y="2366963"/>
          <p14:tracePt t="16711" x="4911725" y="2357438"/>
          <p14:tracePt t="16728" x="4776788" y="2339975"/>
          <p14:tracePt t="16745" x="4670425" y="2322513"/>
          <p14:tracePt t="16762" x="4625975" y="2312988"/>
          <p14:tracePt t="16778" x="4527550" y="2295525"/>
          <p14:tracePt t="16795" x="4419600" y="2276475"/>
          <p14:tracePt t="16811" x="4322763" y="2251075"/>
          <p14:tracePt t="16828" x="4268788" y="2241550"/>
          <p14:tracePt t="16845" x="4197350" y="2232025"/>
          <p14:tracePt t="16861" x="4116388" y="2205038"/>
          <p14:tracePt t="16878" x="4081463" y="2187575"/>
          <p14:tracePt t="16895" x="4044950" y="2179638"/>
          <p14:tracePt t="16912" x="4010025" y="2160588"/>
          <p14:tracePt t="16928" x="3990975" y="2160588"/>
          <p14:tracePt t="16945" x="3946525" y="2143125"/>
          <p14:tracePt t="16961" x="3911600" y="2133600"/>
          <p14:tracePt t="16978" x="3894138" y="2125663"/>
          <p14:tracePt t="16995" x="3848100" y="2108200"/>
          <p14:tracePt t="17011" x="3813175" y="2089150"/>
          <p14:tracePt t="17028" x="3786188" y="2081213"/>
          <p14:tracePt t="17045" x="3759200" y="2071688"/>
          <p14:tracePt t="17061" x="3751263" y="2062163"/>
          <p14:tracePt t="17078" x="3741738" y="2054225"/>
          <p14:tracePt t="17095" x="3732213" y="2044700"/>
          <p14:tracePt t="17111" x="3724275" y="2044700"/>
          <p14:tracePt t="17129" x="3714750" y="2027238"/>
          <p14:tracePt t="17145" x="3705225" y="2027238"/>
          <p14:tracePt t="17161" x="3705225" y="2017713"/>
          <p14:tracePt t="17178" x="3697288" y="2009775"/>
          <p14:tracePt t="17195" x="3687763" y="2000250"/>
          <p14:tracePt t="17211" x="3679825" y="1973263"/>
          <p14:tracePt t="17229" x="3660775" y="1946275"/>
          <p14:tracePt t="17261" x="3660775" y="1938338"/>
          <p14:tracePt t="17279" x="3660775" y="1928813"/>
          <p14:tracePt t="17358" x="3670300" y="1928813"/>
          <p14:tracePt t="17368" x="3705225" y="1919288"/>
          <p14:tracePt t="17378" x="3759200" y="1893888"/>
          <p14:tracePt t="17394" x="3840163" y="1866900"/>
          <p14:tracePt t="17411" x="4054475" y="1768475"/>
          <p14:tracePt t="17428" x="4303713" y="1697038"/>
          <p14:tracePt t="17444" x="4402138" y="1679575"/>
          <p14:tracePt t="17461" x="4537075" y="1670050"/>
          <p14:tracePt t="17478" x="4625975" y="1660525"/>
          <p14:tracePt t="17495" x="4660900" y="1660525"/>
          <p14:tracePt t="17511" x="4714875" y="1660525"/>
          <p14:tracePt t="17528" x="4786313" y="1660525"/>
          <p14:tracePt t="17545" x="4840288" y="1670050"/>
          <p14:tracePt t="17561" x="4983163" y="1687513"/>
          <p14:tracePt t="17578" x="5133975" y="1704975"/>
          <p14:tracePt t="17595" x="5214938" y="1714500"/>
          <p14:tracePt t="17611" x="5367338" y="1731963"/>
          <p14:tracePt t="17628" x="5527675" y="1751013"/>
          <p14:tracePt t="17645" x="5715000" y="1758950"/>
          <p14:tracePt t="17661" x="5813425" y="1768475"/>
          <p14:tracePt t="17678" x="6000750" y="1795463"/>
          <p14:tracePt t="17695" x="6153150" y="1812925"/>
          <p14:tracePt t="17711" x="6224588" y="1822450"/>
          <p14:tracePt t="17728" x="6357938" y="1839913"/>
          <p14:tracePt t="17745" x="6518275" y="1857375"/>
          <p14:tracePt t="17761" x="6608763" y="1866900"/>
          <p14:tracePt t="17778" x="6769100" y="1884363"/>
          <p14:tracePt t="17794" x="6875463" y="1901825"/>
          <p14:tracePt t="17811" x="6929438" y="1911350"/>
          <p14:tracePt t="17828" x="7072313" y="1919288"/>
          <p14:tracePt t="17845" x="7269163" y="1938338"/>
          <p14:tracePt t="17861" x="7358063" y="1946275"/>
          <p14:tracePt t="17864" x="7439025" y="1955800"/>
          <p14:tracePt t="17878" x="7500938" y="1965325"/>
          <p14:tracePt t="17895" x="7581900" y="1982788"/>
          <p14:tracePt t="17911" x="7616825" y="1990725"/>
          <p14:tracePt t="17928" x="7653338" y="2000250"/>
          <p14:tracePt t="17945" x="7688263" y="2009775"/>
          <p14:tracePt t="17978" x="7705725" y="2027238"/>
          <p14:tracePt t="17995" x="7715250" y="2036763"/>
          <p14:tracePt t="18011" x="7724775" y="2036763"/>
          <p14:tracePt t="18028" x="7732713" y="2044700"/>
          <p14:tracePt t="18045" x="7742238" y="2062163"/>
          <p14:tracePt t="18062" x="7751763" y="2071688"/>
          <p14:tracePt t="18078" x="7759700" y="2071688"/>
          <p14:tracePt t="18095" x="7769225" y="2089150"/>
          <p14:tracePt t="18111" x="7777163" y="2116138"/>
          <p14:tracePt t="18128" x="7786688" y="2125663"/>
          <p14:tracePt t="18144" x="7796213" y="2143125"/>
          <p14:tracePt t="18161" x="7796213" y="2152650"/>
          <p14:tracePt t="18178" x="7796213" y="2160588"/>
          <p14:tracePt t="18194" x="7796213" y="2170113"/>
          <p14:tracePt t="18211" x="7786688" y="2179638"/>
          <p14:tracePt t="18228" x="7786688" y="2187575"/>
          <p14:tracePt t="18244" x="7759700" y="2205038"/>
          <p14:tracePt t="18261" x="7670800" y="2251075"/>
          <p14:tracePt t="18278" x="7599363" y="2276475"/>
          <p14:tracePt t="18295" x="7394575" y="2339975"/>
          <p14:tracePt t="18311" x="7161213" y="2401888"/>
          <p14:tracePt t="18328" x="7018338" y="2428875"/>
          <p14:tracePt t="18345" x="6751638" y="2465388"/>
          <p14:tracePt t="18361" x="6473825" y="2482850"/>
          <p14:tracePt t="18378" x="6242050" y="2482850"/>
          <p14:tracePt t="18394" x="6108700" y="2482850"/>
          <p14:tracePt t="18411" x="5830888" y="2482850"/>
          <p14:tracePt t="18428" x="5545138" y="2455863"/>
          <p14:tracePt t="18444" x="5419725" y="2446338"/>
          <p14:tracePt t="18461" x="5160963" y="2428875"/>
          <p14:tracePt t="18478" x="4894263" y="2401888"/>
          <p14:tracePt t="18494" x="4759325" y="2374900"/>
          <p14:tracePt t="18511" x="4483100" y="2339975"/>
          <p14:tracePt t="18528" x="4214813" y="2303463"/>
          <p14:tracePt t="18545" x="4098925" y="2295525"/>
          <p14:tracePt t="18561" x="3875088" y="2276475"/>
          <p14:tracePt t="18578" x="3679825" y="2259013"/>
          <p14:tracePt t="18594" x="3598863" y="2259013"/>
          <p14:tracePt t="18611" x="3419475" y="2251075"/>
          <p14:tracePt t="18628" x="3224213" y="2224088"/>
          <p14:tracePt t="18644" x="3133725" y="2224088"/>
          <p14:tracePt t="18661" x="2990850" y="2214563"/>
          <p14:tracePt t="18678" x="2884488" y="2205038"/>
          <p14:tracePt t="18695" x="2847975" y="2205038"/>
          <p14:tracePt t="18711" x="2768600" y="2205038"/>
          <p14:tracePt t="18728" x="2687638" y="2205038"/>
          <p14:tracePt t="18744" x="2652713" y="2205038"/>
          <p14:tracePt t="18761" x="2608263" y="2205038"/>
          <p14:tracePt t="18778" x="2571750" y="2205038"/>
          <p14:tracePt t="18795" x="2554288" y="2205038"/>
          <p14:tracePt t="18811" x="2509838" y="2205038"/>
          <p14:tracePt t="18828" x="2482850" y="2205038"/>
          <p14:tracePt t="18845" x="2473325" y="2205038"/>
          <p14:tracePt t="18861" x="2465388" y="2205038"/>
          <p14:tracePt t="18878" x="2455863" y="2205038"/>
          <p14:tracePt t="18896" x="2446338" y="2205038"/>
          <p14:tracePt t="19103" x="2455863" y="2205038"/>
          <p14:tracePt t="19143" x="2465388" y="2205038"/>
          <p14:tracePt t="19163" x="2473325" y="2205038"/>
          <p14:tracePt t="19173" x="2482850" y="2205038"/>
          <p14:tracePt t="19182" x="2490788" y="2205038"/>
          <p14:tracePt t="19194" x="2517775" y="2205038"/>
          <p14:tracePt t="19212" x="2581275" y="2205038"/>
          <p14:tracePt t="19228" x="2616200" y="2205038"/>
          <p14:tracePt t="19244" x="2697163" y="2205038"/>
          <p14:tracePt t="19261" x="2751138" y="2205038"/>
          <p14:tracePt t="19278" x="2847975" y="2205038"/>
          <p14:tracePt t="19295" x="2990850" y="2205038"/>
          <p14:tracePt t="19311" x="3143250" y="2205038"/>
          <p14:tracePt t="19328" x="3205163" y="2205038"/>
          <p14:tracePt t="19344" x="3322638" y="2205038"/>
          <p14:tracePt t="19361" x="3429000" y="2205038"/>
          <p14:tracePt t="19378" x="3500438" y="2205038"/>
          <p14:tracePt t="19394" x="3660775" y="2197100"/>
          <p14:tracePt t="19411" x="3813175" y="2187575"/>
          <p14:tracePt t="19428" x="3875088" y="2187575"/>
          <p14:tracePt t="19444" x="3973513" y="2187575"/>
          <p14:tracePt t="19461" x="4054475" y="2187575"/>
          <p14:tracePt t="19478" x="4098925" y="2179638"/>
          <p14:tracePt t="19494" x="4170363" y="2179638"/>
          <p14:tracePt t="19511" x="4259263" y="2179638"/>
          <p14:tracePt t="19528" x="4303713" y="2179638"/>
          <p14:tracePt t="19545" x="4402138" y="2179638"/>
          <p14:tracePt t="19561" x="4510088" y="2179638"/>
          <p14:tracePt t="19578" x="4554538" y="2179638"/>
          <p14:tracePt t="19594" x="4652963" y="2179638"/>
          <p14:tracePt t="19611" x="4759325" y="2179638"/>
          <p14:tracePt t="19628" x="4830763" y="2179638"/>
          <p14:tracePt t="19645" x="5010150" y="2179638"/>
          <p14:tracePt t="19661" x="5180013" y="2170113"/>
          <p14:tracePt t="19678" x="5251450" y="2170113"/>
          <p14:tracePt t="19694" x="5348288" y="2170113"/>
          <p14:tracePt t="19711" x="5438775" y="2170113"/>
          <p14:tracePt t="19728" x="5518150" y="2170113"/>
          <p14:tracePt t="19744" x="5572125" y="2170113"/>
          <p14:tracePt t="19761" x="5680075" y="2170113"/>
          <p14:tracePt t="19778" x="5786438" y="2170113"/>
          <p14:tracePt t="19794" x="5830888" y="2170113"/>
          <p14:tracePt t="19811" x="5929313" y="2170113"/>
          <p14:tracePt t="19828" x="5991225" y="2170113"/>
          <p14:tracePt t="19844" x="6010275" y="2170113"/>
          <p14:tracePt t="19861" x="6054725" y="2170113"/>
          <p14:tracePt t="19878" x="6072188" y="2170113"/>
          <p14:tracePt t="19894" x="6089650" y="2170113"/>
          <p14:tracePt t="19911" x="6134100" y="2170113"/>
          <p14:tracePt t="19928" x="6161088" y="2170113"/>
          <p14:tracePt t="19944" x="6170613" y="2170113"/>
          <p14:tracePt t="19961" x="6180138" y="2170113"/>
          <p14:tracePt t="19978" x="6215063" y="2170113"/>
          <p14:tracePt t="19994" x="6251575" y="2170113"/>
          <p14:tracePt t="20011" x="6330950" y="2170113"/>
          <p14:tracePt t="20028" x="6419850" y="2170113"/>
          <p14:tracePt t="20045" x="6518275" y="2170113"/>
          <p14:tracePt t="20061" x="6562725" y="2170113"/>
          <p14:tracePt t="20078" x="6643688" y="2179638"/>
          <p14:tracePt t="20095" x="6680200" y="2187575"/>
          <p14:tracePt t="20111" x="6697663" y="2187575"/>
          <p14:tracePt t="20128" x="6742113" y="2187575"/>
          <p14:tracePt t="20145" x="6769100" y="2187575"/>
          <p14:tracePt t="20161" x="6786563" y="2187575"/>
          <p14:tracePt t="20178" x="6813550" y="2197100"/>
          <p14:tracePt t="20194" x="6840538" y="2197100"/>
          <p14:tracePt t="20211" x="6858000" y="2197100"/>
          <p14:tracePt t="20228" x="6919913" y="2197100"/>
          <p14:tracePt t="20245" x="7010400" y="2205038"/>
          <p14:tracePt t="20261" x="7062788" y="2214563"/>
          <p14:tracePt t="20278" x="7134225" y="2214563"/>
          <p14:tracePt t="20295" x="7170738" y="2214563"/>
          <p14:tracePt t="20311" x="7188200" y="2214563"/>
          <p14:tracePt t="20328" x="7197725" y="2214563"/>
          <p14:tracePt t="20344" x="7215188" y="2214563"/>
          <p14:tracePt t="20378" x="7224713" y="2214563"/>
          <p14:tracePt t="20395" x="7232650" y="2214563"/>
          <p14:tracePt t="20422" x="7242175" y="2214563"/>
          <p14:tracePt t="20443" x="7251700" y="2214563"/>
          <p14:tracePt t="20592" x="7242175" y="2224088"/>
          <p14:tracePt t="20611" x="7232650" y="2224088"/>
          <p14:tracePt t="20632" x="7224713" y="2232025"/>
          <p14:tracePt t="20642" x="7188200" y="2241550"/>
          <p14:tracePt t="20650" x="7153275" y="2241550"/>
          <p14:tracePt t="20662" x="7108825" y="2251075"/>
          <p14:tracePt t="20678" x="7054850" y="2251075"/>
          <p14:tracePt t="20695" x="6919913" y="2259013"/>
          <p14:tracePt t="20711" x="6804025" y="2259013"/>
          <p14:tracePt t="20728" x="6742113" y="2259013"/>
          <p14:tracePt t="20745" x="6562725" y="2259013"/>
          <p14:tracePt t="20761" x="6313488" y="2259013"/>
          <p14:tracePt t="20778" x="6170613" y="2259013"/>
          <p14:tracePt t="20795" x="5875338" y="2241550"/>
          <p14:tracePt t="20811" x="5572125" y="2232025"/>
          <p14:tracePt t="20828" x="5330825" y="2224088"/>
          <p14:tracePt t="20844" x="5224463" y="2224088"/>
          <p14:tracePt t="20861" x="5081588" y="2224088"/>
          <p14:tracePt t="20878" x="4919663" y="2224088"/>
          <p14:tracePt t="20894" x="4813300" y="2224088"/>
          <p14:tracePt t="20911" x="4554538" y="2224088"/>
          <p14:tracePt t="20928" x="4384675" y="2224088"/>
          <p14:tracePt t="20944" x="4062413" y="2241550"/>
          <p14:tracePt t="20961" x="3786188" y="2241550"/>
          <p14:tracePt t="20978" x="3544888" y="2241550"/>
          <p14:tracePt t="20994" x="3455988" y="2241550"/>
          <p14:tracePt t="21011" x="3276600" y="2241550"/>
          <p14:tracePt t="21028" x="3081338" y="2241550"/>
          <p14:tracePt t="21045" x="3000375" y="2241550"/>
          <p14:tracePt t="21061" x="2867025" y="2241550"/>
          <p14:tracePt t="21078" x="2768600" y="2241550"/>
          <p14:tracePt t="21094" x="2732088" y="2241550"/>
          <p14:tracePt t="21111" x="2687638" y="2241550"/>
          <p14:tracePt t="21128" x="2625725" y="2241550"/>
          <p14:tracePt t="21145" x="2589213" y="2241550"/>
          <p14:tracePt t="21161" x="2500313" y="2241550"/>
          <p14:tracePt t="21178" x="2401888" y="2241550"/>
          <p14:tracePt t="21195" x="2366963" y="2241550"/>
          <p14:tracePt t="21211" x="2312988" y="2241550"/>
          <p14:tracePt t="21228" x="2276475" y="2241550"/>
          <p14:tracePt t="21245" x="2232025" y="2241550"/>
          <p14:tracePt t="21261" x="2224088" y="2241550"/>
          <p14:tracePt t="21278" x="2205038" y="2241550"/>
          <p14:tracePt t="21295" x="2197100" y="2241550"/>
          <p14:tracePt t="21328" x="2179638" y="2241550"/>
          <p14:tracePt t="21643" x="2187575" y="2241550"/>
          <p14:tracePt t="21683" x="2197100" y="2241550"/>
          <p14:tracePt t="21722" x="2205038" y="2241550"/>
          <p14:tracePt t="21762" x="2214563" y="2241550"/>
          <p14:tracePt t="21772" x="2224088" y="2241550"/>
          <p14:tracePt t="21801" x="2224088" y="2251075"/>
          <p14:tracePt t="21811" x="2232025" y="2251075"/>
          <p14:tracePt t="21831" x="2241550" y="2251075"/>
          <p14:tracePt t="21841" x="2259013" y="2251075"/>
          <p14:tracePt t="21851" x="2276475" y="2251075"/>
          <p14:tracePt t="21861" x="2303463" y="2251075"/>
          <p14:tracePt t="21878" x="2347913" y="2259013"/>
          <p14:tracePt t="21894" x="2455863" y="2268538"/>
          <p14:tracePt t="21911" x="2616200" y="2276475"/>
          <p14:tracePt t="21928" x="2714625" y="2276475"/>
          <p14:tracePt t="21944" x="2884488" y="2276475"/>
          <p14:tracePt t="21961" x="3036888" y="2276475"/>
          <p14:tracePt t="21978" x="3179763" y="2276475"/>
          <p14:tracePt t="21994" x="3251200" y="2276475"/>
          <p14:tracePt t="22011" x="3394075" y="2286000"/>
          <p14:tracePt t="22028" x="3465513" y="2286000"/>
          <p14:tracePt t="22045" x="3616325" y="2295525"/>
          <p14:tracePt t="22061" x="3759200" y="2303463"/>
          <p14:tracePt t="22078" x="3884613" y="2303463"/>
          <p14:tracePt t="22095" x="3956050" y="2312988"/>
          <p14:tracePt t="22111" x="4125913" y="2312988"/>
          <p14:tracePt t="22128" x="4322763" y="2312988"/>
          <p14:tracePt t="22144" x="4419600" y="2312988"/>
          <p14:tracePt t="22161" x="4562475" y="2312988"/>
          <p14:tracePt t="22178" x="4670425" y="2312988"/>
          <p14:tracePt t="22194" x="4724400" y="2312988"/>
          <p14:tracePt t="22211" x="4803775" y="2322513"/>
          <p14:tracePt t="22228" x="4884738" y="2322513"/>
          <p14:tracePt t="22244" x="4911725" y="2322513"/>
          <p14:tracePt t="22261" x="4973638" y="2322513"/>
          <p14:tracePt t="22278" x="5037138" y="2330450"/>
          <p14:tracePt t="22294" x="5062538" y="2330450"/>
          <p14:tracePt t="22311" x="5099050" y="2330450"/>
          <p14:tracePt t="22328" x="5133975" y="2330450"/>
          <p14:tracePt t="22344" x="5153025" y="2330450"/>
          <p14:tracePt t="22361" x="5160963" y="2330450"/>
          <p14:tracePt t="22378" x="5170488" y="2330450"/>
          <p14:tracePt t="22397" x="5180013" y="2330450"/>
          <p14:tracePt t="22417" x="5187950" y="2330450"/>
          <p14:tracePt t="22476" x="5197475" y="2330450"/>
          <p14:tracePt t="22823" x="5205413" y="2330450"/>
          <p14:tracePt t="22833" x="5214938" y="2330450"/>
          <p14:tracePt t="22844" x="5224463" y="2330450"/>
          <p14:tracePt t="22861" x="5241925" y="2330450"/>
          <p14:tracePt t="22878" x="5286375" y="2330450"/>
          <p14:tracePt t="22894" x="5322888" y="2330450"/>
          <p14:tracePt t="22911" x="5394325" y="2330450"/>
          <p14:tracePt t="22928" x="5429250" y="2330450"/>
          <p14:tracePt t="22944" x="5518150" y="2330450"/>
          <p14:tracePt t="22961" x="5616575" y="2322513"/>
          <p14:tracePt t="22978" x="5653088" y="2322513"/>
          <p14:tracePt t="22994" x="5724525" y="2322513"/>
          <p14:tracePt t="23011" x="5786438" y="2322513"/>
          <p14:tracePt t="23028" x="5813425" y="2322513"/>
          <p14:tracePt t="23044" x="5848350" y="2312988"/>
          <p14:tracePt t="23061" x="5884863" y="2312988"/>
          <p14:tracePt t="23078" x="5902325" y="2312988"/>
          <p14:tracePt t="23094" x="5919788" y="2312988"/>
          <p14:tracePt t="23111" x="5929313" y="2312988"/>
          <p14:tracePt t="23128" x="5938838" y="2312988"/>
          <p14:tracePt t="23144" x="5946775" y="2312988"/>
          <p14:tracePt t="23161" x="5956300" y="2312988"/>
          <p14:tracePt t="23178" x="5965825" y="2312988"/>
          <p14:tracePt t="23194" x="5991225" y="2312988"/>
          <p14:tracePt t="23211" x="6045200" y="2303463"/>
          <p14:tracePt t="23228" x="6072188" y="2303463"/>
          <p14:tracePt t="23244" x="6143625" y="2295525"/>
          <p14:tracePt t="23261" x="6276975" y="2286000"/>
          <p14:tracePt t="23278" x="6348413" y="2286000"/>
          <p14:tracePt t="23294" x="6510338" y="2276475"/>
          <p14:tracePt t="23311" x="6616700" y="2276475"/>
          <p14:tracePt t="23328" x="6670675" y="2276475"/>
          <p14:tracePt t="23344" x="6688138" y="2268538"/>
          <p14:tracePt t="23361" x="6705600" y="2268538"/>
          <p14:tracePt t="23378" x="6715125" y="2268538"/>
          <p14:tracePt t="23394" x="6724650" y="2268538"/>
          <p14:tracePt t="23411" x="6732588" y="2268538"/>
          <p14:tracePt t="23429" x="6742113" y="2268538"/>
          <p14:tracePt t="23468" x="6751638" y="2268538"/>
          <p14:tracePt t="23517" x="6759575" y="2268538"/>
          <p14:tracePt t="23528" x="6769100" y="2268538"/>
          <p14:tracePt t="23547" x="6777038" y="2268538"/>
          <p14:tracePt t="23557" x="6786563" y="2268538"/>
          <p14:tracePt t="23566" x="6796088" y="2268538"/>
          <p14:tracePt t="23586" x="6804025" y="2268538"/>
          <p14:tracePt t="23606" x="6813550" y="2268538"/>
          <p14:tracePt t="23625" x="6823075" y="2268538"/>
          <p14:tracePt t="23646" x="6831013" y="2268538"/>
          <p14:tracePt t="23666" x="6840538" y="2268538"/>
          <p14:tracePt t="23695" x="6848475" y="2268538"/>
          <p14:tracePt t="23715" x="6867525" y="2268538"/>
          <p14:tracePt t="23735" x="6875463" y="2268538"/>
          <p14:tracePt t="23745" x="6884988" y="2268538"/>
          <p14:tracePt t="23765" x="6894513" y="2268538"/>
          <p14:tracePt t="23775" x="6902450" y="2268538"/>
          <p14:tracePt t="23795" x="6911975" y="2268538"/>
          <p14:tracePt t="23825" x="6919913" y="2268538"/>
          <p14:tracePt t="24389" x="6867525" y="2286000"/>
          <p14:tracePt t="24400" x="6769100" y="2339975"/>
          <p14:tracePt t="24411" x="6626225" y="2401888"/>
          <p14:tracePt t="24428" x="6465888" y="2473325"/>
          <p14:tracePt t="24444" x="6259513" y="2581275"/>
          <p14:tracePt t="24461" x="6081713" y="2643188"/>
          <p14:tracePt t="24478" x="6010275" y="2670175"/>
          <p14:tracePt t="24494" x="5840413" y="2724150"/>
          <p14:tracePt t="24511" x="5608638" y="2759075"/>
          <p14:tracePt t="24528" x="5473700" y="2776538"/>
          <p14:tracePt t="24544" x="5160963" y="2813050"/>
          <p14:tracePt t="24561" x="4776788" y="2840038"/>
          <p14:tracePt t="24578" x="4473575" y="2847975"/>
          <p14:tracePt t="24594" x="4357688" y="2847975"/>
          <p14:tracePt t="24611" x="4116388" y="2847975"/>
          <p14:tracePt t="24628" x="3875088" y="2847975"/>
          <p14:tracePt t="24644" x="3751263" y="2847975"/>
          <p14:tracePt t="24661" x="3490913" y="2840038"/>
          <p14:tracePt t="24678" x="3152775" y="2830513"/>
          <p14:tracePt t="24694" x="2928938" y="2813050"/>
          <p14:tracePt t="24711" x="2536825" y="2803525"/>
          <p14:tracePt t="24728" x="2295525" y="2795588"/>
          <p14:tracePt t="24744" x="2187575" y="2795588"/>
          <p14:tracePt t="24761" x="2036763" y="2795588"/>
          <p14:tracePt t="24778" x="1928813" y="2795588"/>
          <p14:tracePt t="24795" x="1874838" y="2795588"/>
          <p14:tracePt t="24811" x="1803400" y="2795588"/>
          <p14:tracePt t="24828" x="1724025" y="2803525"/>
          <p14:tracePt t="24844" x="1687513" y="2803525"/>
          <p14:tracePt t="24861" x="1616075" y="2822575"/>
          <p14:tracePt t="24878" x="1536700" y="2840038"/>
          <p14:tracePt t="24895" x="1446213" y="2847975"/>
          <p14:tracePt t="24911" x="1401763" y="2847975"/>
          <p14:tracePt t="24927" x="1303338" y="2847975"/>
          <p14:tracePt t="24945" x="1204913" y="2847975"/>
          <p14:tracePt t="24961" x="1160463" y="2847975"/>
          <p14:tracePt t="24978" x="1071563" y="2847975"/>
          <p14:tracePt t="24994" x="1009650" y="2847975"/>
          <p14:tracePt t="25011" x="990600" y="2847975"/>
          <p14:tracePt t="25027" x="973138" y="2847975"/>
          <p14:tracePt t="25044" x="965200" y="2840038"/>
          <p14:tracePt t="25061" x="955675" y="2840038"/>
          <p14:tracePt t="25078" x="946150" y="2840038"/>
          <p14:tracePt t="25094" x="938213" y="2840038"/>
          <p14:tracePt t="25321" x="946150" y="2840038"/>
          <p14:tracePt t="25362" x="955675" y="2840038"/>
          <p14:tracePt t="25382" x="965200" y="2840038"/>
          <p14:tracePt t="25402" x="982663" y="2840038"/>
          <p14:tracePt t="25411" x="1000125" y="2830513"/>
          <p14:tracePt t="25422" x="1027113" y="2822575"/>
          <p14:tracePt t="25431" x="1062038" y="2813050"/>
          <p14:tracePt t="25444" x="1108075" y="2803525"/>
          <p14:tracePt t="25461" x="1196975" y="2795588"/>
          <p14:tracePt t="25478" x="1231900" y="2786063"/>
          <p14:tracePt t="25494" x="1312863" y="2759075"/>
          <p14:tracePt t="25511" x="1393825" y="2732088"/>
          <p14:tracePt t="25528" x="1419225" y="2732088"/>
          <p14:tracePt t="25544" x="1465263" y="2714625"/>
          <p14:tracePt t="25561" x="1500188" y="2705100"/>
          <p14:tracePt t="25577" x="1527175" y="2697163"/>
          <p14:tracePt t="25594" x="1544638" y="2687638"/>
          <p14:tracePt t="25611" x="1562100" y="2679700"/>
          <p14:tracePt t="25644" x="1571625" y="2670175"/>
          <p14:tracePt t="25661" x="1581150" y="2670175"/>
          <p14:tracePt t="25678" x="1589088" y="2660650"/>
          <p14:tracePt t="25694" x="1598613" y="2660650"/>
          <p14:tracePt t="25739" x="1608138" y="2660650"/>
          <p14:tracePt t="26185" x="1616075" y="2660650"/>
          <p14:tracePt t="26196" x="1633538" y="2660650"/>
          <p14:tracePt t="26205" x="1660525" y="2660650"/>
          <p14:tracePt t="26215" x="1697038" y="2660650"/>
          <p14:tracePt t="26227" x="1741488" y="2660650"/>
          <p14:tracePt t="26244" x="1884363" y="2660650"/>
          <p14:tracePt t="26261" x="1946275" y="2660650"/>
          <p14:tracePt t="26277" x="2054225" y="2660650"/>
          <p14:tracePt t="26294" x="2152650" y="2652713"/>
          <p14:tracePt t="26311" x="2187575" y="2652713"/>
          <p14:tracePt t="26328" x="2259013" y="2652713"/>
          <p14:tracePt t="26344" x="2312988" y="2652713"/>
          <p14:tracePt t="26361" x="2339975" y="2652713"/>
          <p14:tracePt t="26363" x="2366963" y="2652713"/>
          <p14:tracePt t="26378" x="2384425" y="2652713"/>
          <p14:tracePt t="26394" x="2419350" y="2652713"/>
          <p14:tracePt t="26411" x="2438400" y="2652713"/>
          <p14:tracePt t="26428" x="2473325" y="2652713"/>
          <p14:tracePt t="26444" x="2482850" y="2652713"/>
          <p14:tracePt t="26477" x="2490788" y="2652713"/>
          <p14:tracePt t="26494" x="2509838" y="2652713"/>
          <p14:tracePt t="26527" x="2517775" y="2652713"/>
          <p14:tracePt t="26544" x="2527300" y="2652713"/>
          <p14:tracePt t="26583" x="2536825" y="2652713"/>
          <p14:tracePt t="26731" x="2544763" y="2652713"/>
          <p14:tracePt t="26899" x="2554288" y="2652713"/>
          <p14:tracePt t="26919" x="2562225" y="2652713"/>
          <p14:tracePt t="26929" x="2589213" y="2652713"/>
          <p14:tracePt t="26939" x="2625725" y="2652713"/>
          <p14:tracePt t="26949" x="2670175" y="2652713"/>
          <p14:tracePt t="26961" x="2732088" y="2643188"/>
          <p14:tracePt t="26978" x="2874963" y="2625725"/>
          <p14:tracePt t="26994" x="2955925" y="2608263"/>
          <p14:tracePt t="27011" x="3071813" y="2598738"/>
          <p14:tracePt t="27028" x="3170238" y="2581275"/>
          <p14:tracePt t="27044" x="3214688" y="2571750"/>
          <p14:tracePt t="27061" x="3259138" y="2562225"/>
          <p14:tracePt t="27078" x="3295650" y="2554288"/>
          <p14:tracePt t="27094" x="3322638" y="2554288"/>
          <p14:tracePt t="27111" x="3357563" y="2536825"/>
          <p14:tracePt t="27128" x="3394075" y="2527300"/>
          <p14:tracePt t="27144" x="3411538" y="2527300"/>
          <p14:tracePt t="27161" x="3455988" y="2527300"/>
          <p14:tracePt t="27178" x="3465513" y="2517775"/>
          <p14:tracePt t="27211" x="3482975" y="2517775"/>
          <p14:tracePt t="27505" x="3500438" y="2517775"/>
          <p14:tracePt t="27514" x="3544888" y="2517775"/>
          <p14:tracePt t="27527" x="3625850" y="2517775"/>
          <p14:tracePt t="27544" x="3911600" y="2517775"/>
          <p14:tracePt t="27561" x="4108450" y="2517775"/>
          <p14:tracePt t="27577" x="4545013" y="2536825"/>
          <p14:tracePt t="27594" x="4875213" y="2544763"/>
          <p14:tracePt t="27611" x="5000625" y="2544763"/>
          <p14:tracePt t="27628" x="5224463" y="2554288"/>
          <p14:tracePt t="27644" x="5394325" y="2554288"/>
          <p14:tracePt t="27661" x="5429250" y="2554288"/>
          <p14:tracePt t="27677" x="5473700" y="2554288"/>
          <p14:tracePt t="27694" x="5483225" y="2554288"/>
          <p14:tracePt t="27727" x="5491163" y="2554288"/>
          <p14:tracePt t="27744" x="5500688" y="2554288"/>
          <p14:tracePt t="27772" x="5510213" y="2554288"/>
          <p14:tracePt t="27802" x="5518150" y="2554288"/>
          <p14:tracePt t="29022" x="5537200" y="2554288"/>
          <p14:tracePt t="29031" x="5616575" y="2554288"/>
          <p14:tracePt t="29044" x="5759450" y="2554288"/>
          <p14:tracePt t="29061" x="6224588" y="2554288"/>
          <p14:tracePt t="29077" x="6446838" y="2536825"/>
          <p14:tracePt t="29094" x="6634163" y="2536825"/>
          <p14:tracePt t="29111" x="6705600" y="2536825"/>
          <p14:tracePt t="29127" x="6724650" y="2536825"/>
          <p14:tracePt t="29144" x="6732588" y="2536825"/>
          <p14:tracePt t="29161" x="6742113" y="2536825"/>
          <p14:tracePt t="29177" x="6751638" y="2536825"/>
          <p14:tracePt t="29229" x="6759575" y="2536825"/>
          <p14:tracePt t="29597" x="6751638" y="2536825"/>
          <p14:tracePt t="29606" x="6742113" y="2536825"/>
          <p14:tracePt t="29627" x="6732588" y="2536825"/>
          <p14:tracePt t="29646" x="6724650" y="2536825"/>
          <p14:tracePt t="29667" x="6715125" y="2536825"/>
          <p14:tracePt t="29676" x="6705600" y="2536825"/>
          <p14:tracePt t="29686" x="6688138" y="2536825"/>
          <p14:tracePt t="29696" x="6653213" y="2536825"/>
          <p14:tracePt t="29711" x="6599238" y="2536825"/>
          <p14:tracePt t="29727" x="6446838" y="2536825"/>
          <p14:tracePt t="29744" x="6367463" y="2536825"/>
          <p14:tracePt t="29761" x="6215063" y="2536825"/>
          <p14:tracePt t="29777" x="6072188" y="2536825"/>
          <p14:tracePt t="29794" x="5929313" y="2536825"/>
          <p14:tracePt t="29811" x="5857875" y="2536825"/>
          <p14:tracePt t="29827" x="5732463" y="2536825"/>
          <p14:tracePt t="29845" x="5643563" y="2536825"/>
          <p14:tracePt t="29861" x="5608638" y="2536825"/>
          <p14:tracePt t="29877" x="5562600" y="2536825"/>
          <p14:tracePt t="29894" x="5537200" y="2536825"/>
          <p14:tracePt t="29911" x="5527675" y="2536825"/>
          <p14:tracePt t="29927" x="5518150" y="2536825"/>
          <p14:tracePt t="29944" x="5510213" y="2536825"/>
          <p14:tracePt t="29977" x="5491163" y="2536825"/>
          <p14:tracePt t="29994" x="5483225" y="2536825"/>
          <p14:tracePt t="30678" x="5491163" y="2536825"/>
          <p14:tracePt t="30689" x="5527675" y="2536825"/>
          <p14:tracePt t="30699" x="5599113" y="2544763"/>
          <p14:tracePt t="30711" x="5705475" y="2554288"/>
          <p14:tracePt t="30728" x="5830888" y="2562225"/>
          <p14:tracePt t="30744" x="6251575" y="2589213"/>
          <p14:tracePt t="30761" x="6697663" y="2616200"/>
          <p14:tracePt t="30778" x="7027863" y="2643188"/>
          <p14:tracePt t="30794" x="7161213" y="2643188"/>
          <p14:tracePt t="30811" x="7429500" y="2652713"/>
          <p14:tracePt t="30828" x="7777163" y="2652713"/>
          <p14:tracePt t="30844" x="7974013" y="2652713"/>
          <p14:tracePt t="30861" x="8286750" y="2652713"/>
          <p14:tracePt t="30877" x="8466138" y="2652713"/>
          <p14:tracePt t="30894" x="8518525" y="2652713"/>
          <p14:tracePt t="30911" x="8562975" y="2652713"/>
          <p14:tracePt t="30927" x="8582025" y="2652713"/>
          <p14:tracePt t="30944" x="8589963" y="2652713"/>
          <p14:tracePt t="30961" x="8599488" y="2652713"/>
          <p14:tracePt t="30977" x="8609013" y="2652713"/>
          <p14:tracePt t="30994" x="8616950" y="2652713"/>
          <p14:tracePt t="31036" x="8626475" y="2652713"/>
          <p14:tracePt t="31462" x="8616950" y="2652713"/>
          <p14:tracePt t="31482" x="8609013" y="2652713"/>
          <p14:tracePt t="31502" x="8589963" y="2660650"/>
          <p14:tracePt t="31511" x="8572500" y="2660650"/>
          <p14:tracePt t="31521" x="8528050" y="2670175"/>
          <p14:tracePt t="31532" x="8420100" y="2679700"/>
          <p14:tracePt t="31544" x="8251825" y="2687638"/>
          <p14:tracePt t="31561" x="7813675" y="2705100"/>
          <p14:tracePt t="31577" x="7661275" y="2705100"/>
          <p14:tracePt t="31594" x="7402513" y="2705100"/>
          <p14:tracePt t="31611" x="7126288" y="2705100"/>
          <p14:tracePt t="31627" x="7000875" y="2687638"/>
          <p14:tracePt t="31644" x="6759575" y="2670175"/>
          <p14:tracePt t="31661" x="6572250" y="2652713"/>
          <p14:tracePt t="31677" x="6500813" y="2643188"/>
          <p14:tracePt t="31694" x="6375400" y="2625725"/>
          <p14:tracePt t="31711" x="6286500" y="2616200"/>
          <p14:tracePt t="31727" x="6269038" y="2608263"/>
          <p14:tracePt t="31744" x="6242050" y="2608263"/>
          <p14:tracePt t="31761" x="6232525" y="2598738"/>
          <p14:tracePt t="31777" x="6224588" y="2598738"/>
          <p14:tracePt t="31794" x="6215063" y="2598738"/>
          <p14:tracePt t="31868" x="6205538" y="2598738"/>
          <p14:tracePt t="31909" x="6205538" y="2589213"/>
          <p14:tracePt t="32325" x="6215063" y="2589213"/>
          <p14:tracePt t="32345" x="6224588" y="2589213"/>
          <p14:tracePt t="32355" x="6232525" y="2589213"/>
          <p14:tracePt t="32365" x="6251575" y="2589213"/>
          <p14:tracePt t="32377" x="6276975" y="2589213"/>
          <p14:tracePt t="32394" x="6367463" y="2589213"/>
          <p14:tracePt t="32411" x="6411913" y="2581275"/>
          <p14:tracePt t="32427" x="6500813" y="2571750"/>
          <p14:tracePt t="32444" x="6562725" y="2571750"/>
          <p14:tracePt t="32461" x="6581775" y="2571750"/>
          <p14:tracePt t="32477" x="6626225" y="2571750"/>
          <p14:tracePt t="32494" x="6661150" y="2571750"/>
          <p14:tracePt t="32511" x="6680200" y="2571750"/>
          <p14:tracePt t="32527" x="6715125" y="2571750"/>
          <p14:tracePt t="32544" x="6742113" y="2571750"/>
          <p14:tracePt t="32561" x="6751638" y="2571750"/>
          <p14:tracePt t="32577" x="6759575" y="2562225"/>
          <p14:tracePt t="32594" x="6769100" y="2562225"/>
          <p14:tracePt t="32870" x="6777038" y="2562225"/>
          <p14:tracePt t="32880" x="6786563" y="2562225"/>
          <p14:tracePt t="32900" x="6796088" y="2571750"/>
          <p14:tracePt t="32910" x="6796088" y="2581275"/>
          <p14:tracePt t="32920" x="6804025" y="2589213"/>
          <p14:tracePt t="32931" x="6813550" y="2608263"/>
          <p14:tracePt t="32944" x="6813550" y="2616200"/>
          <p14:tracePt t="32961" x="6823075" y="2643188"/>
          <p14:tracePt t="32977" x="6831013" y="2652713"/>
          <p14:tracePt t="32994" x="6831013" y="2660650"/>
          <p14:tracePt t="33011" x="6840538" y="2670175"/>
          <p14:tracePt t="33027" x="6848475" y="2679700"/>
          <p14:tracePt t="33044" x="6848475" y="2687638"/>
          <p14:tracePt t="33061" x="6848475" y="2697163"/>
          <p14:tracePt t="33077" x="6848475" y="2705100"/>
          <p14:tracePt t="33098" x="6848475" y="2714625"/>
          <p14:tracePt t="33118" x="6848475" y="2724150"/>
          <p14:tracePt t="33317" x="6848475" y="2714625"/>
          <p14:tracePt t="33337" x="6848475" y="2705100"/>
          <p14:tracePt t="33347" x="6840538" y="2697163"/>
          <p14:tracePt t="33357" x="6840538" y="2687638"/>
          <p14:tracePt t="33366" x="6831013" y="2670175"/>
          <p14:tracePt t="33378" x="6823075" y="2652713"/>
          <p14:tracePt t="33394" x="6813550" y="2633663"/>
          <p14:tracePt t="33411" x="6804025" y="2598738"/>
          <p14:tracePt t="33427" x="6796088" y="2581275"/>
          <p14:tracePt t="33444" x="6796088" y="2571750"/>
          <p14:tracePt t="33461" x="6786563" y="2554288"/>
          <p14:tracePt t="33477" x="6786563" y="2544763"/>
          <p14:tracePt t="33510" x="6777038" y="2527300"/>
          <p14:tracePt t="33527" x="6777038" y="2517775"/>
          <p14:tracePt t="33544" x="6777038" y="2509838"/>
          <p14:tracePt t="33577" x="6777038" y="2500313"/>
          <p14:tracePt t="33594" x="6777038" y="2490788"/>
          <p14:tracePt t="33734" x="6777038" y="2500313"/>
          <p14:tracePt t="33753" x="6777038" y="2509838"/>
          <p14:tracePt t="33764" x="6777038" y="2517775"/>
          <p14:tracePt t="33773" x="6777038" y="2536825"/>
          <p14:tracePt t="33783" x="6777038" y="2554288"/>
          <p14:tracePt t="33794" x="6786563" y="2581275"/>
          <p14:tracePt t="33811" x="6786563" y="2598738"/>
          <p14:tracePt t="33827" x="6804025" y="2625725"/>
          <p14:tracePt t="33844" x="6823075" y="2643188"/>
          <p14:tracePt t="33861" x="6823075" y="2652713"/>
          <p14:tracePt t="33864" x="6831013" y="2652713"/>
          <p14:tracePt t="33877" x="6831013" y="2660650"/>
          <p14:tracePt t="33894" x="6840538" y="2670175"/>
          <p14:tracePt t="33911" x="6848475" y="2670175"/>
          <p14:tracePt t="33927" x="6848475" y="2679700"/>
          <p14:tracePt t="33951" x="6848475" y="2687638"/>
          <p14:tracePt t="34210" x="6840538" y="2687638"/>
          <p14:tracePt t="34230" x="6831013" y="2687638"/>
          <p14:tracePt t="34249" x="6823075" y="2679700"/>
          <p14:tracePt t="34270" x="6813550" y="2670175"/>
          <p14:tracePt t="34280" x="6804025" y="2660650"/>
          <p14:tracePt t="34300" x="6796088" y="2652713"/>
          <p14:tracePt t="34319" x="6786563" y="2643188"/>
          <p14:tracePt t="34339" x="6777038" y="2633663"/>
          <p14:tracePt t="34349" x="6769100" y="2625725"/>
          <p14:tracePt t="34369" x="6759575" y="2616200"/>
          <p14:tracePt t="34389" x="6751638" y="2616200"/>
          <p14:tracePt t="34399" x="6751638" y="2608263"/>
          <p14:tracePt t="34410" x="6732588" y="2608263"/>
          <p14:tracePt t="34428" x="6705600" y="2598738"/>
          <p14:tracePt t="34444" x="6688138" y="2598738"/>
          <p14:tracePt t="34460" x="6661150" y="2589213"/>
          <p14:tracePt t="34478" x="6634163" y="2581275"/>
          <p14:tracePt t="34494" x="6608763" y="2581275"/>
          <p14:tracePt t="34510" x="6527800" y="2571750"/>
          <p14:tracePt t="34528" x="6340475" y="2571750"/>
          <p14:tracePt t="34544" x="6205538" y="2571750"/>
          <p14:tracePt t="34561" x="5911850" y="2598738"/>
          <p14:tracePt t="34578" x="5510213" y="2625725"/>
          <p14:tracePt t="34594" x="5286375" y="2633663"/>
          <p14:tracePt t="34611" x="4813300" y="2660650"/>
          <p14:tracePt t="34627" x="4259263" y="2705100"/>
          <p14:tracePt t="34644" x="4010025" y="2724150"/>
          <p14:tracePt t="34660" x="3660775" y="2741613"/>
          <p14:tracePt t="34677" x="3411538" y="2759075"/>
          <p14:tracePt t="34694" x="3286125" y="2759075"/>
          <p14:tracePt t="34710" x="3125788" y="2776538"/>
          <p14:tracePt t="34727" x="3036888" y="2776538"/>
          <p14:tracePt t="34744" x="3017838" y="2776538"/>
          <p14:tracePt t="34760" x="3000375" y="2776538"/>
          <p14:tracePt t="35115" x="2982913" y="2776538"/>
          <p14:tracePt t="35124" x="2938463" y="2776538"/>
          <p14:tracePt t="35134" x="2847975" y="2786063"/>
          <p14:tracePt t="35145" x="2759075" y="2786063"/>
          <p14:tracePt t="35161" x="2633663" y="2795588"/>
          <p14:tracePt t="35177" x="2357438" y="2813050"/>
          <p14:tracePt t="35194" x="2071688" y="2822575"/>
          <p14:tracePt t="35210" x="1946275" y="2830513"/>
          <p14:tracePt t="35227" x="1741488" y="2830513"/>
          <p14:tracePt t="35244" x="1625600" y="2830513"/>
          <p14:tracePt t="35260" x="1589088" y="2830513"/>
          <p14:tracePt t="35277" x="1536700" y="2830513"/>
          <p14:tracePt t="35294" x="1509713" y="2830513"/>
          <p14:tracePt t="35311" x="1500188" y="2830513"/>
          <p14:tracePt t="35327" x="1490663" y="2830513"/>
          <p14:tracePt t="35344" x="1482725" y="2830513"/>
          <p14:tracePt t="35361" x="1482725" y="2822575"/>
          <p14:tracePt t="35377" x="1473200" y="2822575"/>
          <p14:tracePt t="35432" x="1465263" y="2822575"/>
          <p14:tracePt t="35511" x="1455738" y="2822575"/>
          <p14:tracePt t="35541" x="1446213" y="2822575"/>
          <p14:tracePt t="35551" x="1446213" y="2813050"/>
          <p14:tracePt t="35561" x="1428750" y="2813050"/>
          <p14:tracePt t="35580" x="1419225" y="2813050"/>
          <p14:tracePt t="35594" x="1419225" y="2803525"/>
          <p14:tracePt t="35610" x="1401763" y="2803525"/>
          <p14:tracePt t="35627" x="1401763" y="2795588"/>
          <p14:tracePt t="35644" x="1393825" y="2786063"/>
          <p14:tracePt t="35660" x="1393825" y="2776538"/>
          <p14:tracePt t="35677" x="1384300" y="2776538"/>
          <p14:tracePt t="35694" x="1384300" y="2768600"/>
          <p14:tracePt t="35711" x="1374775" y="2759075"/>
          <p14:tracePt t="35730" x="1366838" y="2759075"/>
          <p14:tracePt t="35750" x="1366838" y="2751138"/>
          <p14:tracePt t="35780" x="1366838" y="2741613"/>
          <p14:tracePt t="36653" x="1393825" y="2741613"/>
          <p14:tracePt t="36663" x="1428750" y="2741613"/>
          <p14:tracePt t="36673" x="1473200" y="2741613"/>
          <p14:tracePt t="36683" x="1536700" y="2741613"/>
          <p14:tracePt t="36694" x="1608138" y="2741613"/>
          <p14:tracePt t="36710" x="1687513" y="2741613"/>
          <p14:tracePt t="36727" x="1847850" y="2741613"/>
          <p14:tracePt t="36744" x="1990725" y="2741613"/>
          <p14:tracePt t="36760" x="2062163" y="2741613"/>
          <p14:tracePt t="36777" x="2214563" y="2751138"/>
          <p14:tracePt t="36794" x="2357438" y="2759075"/>
          <p14:tracePt t="36810" x="2428875" y="2759075"/>
          <p14:tracePt t="36827" x="2527300" y="2768600"/>
          <p14:tracePt t="36844" x="2608263" y="2768600"/>
          <p14:tracePt t="36861" x="2625725" y="2768600"/>
          <p14:tracePt t="36863" x="2643188" y="2768600"/>
          <p14:tracePt t="36877" x="2652713" y="2768600"/>
          <p14:tracePt t="36894" x="2660650" y="2768600"/>
          <p14:tracePt t="36910" x="2679700" y="2768600"/>
          <p14:tracePt t="36944" x="2687638" y="2768600"/>
          <p14:tracePt t="36991" x="2697163" y="2768600"/>
          <p14:tracePt t="37874" x="2705100" y="2768600"/>
          <p14:tracePt t="37884" x="2714625" y="2759075"/>
          <p14:tracePt t="37894" x="2724150" y="2751138"/>
          <p14:tracePt t="37911" x="2751138" y="2751138"/>
          <p14:tracePt t="37927" x="2795588" y="2732088"/>
          <p14:tracePt t="37944" x="2874963" y="2697163"/>
          <p14:tracePt t="37961" x="2928938" y="2697163"/>
          <p14:tracePt t="37977" x="3017838" y="2670175"/>
          <p14:tracePt t="37994" x="3081338" y="2652713"/>
          <p14:tracePt t="38010" x="3098800" y="2652713"/>
          <p14:tracePt t="38027" x="3133725" y="2643188"/>
          <p14:tracePt t="38044" x="3143250" y="2643188"/>
          <p14:tracePt t="38077" x="3160713" y="2643188"/>
          <p14:tracePt t="38094" x="3170238" y="2643188"/>
          <p14:tracePt t="38127" x="3179763" y="2643188"/>
          <p14:tracePt t="38144" x="3197225" y="2643188"/>
          <p14:tracePt t="38161" x="3205163" y="2643188"/>
          <p14:tracePt t="38194" x="3214688" y="2643188"/>
          <p14:tracePt t="38210" x="3224213" y="2643188"/>
          <p14:tracePt t="38227" x="3232150" y="2643188"/>
          <p14:tracePt t="38361" x="3241675" y="2643188"/>
          <p14:tracePt t="38598" x="3232150" y="2643188"/>
          <p14:tracePt t="38608" x="3224213" y="2643188"/>
          <p14:tracePt t="38638" x="3214688" y="2643188"/>
          <p14:tracePt t="38659" x="3205163" y="2643188"/>
          <p14:tracePt t="38678" x="3187700" y="2643188"/>
          <p14:tracePt t="38688" x="3160713" y="2643188"/>
          <p14:tracePt t="38698" x="3143250" y="2643188"/>
          <p14:tracePt t="38711" x="3125788" y="2643188"/>
          <p14:tracePt t="38728" x="3108325" y="2643188"/>
          <p14:tracePt t="38744" x="3071813" y="2643188"/>
          <p14:tracePt t="38760" x="3036888" y="2643188"/>
          <p14:tracePt t="38777" x="2990850" y="2643188"/>
          <p14:tracePt t="38794" x="2973388" y="2643188"/>
          <p14:tracePt t="38810" x="2955925" y="2643188"/>
          <p14:tracePt t="38827" x="2946400" y="2643188"/>
          <p14:tracePt t="38860" x="2928938" y="2643188"/>
          <p14:tracePt t="39541" x="2938463" y="2643188"/>
          <p14:tracePt t="39552" x="2965450" y="2643188"/>
          <p14:tracePt t="39562" x="2990850" y="2643188"/>
          <p14:tracePt t="39577" x="3036888" y="2643188"/>
          <p14:tracePt t="39594" x="3125788" y="2643188"/>
          <p14:tracePt t="39611" x="3214688" y="2643188"/>
          <p14:tracePt t="39627" x="3251200" y="2643188"/>
          <p14:tracePt t="39644" x="3303588" y="2643188"/>
          <p14:tracePt t="39661" x="3348038" y="2643188"/>
          <p14:tracePt t="39677" x="3375025" y="2643188"/>
          <p14:tracePt t="39694" x="3419475" y="2652713"/>
          <p14:tracePt t="39711" x="3490913" y="2660650"/>
          <p14:tracePt t="39727" x="3536950" y="2670175"/>
          <p14:tracePt t="39744" x="3616325" y="2687638"/>
          <p14:tracePt t="39760" x="3697288" y="2697163"/>
          <p14:tracePt t="39777" x="3732213" y="2697163"/>
          <p14:tracePt t="39794" x="3813175" y="2705100"/>
          <p14:tracePt t="39810" x="3857625" y="2714625"/>
          <p14:tracePt t="39827" x="3884613" y="2714625"/>
          <p14:tracePt t="39843" x="3919538" y="2714625"/>
          <p14:tracePt t="39860" x="3956050" y="2714625"/>
          <p14:tracePt t="39877" x="3983038" y="2714625"/>
          <p14:tracePt t="39880" x="4017963" y="2714625"/>
          <p14:tracePt t="39893" x="4071938" y="2714625"/>
          <p14:tracePt t="39910" x="4187825" y="2714625"/>
          <p14:tracePt t="39927" x="4276725" y="2714625"/>
          <p14:tracePt t="39944" x="4438650" y="2714625"/>
          <p14:tracePt t="39960" x="4572000" y="2714625"/>
          <p14:tracePt t="39977" x="4633913" y="2714625"/>
          <p14:tracePt t="39994" x="4741863" y="2714625"/>
          <p14:tracePt t="40010" x="4884738" y="2714625"/>
          <p14:tracePt t="40027" x="4956175" y="2714625"/>
          <p14:tracePt t="40044" x="5072063" y="2714625"/>
          <p14:tracePt t="40060" x="5160963" y="2714625"/>
          <p14:tracePt t="40077" x="5187950" y="2714625"/>
          <p14:tracePt t="40093" x="5224463" y="2714625"/>
          <p14:tracePt t="40110" x="5268913" y="2714625"/>
          <p14:tracePt t="40127" x="5303838" y="2714625"/>
          <p14:tracePt t="40144" x="5322888" y="2714625"/>
          <p14:tracePt t="40160" x="5357813" y="2714625"/>
          <p14:tracePt t="40177" x="5394325" y="2714625"/>
          <p14:tracePt t="40194" x="5419725" y="2714625"/>
          <p14:tracePt t="40210" x="5429250" y="2714625"/>
          <p14:tracePt t="40227" x="5446713" y="2714625"/>
          <p14:tracePt t="40260" x="5456238" y="2714625"/>
          <p14:tracePt t="40277" x="5465763" y="2714625"/>
          <p14:tracePt t="40307" x="5473700" y="2714625"/>
          <p14:tracePt t="40327" x="5483225" y="2714625"/>
          <p14:tracePt t="40436" x="5473700" y="2714625"/>
          <p14:tracePt t="40466" x="5465763" y="2714625"/>
          <p14:tracePt t="40486" x="5456238" y="2714625"/>
          <p14:tracePt t="40495" x="5446713" y="2714625"/>
          <p14:tracePt t="40505" x="5429250" y="2714625"/>
          <p14:tracePt t="40516" x="5402263" y="2705100"/>
          <p14:tracePt t="40527" x="5357813" y="2705100"/>
          <p14:tracePt t="40544" x="5251450" y="2687638"/>
          <p14:tracePt t="40560" x="5180013" y="2679700"/>
          <p14:tracePt t="40577" x="5018088" y="2660650"/>
          <p14:tracePt t="40594" x="4857750" y="2633663"/>
          <p14:tracePt t="40610" x="4786313" y="2625725"/>
          <p14:tracePt t="40627" x="4643438" y="2608263"/>
          <p14:tracePt t="40644" x="4473575" y="2589213"/>
          <p14:tracePt t="40660" x="4394200" y="2581275"/>
          <p14:tracePt t="40677" x="4224338" y="2571750"/>
          <p14:tracePt t="40694" x="4089400" y="2571750"/>
          <p14:tracePt t="40710" x="4044950" y="2562225"/>
          <p14:tracePt t="40727" x="3946525" y="2562225"/>
          <p14:tracePt t="40744" x="3848100" y="2562225"/>
          <p14:tracePt t="40760" x="3795713" y="2562225"/>
          <p14:tracePt t="40777" x="3714750" y="2562225"/>
          <p14:tracePt t="40794" x="3660775" y="2562225"/>
          <p14:tracePt t="40810" x="3643313" y="2571750"/>
          <p14:tracePt t="40827" x="3625850" y="2571750"/>
          <p14:tracePt t="40844" x="3616325" y="2581275"/>
          <p14:tracePt t="40860" x="3608388" y="2581275"/>
          <p14:tracePt t="40877" x="3598863" y="2581275"/>
          <p14:tracePt t="40894" x="3589338" y="2581275"/>
          <p14:tracePt t="40922" x="3589338" y="2589213"/>
          <p14:tracePt t="40942" x="3581400" y="2589213"/>
          <p14:tracePt t="40962" x="3562350" y="2598738"/>
          <p14:tracePt t="40972" x="3544888" y="2598738"/>
          <p14:tracePt t="40982" x="3527425" y="2598738"/>
          <p14:tracePt t="40994" x="3509963" y="2608263"/>
          <p14:tracePt t="41011" x="3465513" y="2625725"/>
          <p14:tracePt t="41027" x="3446463" y="2625725"/>
          <p14:tracePt t="41044" x="3429000" y="2633663"/>
          <p14:tracePt t="41060" x="3411538" y="2633663"/>
          <p14:tracePt t="41093" x="3402013" y="2633663"/>
          <p14:tracePt t="41110" x="3394075" y="2633663"/>
          <p14:tracePt t="41127" x="3384550" y="2633663"/>
          <p14:tracePt t="41160" x="3375025" y="2633663"/>
          <p14:tracePt t="41181" x="3367088" y="2643188"/>
          <p14:tracePt t="41190" x="3357563" y="2643188"/>
          <p14:tracePt t="41201" x="3348038" y="2643188"/>
          <p14:tracePt t="41210" x="3330575" y="2643188"/>
          <p14:tracePt t="41227" x="3303588" y="2652713"/>
          <p14:tracePt t="41244" x="3268663" y="2660650"/>
          <p14:tracePt t="41260" x="3232150" y="2660650"/>
          <p14:tracePt t="41277" x="3214688" y="2660650"/>
          <p14:tracePt t="41294" x="3170238" y="2660650"/>
          <p14:tracePt t="41310" x="3152775" y="2660650"/>
          <p14:tracePt t="41327" x="3143250" y="2660650"/>
          <p14:tracePt t="41344" x="3133725" y="2660650"/>
          <p14:tracePt t="41360" x="3125788" y="2660650"/>
          <p14:tracePt t="41377" x="3116263" y="2660650"/>
          <p14:tracePt t="41394" x="3108325" y="2660650"/>
          <p14:tracePt t="41429" x="3098800" y="2660650"/>
          <p14:tracePt t="41458" x="3089275" y="2660650"/>
          <p14:tracePt t="41469" x="3081338" y="2660650"/>
          <p14:tracePt t="41478" x="3071813" y="2660650"/>
          <p14:tracePt t="41494" x="3044825" y="2660650"/>
          <p14:tracePt t="41510" x="3027363" y="2660650"/>
          <p14:tracePt t="41527" x="3009900" y="2660650"/>
          <p14:tracePt t="41544" x="3000375" y="2660650"/>
          <p14:tracePt t="41560" x="2990850" y="2660650"/>
          <p14:tracePt t="41577" x="2982913" y="2660650"/>
          <p14:tracePt t="41816" x="2990850" y="2660650"/>
          <p14:tracePt t="41826" x="3000375" y="2660650"/>
          <p14:tracePt t="41836" x="3017838" y="2660650"/>
          <p14:tracePt t="41845" x="3036888" y="2660650"/>
          <p14:tracePt t="41860" x="3071813" y="2670175"/>
          <p14:tracePt t="41877" x="3160713" y="2670175"/>
          <p14:tracePt t="41894" x="3259138" y="2670175"/>
          <p14:tracePt t="41910" x="3303588" y="2670175"/>
          <p14:tracePt t="41927" x="3402013" y="2670175"/>
          <p14:tracePt t="41944" x="3438525" y="2670175"/>
          <p14:tracePt t="41960" x="3527425" y="2670175"/>
          <p14:tracePt t="41977" x="3625850" y="2670175"/>
          <p14:tracePt t="41994" x="3714750" y="2670175"/>
          <p14:tracePt t="42010" x="3768725" y="2670175"/>
          <p14:tracePt t="42027" x="3867150" y="2670175"/>
          <p14:tracePt t="42044" x="3965575" y="2670175"/>
          <p14:tracePt t="42060" x="4010025" y="2670175"/>
          <p14:tracePt t="42077" x="4108450" y="2670175"/>
          <p14:tracePt t="42094" x="4187825" y="2670175"/>
          <p14:tracePt t="42110" x="4232275" y="2670175"/>
          <p14:tracePt t="42127" x="4295775" y="2670175"/>
          <p14:tracePt t="42144" x="4330700" y="2670175"/>
          <p14:tracePt t="42160" x="4348163" y="2670175"/>
          <p14:tracePt t="42177" x="4384675" y="2670175"/>
          <p14:tracePt t="42193" x="4402138" y="2670175"/>
          <p14:tracePt t="42210" x="4419600" y="2670175"/>
          <p14:tracePt t="42227" x="4456113" y="2670175"/>
          <p14:tracePt t="42244" x="4510088" y="2670175"/>
          <p14:tracePt t="42260" x="4537075" y="2670175"/>
          <p14:tracePt t="42277" x="4608513" y="2660650"/>
          <p14:tracePt t="42294" x="4679950" y="2660650"/>
          <p14:tracePt t="42310" x="4714875" y="2660650"/>
          <p14:tracePt t="42327" x="4795838" y="2660650"/>
          <p14:tracePt t="42344" x="4857750" y="2652713"/>
          <p14:tracePt t="42360" x="4875213" y="2652713"/>
          <p14:tracePt t="42377" x="4911725" y="2652713"/>
          <p14:tracePt t="42393" x="4956175" y="2652713"/>
          <p14:tracePt t="42411" x="4991100" y="2652713"/>
          <p14:tracePt t="42427" x="5010150" y="2652713"/>
          <p14:tracePt t="42443" x="5045075" y="2652713"/>
          <p14:tracePt t="42461" x="5089525" y="2652713"/>
          <p14:tracePt t="42477" x="5108575" y="2652713"/>
          <p14:tracePt t="42494" x="5143500" y="2652713"/>
          <p14:tracePt t="42511" x="5180013" y="2652713"/>
          <p14:tracePt t="42527" x="5197475" y="2652713"/>
          <p14:tracePt t="42543" x="5241925" y="2652713"/>
          <p14:tracePt t="42560" x="5268913" y="2652713"/>
          <p14:tracePt t="42577" x="5276850" y="2652713"/>
          <p14:tracePt t="42593" x="5286375" y="2652713"/>
          <p14:tracePt t="42610" x="5295900" y="2652713"/>
          <p14:tracePt t="42643" x="5313363" y="2652713"/>
          <p14:tracePt t="42680" x="5322888" y="2652713"/>
          <p14:tracePt t="42928" x="5313363" y="2652713"/>
          <p14:tracePt t="42947" x="5303838" y="2652713"/>
          <p14:tracePt t="42967" x="5295900" y="2652713"/>
          <p14:tracePt t="42987" x="5286375" y="2652713"/>
          <p14:tracePt t="43007" x="5276850" y="2652713"/>
          <p14:tracePt t="43026" x="5268913" y="2652713"/>
          <p14:tracePt t="43037" x="5259388" y="2652713"/>
          <p14:tracePt t="43047" x="5251450" y="2652713"/>
          <p14:tracePt t="43060" x="5241925" y="2643188"/>
          <p14:tracePt t="43077" x="5187950" y="2643188"/>
          <p14:tracePt t="43094" x="5143500" y="2643188"/>
          <p14:tracePt t="43110" x="5045075" y="2633663"/>
          <p14:tracePt t="43127" x="4938713" y="2633663"/>
          <p14:tracePt t="43143" x="4884738" y="2633663"/>
          <p14:tracePt t="43160" x="4786313" y="2633663"/>
          <p14:tracePt t="43177" x="4670425" y="2625725"/>
          <p14:tracePt t="43193" x="4598988" y="2625725"/>
          <p14:tracePt t="43210" x="4438650" y="2616200"/>
          <p14:tracePt t="43227" x="4241800" y="2608263"/>
          <p14:tracePt t="43244" x="4160838" y="2608263"/>
          <p14:tracePt t="43260" x="3990975" y="2608263"/>
          <p14:tracePt t="43277" x="3848100" y="2608263"/>
          <p14:tracePt t="43294" x="3776663" y="2598738"/>
          <p14:tracePt t="43310" x="3633788" y="2589213"/>
          <p14:tracePt t="43327" x="3490913" y="2581275"/>
          <p14:tracePt t="43344" x="3438525" y="2581275"/>
          <p14:tracePt t="43360" x="3348038" y="2571750"/>
          <p14:tracePt t="43377" x="3286125" y="2562225"/>
          <p14:tracePt t="43394" x="3251200" y="2554288"/>
          <p14:tracePt t="43410" x="3232150" y="2554288"/>
          <p14:tracePt t="43427" x="3214688" y="2544763"/>
          <p14:tracePt t="43444" x="3205163" y="2544763"/>
          <p14:tracePt t="43460" x="3197225" y="2544763"/>
          <p14:tracePt t="43477" x="3187700" y="2544763"/>
          <p14:tracePt t="43494" x="3179763" y="2544763"/>
          <p14:tracePt t="43527" x="3170238" y="2544763"/>
          <p14:tracePt t="43553" x="3160713" y="2544763"/>
          <p14:tracePt t="43572" x="3152775" y="2544763"/>
          <p14:tracePt t="43583" x="3143250" y="2544763"/>
          <p14:tracePt t="43603" x="3133725" y="2544763"/>
          <p14:tracePt t="43622" x="3125788" y="2544763"/>
          <p14:tracePt t="43642" x="3116263" y="2544763"/>
          <p14:tracePt t="43652" x="3108325" y="2544763"/>
          <p14:tracePt t="43801" x="3108325" y="2554288"/>
          <p14:tracePt t="43900" x="3108325" y="2562225"/>
          <p14:tracePt t="43979" x="3108325" y="2571750"/>
          <p14:tracePt t="44208" x="3116263" y="2581275"/>
          <p14:tracePt t="44228" x="3125788" y="2589213"/>
          <p14:tracePt t="44247" x="3133725" y="2589213"/>
          <p14:tracePt t="44267" x="3152775" y="2598738"/>
          <p14:tracePt t="44278" x="3160713" y="2598738"/>
          <p14:tracePt t="44287" x="3179763" y="2598738"/>
          <p14:tracePt t="44298" x="3214688" y="2608263"/>
          <p14:tracePt t="44310" x="3259138" y="2616200"/>
          <p14:tracePt t="44327" x="3303588" y="2625725"/>
          <p14:tracePt t="44343" x="3402013" y="2643188"/>
          <p14:tracePt t="44360" x="3554413" y="2660650"/>
          <p14:tracePt t="44377" x="3670300" y="2660650"/>
          <p14:tracePt t="44393" x="3732213" y="2670175"/>
          <p14:tracePt t="44410" x="3875088" y="2670175"/>
          <p14:tracePt t="44427" x="4027488" y="2670175"/>
          <p14:tracePt t="44443" x="4125913" y="2670175"/>
          <p14:tracePt t="44460" x="4303713" y="2670175"/>
          <p14:tracePt t="44477" x="4446588" y="2670175"/>
          <p14:tracePt t="44493" x="4518025" y="2679700"/>
          <p14:tracePt t="44510" x="4625975" y="2679700"/>
          <p14:tracePt t="44527" x="4741863" y="2679700"/>
          <p14:tracePt t="44544" x="4786313" y="2679700"/>
          <p14:tracePt t="44560" x="4884738" y="2679700"/>
          <p14:tracePt t="44577" x="4983163" y="2679700"/>
          <p14:tracePt t="44594" x="5027613" y="2679700"/>
          <p14:tracePt t="44610" x="5126038" y="2679700"/>
          <p14:tracePt t="44627" x="5224463" y="2679700"/>
          <p14:tracePt t="44644" x="5295900" y="2679700"/>
          <p14:tracePt t="44660" x="5322888" y="2679700"/>
          <p14:tracePt t="44677" x="5357813" y="2679700"/>
          <p14:tracePt t="44694" x="5402263" y="2679700"/>
          <p14:tracePt t="44710" x="5429250" y="2679700"/>
          <p14:tracePt t="44727" x="5483225" y="2679700"/>
          <p14:tracePt t="44744" x="5518150" y="2679700"/>
          <p14:tracePt t="44760" x="5527675" y="2679700"/>
          <p14:tracePt t="44777" x="5537200" y="2679700"/>
          <p14:tracePt t="44793" x="5545138" y="2679700"/>
          <p14:tracePt t="44827" x="5562600" y="2679700"/>
          <p14:tracePt t="44992" x="5554663" y="2679700"/>
          <p14:tracePt t="45021" x="5545138" y="2679700"/>
          <p14:tracePt t="45041" x="5537200" y="2679700"/>
          <p14:tracePt t="45062" x="5527675" y="2679700"/>
          <p14:tracePt t="45072" x="5518150" y="2679700"/>
          <p14:tracePt t="45082" x="5510213" y="2679700"/>
          <p14:tracePt t="45093" x="5483225" y="2679700"/>
          <p14:tracePt t="45110" x="5419725" y="2679700"/>
          <p14:tracePt t="45127" x="5384800" y="2670175"/>
          <p14:tracePt t="45143" x="5276850" y="2660650"/>
          <p14:tracePt t="45160" x="5116513" y="2660650"/>
          <p14:tracePt t="45177" x="5018088" y="2652713"/>
          <p14:tracePt t="45193" x="4830763" y="2643188"/>
          <p14:tracePt t="45210" x="4643438" y="2633663"/>
          <p14:tracePt t="45227" x="4545013" y="2633663"/>
          <p14:tracePt t="45243" x="4322763" y="2625725"/>
          <p14:tracePt t="45260" x="4098925" y="2616200"/>
          <p14:tracePt t="45277" x="4000500" y="2616200"/>
          <p14:tracePt t="45293" x="3813175" y="2616200"/>
          <p14:tracePt t="45310" x="3633788" y="2616200"/>
          <p14:tracePt t="45327" x="3544888" y="2616200"/>
          <p14:tracePt t="45343" x="3384550" y="2616200"/>
          <p14:tracePt t="45360" x="3224213" y="2616200"/>
          <p14:tracePt t="45377" x="3152775" y="2616200"/>
          <p14:tracePt t="45379" x="3098800" y="2616200"/>
          <p14:tracePt t="45393" x="3036888" y="2616200"/>
          <p14:tracePt t="45410" x="2901950" y="2616200"/>
          <p14:tracePt t="45427" x="2857500" y="2616200"/>
          <p14:tracePt t="45443" x="2768600" y="2616200"/>
          <p14:tracePt t="45460" x="2697163" y="2616200"/>
          <p14:tracePt t="45477" x="2660650" y="2616200"/>
          <p14:tracePt t="45493" x="2643188" y="2616200"/>
          <p14:tracePt t="45510" x="2633663" y="2616200"/>
          <p14:tracePt t="45527" x="2625725" y="2616200"/>
          <p14:tracePt t="45666" x="2625725" y="2625725"/>
          <p14:tracePt t="45677" x="2633663" y="2625725"/>
          <p14:tracePt t="45687" x="2660650" y="2625725"/>
          <p14:tracePt t="45697" x="2697163" y="2625725"/>
          <p14:tracePt t="45710" x="2751138" y="2633663"/>
          <p14:tracePt t="45727" x="2901950" y="2643188"/>
          <p14:tracePt t="45743" x="3036888" y="2652713"/>
          <p14:tracePt t="45760" x="3394075" y="2652713"/>
          <p14:tracePt t="45777" x="3759200" y="2652713"/>
          <p14:tracePt t="45793" x="3929063" y="2652713"/>
          <p14:tracePt t="45810" x="4241800" y="2670175"/>
          <p14:tracePt t="45827" x="4438650" y="2679700"/>
          <p14:tracePt t="45843" x="4527550" y="2679700"/>
          <p14:tracePt t="45860" x="4652963" y="2687638"/>
          <p14:tracePt t="45877" x="4751388" y="2697163"/>
          <p14:tracePt t="45894" x="4795838" y="2697163"/>
          <p14:tracePt t="45910" x="4875213" y="2705100"/>
          <p14:tracePt t="45927" x="4929188" y="2705100"/>
          <p14:tracePt t="45943" x="4946650" y="2705100"/>
          <p14:tracePt t="45960" x="4991100" y="2705100"/>
          <p14:tracePt t="45977" x="5027613" y="2705100"/>
          <p14:tracePt t="45993" x="5045075" y="2705100"/>
          <p14:tracePt t="46010" x="5062538" y="2705100"/>
          <p14:tracePt t="46027" x="5072063" y="2705100"/>
          <p14:tracePt t="46043" x="5081588" y="2705100"/>
          <p14:tracePt t="46060" x="5089525" y="2705100"/>
          <p14:tracePt t="46077" x="5099050" y="2705100"/>
          <p14:tracePt t="46093" x="5116513" y="2705100"/>
          <p14:tracePt t="46110" x="5143500" y="2705100"/>
          <p14:tracePt t="46127" x="5180013" y="2705100"/>
          <p14:tracePt t="46143" x="5214938" y="2705100"/>
          <p14:tracePt t="46160" x="5224463" y="2705100"/>
          <p14:tracePt t="46177" x="5241925" y="2705100"/>
          <p14:tracePt t="46193" x="5251450" y="2705100"/>
          <p14:tracePt t="46227" x="5259388" y="2705100"/>
          <p14:tracePt t="46263" x="5268913" y="2705100"/>
          <p14:tracePt t="46391" x="5259388" y="2705100"/>
          <p14:tracePt t="46411" x="5251450" y="2705100"/>
          <p14:tracePt t="46421" x="5241925" y="2705100"/>
          <p14:tracePt t="46430" x="5224463" y="2705100"/>
          <p14:tracePt t="46443" x="5205413" y="2705100"/>
          <p14:tracePt t="46461" x="5116513" y="2705100"/>
          <p14:tracePt t="46477" x="5072063" y="2705100"/>
          <p14:tracePt t="46493" x="4929188" y="2705100"/>
          <p14:tracePt t="46510" x="4822825" y="2705100"/>
          <p14:tracePt t="46527" x="4768850" y="2705100"/>
          <p14:tracePt t="46543" x="4633913" y="2714625"/>
          <p14:tracePt t="46560" x="4465638" y="2724150"/>
          <p14:tracePt t="46577" x="4375150" y="2724150"/>
          <p14:tracePt t="46593" x="4179888" y="2732088"/>
          <p14:tracePt t="46610" x="4017963" y="2732088"/>
          <p14:tracePt t="46627" x="3929063" y="2732088"/>
          <p14:tracePt t="46643" x="3786188" y="2741613"/>
          <p14:tracePt t="46660" x="3670300" y="2741613"/>
          <p14:tracePt t="46677" x="3616325" y="2741613"/>
          <p14:tracePt t="46693" x="3544888" y="2741613"/>
          <p14:tracePt t="46710" x="3482975" y="2741613"/>
          <p14:tracePt t="46727" x="3446463" y="2741613"/>
          <p14:tracePt t="46743" x="3429000" y="2741613"/>
          <p14:tracePt t="46760" x="3394075" y="2741613"/>
          <p14:tracePt t="46777" x="3384550" y="2741613"/>
          <p14:tracePt t="46793" x="3375025" y="2741613"/>
          <p14:tracePt t="46810" x="3367088" y="2741613"/>
          <p14:tracePt t="47076" x="3375025" y="2741613"/>
          <p14:tracePt t="47085" x="3411538" y="2741613"/>
          <p14:tracePt t="47096" x="3473450" y="2741613"/>
          <p14:tracePt t="47110" x="3571875" y="2741613"/>
          <p14:tracePt t="47127" x="3803650" y="2732088"/>
          <p14:tracePt t="47143" x="3956050" y="2724150"/>
          <p14:tracePt t="47160" x="4259263" y="2697163"/>
          <p14:tracePt t="47177" x="4491038" y="2687638"/>
          <p14:tracePt t="47194" x="4679950" y="2679700"/>
          <p14:tracePt t="47210" x="4786313" y="2670175"/>
          <p14:tracePt t="47226" x="5037138" y="2670175"/>
          <p14:tracePt t="47243" x="5160963" y="2670175"/>
          <p14:tracePt t="47260" x="5384800" y="2670175"/>
          <p14:tracePt t="47277" x="5554663" y="2670175"/>
          <p14:tracePt t="47294" x="5643563" y="2670175"/>
          <p14:tracePt t="47310" x="5661025" y="2670175"/>
          <p14:tracePt t="47327" x="5688013" y="2670175"/>
          <p14:tracePt t="47344" x="5705475" y="2670175"/>
          <p14:tracePt t="47377" x="5724525" y="2670175"/>
          <p14:tracePt t="47393" x="5732463" y="2670175"/>
          <p14:tracePt t="47582" x="5724525" y="2670175"/>
          <p14:tracePt t="47591" x="5715000" y="2670175"/>
          <p14:tracePt t="47612" x="5705475" y="2670175"/>
          <p14:tracePt t="47632" x="5697538" y="2670175"/>
          <p14:tracePt t="47651" x="5688013" y="2670175"/>
          <p14:tracePt t="47671" x="5670550" y="2670175"/>
          <p14:tracePt t="47680" x="5643563" y="2660650"/>
          <p14:tracePt t="47691" x="5608638" y="2660650"/>
          <p14:tracePt t="47701" x="5545138" y="2660650"/>
          <p14:tracePt t="47711" x="5465763" y="2660650"/>
          <p14:tracePt t="47727" x="5367338" y="2652713"/>
          <p14:tracePt t="47743" x="5180013" y="2643188"/>
          <p14:tracePt t="47760" x="4991100" y="2633663"/>
          <p14:tracePt t="47777" x="4894263" y="2633663"/>
          <p14:tracePt t="47793" x="4679950" y="2625725"/>
          <p14:tracePt t="47810" x="4446588" y="2625725"/>
          <p14:tracePt t="47827" x="4313238" y="2625725"/>
          <p14:tracePt t="47843" x="4098925" y="2625725"/>
          <p14:tracePt t="47860" x="3911600" y="2625725"/>
          <p14:tracePt t="47877" x="3813175" y="2625725"/>
          <p14:tracePt t="47879" x="3741738" y="2625725"/>
          <p14:tracePt t="47893" x="3670300" y="2625725"/>
          <p14:tracePt t="47910" x="3589338" y="2625725"/>
          <p14:tracePt t="47927" x="3554413" y="2625725"/>
          <p14:tracePt t="47943" x="3509963" y="2625725"/>
          <p14:tracePt t="47960" x="3490913" y="2625725"/>
          <p14:tracePt t="47977" x="3482975" y="2625725"/>
          <p14:tracePt t="47993" x="3473450" y="2625725"/>
          <p14:tracePt t="48010" x="3465513" y="2625725"/>
          <p14:tracePt t="48043" x="3455988" y="2625725"/>
          <p14:tracePt t="48087" x="3446463" y="2625725"/>
          <p14:tracePt t="48474" x="3455988" y="2625725"/>
          <p14:tracePt t="48504" x="3465513" y="2625725"/>
          <p14:tracePt t="48514" x="3473450" y="2625725"/>
          <p14:tracePt t="48524" x="3473450" y="2633663"/>
          <p14:tracePt t="48534" x="3482975" y="2633663"/>
          <p14:tracePt t="48545" x="3490913" y="2633663"/>
          <p14:tracePt t="48560" x="3509963" y="2633663"/>
          <p14:tracePt t="48576" x="3562350" y="2643188"/>
          <p14:tracePt t="48594" x="3652838" y="2643188"/>
          <p14:tracePt t="48610" x="3697288" y="2643188"/>
          <p14:tracePt t="48626" x="3795713" y="2643188"/>
          <p14:tracePt t="48644" x="3894138" y="2643188"/>
          <p14:tracePt t="48660" x="3965575" y="2643188"/>
          <p14:tracePt t="48676" x="4116388" y="2643188"/>
          <p14:tracePt t="48693" x="4295775" y="2643188"/>
          <p14:tracePt t="48710" x="4367213" y="2643188"/>
          <p14:tracePt t="48726" x="4483100" y="2643188"/>
          <p14:tracePt t="48743" x="4545013" y="2643188"/>
          <p14:tracePt t="48760" x="4572000" y="2643188"/>
          <p14:tracePt t="48777" x="4608513" y="2643188"/>
          <p14:tracePt t="48793" x="4633913" y="2643188"/>
          <p14:tracePt t="48810" x="4643438" y="2643188"/>
          <p14:tracePt t="48827" x="4652963" y="2643188"/>
          <p14:tracePt t="48843" x="4660900" y="2643188"/>
          <p14:tracePt t="48860" x="4670425" y="2643188"/>
          <p14:tracePt t="48882" x="4679950" y="2643188"/>
          <p14:tracePt t="49099" x="4687888" y="2643188"/>
          <p14:tracePt t="49546" x="4679950" y="2643188"/>
          <p14:tracePt t="49566" x="4670425" y="2643188"/>
          <p14:tracePt t="49586" x="4660900" y="2643188"/>
          <p14:tracePt t="49607" x="4643438" y="2643188"/>
          <p14:tracePt t="49616" x="4616450" y="2643188"/>
          <p14:tracePt t="49627" x="4562475" y="2652713"/>
          <p14:tracePt t="49643" x="4510088" y="2652713"/>
          <p14:tracePt t="49660" x="4313238" y="2660650"/>
          <p14:tracePt t="49676" x="4125913" y="2679700"/>
          <p14:tracePt t="49693" x="4017963" y="2687638"/>
          <p14:tracePt t="49710" x="3768725" y="2714625"/>
          <p14:tracePt t="49727" x="3544888" y="2732088"/>
          <p14:tracePt t="49743" x="3446463" y="2741613"/>
          <p14:tracePt t="49760" x="3286125" y="2759075"/>
          <p14:tracePt t="49777" x="3133725" y="2776538"/>
          <p14:tracePt t="49793" x="2946400" y="2795588"/>
          <p14:tracePt t="49810" x="2857500" y="2803525"/>
          <p14:tracePt t="49826" x="2670175" y="2822575"/>
          <p14:tracePt t="49843" x="2536825" y="2840038"/>
          <p14:tracePt t="49860" x="2482850" y="2847975"/>
          <p14:tracePt t="49876" x="2374900" y="2867025"/>
          <p14:tracePt t="49893" x="2276475" y="2874963"/>
          <p14:tracePt t="49910" x="2232025" y="2874963"/>
          <p14:tracePt t="49927" x="2133600" y="2884488"/>
          <p14:tracePt t="49943" x="2036763" y="2894013"/>
          <p14:tracePt t="49960" x="1990725" y="2901950"/>
          <p14:tracePt t="49977" x="1919288" y="2911475"/>
          <p14:tracePt t="49993" x="1857375" y="2919413"/>
          <p14:tracePt t="50010" x="1839913" y="2919413"/>
          <p14:tracePt t="50027" x="1795463" y="2919413"/>
          <p14:tracePt t="50043" x="1776413" y="2938463"/>
          <p14:tracePt t="50060" x="1768475" y="2938463"/>
          <p14:tracePt t="50077" x="1758950" y="2938463"/>
          <p14:tracePt t="50093" x="1751013" y="2946400"/>
          <p14:tracePt t="50110" x="1741488" y="2946400"/>
          <p14:tracePt t="50127" x="1731963" y="2955925"/>
          <p14:tracePt t="50143" x="1724025" y="2955925"/>
          <p14:tracePt t="50192" x="1724025" y="2965450"/>
          <p14:tracePt t="50221" x="1724025" y="2973388"/>
          <p14:tracePt t="50827" x="1731963" y="2973388"/>
          <p14:tracePt t="51710" x="1751013" y="2973388"/>
          <p14:tracePt t="51720" x="1768475" y="2982913"/>
          <p14:tracePt t="51729" x="1795463" y="2990850"/>
          <p14:tracePt t="51743" x="1822450" y="2990850"/>
          <p14:tracePt t="51760" x="1866900" y="3009900"/>
          <p14:tracePt t="51777" x="1884363" y="3017838"/>
          <p14:tracePt t="51793" x="1919288" y="3027363"/>
          <p14:tracePt t="51810" x="1955800" y="3036888"/>
          <p14:tracePt t="51827" x="1965325" y="3044825"/>
          <p14:tracePt t="51843" x="2000250" y="3044825"/>
          <p14:tracePt t="51860" x="2044700" y="3044825"/>
          <p14:tracePt t="51876" x="2071688" y="3044825"/>
          <p14:tracePt t="51879" x="2108200" y="3044825"/>
          <p14:tracePt t="51893" x="2143125" y="3044825"/>
          <p14:tracePt t="51910" x="2224088" y="3044825"/>
          <p14:tracePt t="51926" x="2268538" y="3044825"/>
          <p14:tracePt t="51943" x="2347913" y="3044825"/>
          <p14:tracePt t="51960" x="2446338" y="3044825"/>
          <p14:tracePt t="51977" x="2490788" y="3044825"/>
          <p14:tracePt t="51993" x="2608263" y="3044825"/>
          <p14:tracePt t="52010" x="2714625" y="3044825"/>
          <p14:tracePt t="52027" x="2830513" y="3044825"/>
          <p14:tracePt t="52043" x="2901950" y="3044825"/>
          <p14:tracePt t="52060" x="3036888" y="3044825"/>
          <p14:tracePt t="52077" x="3179763" y="3036888"/>
          <p14:tracePt t="52093" x="3251200" y="3036888"/>
          <p14:tracePt t="52110" x="3384550" y="3017838"/>
          <p14:tracePt t="52126" x="3473450" y="3017838"/>
          <p14:tracePt t="52143" x="3509963" y="3017838"/>
          <p14:tracePt t="52160" x="3581400" y="3017838"/>
          <p14:tracePt t="52176" x="3633788" y="3009900"/>
          <p14:tracePt t="52193" x="3660775" y="3009900"/>
          <p14:tracePt t="52210" x="3714750" y="3009900"/>
          <p14:tracePt t="52226" x="3768725" y="3009900"/>
          <p14:tracePt t="52243" x="3786188" y="3009900"/>
          <p14:tracePt t="52260" x="3830638" y="3009900"/>
          <p14:tracePt t="52277" x="3867150" y="3009900"/>
          <p14:tracePt t="52293" x="3875088" y="3009900"/>
          <p14:tracePt t="52310" x="3884613" y="3009900"/>
          <p14:tracePt t="52326" x="3902075" y="3009900"/>
          <p14:tracePt t="52360" x="3911600" y="3009900"/>
          <p14:tracePt t="52376" x="3919538" y="3009900"/>
          <p14:tracePt t="52483" x="3911600" y="3009900"/>
          <p14:tracePt t="52503" x="3902075" y="3009900"/>
          <p14:tracePt t="52514" x="3894138" y="3009900"/>
          <p14:tracePt t="52523" x="3884613" y="3009900"/>
          <p14:tracePt t="52533" x="3875088" y="3009900"/>
          <p14:tracePt t="52545" x="3857625" y="3009900"/>
          <p14:tracePt t="52560" x="3840163" y="3009900"/>
          <p14:tracePt t="52576" x="3795713" y="3009900"/>
          <p14:tracePt t="52593" x="3732213" y="3000375"/>
          <p14:tracePt t="52610" x="3697288" y="2990850"/>
          <p14:tracePt t="52626" x="3562350" y="2982913"/>
          <p14:tracePt t="52643" x="3402013" y="2973388"/>
          <p14:tracePt t="52660" x="3330575" y="2973388"/>
          <p14:tracePt t="52676" x="3224213" y="2965450"/>
          <p14:tracePt t="52693" x="3125788" y="2965450"/>
          <p14:tracePt t="52710" x="3017838" y="2965450"/>
          <p14:tracePt t="52726" x="2973388" y="2965450"/>
          <p14:tracePt t="52743" x="2874963" y="2965450"/>
          <p14:tracePt t="52760" x="2822575" y="2965450"/>
          <p14:tracePt t="52776" x="2732088" y="2965450"/>
          <p14:tracePt t="52793" x="2652713" y="2965450"/>
          <p14:tracePt t="52810" x="2625725" y="2965450"/>
          <p14:tracePt t="52826" x="2589213" y="2965450"/>
          <p14:tracePt t="52843" x="2554288" y="2965450"/>
          <p14:tracePt t="52860" x="2509838" y="2965450"/>
          <p14:tracePt t="52876" x="2490788" y="2965450"/>
          <p14:tracePt t="52893" x="2438400" y="2955925"/>
          <p14:tracePt t="52910" x="2366963" y="2955925"/>
          <p14:tracePt t="52926" x="2339975" y="2955925"/>
          <p14:tracePt t="52943" x="2303463" y="2955925"/>
          <p14:tracePt t="52960" x="2268538" y="2955925"/>
          <p14:tracePt t="52976" x="2251075" y="2955925"/>
          <p14:tracePt t="52993" x="2232025" y="2955925"/>
          <p14:tracePt t="53010" x="2224088" y="2955925"/>
          <p14:tracePt t="53043" x="2214563" y="2955925"/>
          <p14:tracePt t="53060" x="2197100" y="2955925"/>
          <p14:tracePt t="53099" x="2187575" y="2955925"/>
          <p14:tracePt t="53287" x="2197100" y="2955925"/>
          <p14:tracePt t="53307" x="2205038" y="2955925"/>
          <p14:tracePt t="53327" x="2214563" y="2955925"/>
          <p14:tracePt t="53347" x="2224088" y="2955925"/>
          <p14:tracePt t="53356" x="2224088" y="2965450"/>
          <p14:tracePt t="53366" x="2241550" y="2965450"/>
          <p14:tracePt t="53378" x="2268538" y="2973388"/>
          <p14:tracePt t="53393" x="2295525" y="2973388"/>
          <p14:tracePt t="53410" x="2357438" y="2973388"/>
          <p14:tracePt t="53426" x="2428875" y="2982913"/>
          <p14:tracePt t="53443" x="2482850" y="2990850"/>
          <p14:tracePt t="53460" x="2571750" y="3000375"/>
          <p14:tracePt t="53476" x="2670175" y="3009900"/>
          <p14:tracePt t="53493" x="2714625" y="3009900"/>
          <p14:tracePt t="53510" x="2813050" y="3017838"/>
          <p14:tracePt t="53526" x="2874963" y="3017838"/>
          <p14:tracePt t="53543" x="2901950" y="3017838"/>
          <p14:tracePt t="53560" x="2946400" y="3017838"/>
          <p14:tracePt t="53576" x="2990850" y="3017838"/>
          <p14:tracePt t="53593" x="3017838" y="3017838"/>
          <p14:tracePt t="53610" x="3071813" y="3017838"/>
          <p14:tracePt t="53626" x="3116263" y="3017838"/>
          <p14:tracePt t="53643" x="3133725" y="3017838"/>
          <p14:tracePt t="53660" x="3179763" y="3017838"/>
          <p14:tracePt t="53676" x="3214688" y="3017838"/>
          <p14:tracePt t="53693" x="3251200" y="3017838"/>
          <p14:tracePt t="53710" x="3268663" y="3017838"/>
          <p14:tracePt t="53726" x="3286125" y="3017838"/>
          <p14:tracePt t="53743" x="3322638" y="3017838"/>
          <p14:tracePt t="53760" x="3340100" y="3017838"/>
          <p14:tracePt t="53776" x="3375025" y="3017838"/>
          <p14:tracePt t="53793" x="3411538" y="3027363"/>
          <p14:tracePt t="53810" x="3438525" y="3027363"/>
          <p14:tracePt t="53826" x="3473450" y="3027363"/>
          <p14:tracePt t="53843" x="3500438" y="3027363"/>
          <p14:tracePt t="53860" x="3517900" y="3027363"/>
          <p14:tracePt t="53876" x="3527425" y="3027363"/>
          <p14:tracePt t="53894" x="3536950" y="3027363"/>
          <p14:tracePt t="53913" x="3544888" y="3027363"/>
          <p14:tracePt t="53932" x="3554413" y="3027363"/>
          <p14:tracePt t="53991" x="3562350" y="3027363"/>
          <p14:tracePt t="56939" x="3562350" y="3036888"/>
          <p14:tracePt t="56948" x="3581400" y="3036888"/>
          <p14:tracePt t="56960" x="3598863" y="3044825"/>
          <p14:tracePt t="56976" x="3616325" y="3054350"/>
          <p14:tracePt t="56993" x="3652838" y="3062288"/>
          <p14:tracePt t="57009" x="3679825" y="3081338"/>
          <p14:tracePt t="57026" x="3687763" y="3081338"/>
          <p14:tracePt t="57043" x="3705225" y="3089275"/>
          <p14:tracePt t="57060" x="3714750" y="3098800"/>
          <p14:tracePt t="57077" x="3724275" y="3098800"/>
          <p14:tracePt t="57110" x="3741738" y="3098800"/>
          <p14:tracePt t="57127" x="3751263" y="3098800"/>
          <p14:tracePt t="57159" x="3759200" y="3098800"/>
          <p14:tracePt t="57187" x="3768725" y="3098800"/>
          <p14:tracePt t="57207" x="3786188" y="3098800"/>
          <p14:tracePt t="57216" x="3795713" y="3108325"/>
          <p14:tracePt t="57228" x="3813175" y="3108325"/>
          <p14:tracePt t="57243" x="3830638" y="3116263"/>
          <p14:tracePt t="57260" x="3894138" y="3116263"/>
          <p14:tracePt t="57276" x="3965575" y="3125788"/>
          <p14:tracePt t="57293" x="4000500" y="3125788"/>
          <p14:tracePt t="57310" x="4089400" y="3133725"/>
          <p14:tracePt t="57326" x="4179888" y="3133725"/>
          <p14:tracePt t="57343" x="4224338" y="3133725"/>
          <p14:tracePt t="57360" x="4322763" y="3133725"/>
          <p14:tracePt t="57376" x="4394200" y="3133725"/>
          <p14:tracePt t="57393" x="4419600" y="3133725"/>
          <p14:tracePt t="57409" x="4446588" y="3133725"/>
          <p14:tracePt t="57426" x="4465638" y="3133725"/>
          <p14:tracePt t="57443" x="4473575" y="3133725"/>
          <p14:tracePt t="57460" x="4483100" y="3133725"/>
          <p14:tracePt t="57476" x="4491038" y="3133725"/>
          <p14:tracePt t="57603" x="4500563" y="3133725"/>
          <p14:tracePt t="57643" x="4510088" y="3133725"/>
          <p14:tracePt t="57702" x="4518025" y="3133725"/>
          <p14:tracePt t="57743" x="4527550" y="3133725"/>
          <p14:tracePt t="57802" x="4537075" y="3133725"/>
          <p14:tracePt t="57812" x="4562475" y="3133725"/>
          <p14:tracePt t="57821" x="4581525" y="3143250"/>
          <p14:tracePt t="57832" x="4598988" y="3143250"/>
          <p14:tracePt t="57843" x="4616450" y="3143250"/>
          <p14:tracePt t="57860" x="4633913" y="3152775"/>
          <p14:tracePt t="57876" x="4679950" y="3152775"/>
          <p14:tracePt t="57893" x="4724400" y="3160713"/>
          <p14:tracePt t="57910" x="4741863" y="3160713"/>
          <p14:tracePt t="57926" x="4803775" y="3170238"/>
          <p14:tracePt t="57943" x="4894263" y="3179763"/>
          <p14:tracePt t="57960" x="4965700" y="3179763"/>
          <p14:tracePt t="57976" x="5000625" y="3179763"/>
          <p14:tracePt t="57993" x="5072063" y="3179763"/>
          <p14:tracePt t="58010" x="5116513" y="3179763"/>
          <p14:tracePt t="58026" x="5197475" y="3187700"/>
          <p14:tracePt t="58043" x="5295900" y="3187700"/>
          <p14:tracePt t="58060" x="5419725" y="3187700"/>
          <p14:tracePt t="58076" x="5491163" y="3187700"/>
          <p14:tracePt t="58093" x="5634038" y="3187700"/>
          <p14:tracePt t="58109" x="5741988" y="3187700"/>
          <p14:tracePt t="58126" x="5786438" y="3187700"/>
          <p14:tracePt t="58143" x="5875338" y="3187700"/>
          <p14:tracePt t="58160" x="5946775" y="3187700"/>
          <p14:tracePt t="58176" x="5973763" y="3187700"/>
          <p14:tracePt t="58193" x="6018213" y="3187700"/>
          <p14:tracePt t="58209" x="6054725" y="3187700"/>
          <p14:tracePt t="58226" x="6072188" y="3187700"/>
          <p14:tracePt t="58243" x="6081713" y="3187700"/>
          <p14:tracePt t="58259" x="6099175" y="3187700"/>
          <p14:tracePt t="58276" x="6116638" y="3187700"/>
          <p14:tracePt t="58293" x="6161088" y="3187700"/>
          <p14:tracePt t="58309" x="6215063" y="3187700"/>
          <p14:tracePt t="58326" x="6232525" y="3187700"/>
          <p14:tracePt t="58343" x="6269038" y="3187700"/>
          <p14:tracePt t="58360" x="6286500" y="3187700"/>
          <p14:tracePt t="58377" x="6296025" y="3187700"/>
          <p14:tracePt t="58393" x="6303963" y="3187700"/>
          <p14:tracePt t="58409" x="6313488" y="3187700"/>
          <p14:tracePt t="58427" x="6323013" y="3187700"/>
          <p14:tracePt t="58443" x="6330950" y="3187700"/>
          <p14:tracePt t="58477" x="6340475" y="3187700"/>
          <p14:tracePt t="58625" x="6348413" y="3187700"/>
          <p14:tracePt t="58636" x="6357938" y="3187700"/>
          <p14:tracePt t="58645" x="6367463" y="3187700"/>
          <p14:tracePt t="58660" x="6394450" y="3187700"/>
          <p14:tracePt t="58676" x="6429375" y="3187700"/>
          <p14:tracePt t="58693" x="6446838" y="3187700"/>
          <p14:tracePt t="58709" x="6483350" y="3179763"/>
          <p14:tracePt t="58726" x="6518275" y="3170238"/>
          <p14:tracePt t="58743" x="6527800" y="3170238"/>
          <p14:tracePt t="58759" x="6537325" y="3160713"/>
          <p14:tracePt t="58776" x="6554788" y="3160713"/>
          <p14:tracePt t="58793" x="6572250" y="3160713"/>
          <p14:tracePt t="58809" x="6616700" y="3152775"/>
          <p14:tracePt t="58826" x="6643688" y="3152775"/>
          <p14:tracePt t="58843" x="6653213" y="3143250"/>
          <p14:tracePt t="58859" x="6661150" y="3143250"/>
          <p14:tracePt t="58876" x="6670675" y="3143250"/>
          <p14:tracePt t="58894" x="6680200" y="3143250"/>
          <p14:tracePt t="58909" x="6688138" y="3143250"/>
          <p14:tracePt t="58982" x="6697663" y="3143250"/>
          <p14:tracePt t="59042" x="6697663" y="3133725"/>
          <p14:tracePt t="59082" x="6705600" y="3133725"/>
          <p14:tracePt t="59360" x="6697663" y="3133725"/>
          <p14:tracePt t="59380" x="6688138" y="3133725"/>
          <p14:tracePt t="59389" x="6680200" y="3133725"/>
          <p14:tracePt t="59410" x="6670675" y="3133725"/>
          <p14:tracePt t="59429" x="6661150" y="3133725"/>
          <p14:tracePt t="59439" x="6653213" y="3133725"/>
          <p14:tracePt t="59448" x="6634163" y="3133725"/>
          <p14:tracePt t="59459" x="6616700" y="3133725"/>
          <p14:tracePt t="59476" x="6581775" y="3133725"/>
          <p14:tracePt t="59493" x="6483350" y="3133725"/>
          <p14:tracePt t="59509" x="6313488" y="3133725"/>
          <p14:tracePt t="59526" x="6205538" y="3133725"/>
          <p14:tracePt t="59543" x="5983288" y="3133725"/>
          <p14:tracePt t="59559" x="5803900" y="3133725"/>
          <p14:tracePt t="59576" x="5724525" y="3133725"/>
          <p14:tracePt t="59593" x="5518150" y="3133725"/>
          <p14:tracePt t="59609" x="5303838" y="3133725"/>
          <p14:tracePt t="59627" x="5108575" y="3133725"/>
          <p14:tracePt t="59643" x="5027613" y="3133725"/>
          <p14:tracePt t="59659" x="4857750" y="3133725"/>
          <p14:tracePt t="59676" x="4776788" y="3133725"/>
          <p14:tracePt t="59693" x="4633913" y="3133725"/>
          <p14:tracePt t="59709" x="4518025" y="3133725"/>
          <p14:tracePt t="59726" x="4429125" y="3133725"/>
          <p14:tracePt t="59743" x="4375150" y="3133725"/>
          <p14:tracePt t="59759" x="4303713" y="3133725"/>
          <p14:tracePt t="59776" x="4259263" y="3133725"/>
          <p14:tracePt t="59793" x="4241800" y="3133725"/>
          <p14:tracePt t="59809" x="4205288" y="3133725"/>
          <p14:tracePt t="59826" x="4197350" y="3125788"/>
          <p14:tracePt t="59859" x="4179888" y="3125788"/>
          <p14:tracePt t="60055" x="4205288" y="3125788"/>
          <p14:tracePt t="60065" x="4251325" y="3125788"/>
          <p14:tracePt t="60076" x="4330700" y="3125788"/>
          <p14:tracePt t="60093" x="4438650" y="3125788"/>
          <p14:tracePt t="60109" x="4732338" y="3125788"/>
          <p14:tracePt t="60126" x="5241925" y="3143250"/>
          <p14:tracePt t="60143" x="5786438" y="3152775"/>
          <p14:tracePt t="60159" x="5983288" y="3152775"/>
          <p14:tracePt t="60176" x="6286500" y="3179763"/>
          <p14:tracePt t="60193" x="6483350" y="3187700"/>
          <p14:tracePt t="60209" x="6537325" y="3187700"/>
          <p14:tracePt t="60226" x="6599238" y="3187700"/>
          <p14:tracePt t="60243" x="6626225" y="3187700"/>
          <p14:tracePt t="60259" x="6634163" y="3187700"/>
          <p14:tracePt t="60276" x="6643688" y="3187700"/>
          <p14:tracePt t="60312" x="6653213" y="3187700"/>
          <p14:tracePt t="60363" x="6661150" y="3187700"/>
          <p14:tracePt t="63636" x="6653213" y="3179763"/>
          <p14:tracePt t="63647" x="6634163" y="3179763"/>
          <p14:tracePt t="63656" x="6616700" y="3170238"/>
          <p14:tracePt t="63666" x="6599238" y="3160713"/>
          <p14:tracePt t="63677" x="6572250" y="3160713"/>
          <p14:tracePt t="63693" x="6562725" y="3152775"/>
          <p14:tracePt t="63709" x="6537325" y="3143250"/>
          <p14:tracePt t="63726" x="6527800" y="3143250"/>
          <p14:tracePt t="63743" x="6518275" y="3133725"/>
          <p14:tracePt t="63759" x="6483350" y="3125788"/>
          <p14:tracePt t="63776" x="6438900" y="3116263"/>
          <p14:tracePt t="63793" x="6411913" y="3116263"/>
          <p14:tracePt t="63809" x="6357938" y="3116263"/>
          <p14:tracePt t="63826" x="6303963" y="3098800"/>
          <p14:tracePt t="63843" x="6276975" y="3089275"/>
          <p14:tracePt t="63859" x="6205538" y="3089275"/>
          <p14:tracePt t="63876" x="6126163" y="3071813"/>
          <p14:tracePt t="63893" x="6089650" y="3071813"/>
          <p14:tracePt t="63909" x="5991225" y="3062288"/>
          <p14:tracePt t="63926" x="5894388" y="3054350"/>
          <p14:tracePt t="63943" x="5840413" y="3044825"/>
          <p14:tracePt t="63959" x="5741988" y="3036888"/>
          <p14:tracePt t="63976" x="5643563" y="3027363"/>
          <p14:tracePt t="63993" x="5518150" y="3017838"/>
          <p14:tracePt t="64009" x="5446713" y="3009900"/>
          <p14:tracePt t="64026" x="5303838" y="2990850"/>
          <p14:tracePt t="64043" x="5170488" y="2982913"/>
          <p14:tracePt t="64059" x="5126038" y="2982913"/>
          <p14:tracePt t="64076" x="5037138" y="2973388"/>
          <p14:tracePt t="64093" x="4991100" y="2973388"/>
          <p14:tracePt t="64109" x="4973638" y="2973388"/>
          <p14:tracePt t="64126" x="4946650" y="2973388"/>
          <p14:tracePt t="64143" x="4938713" y="2973388"/>
          <p14:tracePt t="64159" x="4929188" y="2973388"/>
          <p14:tracePt t="64176" x="4911725" y="2973388"/>
          <p14:tracePt t="64193" x="4875213" y="2973388"/>
          <p14:tracePt t="64209" x="4848225" y="2973388"/>
          <p14:tracePt t="64226" x="4803775" y="2973388"/>
          <p14:tracePt t="64243" x="4741863" y="2973388"/>
          <p14:tracePt t="64259" x="4705350" y="2973388"/>
          <p14:tracePt t="64276" x="4633913" y="2973388"/>
          <p14:tracePt t="64293" x="4562475" y="2982913"/>
          <p14:tracePt t="64309" x="4527550" y="2982913"/>
          <p14:tracePt t="64326" x="4491038" y="2982913"/>
          <p14:tracePt t="64343" x="4456113" y="2982913"/>
          <p14:tracePt t="64359" x="4446588" y="2982913"/>
          <p14:tracePt t="64376" x="4419600" y="2982913"/>
          <p14:tracePt t="64393" x="4402138" y="2982913"/>
          <p14:tracePt t="64409" x="4367213" y="2982913"/>
          <p14:tracePt t="64426" x="4348163" y="2982913"/>
          <p14:tracePt t="64443" x="4303713" y="2990850"/>
          <p14:tracePt t="64459" x="4268788" y="2990850"/>
          <p14:tracePt t="64476" x="4251325" y="2990850"/>
          <p14:tracePt t="64493" x="4214813" y="2990850"/>
          <p14:tracePt t="64509" x="4170363" y="2990850"/>
          <p14:tracePt t="64526" x="4152900" y="2990850"/>
          <p14:tracePt t="64543" x="4116388" y="2990850"/>
          <p14:tracePt t="64559" x="4081463" y="2990850"/>
          <p14:tracePt t="64576" x="4062413" y="2990850"/>
          <p14:tracePt t="64593" x="4027488" y="2990850"/>
          <p14:tracePt t="64609" x="3990975" y="2990850"/>
          <p14:tracePt t="64626" x="3973513" y="2990850"/>
          <p14:tracePt t="64643" x="3938588" y="2990850"/>
          <p14:tracePt t="64659" x="3884613" y="2990850"/>
          <p14:tracePt t="64676" x="3867150" y="2990850"/>
          <p14:tracePt t="64693" x="3803650" y="2990850"/>
          <p14:tracePt t="64709" x="3732213" y="2990850"/>
          <p14:tracePt t="64726" x="3697288" y="2982913"/>
          <p14:tracePt t="64743" x="3616325" y="2982913"/>
          <p14:tracePt t="64759" x="3544888" y="2973388"/>
          <p14:tracePt t="64776" x="3509963" y="2973388"/>
          <p14:tracePt t="64793" x="3446463" y="2965450"/>
          <p14:tracePt t="64809" x="3402013" y="2965450"/>
          <p14:tracePt t="64826" x="3384550" y="2965450"/>
          <p14:tracePt t="64843" x="3348038" y="2965450"/>
          <p14:tracePt t="64859" x="3303588" y="2973388"/>
          <p14:tracePt t="64876" x="3241675" y="2982913"/>
          <p14:tracePt t="64893" x="3214688" y="2990850"/>
          <p14:tracePt t="64909" x="3179763" y="3000375"/>
          <p14:tracePt t="64926" x="3133725" y="3036888"/>
          <p14:tracePt t="64942" x="3116263" y="3062288"/>
          <p14:tracePt t="64959" x="3081338" y="3116263"/>
          <p14:tracePt t="64976" x="3054350" y="3179763"/>
          <p14:tracePt t="64993" x="3044825" y="3205163"/>
          <p14:tracePt t="65009" x="3036888" y="3241675"/>
          <p14:tracePt t="65026" x="3027363" y="3276600"/>
          <p14:tracePt t="65043" x="3017838" y="3286125"/>
          <p14:tracePt t="65059" x="3017838" y="3303588"/>
          <p14:tracePt t="65076" x="3017838" y="3313113"/>
          <p14:tracePt t="65093" x="3017838" y="3322638"/>
          <p14:tracePt t="65109" x="3017838" y="3330575"/>
          <p14:tracePt t="65126" x="3017838" y="3340100"/>
          <p14:tracePt t="65143" x="3017838" y="3348038"/>
          <p14:tracePt t="65159" x="3017838" y="3357563"/>
          <p14:tracePt t="65176" x="3009900" y="3357563"/>
          <p14:tracePt t="65193" x="3009900" y="3367088"/>
          <p14:tracePt t="65209" x="3000375" y="3367088"/>
          <p14:tracePt t="65226" x="2990850" y="3375025"/>
          <p14:tracePt t="65243" x="2965450" y="3384550"/>
          <p14:tracePt t="65259" x="2955925" y="3394075"/>
          <p14:tracePt t="65276" x="2919413" y="3411538"/>
          <p14:tracePt t="65293" x="2874963" y="3429000"/>
          <p14:tracePt t="65309" x="2867025" y="3429000"/>
          <p14:tracePt t="65326" x="2857500" y="3438525"/>
          <p14:tracePt t="65343" x="2847975" y="3446463"/>
          <p14:tracePt t="65359" x="2840038" y="3446463"/>
          <p14:tracePt t="65376" x="2830513" y="3446463"/>
          <p14:tracePt t="65392" x="2822575" y="3446463"/>
          <p14:tracePt t="65421" x="2813050" y="3446463"/>
          <p14:tracePt t="65472" x="2803525" y="3446463"/>
          <p14:tracePt t="65492" x="2795588" y="3446463"/>
          <p14:tracePt t="65521" x="2786063" y="3446463"/>
          <p14:tracePt t="65542" x="2776538" y="3446463"/>
          <p14:tracePt t="65552" x="2759075" y="3446463"/>
          <p14:tracePt t="65562" x="2741613" y="3446463"/>
          <p14:tracePt t="65576" x="2705100" y="3446463"/>
          <p14:tracePt t="65593" x="2625725" y="3446463"/>
          <p14:tracePt t="65610" x="2581275" y="3446463"/>
          <p14:tracePt t="65626" x="2509838" y="3446463"/>
          <p14:tracePt t="65643" x="2428875" y="3446463"/>
          <p14:tracePt t="65659" x="2339975" y="3446463"/>
          <p14:tracePt t="65676" x="2303463" y="3446463"/>
          <p14:tracePt t="65693" x="2232025" y="3446463"/>
          <p14:tracePt t="65709" x="2170113" y="3446463"/>
          <p14:tracePt t="65726" x="2143125" y="3446463"/>
          <p14:tracePt t="65742" x="2108200" y="3446463"/>
          <p14:tracePt t="66227" x="2098675" y="3446463"/>
          <p14:tracePt t="66235" x="2081213" y="3446463"/>
          <p14:tracePt t="66246" x="2054225" y="3446463"/>
          <p14:tracePt t="66259" x="2027238" y="3446463"/>
          <p14:tracePt t="66276" x="1965325" y="3446463"/>
          <p14:tracePt t="66292" x="1928813" y="3446463"/>
          <p14:tracePt t="66309" x="1857375" y="3446463"/>
          <p14:tracePt t="66326" x="1776413" y="3455988"/>
          <p14:tracePt t="66343" x="1731963" y="3455988"/>
          <p14:tracePt t="66359" x="1598613" y="3455988"/>
          <p14:tracePt t="66376" x="1455738" y="3455988"/>
          <p14:tracePt t="66393" x="1339850" y="3455988"/>
          <p14:tracePt t="66409" x="1285875" y="3455988"/>
          <p14:tracePt t="66426" x="1214438" y="3455988"/>
          <p14:tracePt t="66443" x="1152525" y="3455988"/>
          <p14:tracePt t="66459" x="1133475" y="3455988"/>
          <p14:tracePt t="66476" x="1089025" y="3455988"/>
          <p14:tracePt t="66493" x="1062038" y="3455988"/>
          <p14:tracePt t="66509" x="1027113" y="3446463"/>
          <p14:tracePt t="66526" x="1000125" y="3446463"/>
          <p14:tracePt t="66543" x="973138" y="3446463"/>
          <p14:tracePt t="66559" x="965200" y="3446463"/>
          <p14:tracePt t="66576" x="955675" y="3438525"/>
          <p14:tracePt t="66742" x="965200" y="3438525"/>
          <p14:tracePt t="66752" x="973138" y="3438525"/>
          <p14:tracePt t="66761" x="982663" y="3446463"/>
          <p14:tracePt t="66776" x="1009650" y="3455988"/>
          <p14:tracePt t="66792" x="1143000" y="3482975"/>
          <p14:tracePt t="66809" x="1250950" y="3490913"/>
          <p14:tracePt t="66826" x="1652588" y="3554413"/>
          <p14:tracePt t="66842" x="2152650" y="3589338"/>
          <p14:tracePt t="66860" x="2625725" y="3616325"/>
          <p14:tracePt t="66876" x="2830513" y="3633788"/>
          <p14:tracePt t="66893" x="3062288" y="3643313"/>
          <p14:tracePt t="66910" x="3224213" y="3643313"/>
          <p14:tracePt t="66926" x="3276600" y="3643313"/>
          <p14:tracePt t="66942" x="3367088" y="3643313"/>
          <p14:tracePt t="66960" x="3402013" y="3643313"/>
          <p14:tracePt t="66976" x="3419475" y="3643313"/>
          <p14:tracePt t="66992" x="3429000" y="3643313"/>
          <p14:tracePt t="67010" x="3438525" y="3643313"/>
          <p14:tracePt t="67042" x="3446463" y="3643313"/>
          <p14:tracePt t="67078" x="3455988" y="3643313"/>
          <p14:tracePt t="67158" x="3465513" y="3643313"/>
          <p14:tracePt t="69490" x="3473450" y="3643313"/>
          <p14:tracePt t="69501" x="3500438" y="3643313"/>
          <p14:tracePt t="69509" x="3544888" y="3652838"/>
          <p14:tracePt t="69526" x="3616325" y="3660775"/>
          <p14:tracePt t="69543" x="3822700" y="3670300"/>
          <p14:tracePt t="69559" x="4037013" y="3697288"/>
          <p14:tracePt t="69576" x="4143375" y="3697288"/>
          <p14:tracePt t="69592" x="4322763" y="3697288"/>
          <p14:tracePt t="69609" x="4438650" y="3697288"/>
          <p14:tracePt t="69626" x="4473575" y="3697288"/>
          <p14:tracePt t="69642" x="4518025" y="3697288"/>
          <p14:tracePt t="69659" x="4554538" y="3697288"/>
          <p14:tracePt t="69676" x="4562475" y="3697288"/>
          <p14:tracePt t="69692" x="4572000" y="3697288"/>
          <p14:tracePt t="69709" x="4581525" y="3697288"/>
          <p14:tracePt t="69726" x="4589463" y="3697288"/>
          <p14:tracePt t="69742" x="4598988" y="3697288"/>
          <p14:tracePt t="69777" x="4608513" y="3697288"/>
          <p14:tracePt t="69895" x="4598988" y="3687763"/>
          <p14:tracePt t="69906" x="4581525" y="3687763"/>
          <p14:tracePt t="69915" x="4554538" y="3687763"/>
          <p14:tracePt t="69926" x="4500563" y="3679825"/>
          <p14:tracePt t="69942" x="4429125" y="3670300"/>
          <p14:tracePt t="69959" x="4214813" y="3625850"/>
          <p14:tracePt t="69976" x="3884613" y="3598863"/>
          <p14:tracePt t="69992" x="3697288" y="3571875"/>
          <p14:tracePt t="70009" x="3429000" y="3554413"/>
          <p14:tracePt t="70026" x="3251200" y="3527425"/>
          <p14:tracePt t="70042" x="3179763" y="3527425"/>
          <p14:tracePt t="70059" x="3017838" y="3517900"/>
          <p14:tracePt t="70076" x="2874963" y="3517900"/>
          <p14:tracePt t="70093" x="2759075" y="3517900"/>
          <p14:tracePt t="70109" x="2705100" y="3517900"/>
          <p14:tracePt t="70126" x="2633663" y="3517900"/>
          <p14:tracePt t="70142" x="2608263" y="3517900"/>
          <p14:tracePt t="70159" x="2571750" y="3517900"/>
          <p14:tracePt t="70176" x="2554288" y="3517900"/>
          <p14:tracePt t="70193" x="2544763" y="3517900"/>
          <p14:tracePt t="70209" x="2536825" y="3517900"/>
          <p14:tracePt t="70402" x="2544763" y="3517900"/>
          <p14:tracePt t="70422" x="2554288" y="3517900"/>
          <p14:tracePt t="70431" x="2562225" y="3517900"/>
          <p14:tracePt t="70442" x="2571750" y="3517900"/>
          <p14:tracePt t="70459" x="2598738" y="3517900"/>
          <p14:tracePt t="70476" x="2660650" y="3517900"/>
          <p14:tracePt t="70492" x="2751138" y="3517900"/>
          <p14:tracePt t="70509" x="2803525" y="3509963"/>
          <p14:tracePt t="70526" x="2894013" y="3509963"/>
          <p14:tracePt t="70542" x="2990850" y="3500438"/>
          <p14:tracePt t="70559" x="3036888" y="3500438"/>
          <p14:tracePt t="70576" x="3152775" y="3490913"/>
          <p14:tracePt t="70592" x="3276600" y="3482975"/>
          <p14:tracePt t="70609" x="3411538" y="3473450"/>
          <p14:tracePt t="70625" x="3465513" y="3473450"/>
          <p14:tracePt t="70642" x="3562350" y="3465513"/>
          <p14:tracePt t="70659" x="3679825" y="3465513"/>
          <p14:tracePt t="70676" x="3751263" y="3465513"/>
          <p14:tracePt t="70692" x="3929063" y="3465513"/>
          <p14:tracePt t="70709" x="4108450" y="3465513"/>
          <p14:tracePt t="70726" x="4170363" y="3465513"/>
          <p14:tracePt t="70743" x="4268788" y="3465513"/>
          <p14:tracePt t="70759" x="4330700" y="3465513"/>
          <p14:tracePt t="70776" x="4348163" y="3465513"/>
          <p14:tracePt t="70792" x="4375150" y="3465513"/>
          <p14:tracePt t="70809" x="4384675" y="3465513"/>
          <p14:tracePt t="70842" x="4394200" y="3465513"/>
          <p14:tracePt t="70859" x="4402138" y="3465513"/>
          <p14:tracePt t="70898" x="4411663" y="3465513"/>
          <p14:tracePt t="71086" x="4419600" y="3465513"/>
          <p14:tracePt t="71126" x="4429125" y="3465513"/>
          <p14:tracePt t="71146" x="4438650" y="3465513"/>
          <p14:tracePt t="71166" x="4446588" y="3465513"/>
          <p14:tracePt t="71176" x="4456113" y="3465513"/>
          <p14:tracePt t="71195" x="4465638" y="3465513"/>
          <p14:tracePt t="71206" x="4465638" y="3473450"/>
          <p14:tracePt t="71216" x="4473575" y="3473450"/>
          <p14:tracePt t="71226" x="4473575" y="3482975"/>
          <p14:tracePt t="71242" x="4483100" y="3490913"/>
          <p14:tracePt t="71259" x="4491038" y="3500438"/>
          <p14:tracePt t="71276" x="4500563" y="3500438"/>
          <p14:tracePt t="71292" x="4510088" y="3500438"/>
          <p14:tracePt t="71309" x="4510088" y="3509963"/>
          <p14:tracePt t="71325" x="4518025" y="3509963"/>
          <p14:tracePt t="71342" x="4527550" y="3509963"/>
          <p14:tracePt t="71384" x="4537075" y="3509963"/>
          <p14:tracePt t="71811" x="4554538" y="3509963"/>
          <p14:tracePt t="71821" x="4572000" y="3509963"/>
          <p14:tracePt t="71831" x="4608513" y="3509963"/>
          <p14:tracePt t="71842" x="4660900" y="3509963"/>
          <p14:tracePt t="71859" x="4714875" y="3509963"/>
          <p14:tracePt t="71876" x="4813300" y="3509963"/>
          <p14:tracePt t="71892" x="4956175" y="3500438"/>
          <p14:tracePt t="71909" x="5143500" y="3500438"/>
          <p14:tracePt t="71926" x="5241925" y="3500438"/>
          <p14:tracePt t="71942" x="5419725" y="3500438"/>
          <p14:tracePt t="71959" x="5545138" y="3500438"/>
          <p14:tracePt t="71976" x="5599113" y="3500438"/>
          <p14:tracePt t="71992" x="5661025" y="3500438"/>
          <p14:tracePt t="72009" x="5697538" y="3509963"/>
          <p14:tracePt t="72025" x="5724525" y="3509963"/>
          <p14:tracePt t="72042" x="5741988" y="3509963"/>
          <p14:tracePt t="72060" x="5751513" y="3509963"/>
          <p14:tracePt t="72075" x="5759450" y="3509963"/>
          <p14:tracePt t="72092" x="5768975" y="3509963"/>
          <p14:tracePt t="72109" x="5776913" y="3509963"/>
          <p14:tracePt t="72125" x="5786438" y="3509963"/>
          <p14:tracePt t="72142" x="5795963" y="3509963"/>
          <p14:tracePt t="72178" x="5803900" y="3509963"/>
          <p14:tracePt t="72197" x="5813425" y="3509963"/>
          <p14:tracePt t="72297" x="5822950" y="3509963"/>
          <p14:tracePt t="72872" x="5840413" y="3509963"/>
          <p14:tracePt t="72883" x="5884863" y="3509963"/>
          <p14:tracePt t="72894" x="6018213" y="3509963"/>
          <p14:tracePt t="72909" x="6330950" y="3465513"/>
          <p14:tracePt t="72925" x="7966075" y="3268663"/>
          <p14:tracePt t="73425" x="9001125" y="3268663"/>
          <p14:tracePt t="73442" x="8724900" y="3286125"/>
          <p14:tracePt t="73459" x="8518525" y="3295650"/>
          <p14:tracePt t="73475" x="8412163" y="3303588"/>
          <p14:tracePt t="73492" x="8170863" y="3313113"/>
          <p14:tracePt t="73509" x="7956550" y="3322638"/>
          <p14:tracePt t="73525" x="7867650" y="3322638"/>
          <p14:tracePt t="73542" x="7697788" y="3330575"/>
          <p14:tracePt t="73559" x="7537450" y="3340100"/>
          <p14:tracePt t="73575" x="7466013" y="3348038"/>
          <p14:tracePt t="73592" x="7323138" y="3357563"/>
          <p14:tracePt t="73609" x="7188200" y="3375025"/>
          <p14:tracePt t="73625" x="7134225" y="3384550"/>
          <p14:tracePt t="73642" x="7045325" y="3402013"/>
          <p14:tracePt t="73659" x="6973888" y="3419475"/>
          <p14:tracePt t="73676" x="6894513" y="3429000"/>
          <p14:tracePt t="73692" x="6858000" y="3438525"/>
          <p14:tracePt t="73709" x="6804025" y="3455988"/>
          <p14:tracePt t="73726" x="6759575" y="3465513"/>
          <p14:tracePt t="73742" x="6670675" y="3473450"/>
          <p14:tracePt t="73759" x="6545263" y="3500438"/>
          <p14:tracePt t="73776" x="6402388" y="3562350"/>
          <p14:tracePt t="73792" x="6313488" y="3581400"/>
          <p14:tracePt t="73809" x="6153150" y="3608388"/>
          <p14:tracePt t="73826" x="6037263" y="3625850"/>
          <p14:tracePt t="73842" x="5983288" y="3625850"/>
          <p14:tracePt t="73859" x="5929313" y="3633788"/>
          <p14:tracePt t="73875" x="5902325" y="3633788"/>
          <p14:tracePt t="73892" x="5884863" y="3633788"/>
          <p14:tracePt t="73909" x="5875338" y="3633788"/>
          <p14:tracePt t="73926" x="5867400" y="3633788"/>
          <p14:tracePt t="73944" x="5857875" y="3633788"/>
          <p14:tracePt t="73964" x="5848350" y="3633788"/>
          <p14:tracePt t="74074" x="5867400" y="3633788"/>
          <p14:tracePt t="74085" x="5911850" y="3633788"/>
          <p14:tracePt t="74095" x="6018213" y="3633788"/>
          <p14:tracePt t="74109" x="6180138" y="3625850"/>
          <p14:tracePt t="74125" x="6670675" y="3625850"/>
          <p14:tracePt t="74143" x="7081838" y="3625850"/>
          <p14:tracePt t="74159" x="7205663" y="3625850"/>
          <p14:tracePt t="74175" x="7367588" y="3633788"/>
          <p14:tracePt t="74192" x="7456488" y="3633788"/>
          <p14:tracePt t="74209" x="7473950" y="3633788"/>
          <p14:tracePt t="74225" x="7510463" y="3633788"/>
          <p14:tracePt t="74242" x="7518400" y="3633788"/>
          <p14:tracePt t="74275" x="7527925" y="3633788"/>
          <p14:tracePt t="74292" x="7537450" y="3633788"/>
          <p14:tracePt t="74309" x="7545388" y="3633788"/>
          <p14:tracePt t="74401" x="7527925" y="3633788"/>
          <p14:tracePt t="74412" x="7510463" y="3633788"/>
          <p14:tracePt t="74421" x="7491413" y="3633788"/>
          <p14:tracePt t="74432" x="7473950" y="3633788"/>
          <p14:tracePt t="74442" x="7446963" y="3633788"/>
          <p14:tracePt t="74459" x="7402513" y="3633788"/>
          <p14:tracePt t="74475" x="7277100" y="3625850"/>
          <p14:tracePt t="74492" x="7037388" y="3616325"/>
          <p14:tracePt t="74509" x="6875463" y="3608388"/>
          <p14:tracePt t="74526" x="6465888" y="3581400"/>
          <p14:tracePt t="74542" x="6099175" y="3562350"/>
          <p14:tracePt t="74559" x="5965825" y="3554413"/>
          <p14:tracePt t="74576" x="5759450" y="3544888"/>
          <p14:tracePt t="74592" x="5616575" y="3536950"/>
          <p14:tracePt t="74609" x="5518150" y="3527425"/>
          <p14:tracePt t="74625" x="5483225" y="3527425"/>
          <p14:tracePt t="74642" x="5438775" y="3517900"/>
          <p14:tracePt t="74659" x="5411788" y="3517900"/>
          <p14:tracePt t="74692" x="5402263" y="3517900"/>
          <p14:tracePt t="74760" x="5419725" y="3517900"/>
          <p14:tracePt t="74770" x="5465763" y="3517900"/>
          <p14:tracePt t="74780" x="5554663" y="3527425"/>
          <p14:tracePt t="74792" x="5688013" y="3544888"/>
          <p14:tracePt t="74809" x="6224588" y="3571875"/>
          <p14:tracePt t="74826" x="6572250" y="3581400"/>
          <p14:tracePt t="74842" x="7161213" y="3616325"/>
          <p14:tracePt t="74859" x="7446963" y="3633788"/>
          <p14:tracePt t="74875" x="7527925" y="3643313"/>
          <p14:tracePt t="74892" x="7643813" y="3652838"/>
          <p14:tracePt t="74909" x="7688263" y="3652838"/>
          <p14:tracePt t="74925" x="7697788" y="3652838"/>
          <p14:tracePt t="74942" x="7715250" y="3652838"/>
          <p14:tracePt t="74959" x="7724775" y="3652838"/>
          <p14:tracePt t="74976" x="7732713" y="3652838"/>
          <p14:tracePt t="75009" x="7742238" y="3652838"/>
          <p14:tracePt t="75107" x="7732713" y="3652838"/>
          <p14:tracePt t="75127" x="7724775" y="3652838"/>
          <p14:tracePt t="75137" x="7715250" y="3652838"/>
          <p14:tracePt t="75147" x="7688263" y="3652838"/>
          <p14:tracePt t="75159" x="7643813" y="3652838"/>
          <p14:tracePt t="75176" x="7483475" y="3652838"/>
          <p14:tracePt t="75192" x="7402513" y="3652838"/>
          <p14:tracePt t="75209" x="7232650" y="3652838"/>
          <p14:tracePt t="75226" x="7108825" y="3652838"/>
          <p14:tracePt t="75242" x="7054850" y="3652838"/>
          <p14:tracePt t="75259" x="6956425" y="3652838"/>
          <p14:tracePt t="75276" x="6884988" y="3652838"/>
          <p14:tracePt t="75292" x="6858000" y="3652838"/>
          <p14:tracePt t="75309" x="6831013" y="3652838"/>
          <p14:tracePt t="75325" x="6813550" y="3652838"/>
          <p14:tracePt t="75359" x="6804025" y="3652838"/>
          <p14:tracePt t="75385" x="6796088" y="3652838"/>
          <p14:tracePt t="75415" x="6786563" y="3652838"/>
          <p14:tracePt t="75425" x="6777038" y="3652838"/>
          <p14:tracePt t="75435" x="6769100" y="3652838"/>
          <p14:tracePt t="75444" x="6732588" y="3652838"/>
          <p14:tracePt t="75459" x="6680200" y="3643313"/>
          <p14:tracePt t="75475" x="6545263" y="3625850"/>
          <p14:tracePt t="75492" x="6456363" y="3616325"/>
          <p14:tracePt t="75509" x="6269038" y="3598863"/>
          <p14:tracePt t="75525" x="6081713" y="3581400"/>
          <p14:tracePt t="75542" x="5991225" y="3571875"/>
          <p14:tracePt t="75559" x="5830888" y="3554413"/>
          <p14:tracePt t="75576" x="5741988" y="3536950"/>
          <p14:tracePt t="75592" x="5688013" y="3527425"/>
          <p14:tracePt t="75609" x="5670550" y="3517900"/>
          <p14:tracePt t="75625" x="5661025" y="3517900"/>
          <p14:tracePt t="75642" x="5653088" y="3509963"/>
          <p14:tracePt t="75723" x="5653088" y="3500438"/>
          <p14:tracePt t="75732" x="5670550" y="3490913"/>
          <p14:tracePt t="75742" x="5732463" y="3455988"/>
          <p14:tracePt t="75759" x="5848350" y="3394075"/>
          <p14:tracePt t="75776" x="6296025" y="3170238"/>
          <p14:tracePt t="75792" x="6813550" y="2973388"/>
          <p14:tracePt t="75809" x="7081838" y="2901950"/>
          <p14:tracePt t="75825" x="7491413" y="2847975"/>
          <p14:tracePt t="75842" x="7732713" y="2830513"/>
          <p14:tracePt t="75859" x="7840663" y="2840038"/>
          <p14:tracePt t="75875" x="7991475" y="2867025"/>
          <p14:tracePt t="75892" x="8116888" y="2919413"/>
          <p14:tracePt t="75909" x="8180388" y="2965450"/>
          <p14:tracePt t="75925" x="8197850" y="2982913"/>
          <p14:tracePt t="75942" x="8215313" y="3027363"/>
          <p14:tracePt t="75959" x="8224838" y="3044825"/>
          <p14:tracePt t="75975" x="8224838" y="3062288"/>
          <p14:tracePt t="75992" x="8224838" y="3071813"/>
          <p14:tracePt t="76009" x="8188325" y="3098800"/>
          <p14:tracePt t="76025" x="8153400" y="3116263"/>
          <p14:tracePt t="76042" x="8054975" y="3170238"/>
          <p14:tracePt t="76059" x="7929563" y="3232150"/>
          <p14:tracePt t="76075" x="7831138" y="3268663"/>
          <p14:tracePt t="76092" x="7581900" y="3367088"/>
          <p14:tracePt t="76109" x="7126288" y="3473450"/>
          <p14:tracePt t="76125" x="6867525" y="3517900"/>
          <p14:tracePt t="76142" x="6330950" y="3581400"/>
          <p14:tracePt t="76159" x="5822950" y="3589338"/>
          <p14:tracePt t="76175" x="5572125" y="3589338"/>
          <p14:tracePt t="76192" x="5205413" y="3536950"/>
          <p14:tracePt t="76209" x="4919663" y="3473450"/>
          <p14:tracePt t="76225" x="4813300" y="3446463"/>
          <p14:tracePt t="76242" x="4616450" y="3384550"/>
          <p14:tracePt t="76259" x="4429125" y="3322638"/>
          <p14:tracePt t="76276" x="4330700" y="3295650"/>
          <p14:tracePt t="76292" x="4133850" y="3214688"/>
          <p14:tracePt t="76309" x="3965575" y="3116263"/>
          <p14:tracePt t="76326" x="3884613" y="3071813"/>
          <p14:tracePt t="76342" x="3786188" y="3000375"/>
          <p14:tracePt t="76359" x="3724275" y="2965450"/>
          <p14:tracePt t="76375" x="3705225" y="2955925"/>
          <p14:tracePt t="76774" x="3705225" y="2973388"/>
          <p14:tracePt t="76783" x="3697288" y="3009900"/>
          <p14:tracePt t="76793" x="3679825" y="3044825"/>
          <p14:tracePt t="76809" x="3652838" y="3098800"/>
          <p14:tracePt t="76825" x="3571875" y="3187700"/>
          <p14:tracePt t="76843" x="3455988" y="3276600"/>
          <p14:tracePt t="76859" x="3367088" y="3330575"/>
          <p14:tracePt t="76875" x="3160713" y="3411538"/>
          <p14:tracePt t="76892" x="2928938" y="3482975"/>
          <p14:tracePt t="76909" x="2813050" y="3509963"/>
          <p14:tracePt t="76925" x="2633663" y="3544888"/>
          <p14:tracePt t="76942" x="2455863" y="3554413"/>
          <p14:tracePt t="76959" x="2366963" y="3562350"/>
          <p14:tracePt t="76975" x="2251075" y="3562350"/>
          <p14:tracePt t="76992" x="2170113" y="3562350"/>
          <p14:tracePt t="77009" x="2152650" y="3562350"/>
          <p14:tracePt t="77025" x="2133600" y="3554413"/>
          <p14:tracePt t="77042" x="2133600" y="3544888"/>
          <p14:tracePt t="77059" x="2125663" y="3536950"/>
          <p14:tracePt t="77075" x="2125663" y="3527425"/>
          <p14:tracePt t="77100" x="2125663" y="3517900"/>
          <p14:tracePt t="77131" x="2133600" y="3517900"/>
          <p14:tracePt t="77140" x="2152650" y="3517900"/>
          <p14:tracePt t="77150" x="2187575" y="3509963"/>
          <p14:tracePt t="77161" x="2241550" y="3490913"/>
          <p14:tracePt t="77175" x="2322513" y="3465513"/>
          <p14:tracePt t="77192" x="2608263" y="3384550"/>
          <p14:tracePt t="77209" x="2982913" y="3313113"/>
          <p14:tracePt t="77225" x="3133725" y="3303588"/>
          <p14:tracePt t="77242" x="3394075" y="3286125"/>
          <p14:tracePt t="77259" x="3500438" y="3286125"/>
          <p14:tracePt t="77275" x="3705225" y="3303588"/>
          <p14:tracePt t="77292" x="3875088" y="3348038"/>
          <p14:tracePt t="77309" x="3990975" y="3402013"/>
          <p14:tracePt t="77325" x="4037013" y="3429000"/>
          <p14:tracePt t="77342" x="4108450" y="3473450"/>
          <p14:tracePt t="77359" x="4152900" y="3517900"/>
          <p14:tracePt t="77375" x="4170363" y="3536950"/>
          <p14:tracePt t="77392" x="4205288" y="3598863"/>
          <p14:tracePt t="77409" x="4251325" y="3670300"/>
          <p14:tracePt t="77425" x="4251325" y="3697288"/>
          <p14:tracePt t="77442" x="4268788" y="3741738"/>
          <p14:tracePt t="77459" x="4276725" y="3786188"/>
          <p14:tracePt t="77475" x="4276725" y="3795713"/>
          <p14:tracePt t="77492" x="4295775" y="3813175"/>
          <p14:tracePt t="77509" x="4295775" y="3822700"/>
          <p14:tracePt t="77525" x="4295775" y="3830638"/>
          <p14:tracePt t="77542" x="4295775" y="3840163"/>
          <p14:tracePt t="77559" x="4295775" y="3848100"/>
          <p14:tracePt t="77576" x="4286250" y="3857625"/>
          <p14:tracePt t="77609" x="4251325" y="3875088"/>
          <p14:tracePt t="77626" x="4160838" y="3884613"/>
          <p14:tracePt t="77642" x="4089400" y="3884613"/>
          <p14:tracePt t="77659" x="3938588" y="3884613"/>
          <p14:tracePt t="77676" x="3786188" y="3857625"/>
          <p14:tracePt t="77692" x="3724275" y="3822700"/>
          <p14:tracePt t="77709" x="3608388" y="3759200"/>
          <p14:tracePt t="77725" x="3500438" y="3697288"/>
          <p14:tracePt t="77742" x="3455988" y="3670300"/>
          <p14:tracePt t="77759" x="3384550" y="3598863"/>
          <p14:tracePt t="77775" x="3330575" y="3544888"/>
          <p14:tracePt t="77792" x="3322638" y="3527425"/>
          <p14:tracePt t="77809" x="3313113" y="3500438"/>
          <p14:tracePt t="77825" x="3303588" y="3490913"/>
          <p14:tracePt t="77859" x="3303588" y="3482975"/>
          <p14:tracePt t="77875" x="3303588" y="3473450"/>
          <p14:tracePt t="77892" x="3322638" y="3473450"/>
          <p14:tracePt t="77909" x="3384550" y="3429000"/>
          <p14:tracePt t="77925" x="3527425" y="3330575"/>
          <p14:tracePt t="77942" x="3625850" y="3268663"/>
          <p14:tracePt t="77959" x="3830638" y="3170238"/>
          <p14:tracePt t="77975" x="3973513" y="3108325"/>
          <p14:tracePt t="77993" x="4071938" y="3081338"/>
          <p14:tracePt t="78009" x="4108450" y="3071813"/>
          <p14:tracePt t="78026" x="4152900" y="3062288"/>
          <p14:tracePt t="78042" x="4187825" y="3062288"/>
          <p14:tracePt t="78059" x="4214813" y="3062288"/>
          <p14:tracePt t="78075" x="4251325" y="3062288"/>
          <p14:tracePt t="78092" x="4286250" y="3081338"/>
          <p14:tracePt t="78109" x="4303713" y="3081338"/>
          <p14:tracePt t="78125" x="4330700" y="3098800"/>
          <p14:tracePt t="78142" x="4340225" y="3108325"/>
          <p14:tracePt t="78175" x="4348163" y="3125788"/>
          <p14:tracePt t="78192" x="4357688" y="3133725"/>
          <p14:tracePt t="78209" x="4357688" y="3143250"/>
          <p14:tracePt t="78225" x="4367213" y="3170238"/>
          <p14:tracePt t="78242" x="4367213" y="3214688"/>
          <p14:tracePt t="78259" x="4367213" y="3232150"/>
          <p14:tracePt t="78275" x="4357688" y="3268663"/>
          <p14:tracePt t="78292" x="4330700" y="3303588"/>
          <p14:tracePt t="78309" x="4313238" y="3313113"/>
          <p14:tracePt t="78325" x="4276725" y="3322638"/>
          <p14:tracePt t="78342" x="4214813" y="3330575"/>
          <p14:tracePt t="78359" x="4152900" y="3330575"/>
          <p14:tracePt t="78375" x="4010025" y="3330575"/>
          <p14:tracePt t="78392" x="3840163" y="3330575"/>
          <p14:tracePt t="78409" x="3687763" y="3330575"/>
          <p14:tracePt t="78425" x="3616325" y="3330575"/>
          <p14:tracePt t="78442" x="3490913" y="3330575"/>
          <p14:tracePt t="78459" x="3384550" y="3330575"/>
          <p14:tracePt t="78475" x="3340100" y="3330575"/>
          <p14:tracePt t="78492" x="3241675" y="3330575"/>
          <p14:tracePt t="78509" x="3152775" y="3330575"/>
          <p14:tracePt t="78525" x="3116263" y="3330575"/>
          <p14:tracePt t="78542" x="3044825" y="3330575"/>
          <p14:tracePt t="78559" x="2982913" y="3330575"/>
          <p14:tracePt t="78575" x="2955925" y="3330575"/>
          <p14:tracePt t="78592" x="2901950" y="3330575"/>
          <p14:tracePt t="78609" x="2857500" y="3330575"/>
          <p14:tracePt t="78625" x="2840038" y="3330575"/>
          <p14:tracePt t="78642" x="2786063" y="3330575"/>
          <p14:tracePt t="78659" x="2751138" y="3322638"/>
          <p14:tracePt t="78675" x="2724150" y="3313113"/>
          <p14:tracePt t="78692" x="2714625" y="3303588"/>
          <p14:tracePt t="78709" x="2697163" y="3286125"/>
          <p14:tracePt t="78742" x="2697163" y="3276600"/>
          <p14:tracePt t="78759" x="2697163" y="3268663"/>
          <p14:tracePt t="78845" x="2705100" y="3268663"/>
          <p14:tracePt t="78856" x="2724150" y="3259138"/>
          <p14:tracePt t="78867" x="2759075" y="3259138"/>
          <p14:tracePt t="78876" x="2822575" y="3251200"/>
          <p14:tracePt t="78892" x="2919413" y="3232150"/>
          <p14:tracePt t="78909" x="3179763" y="3170238"/>
          <p14:tracePt t="78926" x="3500438" y="3125788"/>
          <p14:tracePt t="78942" x="3625850" y="3116263"/>
          <p14:tracePt t="78959" x="3875088" y="3089275"/>
          <p14:tracePt t="78975" x="4098925" y="3089275"/>
          <p14:tracePt t="78992" x="4187825" y="3089275"/>
          <p14:tracePt t="79009" x="4295775" y="3098800"/>
          <p14:tracePt t="79025" x="4367213" y="3116263"/>
          <p14:tracePt t="79042" x="4384675" y="3125788"/>
          <p14:tracePt t="79059" x="4411663" y="3133725"/>
          <p14:tracePt t="79075" x="4429125" y="3143250"/>
          <p14:tracePt t="79092" x="4429125" y="3152775"/>
          <p14:tracePt t="79109" x="4438650" y="3160713"/>
          <p14:tracePt t="79125" x="4446588" y="3179763"/>
          <p14:tracePt t="79142" x="4446588" y="3197225"/>
          <p14:tracePt t="79159" x="4465638" y="3232150"/>
          <p14:tracePt t="79175" x="4465638" y="3276600"/>
          <p14:tracePt t="79192" x="4473575" y="3303588"/>
          <p14:tracePt t="79208" x="4473575" y="3340100"/>
          <p14:tracePt t="79225" x="4473575" y="3375025"/>
          <p14:tracePt t="79242" x="4465638" y="3394075"/>
          <p14:tracePt t="79259" x="4456113" y="3429000"/>
          <p14:tracePt t="79276" x="4419600" y="3473450"/>
          <p14:tracePt t="79292" x="4367213" y="3527425"/>
          <p14:tracePt t="79309" x="4348163" y="3544888"/>
          <p14:tracePt t="79325" x="4268788" y="3589338"/>
          <p14:tracePt t="79342" x="4187825" y="3625850"/>
          <p14:tracePt t="79359" x="4152900" y="3643313"/>
          <p14:tracePt t="79375" x="4071938" y="3652838"/>
          <p14:tracePt t="79392" x="4000500" y="3670300"/>
          <p14:tracePt t="79409" x="3956050" y="3679825"/>
          <p14:tracePt t="79425" x="3867150" y="3697288"/>
          <p14:tracePt t="79442" x="3768725" y="3714750"/>
          <p14:tracePt t="79459" x="3714750" y="3724275"/>
          <p14:tracePt t="79475" x="3581400" y="3741738"/>
          <p14:tracePt t="79492" x="3465513" y="3759200"/>
          <p14:tracePt t="79509" x="3384550" y="3768725"/>
          <p14:tracePt t="79525" x="3241675" y="3813175"/>
          <p14:tracePt t="79542" x="3054350" y="3884613"/>
          <p14:tracePt t="79559" x="2901950" y="3946525"/>
          <p14:tracePt t="79575" x="2830513" y="3983038"/>
          <p14:tracePt t="79592" x="2724150" y="4037013"/>
          <p14:tracePt t="79609" x="2679700" y="4062413"/>
          <p14:tracePt t="79625" x="2625725" y="4071938"/>
          <p14:tracePt t="79642" x="2589213" y="4081463"/>
          <p14:tracePt t="79659" x="2581275" y="4089400"/>
          <p14:tracePt t="79692" x="2562225" y="4089400"/>
          <p14:tracePt t="79709" x="2554288" y="4089400"/>
          <p14:tracePt t="79749" x="2544763" y="4089400"/>
          <p14:tracePt t="79849" x="2536825" y="4089400"/>
          <p14:tracePt t="79878" x="2527300" y="4081463"/>
          <p14:tracePt t="79898" x="2517775" y="4071938"/>
          <p14:tracePt t="79909" x="2509838" y="4062413"/>
          <p14:tracePt t="79917" x="2490788" y="4062413"/>
          <p14:tracePt t="79928" x="2446338" y="4044950"/>
          <p14:tracePt t="79942" x="2384425" y="4037013"/>
          <p14:tracePt t="79958" x="2197100" y="4017963"/>
          <p14:tracePt t="79975" x="2108200" y="4017963"/>
          <p14:tracePt t="79992" x="1911350" y="4010025"/>
          <p14:tracePt t="80009" x="1724025" y="4010025"/>
          <p14:tracePt t="80026" x="1633538" y="4010025"/>
          <p14:tracePt t="80042" x="1465263" y="4010025"/>
          <p14:tracePt t="80059" x="1374775" y="4010025"/>
          <p14:tracePt t="80075" x="1330325" y="4010025"/>
          <p14:tracePt t="80092" x="1322388" y="4010025"/>
          <p14:tracePt t="80108" x="1303338" y="4000500"/>
          <p14:tracePt t="80125" x="1295400" y="4000500"/>
          <p14:tracePt t="80142" x="1285875" y="4000500"/>
          <p14:tracePt t="80159" x="1285875" y="3990975"/>
          <p14:tracePt t="80175" x="1276350" y="3983038"/>
          <p14:tracePt t="80208" x="1276350" y="3973513"/>
          <p14:tracePt t="80315" x="1285875" y="3965575"/>
          <p14:tracePt t="80325" x="1295400" y="3965575"/>
          <p14:tracePt t="80344" x="1303338" y="3965575"/>
          <p14:tracePt t="80364" x="1312863" y="3965575"/>
          <p14:tracePt t="80384" x="1322388" y="3965575"/>
          <p14:tracePt t="80394" x="1330325" y="3965575"/>
          <p14:tracePt t="80414" x="1339850" y="3965575"/>
          <p14:tracePt t="80433" x="1347788" y="3965575"/>
          <p14:tracePt t="80453" x="1366838" y="3965575"/>
          <p14:tracePt t="80463" x="1384300" y="3956050"/>
          <p14:tracePt t="80473" x="1401763" y="3956050"/>
          <p14:tracePt t="80483" x="1419225" y="3946525"/>
          <p14:tracePt t="80493" x="1438275" y="3938588"/>
          <p14:tracePt t="80509" x="1473200" y="3929063"/>
          <p14:tracePt t="80525" x="1554163" y="3875088"/>
          <p14:tracePt t="80542" x="1633538" y="3813175"/>
          <p14:tracePt t="80558" x="1679575" y="3776663"/>
          <p14:tracePt t="80575" x="1776413" y="3705225"/>
          <p14:tracePt t="80592" x="1874838" y="3643313"/>
          <p14:tracePt t="80608" x="1928813" y="3608388"/>
          <p14:tracePt t="80625" x="2036763" y="3554413"/>
          <p14:tracePt t="80642" x="2125663" y="3509963"/>
          <p14:tracePt t="80658" x="2170113" y="3490913"/>
          <p14:tracePt t="80675" x="2241550" y="3473450"/>
          <p14:tracePt t="80692" x="2312988" y="3455988"/>
          <p14:tracePt t="80708" x="2366963" y="3446463"/>
          <p14:tracePt t="80725" x="2473325" y="3429000"/>
          <p14:tracePt t="80742" x="2598738" y="3411538"/>
          <p14:tracePt t="80759" x="2643188" y="3402013"/>
          <p14:tracePt t="80775" x="2732088" y="3394075"/>
          <p14:tracePt t="80792" x="2776538" y="3394075"/>
          <p14:tracePt t="80809" x="2822575" y="3394075"/>
          <p14:tracePt t="80825" x="2840038" y="3394075"/>
          <p14:tracePt t="80842" x="2874963" y="3394075"/>
          <p14:tracePt t="80859" x="2894013" y="3394075"/>
          <p14:tracePt t="80875" x="2973388" y="3402013"/>
          <p14:tracePt t="80892" x="3098800" y="3438525"/>
          <p14:tracePt t="80909" x="3170238" y="3465513"/>
          <p14:tracePt t="80925" x="3322638" y="3544888"/>
          <p14:tracePt t="80942" x="3465513" y="3633788"/>
          <p14:tracePt t="80959" x="3562350" y="3697288"/>
          <p14:tracePt t="80975" x="3581400" y="3714750"/>
          <p14:tracePt t="80992" x="3625850" y="3759200"/>
          <p14:tracePt t="81008" x="3643313" y="3786188"/>
          <p14:tracePt t="81025" x="3652838" y="3795713"/>
          <p14:tracePt t="81042" x="3660775" y="3803650"/>
          <p14:tracePt t="81058" x="3670300" y="3822700"/>
          <p14:tracePt t="81092" x="3670300" y="3830638"/>
          <p14:tracePt t="81109" x="3670300" y="3848100"/>
          <p14:tracePt t="81125" x="3643313" y="3867150"/>
          <p14:tracePt t="81142" x="3571875" y="3919538"/>
          <p14:tracePt t="81159" x="3411538" y="4017963"/>
          <p14:tracePt t="81175" x="3295650" y="4081463"/>
          <p14:tracePt t="81192" x="3071813" y="4187825"/>
          <p14:tracePt t="81208" x="2751138" y="4313238"/>
          <p14:tracePt t="81225" x="2562225" y="4348163"/>
          <p14:tracePt t="81242" x="2241550" y="4394200"/>
          <p14:tracePt t="81259" x="1990725" y="4402138"/>
          <p14:tracePt t="81276" x="1785938" y="4402138"/>
          <p14:tracePt t="81292" x="1697038" y="4402138"/>
          <p14:tracePt t="81309" x="1544638" y="4394200"/>
          <p14:tracePt t="81326" x="1419225" y="4357688"/>
          <p14:tracePt t="81342" x="1366838" y="4340225"/>
          <p14:tracePt t="81358" x="1276350" y="4295775"/>
          <p14:tracePt t="81376" x="1231900" y="4259263"/>
          <p14:tracePt t="81392" x="1204913" y="4241800"/>
          <p14:tracePt t="81409" x="1187450" y="4214813"/>
          <p14:tracePt t="81426" x="1160463" y="4205288"/>
          <p14:tracePt t="81442" x="1152525" y="4197350"/>
          <p14:tracePt t="81458" x="1143000" y="4187825"/>
          <p14:tracePt t="81475" x="1143000" y="4179888"/>
          <p14:tracePt t="81492" x="1143000" y="4170363"/>
          <p14:tracePt t="81594" x="1152525" y="4170363"/>
          <p14:tracePt t="81605" x="1169988" y="4160838"/>
          <p14:tracePt t="81613" x="1187450" y="4152900"/>
          <p14:tracePt t="81625" x="1223963" y="4133850"/>
          <p14:tracePt t="81642" x="1357313" y="4044950"/>
          <p14:tracePt t="81659" x="1446213" y="3983038"/>
          <p14:tracePt t="81675" x="1652588" y="3830638"/>
          <p14:tracePt t="81692" x="1724025" y="3768725"/>
          <p14:tracePt t="81709" x="1911350" y="3652838"/>
          <p14:tracePt t="81725" x="2116138" y="3527425"/>
          <p14:tracePt t="81742" x="2303463" y="3438525"/>
          <p14:tracePt t="81759" x="2374900" y="3411538"/>
          <p14:tracePt t="81775" x="2490788" y="3384550"/>
          <p14:tracePt t="81792" x="2581275" y="3375025"/>
          <p14:tracePt t="81809" x="2608263" y="3375025"/>
          <p14:tracePt t="81825" x="2643188" y="3367088"/>
          <p14:tracePt t="81842" x="2679700" y="3367088"/>
          <p14:tracePt t="81858" x="2697163" y="3367088"/>
          <p14:tracePt t="81875" x="2741613" y="3367088"/>
          <p14:tracePt t="81892" x="2786063" y="3375025"/>
          <p14:tracePt t="81908" x="2813050" y="3402013"/>
          <p14:tracePt t="81925" x="2884488" y="3455988"/>
          <p14:tracePt t="81942" x="2919413" y="3500438"/>
          <p14:tracePt t="81958" x="2938463" y="3517900"/>
          <p14:tracePt t="81975" x="2965450" y="3544888"/>
          <p14:tracePt t="81992" x="2973388" y="3571875"/>
          <p14:tracePt t="82009" x="2982913" y="3581400"/>
          <p14:tracePt t="82025" x="2982913" y="3589338"/>
          <p14:tracePt t="82042" x="2990850" y="3598863"/>
          <p14:tracePt t="82059" x="2990850" y="3608388"/>
          <p14:tracePt t="82075" x="2990850" y="3616325"/>
          <p14:tracePt t="82092" x="2990850" y="3633788"/>
          <p14:tracePt t="82125" x="2973388" y="3643313"/>
          <p14:tracePt t="82142" x="2955925" y="3660775"/>
          <p14:tracePt t="82159" x="2911475" y="3670300"/>
          <p14:tracePt t="82175" x="2884488" y="3670300"/>
          <p14:tracePt t="82192" x="2786063" y="3679825"/>
          <p14:tracePt t="82209" x="2571750" y="3687763"/>
          <p14:tracePt t="82225" x="2428875" y="3687763"/>
          <p14:tracePt t="82242" x="2160588" y="3687763"/>
          <p14:tracePt t="82258" x="1893888" y="3687763"/>
          <p14:tracePt t="82275" x="1751013" y="3679825"/>
          <p14:tracePt t="82292" x="1490663" y="3652838"/>
          <p14:tracePt t="82309" x="1223963" y="3625850"/>
          <p14:tracePt t="82325" x="1116013" y="3608388"/>
          <p14:tracePt t="82342" x="946150" y="3562350"/>
          <p14:tracePt t="82359" x="857250" y="3536950"/>
          <p14:tracePt t="82375" x="822325" y="3527425"/>
          <p14:tracePt t="82392" x="795338" y="3517900"/>
          <p14:tracePt t="82408" x="785813" y="3500438"/>
          <p14:tracePt t="82442" x="776288" y="3490913"/>
          <p14:tracePt t="82458" x="776288" y="3482975"/>
          <p14:tracePt t="82526" x="803275" y="3482975"/>
          <p14:tracePt t="82536" x="866775" y="3465513"/>
          <p14:tracePt t="82546" x="1000125" y="3438525"/>
          <p14:tracePt t="82558" x="1187450" y="3419475"/>
          <p14:tracePt t="82576" x="1527175" y="3384550"/>
          <p14:tracePt t="82592" x="1652588" y="3375025"/>
          <p14:tracePt t="82608" x="1911350" y="3375025"/>
          <p14:tracePt t="82625" x="2170113" y="3411538"/>
          <p14:tracePt t="82642" x="2303463" y="3446463"/>
          <p14:tracePt t="82658" x="2581275" y="3536950"/>
          <p14:tracePt t="82675" x="2884488" y="3633788"/>
          <p14:tracePt t="82692" x="3036888" y="3697288"/>
          <p14:tracePt t="82708" x="3268663" y="3776663"/>
          <p14:tracePt t="82725" x="3438525" y="3840163"/>
          <p14:tracePt t="82742" x="3482975" y="3857625"/>
          <p14:tracePt t="82758" x="3544888" y="3867150"/>
          <p14:tracePt t="82775" x="3571875" y="3884613"/>
          <p14:tracePt t="82792" x="3598863" y="3884613"/>
          <p14:tracePt t="82808" x="3608388" y="3894138"/>
          <p14:tracePt t="82825" x="3625850" y="3902075"/>
          <p14:tracePt t="82842" x="3625850" y="3911600"/>
          <p14:tracePt t="82858" x="3633788" y="3911600"/>
          <p14:tracePt t="82875" x="3633788" y="3919538"/>
          <p14:tracePt t="82892" x="3633788" y="3929063"/>
          <p14:tracePt t="82909" x="3633788" y="3938588"/>
          <p14:tracePt t="82925" x="3633788" y="3965575"/>
          <p14:tracePt t="82942" x="3633788" y="3983038"/>
          <p14:tracePt t="82958" x="3616325" y="4017963"/>
          <p14:tracePt t="82975" x="3562350" y="4062413"/>
          <p14:tracePt t="82992" x="3455988" y="4116388"/>
          <p14:tracePt t="83008" x="3384550" y="4143375"/>
          <p14:tracePt t="83025" x="3170238" y="4205288"/>
          <p14:tracePt t="83042" x="2830513" y="4259263"/>
          <p14:tracePt t="83058" x="2581275" y="4286250"/>
          <p14:tracePt t="83075" x="2089150" y="4303713"/>
          <p14:tracePt t="83092" x="1643063" y="4313238"/>
          <p14:tracePt t="83109" x="1419225" y="4313238"/>
          <p14:tracePt t="83125" x="1062038" y="4286250"/>
          <p14:tracePt t="83142" x="847725" y="4251325"/>
          <p14:tracePt t="83158" x="758825" y="4232275"/>
          <p14:tracePt t="83175" x="625475" y="4205288"/>
          <p14:tracePt t="83192" x="536575" y="4179888"/>
          <p14:tracePt t="83208" x="509588" y="4170363"/>
          <p14:tracePt t="83225" x="473075" y="4160838"/>
          <p14:tracePt t="83242" x="465138" y="4152900"/>
          <p14:tracePt t="83258" x="455613" y="4152900"/>
          <p14:tracePt t="83275" x="455613" y="4143375"/>
          <p14:tracePt t="83292" x="455613" y="4133850"/>
          <p14:tracePt t="83340" x="455613" y="4125913"/>
          <p14:tracePt t="83389" x="465138" y="4125913"/>
          <p14:tracePt t="83410" x="482600" y="4116388"/>
          <p14:tracePt t="83419" x="500063" y="4098925"/>
          <p14:tracePt t="83429" x="561975" y="4044950"/>
          <p14:tracePt t="83442" x="660400" y="3956050"/>
          <p14:tracePt t="83458" x="1009650" y="3625850"/>
          <p14:tracePt t="83475" x="1204913" y="3473450"/>
          <p14:tracePt t="83492" x="1652588" y="3160713"/>
          <p14:tracePt t="83508" x="2000250" y="2982913"/>
          <p14:tracePt t="83525" x="2152650" y="2919413"/>
          <p14:tracePt t="83542" x="2357438" y="2847975"/>
          <p14:tracePt t="83558" x="2482850" y="2822575"/>
          <p14:tracePt t="83575" x="2517775" y="2822575"/>
          <p14:tracePt t="83592" x="2571750" y="2822575"/>
          <p14:tracePt t="83608" x="2616200" y="2813050"/>
          <p14:tracePt t="83625" x="2633663" y="2813050"/>
          <p14:tracePt t="83642" x="2670175" y="2813050"/>
          <p14:tracePt t="83658" x="2705100" y="2813050"/>
          <p14:tracePt t="83675" x="2724150" y="2813050"/>
          <p14:tracePt t="83692" x="2768600" y="2813050"/>
          <p14:tracePt t="83708" x="2813050" y="2822575"/>
          <p14:tracePt t="83726" x="2894013" y="2847975"/>
          <p14:tracePt t="83742" x="2946400" y="2867025"/>
          <p14:tracePt t="83758" x="3036888" y="2911475"/>
          <p14:tracePt t="83776" x="3133725" y="2982913"/>
          <p14:tracePt t="83792" x="3179763" y="3017838"/>
          <p14:tracePt t="83808" x="3268663" y="3108325"/>
          <p14:tracePt t="83825" x="3340100" y="3160713"/>
          <p14:tracePt t="83842" x="3375025" y="3197225"/>
          <p14:tracePt t="83858" x="3419475" y="3251200"/>
          <p14:tracePt t="83875" x="3455988" y="3286125"/>
          <p14:tracePt t="83892" x="3465513" y="3303588"/>
          <p14:tracePt t="83908" x="3473450" y="3330575"/>
          <p14:tracePt t="83925" x="3482975" y="3340100"/>
          <p14:tracePt t="83942" x="3482975" y="3348038"/>
          <p14:tracePt t="83958" x="3490913" y="3375025"/>
          <p14:tracePt t="83975" x="3490913" y="3419475"/>
          <p14:tracePt t="83992" x="3490913" y="3438525"/>
          <p14:tracePt t="84008" x="3490913" y="3473450"/>
          <p14:tracePt t="84025" x="3490913" y="3500438"/>
          <p14:tracePt t="84042" x="3490913" y="3509963"/>
          <p14:tracePt t="84058" x="3482975" y="3517900"/>
          <p14:tracePt t="84075" x="3473450" y="3527425"/>
          <p14:tracePt t="84092" x="3473450" y="3536950"/>
          <p14:tracePt t="84108" x="3455988" y="3544888"/>
          <p14:tracePt t="84125" x="3446463" y="3554413"/>
          <p14:tracePt t="84158" x="3446463" y="3562350"/>
          <p14:tracePt t="84175" x="3438525" y="3562350"/>
          <p14:tracePt t="84192" x="3429000" y="3562350"/>
          <p14:tracePt t="84208" x="3419475" y="3562350"/>
          <p14:tracePt t="84225" x="3411538" y="3562350"/>
          <p14:tracePt t="84242" x="3402013" y="3562350"/>
          <p14:tracePt t="84258" x="3384550" y="3562350"/>
          <p14:tracePt t="84275" x="3330575" y="3554413"/>
          <p14:tracePt t="84292" x="3224213" y="3536950"/>
          <p14:tracePt t="84308" x="3143250" y="3527425"/>
          <p14:tracePt t="84325" x="3027363" y="3509963"/>
          <p14:tracePt t="84342" x="2938463" y="3490913"/>
          <p14:tracePt t="84358" x="2901950" y="3490913"/>
          <p14:tracePt t="84375" x="2840038" y="3473450"/>
          <p14:tracePt t="84392" x="2795588" y="3473450"/>
          <p14:tracePt t="84408" x="2768600" y="3465513"/>
          <p14:tracePt t="84425" x="2705100" y="3455988"/>
          <p14:tracePt t="84442" x="2625725" y="3438525"/>
          <p14:tracePt t="84458" x="2589213" y="3438525"/>
          <p14:tracePt t="84475" x="2554288" y="3429000"/>
          <p14:tracePt t="84492" x="2544763" y="3429000"/>
          <p14:tracePt t="84509" x="2536825" y="3429000"/>
          <p14:tracePt t="84659" x="2544763" y="3429000"/>
          <p14:tracePt t="84679" x="2554288" y="3429000"/>
          <p14:tracePt t="84689" x="2562225" y="3429000"/>
          <p14:tracePt t="84699" x="2571750" y="3429000"/>
          <p14:tracePt t="84709" x="2589213" y="3429000"/>
          <p14:tracePt t="84725" x="2608263" y="3429000"/>
          <p14:tracePt t="84742" x="2652713" y="3429000"/>
          <p14:tracePt t="84758" x="2724150" y="3429000"/>
          <p14:tracePt t="84775" x="2776538" y="3429000"/>
          <p14:tracePt t="84792" x="2884488" y="3429000"/>
          <p14:tracePt t="84808" x="2990850" y="3429000"/>
          <p14:tracePt t="84825" x="3044825" y="3429000"/>
          <p14:tracePt t="84842" x="3116263" y="3429000"/>
          <p14:tracePt t="84858" x="3179763" y="3429000"/>
          <p14:tracePt t="84875" x="3205163" y="3429000"/>
          <p14:tracePt t="84892" x="3259138" y="3429000"/>
          <p14:tracePt t="84908" x="3313113" y="3429000"/>
          <p14:tracePt t="84925" x="3348038" y="3429000"/>
          <p14:tracePt t="84942" x="3455988" y="3429000"/>
          <p14:tracePt t="84958" x="3608388" y="3429000"/>
          <p14:tracePt t="84975" x="3679825" y="3419475"/>
          <p14:tracePt t="84992" x="3813175" y="3411538"/>
          <p14:tracePt t="85008" x="3929063" y="3402013"/>
          <p14:tracePt t="85025" x="3990975" y="3394075"/>
          <p14:tracePt t="85042" x="4143375" y="3384550"/>
          <p14:tracePt t="85058" x="4276725" y="3367088"/>
          <p14:tracePt t="85075" x="4384675" y="3367088"/>
          <p14:tracePt t="85092" x="4429125" y="3357563"/>
          <p14:tracePt t="85108" x="4483100" y="3357563"/>
          <p14:tracePt t="85125" x="4510088" y="3357563"/>
          <p14:tracePt t="85142" x="4527550" y="3357563"/>
          <p14:tracePt t="85158" x="4537075" y="3357563"/>
          <p14:tracePt t="85175" x="4545013" y="3357563"/>
          <p14:tracePt t="85208" x="4554538" y="3357563"/>
          <p14:tracePt t="85225" x="4562475" y="3357563"/>
          <p14:tracePt t="85242" x="4562475" y="3348038"/>
          <p14:tracePt t="85258" x="4572000" y="3340100"/>
          <p14:tracePt t="85275" x="4572000" y="3330575"/>
          <p14:tracePt t="85295" x="4572000" y="3322638"/>
          <p14:tracePt t="85308" x="4581525" y="3313113"/>
          <p14:tracePt t="85325" x="4581525" y="3276600"/>
          <p14:tracePt t="85342" x="4589463" y="3241675"/>
          <p14:tracePt t="85358" x="4589463" y="3224213"/>
          <p14:tracePt t="85375" x="4589463" y="3197225"/>
          <p14:tracePt t="85392" x="4589463" y="3179763"/>
          <p14:tracePt t="85408" x="4589463" y="3170238"/>
          <p14:tracePt t="85425" x="4572000" y="3143250"/>
          <p14:tracePt t="85442" x="4527550" y="3098800"/>
          <p14:tracePt t="85458" x="4491038" y="3071813"/>
          <p14:tracePt t="85475" x="4384675" y="3017838"/>
          <p14:tracePt t="85492" x="4276725" y="2973388"/>
          <p14:tracePt t="85508" x="4241800" y="2973388"/>
          <p14:tracePt t="85525" x="4160838" y="2946400"/>
          <p14:tracePt t="85542" x="4108450" y="2928938"/>
          <p14:tracePt t="85558" x="4081463" y="2928938"/>
          <p14:tracePt t="85575" x="3990975" y="2911475"/>
          <p14:tracePt t="85592" x="3894138" y="2901950"/>
          <p14:tracePt t="85608" x="3840163" y="2901950"/>
          <p14:tracePt t="85625" x="3751263" y="2894013"/>
          <p14:tracePt t="85642" x="3687763" y="2894013"/>
          <p14:tracePt t="85658" x="3660775" y="2894013"/>
          <p14:tracePt t="85675" x="3608388" y="2894013"/>
          <p14:tracePt t="85692" x="3536950" y="2911475"/>
          <p14:tracePt t="85708" x="3490913" y="2919413"/>
          <p14:tracePt t="85725" x="3411538" y="2946400"/>
          <p14:tracePt t="85742" x="3357563" y="2973388"/>
          <p14:tracePt t="85759" x="3340100" y="2982913"/>
          <p14:tracePt t="85775" x="3313113" y="3009900"/>
          <p14:tracePt t="85792" x="3295650" y="3044825"/>
          <p14:tracePt t="85809" x="3286125" y="3062288"/>
          <p14:tracePt t="85825" x="3286125" y="3098800"/>
          <p14:tracePt t="85842" x="3276600" y="3143250"/>
          <p14:tracePt t="85858" x="3276600" y="3179763"/>
          <p14:tracePt t="85875" x="3276600" y="3197225"/>
          <p14:tracePt t="85892" x="3276600" y="3232150"/>
          <p14:tracePt t="85909" x="3276600" y="3268663"/>
          <p14:tracePt t="85925" x="3276600" y="3276600"/>
          <p14:tracePt t="85942" x="3276600" y="3322638"/>
          <p14:tracePt t="85959" x="3295650" y="3340100"/>
          <p14:tracePt t="85975" x="3303588" y="3357563"/>
          <p14:tracePt t="85992" x="3313113" y="3367088"/>
          <p14:tracePt t="86009" x="3322638" y="3375025"/>
          <p14:tracePt t="86025" x="3322638" y="3384550"/>
          <p14:tracePt t="86042" x="3340100" y="3394075"/>
          <p14:tracePt t="86058" x="3357563" y="3411538"/>
          <p14:tracePt t="86075" x="3375025" y="3419475"/>
          <p14:tracePt t="86092" x="3402013" y="3438525"/>
          <p14:tracePt t="86108" x="3419475" y="3446463"/>
          <p14:tracePt t="86125" x="3429000" y="3455988"/>
          <p14:tracePt t="86142" x="3446463" y="3465513"/>
          <p14:tracePt t="86158" x="3455988" y="3465513"/>
          <p14:tracePt t="86175" x="3473450" y="3465513"/>
          <p14:tracePt t="86191" x="3517900" y="3473450"/>
          <p14:tracePt t="86208" x="3562350" y="3482975"/>
          <p14:tracePt t="86225" x="3633788" y="3490913"/>
          <p14:tracePt t="86242" x="3679825" y="3490913"/>
          <p14:tracePt t="86258" x="3751263" y="3490913"/>
          <p14:tracePt t="86275" x="3822700" y="3490913"/>
          <p14:tracePt t="86292" x="3857625" y="3490913"/>
          <p14:tracePt t="86308" x="3919538" y="3490913"/>
          <p14:tracePt t="86325" x="3965575" y="3490913"/>
          <p14:tracePt t="86342" x="3983038" y="3482975"/>
          <p14:tracePt t="86358" x="4017963" y="3473450"/>
          <p14:tracePt t="86375" x="4044950" y="3455988"/>
          <p14:tracePt t="86392" x="4054475" y="3455988"/>
          <p14:tracePt t="86408" x="4062413" y="3446463"/>
          <p14:tracePt t="86425" x="4062413" y="3438525"/>
          <p14:tracePt t="86442" x="4071938" y="3429000"/>
          <p14:tracePt t="86458" x="4071938" y="3419475"/>
          <p14:tracePt t="86475" x="4071938" y="3411538"/>
          <p14:tracePt t="86492" x="4071938" y="3402013"/>
          <p14:tracePt t="86508" x="4071938" y="3394075"/>
          <p14:tracePt t="86525" x="4071938" y="3384550"/>
          <p14:tracePt t="86542" x="4071938" y="3375025"/>
          <p14:tracePt t="86558" x="4071938" y="3357563"/>
          <p14:tracePt t="86575" x="4054475" y="3340100"/>
          <p14:tracePt t="86592" x="4037013" y="3322638"/>
          <p14:tracePt t="86608" x="4000500" y="3295650"/>
          <p14:tracePt t="86625" x="3973513" y="3268663"/>
          <p14:tracePt t="86642" x="3929063" y="3251200"/>
          <p14:tracePt t="86658" x="3911600" y="3241675"/>
          <p14:tracePt t="86675" x="3857625" y="3214688"/>
          <p14:tracePt t="86692" x="3813175" y="3205163"/>
          <p14:tracePt t="86708" x="3741738" y="3197225"/>
          <p14:tracePt t="86725" x="3670300" y="3179763"/>
          <p14:tracePt t="86742" x="3616325" y="3170238"/>
          <p14:tracePt t="86758" x="3581400" y="3170238"/>
          <p14:tracePt t="86775" x="3490913" y="3160713"/>
          <p14:tracePt t="86792" x="3394075" y="3152775"/>
          <p14:tracePt t="86808" x="3348038" y="3152775"/>
          <p14:tracePt t="86825" x="3251200" y="3143250"/>
          <p14:tracePt t="86842" x="3170238" y="3133725"/>
          <p14:tracePt t="86858" x="3143250" y="3133725"/>
          <p14:tracePt t="86875" x="3108325" y="3133725"/>
          <p14:tracePt t="86892" x="3081338" y="3133725"/>
          <p14:tracePt t="86908" x="3071813" y="3143250"/>
          <p14:tracePt t="86925" x="3062288" y="3152775"/>
          <p14:tracePt t="86942" x="3054350" y="3160713"/>
          <p14:tracePt t="86958" x="3044825" y="3170238"/>
          <p14:tracePt t="86975" x="3036888" y="3179763"/>
          <p14:tracePt t="86992" x="3027363" y="3187700"/>
          <p14:tracePt t="87008" x="3027363" y="3197225"/>
          <p14:tracePt t="87025" x="3027363" y="3205163"/>
          <p14:tracePt t="87042" x="3027363" y="3214688"/>
          <p14:tracePt t="87059" x="3027363" y="3224213"/>
          <p14:tracePt t="87091" x="3027363" y="3241675"/>
          <p14:tracePt t="87109" x="3027363" y="3251200"/>
          <p14:tracePt t="87141" x="3054350" y="3268663"/>
          <p14:tracePt t="87159" x="3098800" y="3313113"/>
          <p14:tracePt t="87175" x="3125788" y="3348038"/>
          <p14:tracePt t="87192" x="3214688" y="3411538"/>
          <p14:tracePt t="87208" x="3295650" y="3473450"/>
          <p14:tracePt t="87225" x="3340100" y="3500438"/>
          <p14:tracePt t="87242" x="3429000" y="3544888"/>
          <p14:tracePt t="87258" x="3500438" y="3571875"/>
          <p14:tracePt t="87275" x="3544888" y="3581400"/>
          <p14:tracePt t="87292" x="3633788" y="3598863"/>
          <p14:tracePt t="87308" x="3732213" y="3598863"/>
          <p14:tracePt t="87325" x="3776663" y="3598863"/>
          <p14:tracePt t="87342" x="3875088" y="3598863"/>
          <p14:tracePt t="87358" x="4017963" y="3598863"/>
          <p14:tracePt t="87375" x="4089400" y="3598863"/>
          <p14:tracePt t="87392" x="4224338" y="3598863"/>
          <p14:tracePt t="87408" x="4330700" y="3598863"/>
          <p14:tracePt t="87425" x="4419600" y="3598863"/>
          <p14:tracePt t="87441" x="4456113" y="3598863"/>
          <p14:tracePt t="87458" x="4491038" y="3589338"/>
          <p14:tracePt t="87475" x="4518025" y="3581400"/>
          <p14:tracePt t="87508" x="4527550" y="3571875"/>
          <p14:tracePt t="87525" x="4537075" y="3571875"/>
          <p14:tracePt t="87542" x="4545013" y="3571875"/>
          <p14:tracePt t="87558" x="4554538" y="3562350"/>
          <p14:tracePt t="87575" x="4562475" y="3544888"/>
          <p14:tracePt t="87592" x="4572000" y="3536950"/>
          <p14:tracePt t="87608" x="4608513" y="3509963"/>
          <p14:tracePt t="87625" x="4643438" y="3473450"/>
          <p14:tracePt t="87642" x="4687888" y="3446463"/>
          <p14:tracePt t="87658" x="4776788" y="3394075"/>
          <p14:tracePt t="87675" x="4875213" y="3357563"/>
          <p14:tracePt t="87691" x="4911725" y="3357563"/>
          <p14:tracePt t="87708" x="4956175" y="3340100"/>
          <p14:tracePt t="87725" x="4991100" y="3330575"/>
          <p14:tracePt t="87742" x="5000625" y="3330575"/>
          <p14:tracePt t="87758" x="5010150" y="3330575"/>
          <p14:tracePt t="87775" x="5018088" y="3330575"/>
          <p14:tracePt t="87792" x="5027613" y="3330575"/>
          <p14:tracePt t="87808" x="5037138" y="3330575"/>
          <p14:tracePt t="87825" x="5045075" y="3330575"/>
          <p14:tracePt t="87842" x="5054600" y="3330575"/>
          <p14:tracePt t="87858" x="5089525" y="3330575"/>
          <p14:tracePt t="87875" x="5187950" y="3330575"/>
          <p14:tracePt t="87891" x="5259388" y="3330575"/>
          <p14:tracePt t="87894" x="5340350" y="3330575"/>
          <p14:tracePt t="87908" x="5419725" y="3322638"/>
          <p14:tracePt t="87925" x="5589588" y="3295650"/>
          <p14:tracePt t="87942" x="5670550" y="3268663"/>
          <p14:tracePt t="87958" x="5867400" y="3187700"/>
          <p14:tracePt t="87975" x="6089650" y="3098800"/>
          <p14:tracePt t="87992" x="6232525" y="3044825"/>
          <p14:tracePt t="88008" x="6276975" y="3027363"/>
          <p14:tracePt t="88025" x="6313488" y="3009900"/>
          <p14:tracePt t="88042" x="6340475" y="3009900"/>
          <p14:tracePt t="88058" x="6348413" y="3009900"/>
          <p14:tracePt t="88075" x="6357938" y="3000375"/>
          <p14:tracePt t="88092" x="6367463" y="3000375"/>
          <p14:tracePt t="88125" x="6375400" y="3000375"/>
          <p14:tracePt t="88142" x="6394450" y="3009900"/>
          <p14:tracePt t="88175" x="6402388" y="3036888"/>
          <p14:tracePt t="88192" x="6419850" y="3071813"/>
          <p14:tracePt t="88208" x="6429375" y="3089275"/>
          <p14:tracePt t="88225" x="6438900" y="3133725"/>
          <p14:tracePt t="88242" x="6446838" y="3160713"/>
          <p14:tracePt t="88259" x="6456363" y="3197225"/>
          <p14:tracePt t="88275" x="6456363" y="3205163"/>
          <p14:tracePt t="88292" x="6456363" y="3214688"/>
          <p14:tracePt t="88309" x="6456363" y="3224213"/>
          <p14:tracePt t="88325" x="6456363" y="3241675"/>
          <p14:tracePt t="88342" x="6456363" y="3251200"/>
          <p14:tracePt t="88359" x="6456363" y="3276600"/>
          <p14:tracePt t="88375" x="6456363" y="3286125"/>
          <p14:tracePt t="88391" x="6456363" y="3295650"/>
          <p14:tracePt t="88408" x="6446838" y="3303588"/>
          <p14:tracePt t="88425" x="6438900" y="3303588"/>
          <p14:tracePt t="88441" x="6419850" y="3322638"/>
          <p14:tracePt t="88458" x="6384925" y="3330575"/>
          <p14:tracePt t="88475" x="6375400" y="3340100"/>
          <p14:tracePt t="88492" x="6357938" y="3348038"/>
          <p14:tracePt t="88508" x="6348413" y="3348038"/>
          <p14:tracePt t="88525" x="6340475" y="3348038"/>
          <p14:tracePt t="88542" x="6330950" y="3348038"/>
          <p14:tracePt t="88558" x="6323013" y="3348038"/>
          <p14:tracePt t="88575" x="6313488" y="3348038"/>
          <p14:tracePt t="88592" x="6303963" y="3348038"/>
          <p14:tracePt t="88608" x="6286500" y="3340100"/>
          <p14:tracePt t="88641" x="6259513" y="3313113"/>
          <p14:tracePt t="88658" x="6232525" y="3286125"/>
          <p14:tracePt t="88691" x="6215063" y="3268663"/>
          <p14:tracePt t="88708" x="6215063" y="3259138"/>
          <p14:tracePt t="88725" x="6215063" y="3251200"/>
          <p14:tracePt t="88741" x="6215063" y="3241675"/>
          <p14:tracePt t="88815" x="6224588" y="3241675"/>
          <p14:tracePt t="88836" x="6232525" y="3241675"/>
          <p14:tracePt t="88844" x="6251575" y="3241675"/>
          <p14:tracePt t="88858" x="6269038" y="3241675"/>
          <p14:tracePt t="88875" x="6303963" y="3241675"/>
          <p14:tracePt t="88892" x="6323013" y="3241675"/>
          <p14:tracePt t="88908" x="6357938" y="3241675"/>
          <p14:tracePt t="88925" x="6384925" y="3241675"/>
          <p14:tracePt t="88941" x="6402388" y="3251200"/>
          <p14:tracePt t="88958" x="6411913" y="3259138"/>
          <p14:tracePt t="88975" x="6419850" y="3268663"/>
          <p14:tracePt t="88991" x="6419850" y="3276600"/>
          <p14:tracePt t="89008" x="6429375" y="3286125"/>
          <p14:tracePt t="89025" x="6438900" y="3295650"/>
          <p14:tracePt t="89042" x="6438900" y="3303588"/>
          <p14:tracePt t="89058" x="6438900" y="3313113"/>
          <p14:tracePt t="89075" x="6446838" y="3313113"/>
          <p14:tracePt t="89867" x="6429375" y="3322638"/>
          <p14:tracePt t="89877" x="6384925" y="3348038"/>
          <p14:tracePt t="89888" x="6330950" y="3375025"/>
          <p14:tracePt t="89897" x="6259513" y="3419475"/>
          <p14:tracePt t="89908" x="6180138" y="3465513"/>
          <p14:tracePt t="89925" x="6027738" y="3562350"/>
          <p14:tracePt t="89941" x="5946775" y="3608388"/>
          <p14:tracePt t="89958" x="5795963" y="3705225"/>
          <p14:tracePt t="89975" x="5653088" y="3803650"/>
          <p14:tracePt t="89991" x="5581650" y="3848100"/>
          <p14:tracePt t="90008" x="5419725" y="3919538"/>
          <p14:tracePt t="90025" x="5259388" y="3973513"/>
          <p14:tracePt t="90042" x="5180013" y="4000500"/>
          <p14:tracePt t="90058" x="5062538" y="4044950"/>
          <p14:tracePt t="90075" x="4973638" y="4081463"/>
          <p14:tracePt t="90091" x="4929188" y="4098925"/>
          <p14:tracePt t="90108" x="4848225" y="4125913"/>
          <p14:tracePt t="90125" x="4751388" y="4160838"/>
          <p14:tracePt t="90141" x="4697413" y="4170363"/>
          <p14:tracePt t="90158" x="4608513" y="4187825"/>
          <p14:tracePt t="90175" x="4510088" y="4205288"/>
          <p14:tracePt t="90191" x="4473575" y="4214813"/>
          <p14:tracePt t="90208" x="4367213" y="4241800"/>
          <p14:tracePt t="90225" x="4268788" y="4268788"/>
          <p14:tracePt t="90241" x="4214813" y="4276725"/>
          <p14:tracePt t="90258" x="4108450" y="4295775"/>
          <p14:tracePt t="90275" x="3956050" y="4313238"/>
          <p14:tracePt t="90291" x="3884613" y="4322763"/>
          <p14:tracePt t="90308" x="3732213" y="4322763"/>
          <p14:tracePt t="90325" x="3562350" y="4322763"/>
          <p14:tracePt t="90342" x="3411538" y="4322763"/>
          <p14:tracePt t="90358" x="3340100" y="4313238"/>
          <p14:tracePt t="90375" x="3205163" y="4295775"/>
          <p14:tracePt t="90392" x="3116263" y="4276725"/>
          <p14:tracePt t="90408" x="3062288" y="4268788"/>
          <p14:tracePt t="90425" x="3000375" y="4268788"/>
          <p14:tracePt t="90441" x="2955925" y="4259263"/>
          <p14:tracePt t="90475" x="2946400" y="4259263"/>
          <p14:tracePt t="90492" x="2938463" y="4259263"/>
          <p14:tracePt t="90631" x="2946400" y="4259263"/>
          <p14:tracePt t="90670" x="2955925" y="4259263"/>
          <p14:tracePt t="90700" x="2965450" y="4268788"/>
          <p14:tracePt t="90740" x="2965450" y="4276725"/>
          <p14:tracePt t="90750" x="2973388" y="4276725"/>
          <p14:tracePt t="90770" x="2982913" y="4276725"/>
          <p14:tracePt t="90780" x="2990850" y="4286250"/>
          <p14:tracePt t="90791" x="3000375" y="4286250"/>
          <p14:tracePt t="90808" x="3027363" y="4295775"/>
          <p14:tracePt t="90825" x="3062288" y="4295775"/>
          <p14:tracePt t="90841" x="3098800" y="4295775"/>
          <p14:tracePt t="90858" x="3108325" y="4295775"/>
          <p14:tracePt t="90875" x="3116263" y="4303713"/>
          <p14:tracePt t="90891" x="3125788" y="4303713"/>
          <p14:tracePt t="90908" x="3133725" y="4313238"/>
          <p14:tracePt t="90941" x="3143250" y="4322763"/>
          <p14:tracePt t="90978" x="3143250" y="4330700"/>
          <p14:tracePt t="90997" x="3152775" y="4330700"/>
          <p14:tracePt t="91027" x="3160713" y="4330700"/>
          <p14:tracePt t="91037" x="3170238" y="4330700"/>
          <p14:tracePt t="91048" x="3170238" y="4340225"/>
          <p14:tracePt t="91058" x="3179763" y="4340225"/>
          <p14:tracePt t="91075" x="3197225" y="4340225"/>
          <p14:tracePt t="91091" x="3232150" y="4348163"/>
          <p14:tracePt t="91108" x="3268663" y="4348163"/>
          <p14:tracePt t="91125" x="3303588" y="4348163"/>
          <p14:tracePt t="91141" x="3330575" y="4348163"/>
          <p14:tracePt t="91158" x="3367088" y="4348163"/>
          <p14:tracePt t="91175" x="3419475" y="4357688"/>
          <p14:tracePt t="91191" x="3446463" y="4357688"/>
          <p14:tracePt t="91208" x="3490913" y="4375150"/>
          <p14:tracePt t="91225" x="3536950" y="4375150"/>
          <p14:tracePt t="91241" x="3562350" y="4384675"/>
          <p14:tracePt t="91258" x="3589338" y="4394200"/>
          <p14:tracePt t="91275" x="3598863" y="4402138"/>
          <p14:tracePt t="91291" x="3608388" y="4402138"/>
          <p14:tracePt t="91308" x="3616325" y="4402138"/>
          <p14:tracePt t="91325" x="3625850" y="4402138"/>
          <p14:tracePt t="91341" x="3633788" y="4402138"/>
          <p14:tracePt t="91358" x="3643313" y="4402138"/>
          <p14:tracePt t="91391" x="3652838" y="4402138"/>
          <p14:tracePt t="91408" x="3660775" y="4402138"/>
          <p14:tracePt t="91524" x="3670300" y="4402138"/>
          <p14:tracePt t="91553" x="3670300" y="4411663"/>
          <p14:tracePt t="91860" x="3660775" y="4411663"/>
          <p14:tracePt t="91870" x="3652838" y="4411663"/>
          <p14:tracePt t="91880" x="3633788" y="4411663"/>
          <p14:tracePt t="91892" x="3608388" y="4411663"/>
          <p14:tracePt t="91908" x="3571875" y="4411663"/>
          <p14:tracePt t="91925" x="3438525" y="4419600"/>
          <p14:tracePt t="91941" x="3276600" y="4429125"/>
          <p14:tracePt t="91958" x="3205163" y="4438650"/>
          <p14:tracePt t="91975" x="3044825" y="4456113"/>
          <p14:tracePt t="91991" x="2857500" y="4483100"/>
          <p14:tracePt t="92008" x="2759075" y="4491038"/>
          <p14:tracePt t="92025" x="2571750" y="4510088"/>
          <p14:tracePt t="92041" x="2411413" y="4527550"/>
          <p14:tracePt t="92059" x="2268538" y="4537075"/>
          <p14:tracePt t="92075" x="2170113" y="4545013"/>
          <p14:tracePt t="92091" x="1982788" y="4545013"/>
          <p14:tracePt t="92108" x="1795463" y="4545013"/>
          <p14:tracePt t="92125" x="1704975" y="4545013"/>
          <p14:tracePt t="92141" x="1562100" y="4545013"/>
          <p14:tracePt t="92158" x="1473200" y="4545013"/>
          <p14:tracePt t="92175" x="1428750" y="4545013"/>
          <p14:tracePt t="92191" x="1366838" y="4545013"/>
          <p14:tracePt t="92208" x="1330325" y="4545013"/>
          <p14:tracePt t="92225" x="1312863" y="4545013"/>
          <p14:tracePt t="92241" x="1303338" y="4545013"/>
          <p14:tracePt t="92258" x="1295400" y="4545013"/>
          <p14:tracePt t="92275" x="1285875" y="4545013"/>
          <p14:tracePt t="92291" x="1276350" y="4545013"/>
          <p14:tracePt t="92892" x="1285875" y="4545013"/>
          <p14:tracePt t="92952" x="1295400" y="4545013"/>
          <p14:tracePt t="93001" x="1303338" y="4545013"/>
          <p14:tracePt t="93031" x="1303338" y="4554538"/>
          <p14:tracePt t="93042" x="1312863" y="4554538"/>
          <p14:tracePt t="93051" x="1312863" y="4562475"/>
          <p14:tracePt t="93061" x="1322388" y="4562475"/>
          <p14:tracePt t="93100" x="1330325" y="4572000"/>
          <p14:tracePt t="93119" x="1339850" y="4572000"/>
          <p14:tracePt t="93130" x="1357313" y="4572000"/>
          <p14:tracePt t="93140" x="1384300" y="4581525"/>
          <p14:tracePt t="93149" x="1419225" y="4581525"/>
          <p14:tracePt t="93161" x="1455738" y="4581525"/>
          <p14:tracePt t="93175" x="1509713" y="4581525"/>
          <p14:tracePt t="93191" x="1581150" y="4581525"/>
          <p14:tracePt t="93209" x="1643063" y="4581525"/>
          <p14:tracePt t="93225" x="1670050" y="4581525"/>
          <p14:tracePt t="93241" x="1697038" y="4581525"/>
          <p14:tracePt t="93258" x="1714500" y="4581525"/>
          <p14:tracePt t="93275" x="1724025" y="4581525"/>
          <p14:tracePt t="93291" x="1731963" y="4581525"/>
          <p14:tracePt t="93325" x="1741488" y="4581525"/>
          <p14:tracePt t="93341" x="1751013" y="4581525"/>
          <p14:tracePt t="93388" x="1758950" y="4581525"/>
          <p14:tracePt t="93409" x="1768475" y="4581525"/>
          <p14:tracePt t="93428" x="1776413" y="4581525"/>
          <p14:tracePt t="93437" x="1785938" y="4581525"/>
          <p14:tracePt t="93447" x="1795463" y="4589463"/>
          <p14:tracePt t="93458" x="1803400" y="4598988"/>
          <p14:tracePt t="93475" x="1822450" y="4608513"/>
          <p14:tracePt t="93491" x="1847850" y="4633913"/>
          <p14:tracePt t="93508" x="1866900" y="4679950"/>
          <p14:tracePt t="93525" x="1874838" y="4697413"/>
          <p14:tracePt t="93541" x="1884363" y="4732338"/>
          <p14:tracePt t="93558" x="1893888" y="4776788"/>
          <p14:tracePt t="93575" x="1893888" y="4786313"/>
          <p14:tracePt t="93591" x="1893888" y="4795838"/>
          <p14:tracePt t="93608" x="1893888" y="4803775"/>
          <p14:tracePt t="93705" x="1884363" y="4803775"/>
          <p14:tracePt t="93715" x="1884363" y="4795838"/>
          <p14:tracePt t="93726" x="1874838" y="4786313"/>
          <p14:tracePt t="93741" x="1866900" y="4786313"/>
          <p14:tracePt t="93758" x="1857375" y="4776788"/>
          <p14:tracePt t="93775" x="1847850" y="4768850"/>
          <p14:tracePt t="93808" x="1847850" y="4759325"/>
          <p14:tracePt t="93825" x="1839913" y="4751388"/>
          <p14:tracePt t="93841" x="1830388" y="4751388"/>
          <p14:tracePt t="93865" x="1822450" y="4751388"/>
          <p14:tracePt t="93884" x="1812925" y="4751388"/>
          <p14:tracePt t="93914" x="1803400" y="4751388"/>
          <p14:tracePt t="93924" x="1795463" y="4751388"/>
          <p14:tracePt t="93935" x="1795463" y="4759325"/>
          <p14:tracePt t="93944" x="1785938" y="4759325"/>
          <p14:tracePt t="93958" x="1776413" y="4768850"/>
          <p14:tracePt t="93975" x="1724025" y="4822825"/>
          <p14:tracePt t="93991" x="1687513" y="4857750"/>
          <p14:tracePt t="94008" x="1608138" y="4946650"/>
          <p14:tracePt t="94025" x="1536700" y="5010150"/>
          <p14:tracePt t="94042" x="1509713" y="5037138"/>
          <p14:tracePt t="94058" x="1500188" y="5045075"/>
          <p14:tracePt t="94075" x="1490663" y="5054600"/>
          <p14:tracePt t="94092" x="1482725" y="5054600"/>
          <p14:tracePt t="94125" x="1473200" y="5062538"/>
          <p14:tracePt t="94301" x="1473200" y="5054600"/>
          <p14:tracePt t="94321" x="1473200" y="5045075"/>
          <p14:tracePt t="94331" x="1473200" y="5037138"/>
          <p14:tracePt t="94351" x="1473200" y="5027613"/>
          <p14:tracePt t="94370" x="1473200" y="5018088"/>
          <p14:tracePt t="94390" x="1473200" y="5010150"/>
          <p14:tracePt t="94410" x="1473200" y="5000625"/>
          <p14:tracePt t="94420" x="1473200" y="4991100"/>
          <p14:tracePt t="94440" x="1473200" y="4983163"/>
          <p14:tracePt t="94450" x="1482725" y="4983163"/>
          <p14:tracePt t="94479" x="1482725" y="4973638"/>
          <p14:tracePt t="94499" x="1482725" y="4965700"/>
          <p14:tracePt t="94509" x="1482725" y="4956175"/>
          <p14:tracePt t="94530" x="1482725" y="4946650"/>
          <p14:tracePt t="94549" x="1482725" y="4938713"/>
          <p14:tracePt t="94568" x="1482725" y="4929188"/>
          <p14:tracePt t="94579" x="1482725" y="4919663"/>
          <p14:tracePt t="94599" x="1482725" y="4911725"/>
          <p14:tracePt t="94619" x="1473200" y="4902200"/>
          <p14:tracePt t="94637" x="1473200" y="4894263"/>
          <p14:tracePt t="94649" x="1473200" y="4884738"/>
          <p14:tracePt t="94658" x="1465263" y="4884738"/>
          <p14:tracePt t="94678" x="1465263" y="4875213"/>
          <p14:tracePt t="94697" x="1455738" y="4875213"/>
          <p14:tracePt t="94718" x="1455738" y="4867275"/>
          <p14:tracePt t="94827" x="1446213" y="4867275"/>
          <p14:tracePt t="96931" x="1473200" y="4867275"/>
          <p14:tracePt t="96939" x="1517650" y="4857750"/>
          <p14:tracePt t="96949" x="1616075" y="4830763"/>
          <p14:tracePt t="96960" x="1758950" y="4795838"/>
          <p14:tracePt t="96975" x="1946275" y="4751388"/>
          <p14:tracePt t="96991" x="2330450" y="4660900"/>
          <p14:tracePt t="97008" x="2581275" y="4589463"/>
          <p14:tracePt t="97024" x="2670175" y="4572000"/>
          <p14:tracePt t="97041" x="2795588" y="4554538"/>
          <p14:tracePt t="97058" x="2867025" y="4554538"/>
          <p14:tracePt t="97075" x="2901950" y="4554538"/>
          <p14:tracePt t="97091" x="2982913" y="4545013"/>
          <p14:tracePt t="97108" x="3054350" y="4545013"/>
          <p14:tracePt t="97125" x="3089275" y="4545013"/>
          <p14:tracePt t="97141" x="3179763" y="4545013"/>
          <p14:tracePt t="97158" x="3268663" y="4545013"/>
          <p14:tracePt t="97175" x="3322638" y="4545013"/>
          <p14:tracePt t="97191" x="3419475" y="4545013"/>
          <p14:tracePt t="97208" x="3517900" y="4554538"/>
          <p14:tracePt t="97224" x="3571875" y="4562475"/>
          <p14:tracePt t="97241" x="3643313" y="4581525"/>
          <p14:tracePt t="97258" x="3697288" y="4598988"/>
          <p14:tracePt t="97274" x="3714750" y="4598988"/>
          <p14:tracePt t="97291" x="3732213" y="4598988"/>
          <p14:tracePt t="97308" x="3751263" y="4608513"/>
          <p14:tracePt t="97325" x="3759200" y="4616450"/>
          <p14:tracePt t="97341" x="3795713" y="4616450"/>
          <p14:tracePt t="97358" x="3857625" y="4625975"/>
          <p14:tracePt t="97375" x="3938588" y="4643438"/>
          <p14:tracePt t="97391" x="3973513" y="4652963"/>
          <p14:tracePt t="97408" x="4054475" y="4652963"/>
          <p14:tracePt t="97425" x="4116388" y="4660900"/>
          <p14:tracePt t="97441" x="4133850" y="4670425"/>
          <p14:tracePt t="97458" x="4179888" y="4679950"/>
          <p14:tracePt t="97475" x="4205288" y="4687888"/>
          <p14:tracePt t="97491" x="4214813" y="4687888"/>
          <p14:tracePt t="97508" x="4224338" y="4697413"/>
          <p14:tracePt t="97524" x="4232275" y="4697413"/>
          <p14:tracePt t="97541" x="4241800" y="4697413"/>
          <p14:tracePt t="97574" x="4251325" y="4697413"/>
          <p14:tracePt t="97672" x="4241800" y="4697413"/>
          <p14:tracePt t="97693" x="4232275" y="4697413"/>
          <p14:tracePt t="97702" x="4224338" y="4697413"/>
          <p14:tracePt t="97713" x="4205288" y="4697413"/>
          <p14:tracePt t="97725" x="4170363" y="4697413"/>
          <p14:tracePt t="97742" x="4054475" y="4697413"/>
          <p14:tracePt t="97758" x="3983038" y="4697413"/>
          <p14:tracePt t="97774" x="3840163" y="4697413"/>
          <p14:tracePt t="97792" x="3697288" y="4697413"/>
          <p14:tracePt t="97808" x="3625850" y="4687888"/>
          <p14:tracePt t="97824" x="3446463" y="4679950"/>
          <p14:tracePt t="97841" x="3251200" y="4652963"/>
          <p14:tracePt t="97858" x="3143250" y="4643438"/>
          <p14:tracePt t="97875" x="2874963" y="4616450"/>
          <p14:tracePt t="97891" x="2517775" y="4581525"/>
          <p14:tracePt t="97908" x="2384425" y="4572000"/>
          <p14:tracePt t="97924" x="2170113" y="4554538"/>
          <p14:tracePt t="97941" x="1990725" y="4527550"/>
          <p14:tracePt t="97958" x="1919288" y="4527550"/>
          <p14:tracePt t="97974" x="1768475" y="4510088"/>
          <p14:tracePt t="97991" x="1670050" y="4500563"/>
          <p14:tracePt t="98008" x="1633538" y="4500563"/>
          <p14:tracePt t="98024" x="1598613" y="4500563"/>
          <p14:tracePt t="98041" x="1581150" y="4491038"/>
          <p14:tracePt t="98058" x="1571625" y="4491038"/>
          <p14:tracePt t="98074" x="1562100" y="4491038"/>
          <p14:tracePt t="98228" x="1571625" y="4491038"/>
          <p14:tracePt t="98248" x="1581150" y="4491038"/>
          <p14:tracePt t="98259" x="1589088" y="4491038"/>
          <p14:tracePt t="98268" x="1598613" y="4500563"/>
          <p14:tracePt t="98279" x="1616075" y="4500563"/>
          <p14:tracePt t="98291" x="1633538" y="4500563"/>
          <p14:tracePt t="98308" x="1697038" y="4500563"/>
          <p14:tracePt t="98324" x="1751013" y="4500563"/>
          <p14:tracePt t="98341" x="1866900" y="4500563"/>
          <p14:tracePt t="98358" x="2054225" y="4500563"/>
          <p14:tracePt t="98374" x="2160588" y="4500563"/>
          <p14:tracePt t="98391" x="2374900" y="4500563"/>
          <p14:tracePt t="98408" x="2589213" y="4518025"/>
          <p14:tracePt t="98424" x="2705100" y="4518025"/>
          <p14:tracePt t="98441" x="2938463" y="4537075"/>
          <p14:tracePt t="98458" x="3089275" y="4537075"/>
          <p14:tracePt t="98474" x="3160713" y="4537075"/>
          <p14:tracePt t="98491" x="3259138" y="4537075"/>
          <p14:tracePt t="98508" x="3402013" y="4537075"/>
          <p14:tracePt t="98524" x="3482975" y="4537075"/>
          <p14:tracePt t="98541" x="3670300" y="4537075"/>
          <p14:tracePt t="98558" x="3867150" y="4537075"/>
          <p14:tracePt t="98574" x="3956050" y="4537075"/>
          <p14:tracePt t="98591" x="4160838" y="4537075"/>
          <p14:tracePt t="98608" x="4375150" y="4537075"/>
          <p14:tracePt t="98625" x="4537075" y="4537075"/>
          <p14:tracePt t="98641" x="4589463" y="4537075"/>
          <p14:tracePt t="98658" x="4643438" y="4537075"/>
          <p14:tracePt t="98674" x="4670425" y="4537075"/>
          <p14:tracePt t="98691" x="4687888" y="4537075"/>
          <p14:tracePt t="98708" x="4697413" y="4537075"/>
          <p14:tracePt t="98724" x="4705350" y="4537075"/>
          <p14:tracePt t="98741" x="4714875" y="4537075"/>
          <p14:tracePt t="98758" x="4724400" y="4537075"/>
          <p14:tracePt t="98794" x="4732338" y="4537075"/>
          <p14:tracePt t="98904" x="4741863" y="4537075"/>
          <p14:tracePt t="98912" x="4751388" y="4537075"/>
          <p14:tracePt t="98932" x="4759325" y="4537075"/>
          <p14:tracePt t="98952" x="4768850" y="4537075"/>
          <p14:tracePt t="98973" x="4776788" y="4537075"/>
          <p14:tracePt t="98993" x="4786313" y="4537075"/>
          <p14:tracePt t="99021" x="4795838" y="4537075"/>
          <p14:tracePt t="99131" x="4803775" y="4537075"/>
          <p14:tracePt t="99231" x="4813300" y="4537075"/>
          <p14:tracePt t="99250" x="4822825" y="4537075"/>
          <p14:tracePt t="99261" x="4822825" y="4527550"/>
          <p14:tracePt t="99270" x="4830763" y="4518025"/>
          <p14:tracePt t="99280" x="4830763" y="4510088"/>
          <p14:tracePt t="99291" x="4840288" y="4491038"/>
          <p14:tracePt t="99308" x="4848225" y="4465638"/>
          <p14:tracePt t="99324" x="4857750" y="4438650"/>
          <p14:tracePt t="99341" x="4875213" y="4419600"/>
          <p14:tracePt t="99358" x="4884738" y="4411663"/>
          <p14:tracePt t="99374" x="4884738" y="4402138"/>
          <p14:tracePt t="99391" x="4894263" y="4394200"/>
          <p14:tracePt t="99408" x="4894263" y="4384675"/>
          <p14:tracePt t="99425" x="4894263" y="4375150"/>
          <p14:tracePt t="99441" x="4902200" y="4375150"/>
          <p14:tracePt t="99458" x="4902200" y="4367213"/>
          <p14:tracePt t="99487" x="4902200" y="4357688"/>
          <p14:tracePt t="99508" x="4911725" y="4348163"/>
          <p14:tracePt t="99548" x="4911725" y="4340225"/>
          <p14:tracePt t="99588" x="4911725" y="4330700"/>
          <p14:tracePt t="99627" x="4911725" y="4322763"/>
          <p14:tracePt t="99638" x="4902200" y="4322763"/>
          <p14:tracePt t="99647" x="4902200" y="4313238"/>
          <p14:tracePt t="99658" x="4894263" y="4313238"/>
          <p14:tracePt t="99678" x="4884738" y="4303713"/>
          <p14:tracePt t="99697" x="4867275" y="4295775"/>
          <p14:tracePt t="99708" x="4848225" y="4286250"/>
          <p14:tracePt t="99724" x="4830763" y="4276725"/>
          <p14:tracePt t="99741" x="4768850" y="4251325"/>
          <p14:tracePt t="99758" x="4679950" y="4224338"/>
          <p14:tracePt t="99775" x="4572000" y="4205288"/>
          <p14:tracePt t="99791" x="4500563" y="4205288"/>
          <p14:tracePt t="99808" x="4348163" y="4187825"/>
          <p14:tracePt t="99825" x="4197350" y="4179888"/>
          <p14:tracePt t="99841" x="4125913" y="4179888"/>
          <p14:tracePt t="99858" x="3919538" y="4170363"/>
          <p14:tracePt t="99874" x="3705225" y="4152900"/>
          <p14:tracePt t="99891" x="3608388" y="4143375"/>
          <p14:tracePt t="99908" x="3455988" y="4116388"/>
          <p14:tracePt t="99925" x="3322638" y="4098925"/>
          <p14:tracePt t="99941" x="3251200" y="4089400"/>
          <p14:tracePt t="99958" x="3089275" y="4071938"/>
          <p14:tracePt t="99974" x="2928938" y="4054475"/>
          <p14:tracePt t="99991" x="2847975" y="4044950"/>
          <p14:tracePt t="100008" x="2687638" y="4027488"/>
          <p14:tracePt t="100024" x="2544763" y="4010025"/>
          <p14:tracePt t="100041" x="2473325" y="4000500"/>
          <p14:tracePt t="100058" x="2312988" y="3990975"/>
          <p14:tracePt t="100074" x="2170113" y="3990975"/>
          <p14:tracePt t="100091" x="2098675" y="3990975"/>
          <p14:tracePt t="100108" x="1955800" y="3990975"/>
          <p14:tracePt t="100124" x="1822450" y="3983038"/>
          <p14:tracePt t="100141" x="1758950" y="3973513"/>
          <p14:tracePt t="100158" x="1652588" y="3973513"/>
          <p14:tracePt t="100174" x="1554163" y="3973513"/>
          <p14:tracePt t="100191" x="1455738" y="3965575"/>
          <p14:tracePt t="100208" x="1411288" y="3965575"/>
          <p14:tracePt t="100224" x="1312863" y="3965575"/>
          <p14:tracePt t="100241" x="1241425" y="3965575"/>
          <p14:tracePt t="100258" x="1196975" y="3973513"/>
          <p14:tracePt t="100274" x="1133475" y="3990975"/>
          <p14:tracePt t="100291" x="1098550" y="4000500"/>
          <p14:tracePt t="100308" x="1071563" y="4010025"/>
          <p14:tracePt t="100324" x="1036638" y="4017963"/>
          <p14:tracePt t="100341" x="1000125" y="4037013"/>
          <p14:tracePt t="100358" x="982663" y="4037013"/>
          <p14:tracePt t="100374" x="965200" y="4054475"/>
          <p14:tracePt t="100391" x="955675" y="4062413"/>
          <p14:tracePt t="100425" x="946150" y="4071938"/>
          <p14:tracePt t="100441" x="946150" y="4081463"/>
          <p14:tracePt t="100458" x="946150" y="4089400"/>
          <p14:tracePt t="100474" x="946150" y="4098925"/>
          <p14:tracePt t="100491" x="938213" y="4108450"/>
          <p14:tracePt t="100508" x="938213" y="4116388"/>
          <p14:tracePt t="100524" x="919163" y="4152900"/>
          <p14:tracePt t="100541" x="911225" y="4197350"/>
          <p14:tracePt t="100558" x="901700" y="4214813"/>
          <p14:tracePt t="100574" x="893763" y="4251325"/>
          <p14:tracePt t="100591" x="874713" y="4295775"/>
          <p14:tracePt t="100608" x="866775" y="4322763"/>
          <p14:tracePt t="100624" x="857250" y="4340225"/>
          <p14:tracePt t="100641" x="857250" y="4348163"/>
          <p14:tracePt t="100658" x="857250" y="4357688"/>
          <p14:tracePt t="100674" x="857250" y="4367213"/>
          <p14:tracePt t="100691" x="857250" y="4375150"/>
          <p14:tracePt t="100708" x="857250" y="4384675"/>
          <p14:tracePt t="100741" x="857250" y="4402138"/>
          <p14:tracePt t="100774" x="857250" y="4411663"/>
          <p14:tracePt t="100797" x="866775" y="4419600"/>
          <p14:tracePt t="100808" x="884238" y="4429125"/>
          <p14:tracePt t="100824" x="911225" y="4429125"/>
          <p14:tracePt t="100841" x="1009650" y="4465638"/>
          <p14:tracePt t="100858" x="1169988" y="4510088"/>
          <p14:tracePt t="100874" x="1258888" y="4545013"/>
          <p14:tracePt t="100891" x="1455738" y="4581525"/>
          <p14:tracePt t="100908" x="1633538" y="4598988"/>
          <p14:tracePt t="100924" x="1704975" y="4608513"/>
          <p14:tracePt t="100941" x="1830388" y="4625975"/>
          <p14:tracePt t="100958" x="1946275" y="4633913"/>
          <p14:tracePt t="100974" x="2044700" y="4643438"/>
          <p14:tracePt t="100991" x="2322513" y="4652963"/>
          <p14:tracePt t="101008" x="2768600" y="4679950"/>
          <p14:tracePt t="101024" x="3009900" y="4679950"/>
          <p14:tracePt t="101041" x="3438525" y="4705350"/>
          <p14:tracePt t="101058" x="3670300" y="4714875"/>
          <p14:tracePt t="101075" x="3795713" y="4714875"/>
          <p14:tracePt t="101091" x="3830638" y="4714875"/>
          <p14:tracePt t="101108" x="3875088" y="4714875"/>
          <p14:tracePt t="101125" x="3911600" y="4714875"/>
          <p14:tracePt t="101141" x="3929063" y="4714875"/>
          <p14:tracePt t="101158" x="3973513" y="4714875"/>
          <p14:tracePt t="101174" x="4037013" y="4714875"/>
          <p14:tracePt t="101191" x="4081463" y="4714875"/>
          <p14:tracePt t="101208" x="4224338" y="4714875"/>
          <p14:tracePt t="101225" x="4402138" y="4714875"/>
          <p14:tracePt t="101241" x="4518025" y="4714875"/>
          <p14:tracePt t="101258" x="4776788" y="4714875"/>
          <p14:tracePt t="101274" x="5018088" y="4705350"/>
          <p14:tracePt t="101291" x="5116513" y="4697413"/>
          <p14:tracePt t="101308" x="5268913" y="4679950"/>
          <p14:tracePt t="101324" x="5394325" y="4660900"/>
          <p14:tracePt t="101341" x="5446713" y="4652963"/>
          <p14:tracePt t="101358" x="5572125" y="4633913"/>
          <p14:tracePt t="101374" x="5680075" y="4616450"/>
          <p14:tracePt t="101391" x="5786438" y="4608513"/>
          <p14:tracePt t="101408" x="5830888" y="4598988"/>
          <p14:tracePt t="101424" x="5884863" y="4589463"/>
          <p14:tracePt t="101442" x="5919788" y="4589463"/>
          <p14:tracePt t="101458" x="5929313" y="4589463"/>
          <p14:tracePt t="101474" x="5938838" y="4581525"/>
          <p14:tracePt t="101492" x="5946775" y="4581525"/>
          <p14:tracePt t="101508" x="5956300" y="4581525"/>
          <p14:tracePt t="101524" x="5956300" y="4572000"/>
          <p14:tracePt t="101541" x="5965825" y="4562475"/>
          <p14:tracePt t="101581" x="5965825" y="4554538"/>
          <p14:tracePt t="101601" x="5965825" y="4545013"/>
          <p14:tracePt t="101621" x="5965825" y="4527550"/>
          <p14:tracePt t="101630" x="5965825" y="4510088"/>
          <p14:tracePt t="101642" x="5956300" y="4491038"/>
          <p14:tracePt t="101658" x="5946775" y="4473575"/>
          <p14:tracePt t="101674" x="5929313" y="4429125"/>
          <p14:tracePt t="101691" x="5884863" y="4384675"/>
          <p14:tracePt t="101708" x="5848350" y="4348163"/>
          <p14:tracePt t="101724" x="5786438" y="4286250"/>
          <p14:tracePt t="101742" x="5724525" y="4214813"/>
          <p14:tracePt t="101758" x="5680075" y="4187825"/>
          <p14:tracePt t="101774" x="5626100" y="4133850"/>
          <p14:tracePt t="101791" x="5572125" y="4054475"/>
          <p14:tracePt t="101808" x="5545138" y="4027488"/>
          <p14:tracePt t="101824" x="5473700" y="3965575"/>
          <p14:tracePt t="101841" x="5384800" y="3911600"/>
          <p14:tracePt t="101858" x="5348288" y="3884613"/>
          <p14:tracePt t="101874" x="5251450" y="3848100"/>
          <p14:tracePt t="101891" x="5160963" y="3830638"/>
          <p14:tracePt t="101908" x="5116513" y="3822700"/>
          <p14:tracePt t="101910" x="5062538" y="3813175"/>
          <p14:tracePt t="101924" x="5010150" y="3803650"/>
          <p14:tracePt t="101941" x="4867275" y="3795713"/>
          <p14:tracePt t="101958" x="4670425" y="3786188"/>
          <p14:tracePt t="101974" x="4572000" y="3786188"/>
          <p14:tracePt t="101991" x="4367213" y="3786188"/>
          <p14:tracePt t="102008" x="4205288" y="3786188"/>
          <p14:tracePt t="102024" x="4133850" y="3786188"/>
          <p14:tracePt t="102041" x="3929063" y="3786188"/>
          <p14:tracePt t="102058" x="3679825" y="3795713"/>
          <p14:tracePt t="102074" x="3554413" y="3803650"/>
          <p14:tracePt t="102091" x="3286125" y="3822700"/>
          <p14:tracePt t="102108" x="3027363" y="3848100"/>
          <p14:tracePt t="102124" x="2911475" y="3857625"/>
          <p14:tracePt t="102141" x="2660650" y="3867150"/>
          <p14:tracePt t="102158" x="2455863" y="3875088"/>
          <p14:tracePt t="102174" x="2366963" y="3884613"/>
          <p14:tracePt t="102191" x="2205038" y="3894138"/>
          <p14:tracePt t="102208" x="2062163" y="3902075"/>
          <p14:tracePt t="102225" x="1919288" y="3911600"/>
          <p14:tracePt t="102241" x="1857375" y="3911600"/>
          <p14:tracePt t="102258" x="1758950" y="3919538"/>
          <p14:tracePt t="102275" x="1652588" y="3938588"/>
          <p14:tracePt t="102291" x="1589088" y="3946525"/>
          <p14:tracePt t="102308" x="1455738" y="3956050"/>
          <p14:tracePt t="102325" x="1339850" y="3973513"/>
          <p14:tracePt t="102341" x="1295400" y="3983038"/>
          <p14:tracePt t="102358" x="1214438" y="3990975"/>
          <p14:tracePt t="102375" x="1169988" y="3990975"/>
          <p14:tracePt t="102391" x="1152525" y="3990975"/>
          <p14:tracePt t="102408" x="1125538" y="3990975"/>
          <p14:tracePt t="102424" x="1116013" y="3990975"/>
          <p14:tracePt t="102444" x="1108075" y="3990975"/>
          <p14:tracePt t="102458" x="1098550" y="3990975"/>
          <p14:tracePt t="102475" x="1089025" y="3990975"/>
          <p14:tracePt t="102493" x="1081088" y="3990975"/>
          <p14:tracePt t="102533" x="1071563" y="3990975"/>
          <p14:tracePt t="102543" x="1062038" y="4000500"/>
          <p14:tracePt t="102563" x="1054100" y="4000500"/>
          <p14:tracePt t="102582" x="1044575" y="4000500"/>
          <p14:tracePt t="102593" x="1017588" y="4010025"/>
          <p14:tracePt t="102602" x="1000125" y="4017963"/>
          <p14:tracePt t="102612" x="982663" y="4017963"/>
          <p14:tracePt t="102624" x="965200" y="4027488"/>
          <p14:tracePt t="102641" x="919163" y="4027488"/>
          <p14:tracePt t="102657" x="901700" y="4037013"/>
          <p14:tracePt t="102675" x="884238" y="4044950"/>
          <p14:tracePt t="102691" x="874713" y="4044950"/>
          <p14:tracePt t="102708" x="866775" y="4044950"/>
          <p14:tracePt t="102724" x="857250" y="4054475"/>
          <p14:tracePt t="102742" x="847725" y="4054475"/>
          <p14:tracePt t="102758" x="839788" y="4054475"/>
          <p14:tracePt t="102774" x="839788" y="4062413"/>
          <p14:tracePt t="102791" x="830263" y="4071938"/>
          <p14:tracePt t="102824" x="822325" y="4081463"/>
          <p14:tracePt t="102841" x="812800" y="4081463"/>
          <p14:tracePt t="102857" x="803275" y="4081463"/>
          <p14:tracePt t="102874" x="795338" y="4089400"/>
          <p14:tracePt t="102891" x="785813" y="4089400"/>
          <p14:tracePt t="102908" x="776288" y="4098925"/>
          <p14:tracePt t="102910" x="776288" y="4108450"/>
          <p14:tracePt t="102924" x="768350" y="4108450"/>
          <p14:tracePt t="102941" x="750888" y="4116388"/>
          <p14:tracePt t="102958" x="741363" y="4125913"/>
          <p14:tracePt t="102974" x="731838" y="4133850"/>
          <p14:tracePt t="102991" x="723900" y="4143375"/>
          <p14:tracePt t="103008" x="714375" y="4152900"/>
          <p14:tracePt t="103024" x="714375" y="4160838"/>
          <p14:tracePt t="103041" x="714375" y="4170363"/>
          <p14:tracePt t="103058" x="714375" y="4179888"/>
          <p14:tracePt t="103074" x="714375" y="4187825"/>
          <p14:tracePt t="103091" x="714375" y="4197350"/>
          <p14:tracePt t="103108" x="714375" y="4205288"/>
          <p14:tracePt t="103138" x="714375" y="4214813"/>
          <p14:tracePt t="103147" x="723900" y="4214813"/>
          <p14:tracePt t="103168" x="731838" y="4224338"/>
          <p14:tracePt t="103177" x="741363" y="4224338"/>
          <p14:tracePt t="103198" x="741363" y="4232275"/>
          <p14:tracePt t="103208" x="750888" y="4241800"/>
          <p14:tracePt t="103227" x="750888" y="4251325"/>
          <p14:tracePt t="103241" x="758825" y="4251325"/>
          <p14:tracePt t="103258" x="758825" y="4259263"/>
          <p14:tracePt t="103274" x="758825" y="4268788"/>
          <p14:tracePt t="103291" x="776288" y="4276725"/>
          <p14:tracePt t="103308" x="776288" y="4286250"/>
          <p14:tracePt t="103324" x="776288" y="4295775"/>
          <p14:tracePt t="103341" x="785813" y="4303713"/>
          <p14:tracePt t="103358" x="785813" y="4313238"/>
          <p14:tracePt t="103374" x="795338" y="4322763"/>
          <p14:tracePt t="103408" x="803275" y="4330700"/>
          <p14:tracePt t="103441" x="812800" y="4330700"/>
          <p14:tracePt t="103476" x="822325" y="4330700"/>
          <p14:tracePt t="103515" x="830263" y="4330700"/>
          <p14:tracePt t="103546" x="839788" y="4330700"/>
          <p14:tracePt t="103554" x="847725" y="4330700"/>
          <p14:tracePt t="103575" x="857250" y="4330700"/>
          <p14:tracePt t="103595" x="866775" y="4330700"/>
          <p14:tracePt t="103604" x="874713" y="4330700"/>
          <p14:tracePt t="103614" x="884238" y="4330700"/>
          <p14:tracePt t="103635" x="893763" y="4330700"/>
          <p14:tracePt t="103655" x="901700" y="4330700"/>
          <p14:tracePt t="103674" x="911225" y="4330700"/>
          <p14:tracePt t="103684" x="919163" y="4330700"/>
          <p14:tracePt t="103703" x="928688" y="4330700"/>
          <p14:tracePt t="103723" x="938213" y="4330700"/>
          <p14:tracePt t="103743" x="946150" y="4330700"/>
          <p14:tracePt t="103753" x="955675" y="4330700"/>
          <p14:tracePt t="103772" x="965200" y="4330700"/>
          <p14:tracePt t="103793" x="973138" y="4330700"/>
          <p14:tracePt t="103814" x="982663" y="4330700"/>
          <p14:tracePt t="103823" x="990600" y="4330700"/>
          <p14:tracePt t="103843" x="1000125" y="4330700"/>
          <p14:tracePt t="103853" x="1000125" y="4340225"/>
          <p14:tracePt t="103862" x="1009650" y="4340225"/>
          <p14:tracePt t="103881" x="1017588" y="4340225"/>
          <p14:tracePt t="103892" x="1027113" y="4340225"/>
          <p14:tracePt t="103908" x="1027113" y="4348163"/>
          <p14:tracePt t="103924" x="1044575" y="4348163"/>
          <p14:tracePt t="103941" x="1062038" y="4348163"/>
          <p14:tracePt t="103957" x="1081088" y="4348163"/>
          <p14:tracePt t="103974" x="1098550" y="4348163"/>
          <p14:tracePt t="103991" x="1108075" y="4348163"/>
          <p14:tracePt t="104008" x="1116013" y="4348163"/>
          <p14:tracePt t="104024" x="1125538" y="4348163"/>
          <p14:tracePt t="104041" x="1133475" y="4348163"/>
          <p14:tracePt t="104058" x="1143000" y="4348163"/>
          <p14:tracePt t="105361" x="1143000" y="4357688"/>
          <p14:tracePt t="105370" x="1160463" y="4357688"/>
          <p14:tracePt t="105380" x="1179513" y="4375150"/>
          <p14:tracePt t="105391" x="1196975" y="4384675"/>
          <p14:tracePt t="105408" x="1214438" y="4402138"/>
          <p14:tracePt t="105424" x="1258888" y="4419600"/>
          <p14:tracePt t="105441" x="1295400" y="4429125"/>
          <p14:tracePt t="105458" x="1322388" y="4446588"/>
          <p14:tracePt t="105474" x="1330325" y="4446588"/>
          <p14:tracePt t="105491" x="1339850" y="4465638"/>
          <p14:tracePt t="105507" x="1347788" y="4465638"/>
          <p14:tracePt t="105524" x="1357313" y="4473575"/>
          <p14:tracePt t="105541" x="1366838" y="4483100"/>
          <p14:tracePt t="105559" x="1366838" y="4491038"/>
          <p14:tracePt t="105574" x="1374775" y="4491038"/>
          <p14:tracePt t="105591" x="1374775" y="4500563"/>
          <p14:tracePt t="105618" x="1374775" y="4510088"/>
          <p14:tracePt t="105658" x="1374775" y="4518025"/>
          <p14:tracePt t="105668" x="1384300" y="4518025"/>
          <p14:tracePt t="105688" x="1393825" y="4518025"/>
          <p14:tracePt t="105697" x="1393825" y="4527550"/>
          <p14:tracePt t="105717" x="1393825" y="4537075"/>
          <p14:tracePt t="105727" x="1401763" y="4537075"/>
          <p14:tracePt t="105757" x="1401763" y="4545013"/>
          <p14:tracePt t="106034" x="1401763" y="4554538"/>
          <p14:tracePt t="106542" x="1401763" y="4545013"/>
          <p14:tracePt t="106589" x="1401763" y="4537075"/>
          <p14:tracePt t="106670" x="1401763" y="4527550"/>
          <p14:tracePt t="106837" x="1401763" y="4518025"/>
          <p14:tracePt t="106986" x="1401763" y="4510088"/>
          <p14:tracePt t="107016" x="1411288" y="4510088"/>
          <p14:tracePt t="107036" x="1419225" y="4500563"/>
          <p14:tracePt t="107046" x="1438275" y="4491038"/>
          <p14:tracePt t="107058" x="1455738" y="4491038"/>
          <p14:tracePt t="107074" x="1500188" y="4473575"/>
          <p14:tracePt t="107091" x="1544638" y="4465638"/>
          <p14:tracePt t="107107" x="1633538" y="4446588"/>
          <p14:tracePt t="107125" x="1741488" y="4446588"/>
          <p14:tracePt t="107141" x="1812925" y="4438650"/>
          <p14:tracePt t="107157" x="1919288" y="4438650"/>
          <p14:tracePt t="107174" x="2044700" y="4429125"/>
          <p14:tracePt t="107191" x="2116138" y="4429125"/>
          <p14:tracePt t="107208" x="2295525" y="4429125"/>
          <p14:tracePt t="107225" x="2482850" y="4429125"/>
          <p14:tracePt t="107241" x="2554288" y="4429125"/>
          <p14:tracePt t="107257" x="2687638" y="4429125"/>
          <p14:tracePt t="107274" x="2786063" y="4429125"/>
          <p14:tracePt t="107291" x="2822575" y="4429125"/>
          <p14:tracePt t="107307" x="2901950" y="4438650"/>
          <p14:tracePt t="107324" x="2938463" y="4446588"/>
          <p14:tracePt t="107341" x="2955925" y="4456113"/>
          <p14:tracePt t="107661" x="2965450" y="4456113"/>
          <p14:tracePt t="107670" x="2990850" y="4456113"/>
          <p14:tracePt t="107680" x="3036888" y="4465638"/>
          <p14:tracePt t="107692" x="3108325" y="4473575"/>
          <p14:tracePt t="107708" x="3197225" y="4510088"/>
          <p14:tracePt t="107724" x="3394075" y="4562475"/>
          <p14:tracePt t="107741" x="3544888" y="4616450"/>
          <p14:tracePt t="107757" x="3598863" y="4643438"/>
          <p14:tracePt t="107774" x="3687763" y="4679950"/>
          <p14:tracePt t="107791" x="3751263" y="4705350"/>
          <p14:tracePt t="107807" x="3768725" y="4714875"/>
          <p14:tracePt t="107824" x="3803650" y="4732338"/>
          <p14:tracePt t="107841" x="3840163" y="4741863"/>
          <p14:tracePt t="107857" x="3848100" y="4751388"/>
          <p14:tracePt t="107874" x="3857625" y="4751388"/>
          <p14:tracePt t="107891" x="3867150" y="4759325"/>
          <p14:tracePt t="107908" x="3875088" y="4759325"/>
          <p14:tracePt t="107924" x="3884613" y="4768850"/>
          <p14:tracePt t="107941" x="3894138" y="4768850"/>
          <p14:tracePt t="107958" x="3902075" y="4776788"/>
          <p14:tracePt t="107974" x="3911600" y="4776788"/>
          <p14:tracePt t="107991" x="3919538" y="4786313"/>
          <p14:tracePt t="108007" x="3929063" y="4786313"/>
          <p14:tracePt t="108024" x="3938588" y="4795838"/>
          <p14:tracePt t="108041" x="3956050" y="4795838"/>
          <p14:tracePt t="108057" x="4000500" y="4803775"/>
          <p14:tracePt t="108074" x="4017963" y="4813300"/>
          <p14:tracePt t="108091" x="4054475" y="4822825"/>
          <p14:tracePt t="108108" x="4098925" y="4830763"/>
          <p14:tracePt t="108124" x="4116388" y="4840288"/>
          <p14:tracePt t="108141" x="4143375" y="4848225"/>
          <p14:tracePt t="108157" x="4160838" y="4857750"/>
          <p14:tracePt t="108174" x="4170363" y="4857750"/>
          <p14:tracePt t="108191" x="4179888" y="4867275"/>
          <p14:tracePt t="108207" x="4187825" y="4875213"/>
          <p14:tracePt t="108224" x="4197350" y="4884738"/>
          <p14:tracePt t="108241" x="4214813" y="4894263"/>
          <p14:tracePt t="108257" x="4251325" y="4902200"/>
          <p14:tracePt t="108274" x="4268788" y="4911725"/>
          <p14:tracePt t="108291" x="4303713" y="4929188"/>
          <p14:tracePt t="108307" x="4348163" y="4938713"/>
          <p14:tracePt t="108324" x="4367213" y="4946650"/>
          <p14:tracePt t="108341" x="4394200" y="4956175"/>
          <p14:tracePt t="108357" x="4402138" y="4965700"/>
          <p14:tracePt t="108391" x="4419600" y="4965700"/>
          <p14:tracePt t="108407" x="4429125" y="4965700"/>
          <p14:tracePt t="108425" x="4438650" y="4965700"/>
          <p14:tracePt t="108441" x="4446588" y="4965700"/>
          <p14:tracePt t="108457" x="4483100" y="4965700"/>
          <p14:tracePt t="108474" x="4537075" y="4965700"/>
          <p14:tracePt t="108491" x="4581525" y="4965700"/>
          <p14:tracePt t="108507" x="4660900" y="4965700"/>
          <p14:tracePt t="108524" x="4751388" y="4965700"/>
          <p14:tracePt t="108541" x="4786313" y="4965700"/>
          <p14:tracePt t="108557" x="4848225" y="4965700"/>
          <p14:tracePt t="108574" x="4902200" y="4946650"/>
          <p14:tracePt t="108591" x="4919663" y="4938713"/>
          <p14:tracePt t="108607" x="4956175" y="4929188"/>
          <p14:tracePt t="108624" x="5000625" y="4911725"/>
          <p14:tracePt t="108641" x="5018088" y="4911725"/>
          <p14:tracePt t="108657" x="5045075" y="4894263"/>
          <p14:tracePt t="108674" x="5072063" y="4884738"/>
          <p14:tracePt t="108691" x="5081588" y="4875213"/>
          <p14:tracePt t="108707" x="5126038" y="4857750"/>
          <p14:tracePt t="108724" x="5160963" y="4830763"/>
          <p14:tracePt t="108742" x="5180013" y="4803775"/>
          <p14:tracePt t="108757" x="5205413" y="4795838"/>
          <p14:tracePt t="108774" x="5224463" y="4776788"/>
          <p14:tracePt t="108791" x="5241925" y="4759325"/>
          <p14:tracePt t="108807" x="5259388" y="4751388"/>
          <p14:tracePt t="108824" x="5268913" y="4741863"/>
          <p14:tracePt t="108841" x="5276850" y="4732338"/>
          <p14:tracePt t="108857" x="5276850" y="4724400"/>
          <p14:tracePt t="108874" x="5276850" y="4714875"/>
          <p14:tracePt t="108891" x="5276850" y="4705350"/>
          <p14:tracePt t="108907" x="5276850" y="4697413"/>
          <p14:tracePt t="108924" x="5276850" y="4687888"/>
          <p14:tracePt t="108941" x="5276850" y="4670425"/>
          <p14:tracePt t="108957" x="5276850" y="4652963"/>
          <p14:tracePt t="108974" x="5268913" y="4625975"/>
          <p14:tracePt t="108991" x="5251450" y="4608513"/>
          <p14:tracePt t="109008" x="5251450" y="4598988"/>
          <p14:tracePt t="109024" x="5232400" y="4572000"/>
          <p14:tracePt t="109041" x="5205413" y="4554538"/>
          <p14:tracePt t="109057" x="5197475" y="4554538"/>
          <p14:tracePt t="109074" x="5153025" y="4537075"/>
          <p14:tracePt t="109091" x="5116513" y="4527550"/>
          <p14:tracePt t="109108" x="5062538" y="4510088"/>
          <p14:tracePt t="109124" x="5018088" y="4500563"/>
          <p14:tracePt t="109141" x="4929188" y="4491038"/>
          <p14:tracePt t="109158" x="4840288" y="4473575"/>
          <p14:tracePt t="109174" x="4795838" y="4465638"/>
          <p14:tracePt t="109191" x="4697413" y="4446588"/>
          <p14:tracePt t="109208" x="4643438" y="4446588"/>
          <p14:tracePt t="109224" x="4545013" y="4429125"/>
          <p14:tracePt t="109241" x="4446588" y="4419600"/>
          <p14:tracePt t="109257" x="4357688" y="4419600"/>
          <p14:tracePt t="109274" x="4322763" y="4419600"/>
          <p14:tracePt t="109291" x="4276725" y="4419600"/>
          <p14:tracePt t="109307" x="4241800" y="4419600"/>
          <p14:tracePt t="109324" x="4232275" y="4419600"/>
          <p14:tracePt t="109341" x="4197350" y="4419600"/>
          <p14:tracePt t="109357" x="4179888" y="4419600"/>
          <p14:tracePt t="109374" x="4152900" y="4419600"/>
          <p14:tracePt t="109390" x="4133850" y="4419600"/>
          <p14:tracePt t="109407" x="4108450" y="4419600"/>
          <p14:tracePt t="109424" x="4098925" y="4419600"/>
          <p14:tracePt t="109441" x="4089400" y="4419600"/>
          <p14:tracePt t="109457" x="4081463" y="4419600"/>
          <p14:tracePt t="109474" x="4062413" y="4429125"/>
          <p14:tracePt t="109491" x="4017963" y="4438650"/>
          <p14:tracePt t="109507" x="3983038" y="4456113"/>
          <p14:tracePt t="109524" x="3946525" y="4465638"/>
          <p14:tracePt t="109541" x="3929063" y="4473575"/>
          <p14:tracePt t="109557" x="3902075" y="4483100"/>
          <p14:tracePt t="109574" x="3848100" y="4510088"/>
          <p14:tracePt t="109590" x="3813175" y="4518025"/>
          <p14:tracePt t="109607" x="3732213" y="4545013"/>
          <p14:tracePt t="109624" x="3660775" y="4562475"/>
          <p14:tracePt t="109640" x="3643313" y="4572000"/>
          <p14:tracePt t="109657" x="3598863" y="4572000"/>
          <p14:tracePt t="109674" x="3509963" y="4589463"/>
          <p14:tracePt t="109691" x="3465513" y="4589463"/>
          <p14:tracePt t="109707" x="3367088" y="4608513"/>
          <p14:tracePt t="109724" x="3286125" y="4616450"/>
          <p14:tracePt t="109741" x="3268663" y="4625975"/>
          <p14:tracePt t="109757" x="3251200" y="4625975"/>
          <p14:tracePt t="109813" x="3251200" y="4633913"/>
          <p14:tracePt t="109853" x="3259138" y="4633913"/>
          <p14:tracePt t="109863" x="3259138" y="4643438"/>
          <p14:tracePt t="109874" x="3276600" y="4643438"/>
          <p14:tracePt t="109891" x="3286125" y="4652963"/>
          <p14:tracePt t="109907" x="3322638" y="4660900"/>
          <p14:tracePt t="109924" x="3357563" y="4687888"/>
          <p14:tracePt t="109941" x="3375025" y="4705350"/>
          <p14:tracePt t="109957" x="3429000" y="4751388"/>
          <p14:tracePt t="109974" x="3482975" y="4795838"/>
          <p14:tracePt t="109991" x="3536950" y="4840288"/>
          <p14:tracePt t="110007" x="3554413" y="4857750"/>
          <p14:tracePt t="110024" x="3598863" y="4911725"/>
          <p14:tracePt t="110041" x="3670300" y="4973638"/>
          <p14:tracePt t="110057" x="3714750" y="4991100"/>
          <p14:tracePt t="110074" x="3795713" y="5054600"/>
          <p14:tracePt t="110091" x="3884613" y="5108575"/>
          <p14:tracePt t="110107" x="3919538" y="5126038"/>
          <p14:tracePt t="110124" x="4017963" y="5170488"/>
          <p14:tracePt t="110141" x="4108450" y="5197475"/>
          <p14:tracePt t="110157" x="4160838" y="5205413"/>
          <p14:tracePt t="110174" x="4232275" y="5224463"/>
          <p14:tracePt t="110190" x="4286250" y="5224463"/>
          <p14:tracePt t="110207" x="4303713" y="5224463"/>
          <p14:tracePt t="110224" x="4348163" y="5224463"/>
          <p14:tracePt t="110241" x="4384675" y="5224463"/>
          <p14:tracePt t="110258" x="4402138" y="5224463"/>
          <p14:tracePt t="110274" x="4438650" y="5224463"/>
          <p14:tracePt t="110291" x="4483100" y="5224463"/>
          <p14:tracePt t="110307" x="4500563" y="5224463"/>
          <p14:tracePt t="110324" x="4562475" y="5224463"/>
          <p14:tracePt t="110341" x="4625975" y="5214938"/>
          <p14:tracePt t="110357" x="4652963" y="5205413"/>
          <p14:tracePt t="110374" x="4697413" y="5205413"/>
          <p14:tracePt t="110391" x="4732338" y="5197475"/>
          <p14:tracePt t="110407" x="4751388" y="5187950"/>
          <p14:tracePt t="110409" x="4768850" y="5180013"/>
          <p14:tracePt t="110424" x="4795838" y="5180013"/>
          <p14:tracePt t="110441" x="4822825" y="5160963"/>
          <p14:tracePt t="110457" x="4848225" y="5153025"/>
          <p14:tracePt t="110474" x="4857750" y="5133975"/>
          <p14:tracePt t="110491" x="4894263" y="5108575"/>
          <p14:tracePt t="110507" x="4929188" y="5072063"/>
          <p14:tracePt t="110524" x="4938713" y="5054600"/>
          <p14:tracePt t="110541" x="4965700" y="5010150"/>
          <p14:tracePt t="110557" x="4991100" y="4965700"/>
          <p14:tracePt t="110574" x="5010150" y="4919663"/>
          <p14:tracePt t="110591" x="5054600" y="4840288"/>
          <p14:tracePt t="110607" x="5089525" y="4759325"/>
          <p14:tracePt t="110624" x="5099050" y="4724400"/>
          <p14:tracePt t="110641" x="5126038" y="4670425"/>
          <p14:tracePt t="110657" x="5133975" y="4633913"/>
          <p14:tracePt t="110674" x="5143500" y="4608513"/>
          <p14:tracePt t="110691" x="5153025" y="4581525"/>
          <p14:tracePt t="110707" x="5153025" y="4572000"/>
          <p14:tracePt t="110724" x="5160963" y="4554538"/>
          <p14:tracePt t="110741" x="5160963" y="4545013"/>
          <p14:tracePt t="110757" x="5160963" y="4537075"/>
          <p14:tracePt t="110774" x="5153025" y="4527550"/>
          <p14:tracePt t="110807" x="5133975" y="4510088"/>
          <p14:tracePt t="110824" x="5099050" y="4500563"/>
          <p14:tracePt t="110841" x="5072063" y="4491038"/>
          <p14:tracePt t="110857" x="5018088" y="4483100"/>
          <p14:tracePt t="110874" x="4938713" y="4473575"/>
          <p14:tracePt t="110891" x="4902200" y="4473575"/>
          <p14:tracePt t="110907" x="4848225" y="4465638"/>
          <p14:tracePt t="110924" x="4776788" y="4465638"/>
          <p14:tracePt t="110941" x="4741863" y="4465638"/>
          <p14:tracePt t="110957" x="4670425" y="4465638"/>
          <p14:tracePt t="110974" x="4581525" y="4465638"/>
          <p14:tracePt t="110991" x="4545013" y="4465638"/>
          <p14:tracePt t="111007" x="4473575" y="4465638"/>
          <p14:tracePt t="111024" x="4394200" y="4473575"/>
          <p14:tracePt t="111041" x="4357688" y="4473575"/>
          <p14:tracePt t="111057" x="4286250" y="4483100"/>
          <p14:tracePt t="111074" x="4205288" y="4483100"/>
          <p14:tracePt t="111091" x="4170363" y="4483100"/>
          <p14:tracePt t="111107" x="4125913" y="4491038"/>
          <p14:tracePt t="111124" x="4089400" y="4500563"/>
          <p14:tracePt t="111141" x="4081463" y="4500563"/>
          <p14:tracePt t="111157" x="4071938" y="4500563"/>
          <p14:tracePt t="111174" x="4062413" y="4510088"/>
          <p14:tracePt t="111191" x="4054475" y="4518025"/>
          <p14:tracePt t="111211" x="4054475" y="4527550"/>
          <p14:tracePt t="111224" x="4044950" y="4527550"/>
          <p14:tracePt t="111241" x="4037013" y="4537075"/>
          <p14:tracePt t="111257" x="4037013" y="4545013"/>
          <p14:tracePt t="111274" x="4037013" y="4554538"/>
          <p14:tracePt t="111291" x="4037013" y="4562475"/>
          <p14:tracePt t="111307" x="4037013" y="4572000"/>
          <p14:tracePt t="111324" x="4037013" y="4581525"/>
          <p14:tracePt t="111341" x="4037013" y="4589463"/>
          <p14:tracePt t="111357" x="4037013" y="4598988"/>
          <p14:tracePt t="111374" x="4037013" y="4608513"/>
          <p14:tracePt t="111407" x="4037013" y="4616450"/>
          <p14:tracePt t="111424" x="4044950" y="4616450"/>
          <p14:tracePt t="111440" x="4054475" y="4625975"/>
          <p14:tracePt t="111457" x="4062413" y="4633913"/>
          <p14:tracePt t="111474" x="4071938" y="4643438"/>
          <p14:tracePt t="111491" x="4081463" y="4652963"/>
          <p14:tracePt t="111507" x="4089400" y="4660900"/>
          <p14:tracePt t="111524" x="4125913" y="4679950"/>
          <p14:tracePt t="111540" x="4160838" y="4705350"/>
          <p14:tracePt t="111557" x="4170363" y="4714875"/>
          <p14:tracePt t="111574" x="4197350" y="4741863"/>
          <p14:tracePt t="111590" x="4214813" y="4759325"/>
          <p14:tracePt t="111607" x="4224338" y="4768850"/>
          <p14:tracePt t="111624" x="4251325" y="4786313"/>
          <p14:tracePt t="111640" x="4276725" y="4795838"/>
          <p14:tracePt t="111658" x="4303713" y="4803775"/>
          <p14:tracePt t="111674" x="4330700" y="4813300"/>
          <p14:tracePt t="111690" x="4357688" y="4830763"/>
          <p14:tracePt t="111708" x="4402138" y="4840288"/>
          <p14:tracePt t="111724" x="4419600" y="4848225"/>
          <p14:tracePt t="111741" x="4456113" y="4857750"/>
          <p14:tracePt t="111757" x="4500563" y="4875213"/>
          <p14:tracePt t="111774" x="4518025" y="4884738"/>
          <p14:tracePt t="111791" x="4545013" y="4894263"/>
          <p14:tracePt t="111807" x="4572000" y="4902200"/>
          <p14:tracePt t="111824" x="4581525" y="4911725"/>
          <p14:tracePt t="111841" x="4598988" y="4919663"/>
          <p14:tracePt t="111857" x="4616450" y="4929188"/>
          <p14:tracePt t="111874" x="4633913" y="4929188"/>
          <p14:tracePt t="111890" x="4670425" y="4929188"/>
          <p14:tracePt t="111907" x="4724400" y="4929188"/>
          <p14:tracePt t="111924" x="4795838" y="4919663"/>
          <p14:tracePt t="111940" x="4830763" y="4911725"/>
          <p14:tracePt t="111957" x="4946650" y="4867275"/>
          <p14:tracePt t="111974" x="5010150" y="4840288"/>
          <p14:tracePt t="111991" x="5153025" y="4768850"/>
          <p14:tracePt t="112007" x="5268913" y="4714875"/>
          <p14:tracePt t="112024" x="5313363" y="4687888"/>
          <p14:tracePt t="112040" x="5357813" y="4660900"/>
          <p14:tracePt t="112057" x="5394325" y="4643438"/>
          <p14:tracePt t="112074" x="5402263" y="4643438"/>
          <p14:tracePt t="112091" x="5402263" y="4633913"/>
          <p14:tracePt t="112107" x="5411788" y="4633913"/>
          <p14:tracePt t="112124" x="5411788" y="4625975"/>
          <p14:tracePt t="112140" x="5411788" y="4616450"/>
          <p14:tracePt t="112157" x="5411788" y="4608513"/>
          <p14:tracePt t="112174" x="5411788" y="4598988"/>
          <p14:tracePt t="112190" x="5402263" y="4598988"/>
          <p14:tracePt t="112207" x="5394325" y="4589463"/>
          <p14:tracePt t="112224" x="5384800" y="4589463"/>
          <p14:tracePt t="112241" x="5375275" y="4581525"/>
          <p14:tracePt t="112257" x="5357813" y="4581525"/>
          <p14:tracePt t="112274" x="5330825" y="4581525"/>
          <p14:tracePt t="112291" x="5313363" y="4581525"/>
          <p14:tracePt t="112307" x="5276850" y="4572000"/>
          <p14:tracePt t="112324" x="5232400" y="4562475"/>
          <p14:tracePt t="112340" x="5214938" y="4562475"/>
          <p14:tracePt t="112357" x="5180013" y="4562475"/>
          <p14:tracePt t="112374" x="5116513" y="4554538"/>
          <p14:tracePt t="112390" x="5081588" y="4554538"/>
          <p14:tracePt t="112407" x="5000625" y="4554538"/>
          <p14:tracePt t="112424" x="4902200" y="4554538"/>
          <p14:tracePt t="112441" x="4830763" y="4554538"/>
          <p14:tracePt t="112457" x="4795838" y="4554538"/>
          <p14:tracePt t="112474" x="4714875" y="4554538"/>
          <p14:tracePt t="112491" x="4660900" y="4554538"/>
          <p14:tracePt t="112507" x="4643438" y="4554538"/>
          <p14:tracePt t="112524" x="4608513" y="4554538"/>
          <p14:tracePt t="112541" x="4572000" y="4554538"/>
          <p14:tracePt t="112557" x="4554538" y="4554538"/>
          <p14:tracePt t="112574" x="4518025" y="4554538"/>
          <p14:tracePt t="112591" x="4500563" y="4554538"/>
          <p14:tracePt t="112624" x="4491038" y="4554538"/>
          <p14:tracePt t="112640" x="4465638" y="4554538"/>
          <p14:tracePt t="112657" x="4446588" y="4554538"/>
          <p14:tracePt t="112674" x="4411663" y="4554538"/>
          <p14:tracePt t="112690" x="4367213" y="4554538"/>
          <p14:tracePt t="112707" x="4348163" y="4554538"/>
          <p14:tracePt t="112724" x="4322763" y="4554538"/>
          <p14:tracePt t="112741" x="4286250" y="4554538"/>
          <p14:tracePt t="112757" x="4259263" y="4554538"/>
          <p14:tracePt t="112774" x="4224338" y="4554538"/>
          <p14:tracePt t="112790" x="4197350" y="4562475"/>
          <p14:tracePt t="112808" x="4187825" y="4572000"/>
          <p14:tracePt t="112840" x="4179888" y="4581525"/>
          <p14:tracePt t="112858" x="4170363" y="4589463"/>
          <p14:tracePt t="112874" x="4170363" y="4598988"/>
          <p14:tracePt t="112891" x="4170363" y="4608513"/>
          <p14:tracePt t="112908" x="4170363" y="4616450"/>
          <p14:tracePt t="112927" x="4170363" y="4625975"/>
          <p14:tracePt t="112947" x="4170363" y="4633913"/>
          <p14:tracePt t="112959" x="4170363" y="4643438"/>
          <p14:tracePt t="112974" x="4170363" y="4652963"/>
          <p14:tracePt t="112991" x="4170363" y="4670425"/>
          <p14:tracePt t="113007" x="4170363" y="4679950"/>
          <p14:tracePt t="113027" x="4170363" y="4687888"/>
          <p14:tracePt t="113047" x="4179888" y="4697413"/>
          <p14:tracePt t="113057" x="4179888" y="4705350"/>
          <p14:tracePt t="113077" x="4187825" y="4714875"/>
          <p14:tracePt t="113095" x="4197350" y="4724400"/>
          <p14:tracePt t="113116" x="4205288" y="4732338"/>
          <p14:tracePt t="113126" x="4205288" y="4741863"/>
          <p14:tracePt t="113140" x="4214813" y="4741863"/>
          <p14:tracePt t="113157" x="4214813" y="4751388"/>
          <p14:tracePt t="113174" x="4224338" y="4759325"/>
          <p14:tracePt t="113190" x="4224338" y="4768850"/>
          <p14:tracePt t="113207" x="4232275" y="4776788"/>
          <p14:tracePt t="113226" x="4241800" y="4776788"/>
          <p14:tracePt t="113264" x="4251325" y="4776788"/>
          <p14:tracePt t="113304" x="4259263" y="4776788"/>
          <p14:tracePt t="113325" x="4268788" y="4776788"/>
          <p14:tracePt t="113334" x="4276725" y="4776788"/>
          <p14:tracePt t="113345" x="4286250" y="4776788"/>
          <p14:tracePt t="113357" x="4295775" y="4776788"/>
          <p14:tracePt t="113374" x="4330700" y="4795838"/>
          <p14:tracePt t="113390" x="4357688" y="4795838"/>
          <p14:tracePt t="113407" x="4384675" y="4813300"/>
          <p14:tracePt t="113424" x="4411663" y="4822825"/>
          <p14:tracePt t="113457" x="4429125" y="4830763"/>
          <p14:tracePt t="113474" x="4438650" y="4830763"/>
          <p14:tracePt t="113507" x="4446588" y="4830763"/>
          <p14:tracePt t="113524" x="4465638" y="4830763"/>
          <p14:tracePt t="113541" x="4473575" y="4830763"/>
          <p14:tracePt t="113557" x="4500563" y="4840288"/>
          <p14:tracePt t="113574" x="4545013" y="4848225"/>
          <p14:tracePt t="113591" x="4616450" y="4857750"/>
          <p14:tracePt t="113607" x="4652963" y="4857750"/>
          <p14:tracePt t="113624" x="4732338" y="4857750"/>
          <p14:tracePt t="113640" x="4759325" y="4867275"/>
          <p14:tracePt t="113657" x="4803775" y="4867275"/>
          <p14:tracePt t="113674" x="4840288" y="4867275"/>
          <p14:tracePt t="113691" x="4857750" y="4867275"/>
          <p14:tracePt t="113724" x="4875213" y="4867275"/>
          <p14:tracePt t="113757" x="4884738" y="4867275"/>
          <p14:tracePt t="113781" x="4894263" y="4867275"/>
          <p14:tracePt t="113820" x="4902200" y="4867275"/>
          <p14:tracePt t="113830" x="4911725" y="4867275"/>
          <p14:tracePt t="113850" x="4919663" y="4867275"/>
          <p14:tracePt t="113871" x="4929188" y="4867275"/>
          <p14:tracePt t="113890" x="4938713" y="4867275"/>
          <p14:tracePt t="113910" x="4946650" y="4867275"/>
          <p14:tracePt t="113940" x="4956175" y="4867275"/>
          <p14:tracePt t="113980" x="4965700" y="4867275"/>
          <p14:tracePt t="114008" x="4965700" y="4857750"/>
          <p14:tracePt t="114019" x="4965700" y="4848225"/>
          <p14:tracePt t="114028" x="4973638" y="4848225"/>
          <p14:tracePt t="114040" x="4983163" y="4840288"/>
          <p14:tracePt t="114059" x="4991100" y="4830763"/>
          <p14:tracePt t="114078" x="5000625" y="4822825"/>
          <p14:tracePt t="114090" x="5018088" y="4803775"/>
          <p14:tracePt t="114107" x="5045075" y="4786313"/>
          <p14:tracePt t="114124" x="5054600" y="4786313"/>
          <p14:tracePt t="114140" x="5081588" y="4768850"/>
          <p14:tracePt t="114157" x="5089525" y="4759325"/>
          <p14:tracePt t="114190" x="5108575" y="4751388"/>
          <p14:tracePt t="114207" x="5116513" y="4732338"/>
          <p14:tracePt t="114240" x="5126038" y="4724400"/>
          <p14:tracePt t="114257" x="5126038" y="4714875"/>
          <p14:tracePt t="114290" x="5126038" y="4705350"/>
          <p14:tracePt t="114307" x="5126038" y="4697413"/>
          <p14:tracePt t="114346" x="5133975" y="4687888"/>
          <p14:tracePt t="114387" x="5133975" y="4679950"/>
          <p14:tracePt t="114426" x="5133975" y="4670425"/>
          <p14:tracePt t="114446" x="5133975" y="4660900"/>
          <p14:tracePt t="114475" x="5133975" y="4652963"/>
          <p14:tracePt t="114505" x="5133975" y="4643438"/>
          <p14:tracePt t="114525" x="5126038" y="4643438"/>
          <p14:tracePt t="114535" x="5126038" y="4633913"/>
          <p14:tracePt t="114555" x="5126038" y="4625975"/>
          <p14:tracePt t="114565" x="5116513" y="4625975"/>
          <p14:tracePt t="114604" x="5108575" y="4625975"/>
          <p14:tracePt t="114625" x="5099050" y="4625975"/>
          <p14:tracePt t="114664" x="5089525" y="4625975"/>
          <p14:tracePt t="114704" x="5081588" y="4625975"/>
          <p14:tracePt t="114803" x="5072063" y="4625975"/>
          <p14:tracePt t="114862" x="5062538" y="4625975"/>
          <p14:tracePt t="114931" x="5054600" y="4625975"/>
          <p14:tracePt t="114972" x="5045075" y="4625975"/>
          <p14:tracePt t="115012" x="5037138" y="4625975"/>
          <p14:tracePt t="115031" x="5027613" y="4625975"/>
          <p14:tracePt t="115071" x="5018088" y="4625975"/>
          <p14:tracePt t="115369" x="5018088" y="4633913"/>
          <p14:tracePt t="115448" x="5018088" y="4643438"/>
          <p14:tracePt t="115667" x="5010150" y="4643438"/>
          <p14:tracePt t="115805" x="5000625" y="4643438"/>
          <p14:tracePt t="115835" x="4991100" y="4643438"/>
          <p14:tracePt t="115875" x="4983163" y="4643438"/>
          <p14:tracePt t="115914" x="4973638" y="4643438"/>
          <p14:tracePt t="115954" x="4965700" y="4643438"/>
          <p14:tracePt t="115984" x="4956175" y="4643438"/>
          <p14:tracePt t="116381" x="4946650" y="4643438"/>
          <p14:tracePt t="116530" x="4938713" y="4643438"/>
          <p14:tracePt t="116569" x="4938713" y="4633913"/>
          <p14:tracePt t="116609" x="4938713" y="4625975"/>
          <p14:tracePt t="116679" x="4929188" y="4625975"/>
          <p14:tracePt t="116699" x="4919663" y="4625975"/>
          <p14:tracePt t="116719" x="4911725" y="4625975"/>
          <p14:tracePt t="116739" x="4902200" y="4616450"/>
          <p14:tracePt t="116748" x="4894263" y="4616450"/>
          <p14:tracePt t="116759" x="4875213" y="4616450"/>
          <p14:tracePt t="116774" x="4857750" y="4616450"/>
          <p14:tracePt t="116790" x="4813300" y="4608513"/>
          <p14:tracePt t="116808" x="4786313" y="4608513"/>
          <p14:tracePt t="116824" x="4776788" y="4608513"/>
          <p14:tracePt t="116840" x="4759325" y="4608513"/>
          <p14:tracePt t="116858" x="4751388" y="4608513"/>
          <p14:tracePt t="116890" x="4732338" y="4608513"/>
          <p14:tracePt t="116907" x="4697413" y="4608513"/>
          <p14:tracePt t="116924" x="4679950" y="4608513"/>
          <p14:tracePt t="116940" x="4633913" y="4608513"/>
          <p14:tracePt t="116957" x="4589463" y="4608513"/>
          <p14:tracePt t="116974" x="4572000" y="4608513"/>
          <p14:tracePt t="116990" x="4510088" y="4608513"/>
          <p14:tracePt t="117007" x="4411663" y="4616450"/>
          <p14:tracePt t="117024" x="4367213" y="4616450"/>
          <p14:tracePt t="117040" x="4241800" y="4633913"/>
          <p14:tracePt t="117057" x="4143375" y="4652963"/>
          <p14:tracePt t="117074" x="4089400" y="4652963"/>
          <p14:tracePt t="117090" x="4000500" y="4660900"/>
          <p14:tracePt t="117107" x="3919538" y="4679950"/>
          <p14:tracePt t="117124" x="3875088" y="4687888"/>
          <p14:tracePt t="117140" x="3776663" y="4697413"/>
          <p14:tracePt t="117157" x="3687763" y="4705350"/>
          <p14:tracePt t="117174" x="3643313" y="4705350"/>
          <p14:tracePt t="117190" x="3544888" y="4714875"/>
          <p14:tracePt t="117207" x="3446463" y="4724400"/>
          <p14:tracePt t="117224" x="3367088" y="4732338"/>
          <p14:tracePt t="117240" x="3340100" y="4732338"/>
          <p14:tracePt t="117257" x="3303588" y="4741863"/>
          <p14:tracePt t="117274" x="3295650" y="4751388"/>
          <p14:tracePt t="117290" x="3286125" y="4751388"/>
          <p14:tracePt t="117307" x="3276600" y="4751388"/>
          <p14:tracePt t="117324" x="3268663" y="4759325"/>
          <p14:tracePt t="117364" x="3259138" y="4759325"/>
          <p14:tracePt t="117404" x="3251200" y="4759325"/>
          <p14:tracePt t="117425" x="3241675" y="4759325"/>
          <p14:tracePt t="117443" x="3232150" y="4759325"/>
          <p14:tracePt t="117463" x="3224213" y="4759325"/>
          <p14:tracePt t="117472" x="3197225" y="4759325"/>
          <p14:tracePt t="117483" x="3170238" y="4759325"/>
          <p14:tracePt t="117493" x="3143250" y="4759325"/>
          <p14:tracePt t="117507" x="3108325" y="4759325"/>
          <p14:tracePt t="117524" x="3027363" y="4759325"/>
          <p14:tracePt t="117540" x="2973388" y="4759325"/>
          <p14:tracePt t="117557" x="2884488" y="4759325"/>
          <p14:tracePt t="117574" x="2795588" y="4759325"/>
          <p14:tracePt t="117591" x="2724150" y="4759325"/>
          <p14:tracePt t="117607" x="2687638" y="4759325"/>
          <p14:tracePt t="117624" x="2598738" y="4759325"/>
          <p14:tracePt t="117641" x="2527300" y="4759325"/>
          <p14:tracePt t="117657" x="2490788" y="4759325"/>
          <p14:tracePt t="117674" x="2419350" y="4759325"/>
          <p14:tracePt t="117690" x="2374900" y="4759325"/>
          <p14:tracePt t="117707" x="2303463" y="4759325"/>
          <p14:tracePt t="117723" x="2241550" y="4759325"/>
          <p14:tracePt t="117741" x="2205038" y="4759325"/>
          <p14:tracePt t="117757" x="2187575" y="4759325"/>
          <p14:tracePt t="117774" x="2160588" y="4759325"/>
          <p14:tracePt t="117790" x="2152650" y="4759325"/>
          <p14:tracePt t="117807" x="2143125" y="4759325"/>
          <p14:tracePt t="117824" x="2133600" y="4759325"/>
          <p14:tracePt t="117840" x="2108200" y="4759325"/>
          <p14:tracePt t="117857" x="2089150" y="4759325"/>
          <p14:tracePt t="117874" x="2054225" y="4759325"/>
          <p14:tracePt t="117890" x="2027238" y="4759325"/>
          <p14:tracePt t="117907" x="2009775" y="4759325"/>
          <p14:tracePt t="117910" x="1990725" y="4759325"/>
          <p14:tracePt t="117924" x="1965325" y="4759325"/>
          <p14:tracePt t="117940" x="1938338" y="4759325"/>
          <p14:tracePt t="117957" x="1928813" y="4759325"/>
          <p14:tracePt t="117974" x="1901825" y="4759325"/>
          <p14:tracePt t="117990" x="1893888" y="4759325"/>
          <p14:tracePt t="118007" x="1893888" y="4768850"/>
          <p14:tracePt t="118024" x="1874838" y="4768850"/>
          <p14:tracePt t="118040" x="1866900" y="4768850"/>
          <p14:tracePt t="118057" x="1866900" y="4776788"/>
          <p14:tracePt t="118074" x="1857375" y="4786313"/>
          <p14:tracePt t="118090" x="1847850" y="4786313"/>
          <p14:tracePt t="118107" x="1839913" y="4786313"/>
          <p14:tracePt t="118123" x="1839913" y="4795838"/>
          <p14:tracePt t="118140" x="1830388" y="4795838"/>
          <p14:tracePt t="118157" x="1822450" y="4795838"/>
          <p14:tracePt t="118416" x="1839913" y="4795838"/>
          <p14:tracePt t="118426" x="1866900" y="4795838"/>
          <p14:tracePt t="118437" x="1911350" y="4795838"/>
          <p14:tracePt t="118446" x="1982788" y="4795838"/>
          <p14:tracePt t="118457" x="2089150" y="4803775"/>
          <p14:tracePt t="118474" x="2214563" y="4803775"/>
          <p14:tracePt t="118490" x="2473325" y="4803775"/>
          <p14:tracePt t="118507" x="2741613" y="4803775"/>
          <p14:tracePt t="118524" x="2874963" y="4803775"/>
          <p14:tracePt t="118540" x="3062288" y="4803775"/>
          <p14:tracePt t="118557" x="3179763" y="4803775"/>
          <p14:tracePt t="118574" x="3251200" y="4813300"/>
          <p14:tracePt t="118590" x="3268663" y="4813300"/>
          <p14:tracePt t="118607" x="3303588" y="4813300"/>
          <p14:tracePt t="118624" x="3322638" y="4822825"/>
          <p14:tracePt t="118640" x="3330575" y="4822825"/>
          <p14:tracePt t="118657" x="3340100" y="4830763"/>
          <p14:tracePt t="118674" x="3348038" y="4830763"/>
          <p14:tracePt t="118690" x="3357563" y="4830763"/>
          <p14:tracePt t="118707" x="3367088" y="4830763"/>
          <p14:tracePt t="118724" x="3394075" y="4840288"/>
          <p14:tracePt t="118740" x="3411538" y="4840288"/>
          <p14:tracePt t="118757" x="3465513" y="4848225"/>
          <p14:tracePt t="118774" x="3517900" y="4857750"/>
          <p14:tracePt t="118790" x="3544888" y="4857750"/>
          <p14:tracePt t="118807" x="3625850" y="4867275"/>
          <p14:tracePt t="118824" x="3697288" y="4875213"/>
          <p14:tracePt t="118840" x="3714750" y="4875213"/>
          <p14:tracePt t="118857" x="3751263" y="4875213"/>
          <p14:tracePt t="118874" x="3768725" y="4875213"/>
          <p14:tracePt t="118890" x="3776663" y="4875213"/>
          <p14:tracePt t="118907" x="3803650" y="4875213"/>
          <p14:tracePt t="118924" x="3840163" y="4875213"/>
          <p14:tracePt t="118940" x="3867150" y="4875213"/>
          <p14:tracePt t="118957" x="3902075" y="4875213"/>
          <p14:tracePt t="118974" x="3938588" y="4875213"/>
          <p14:tracePt t="118990" x="3956050" y="4875213"/>
          <p14:tracePt t="119007" x="4000500" y="4875213"/>
          <p14:tracePt t="119024" x="4037013" y="4875213"/>
          <p14:tracePt t="119040" x="4071938" y="4875213"/>
          <p14:tracePt t="119057" x="4089400" y="4867275"/>
          <p14:tracePt t="119074" x="4125913" y="4867275"/>
          <p14:tracePt t="119107" x="4143375" y="4857750"/>
          <p14:tracePt t="119124" x="4152900" y="4857750"/>
          <p14:tracePt t="119140" x="4160838" y="4848225"/>
          <p14:tracePt t="119173" x="4179888" y="4848225"/>
          <p14:tracePt t="119190" x="4187825" y="4848225"/>
          <p14:tracePt t="119223" x="4197350" y="4848225"/>
          <p14:tracePt t="119240" x="4214813" y="4840288"/>
          <p14:tracePt t="119274" x="4224338" y="4840288"/>
          <p14:tracePt t="119300" x="4224338" y="4830763"/>
          <p14:tracePt t="119320" x="4232275" y="4830763"/>
          <p14:tracePt t="119339" x="4232275" y="4822825"/>
          <p14:tracePt t="119359" x="4232275" y="4813300"/>
          <p14:tracePt t="119369" x="4241800" y="4813300"/>
          <p14:tracePt t="119379" x="4251325" y="4803775"/>
          <p14:tracePt t="119390" x="4268788" y="4786313"/>
          <p14:tracePt t="119407" x="4295775" y="4768850"/>
          <p14:tracePt t="119423" x="4367213" y="4697413"/>
          <p14:tracePt t="119440" x="4446588" y="4652963"/>
          <p14:tracePt t="119457" x="4473575" y="4625975"/>
          <p14:tracePt t="119473" x="4527550" y="4598988"/>
          <p14:tracePt t="119490" x="4562475" y="4589463"/>
          <p14:tracePt t="119507" x="4581525" y="4572000"/>
          <p14:tracePt t="119524" x="4589463" y="4572000"/>
          <p14:tracePt t="119540" x="4598988" y="4572000"/>
          <p14:tracePt t="119557" x="4608513" y="4572000"/>
          <p14:tracePt t="119590" x="4625975" y="4572000"/>
          <p14:tracePt t="119607" x="4633913" y="4572000"/>
          <p14:tracePt t="119640" x="4643438" y="4572000"/>
          <p14:tracePt t="119677" x="4652963" y="4572000"/>
          <p14:tracePt t="119727" x="4660900" y="4572000"/>
          <p14:tracePt t="119796" x="4670425" y="4572000"/>
          <p14:tracePt t="119816" x="4687888" y="4572000"/>
          <p14:tracePt t="119826" x="4714875" y="4572000"/>
          <p14:tracePt t="119836" x="4768850" y="4545013"/>
          <p14:tracePt t="119846" x="4848225" y="4518025"/>
          <p14:tracePt t="119857" x="4929188" y="4491038"/>
          <p14:tracePt t="119874" x="5099050" y="4438650"/>
          <p14:tracePt t="119890" x="5187950" y="4429125"/>
          <p14:tracePt t="119907" x="5357813" y="4419600"/>
          <p14:tracePt t="119924" x="5473700" y="4419600"/>
          <p14:tracePt t="119940" x="5510213" y="4419600"/>
          <p14:tracePt t="119957" x="5572125" y="4438650"/>
          <p14:tracePt t="119974" x="5589588" y="4438650"/>
          <p14:tracePt t="119990" x="5616575" y="4456113"/>
          <p14:tracePt t="120007" x="5626100" y="4456113"/>
          <p14:tracePt t="120024" x="5634038" y="4465638"/>
          <p14:tracePt t="120040" x="5634038" y="4473575"/>
          <p14:tracePt t="120057" x="5643563" y="4483100"/>
          <p14:tracePt t="120074" x="5643563" y="4491038"/>
          <p14:tracePt t="120090" x="5643563" y="4500563"/>
          <p14:tracePt t="120107" x="5643563" y="4510088"/>
          <p14:tracePt t="120273" x="5634038" y="4510088"/>
          <p14:tracePt t="120292" x="5626100" y="4510088"/>
          <p14:tracePt t="120303" x="5616575" y="4510088"/>
          <p14:tracePt t="120322" x="5608638" y="4510088"/>
          <p14:tracePt t="120332" x="5581650" y="4510088"/>
          <p14:tracePt t="120343" x="5562600" y="4510088"/>
          <p14:tracePt t="120357" x="5545138" y="4510088"/>
          <p14:tracePt t="120373" x="5510213" y="4518025"/>
          <p14:tracePt t="120390" x="5491163" y="4537075"/>
          <p14:tracePt t="120407" x="5446713" y="4581525"/>
          <p14:tracePt t="120423" x="5357813" y="4705350"/>
          <p14:tracePt t="120440" x="5295900" y="4786313"/>
          <p14:tracePt t="120457" x="5126038" y="4938713"/>
          <p14:tracePt t="120473" x="4919663" y="5108575"/>
          <p14:tracePt t="120490" x="4813300" y="5187950"/>
          <p14:tracePt t="120507" x="4537075" y="5384800"/>
          <p14:tracePt t="120524" x="4125913" y="5562600"/>
          <p14:tracePt t="120540" x="3633788" y="5715000"/>
          <p14:tracePt t="120557" x="3402013" y="5759450"/>
          <p14:tracePt t="120574" x="2928938" y="5803900"/>
          <p14:tracePt t="120590" x="2482850" y="5813425"/>
          <p14:tracePt t="120607" x="2312988" y="5813425"/>
          <p14:tracePt t="120623" x="1982788" y="5813425"/>
          <p14:tracePt t="120640" x="1724025" y="5795963"/>
          <p14:tracePt t="120657" x="1608138" y="5768975"/>
          <p14:tracePt t="120673" x="1401763" y="5732463"/>
          <p14:tracePt t="120690" x="1204913" y="5670550"/>
          <p14:tracePt t="120707" x="1116013" y="5643563"/>
          <p14:tracePt t="120723" x="955675" y="5589588"/>
          <p14:tracePt t="120740" x="839788" y="5527675"/>
          <p14:tracePt t="120757" x="785813" y="5500688"/>
          <p14:tracePt t="120774" x="714375" y="5446713"/>
          <p14:tracePt t="120790" x="669925" y="5419725"/>
          <p14:tracePt t="120807" x="669925" y="5402263"/>
          <p14:tracePt t="120823" x="660400" y="5394325"/>
          <p14:tracePt t="120840" x="642938" y="5384800"/>
          <p14:tracePt t="120857" x="642938" y="5375275"/>
          <p14:tracePt t="120898" x="642938" y="5367338"/>
          <p14:tracePt t="120998" x="652463" y="5367338"/>
          <p14:tracePt t="121007" x="660400" y="5367338"/>
          <p14:tracePt t="121017" x="696913" y="5367338"/>
          <p14:tracePt t="121028" x="750888" y="5357813"/>
          <p14:tracePt t="121040" x="830263" y="5348288"/>
          <p14:tracePt t="121057" x="1027113" y="5330825"/>
          <p14:tracePt t="121073" x="1125538" y="5322888"/>
          <p14:tracePt t="121090" x="1276350" y="5313363"/>
          <p14:tracePt t="121107" x="1384300" y="5313363"/>
          <p14:tracePt t="121123" x="1419225" y="5313363"/>
          <p14:tracePt t="121140" x="1509713" y="5322888"/>
          <p14:tracePt t="121157" x="1616075" y="5340350"/>
          <p14:tracePt t="121173" x="1660525" y="5348288"/>
          <p14:tracePt t="121190" x="1751013" y="5357813"/>
          <p14:tracePt t="121207" x="1795463" y="5375275"/>
          <p14:tracePt t="121223" x="1822450" y="5384800"/>
          <p14:tracePt t="121240" x="1857375" y="5394325"/>
          <p14:tracePt t="121257" x="1893888" y="5411788"/>
          <p14:tracePt t="121273" x="1919288" y="5411788"/>
          <p14:tracePt t="121290" x="1938338" y="5429250"/>
          <p14:tracePt t="121307" x="1955800" y="5438775"/>
          <p14:tracePt t="121340" x="1965325" y="5446713"/>
          <p14:tracePt t="121357" x="1965325" y="5456238"/>
          <p14:tracePt t="121373" x="1973263" y="5456238"/>
          <p14:tracePt t="121464" x="1982788" y="5456238"/>
          <p14:tracePt t="121475" x="1990725" y="5456238"/>
          <p14:tracePt t="121484" x="2000250" y="5456238"/>
          <p14:tracePt t="121495" x="2054225" y="5456238"/>
          <p14:tracePt t="121507" x="2125663" y="5438775"/>
          <p14:tracePt t="121524" x="2303463" y="5394325"/>
          <p14:tracePt t="121540" x="2401888" y="5367338"/>
          <p14:tracePt t="121557" x="2625725" y="5303838"/>
          <p14:tracePt t="121574" x="2840038" y="5286375"/>
          <p14:tracePt t="121590" x="2928938" y="5276850"/>
          <p14:tracePt t="121607" x="3062288" y="5268913"/>
          <p14:tracePt t="121624" x="3160713" y="5268913"/>
          <p14:tracePt t="121640" x="3205163" y="5259388"/>
          <p14:tracePt t="121657" x="3251200" y="5259388"/>
          <p14:tracePt t="121673" x="3268663" y="5259388"/>
          <p14:tracePt t="121690" x="3276600" y="5259388"/>
          <p14:tracePt t="121707" x="3286125" y="5259388"/>
          <p14:tracePt t="121724" x="3295650" y="5259388"/>
          <p14:tracePt t="121757" x="3303588" y="5259388"/>
          <p14:tracePt t="121773" x="3313113" y="5259388"/>
          <p14:tracePt t="121792" x="3322638" y="5259388"/>
          <p14:tracePt t="121807" x="3330575" y="5259388"/>
          <p14:tracePt t="121823" x="3384550" y="5259388"/>
          <p14:tracePt t="121841" x="3465513" y="5268913"/>
          <p14:tracePt t="121857" x="3500438" y="5276850"/>
          <p14:tracePt t="121873" x="3544888" y="5286375"/>
          <p14:tracePt t="121891" x="3571875" y="5286375"/>
          <p14:tracePt t="121907" x="3581400" y="5286375"/>
          <p14:tracePt t="121924" x="3589338" y="5295900"/>
          <p14:tracePt t="121942" x="3598863" y="5295900"/>
          <p14:tracePt t="121960" x="3608388" y="5295900"/>
          <p14:tracePt t="121973" x="3616325" y="5295900"/>
          <p14:tracePt t="122020" x="3625850" y="5295900"/>
          <p14:tracePt t="122338" x="3625850" y="5286375"/>
          <p14:tracePt t="122368" x="3625850" y="5276850"/>
          <p14:tracePt t="122378" x="3625850" y="5268913"/>
          <p14:tracePt t="122398" x="3625850" y="5259388"/>
          <p14:tracePt t="122408" x="3633788" y="5259388"/>
          <p14:tracePt t="122417" x="3643313" y="5251450"/>
          <p14:tracePt t="122427" x="3652838" y="5241925"/>
          <p14:tracePt t="122440" x="3670300" y="5241925"/>
          <p14:tracePt t="122457" x="3697288" y="5224463"/>
          <p14:tracePt t="122473" x="3705225" y="5214938"/>
          <p14:tracePt t="122490" x="3714750" y="5205413"/>
          <p14:tracePt t="122507" x="3724275" y="5197475"/>
          <p14:tracePt t="122523" x="3732213" y="5197475"/>
          <p14:tracePt t="122540" x="3751263" y="5197475"/>
          <p14:tracePt t="122557" x="3786188" y="5197475"/>
          <p14:tracePt t="122573" x="3803650" y="5197475"/>
          <p14:tracePt t="122590" x="3840163" y="5197475"/>
          <p14:tracePt t="122607" x="3884613" y="5197475"/>
          <p14:tracePt t="122623" x="3911600" y="5205413"/>
          <p14:tracePt t="122640" x="3973513" y="5224463"/>
          <p14:tracePt t="122657" x="4017963" y="5232400"/>
          <p14:tracePt t="122673" x="4044950" y="5241925"/>
          <p14:tracePt t="122690" x="4071938" y="5251450"/>
          <p14:tracePt t="122707" x="4089400" y="5259388"/>
          <p14:tracePt t="122723" x="4098925" y="5268913"/>
          <p14:tracePt t="122740" x="4108450" y="5276850"/>
          <p14:tracePt t="122757" x="4108450" y="5286375"/>
          <p14:tracePt t="122774" x="4116388" y="5295900"/>
          <p14:tracePt t="122790" x="4116388" y="5303838"/>
          <p14:tracePt t="122807" x="4116388" y="5313363"/>
          <p14:tracePt t="122824" x="4116388" y="5322888"/>
          <p14:tracePt t="122840" x="4116388" y="5330825"/>
          <p14:tracePt t="122874" x="4116388" y="5340350"/>
          <p14:tracePt t="123470" x="4125913" y="5340350"/>
          <p14:tracePt t="123480" x="4143375" y="5340350"/>
          <p14:tracePt t="123490" x="4170363" y="5340350"/>
          <p14:tracePt t="123507" x="4205288" y="5340350"/>
          <p14:tracePt t="123523" x="4295775" y="5357813"/>
          <p14:tracePt t="123540" x="4384675" y="5375275"/>
          <p14:tracePt t="123557" x="4419600" y="5384800"/>
          <p14:tracePt t="123574" x="4473575" y="5394325"/>
          <p14:tracePt t="123590" x="4510088" y="5411788"/>
          <p14:tracePt t="123607" x="4518025" y="5411788"/>
          <p14:tracePt t="123623" x="4537075" y="5429250"/>
          <p14:tracePt t="123640" x="4545013" y="5438775"/>
          <p14:tracePt t="123657" x="4545013" y="5446713"/>
          <p14:tracePt t="123673" x="4554538" y="5446713"/>
          <p14:tracePt t="123690" x="4554538" y="5465763"/>
          <p14:tracePt t="123723" x="4562475" y="5473700"/>
          <p14:tracePt t="123740" x="4562475" y="5483225"/>
          <p14:tracePt t="123757" x="4562475" y="5518150"/>
          <p14:tracePt t="123773" x="4562475" y="5537200"/>
          <p14:tracePt t="123790" x="4562475" y="5572125"/>
          <p14:tracePt t="123807" x="4562475" y="5608638"/>
          <p14:tracePt t="123823" x="4562475" y="5634038"/>
          <p14:tracePt t="123840" x="4554538" y="5670550"/>
          <p14:tracePt t="123857" x="4537075" y="5705475"/>
          <p14:tracePt t="123874" x="4527550" y="5732463"/>
          <p14:tracePt t="123890" x="4500563" y="5759450"/>
          <p14:tracePt t="123906" x="4473575" y="5776913"/>
          <p14:tracePt t="123923" x="4456113" y="5786438"/>
          <p14:tracePt t="123940" x="4429125" y="5803900"/>
          <p14:tracePt t="123956" x="4394200" y="5813425"/>
          <p14:tracePt t="123973" x="4357688" y="5830888"/>
          <p14:tracePt t="123990" x="4276725" y="5848350"/>
          <p14:tracePt t="124007" x="4205288" y="5867400"/>
          <p14:tracePt t="124023" x="4160838" y="5875338"/>
          <p14:tracePt t="124040" x="4089400" y="5894388"/>
          <p14:tracePt t="124057" x="4010025" y="5902325"/>
          <p14:tracePt t="124073" x="3973513" y="5911850"/>
          <p14:tracePt t="124090" x="3884613" y="5929313"/>
          <p14:tracePt t="124107" x="3786188" y="5929313"/>
          <p14:tracePt t="124123" x="3751263" y="5929313"/>
          <p14:tracePt t="124140" x="3679825" y="5929313"/>
          <p14:tracePt t="124157" x="3625850" y="5929313"/>
          <p14:tracePt t="124173" x="3589338" y="5911850"/>
          <p14:tracePt t="124190" x="3571875" y="5902325"/>
          <p14:tracePt t="124207" x="3544888" y="5894388"/>
          <p14:tracePt t="124224" x="3536950" y="5884863"/>
          <p14:tracePt t="124240" x="3527425" y="5875338"/>
          <p14:tracePt t="124257" x="3517900" y="5867400"/>
          <p14:tracePt t="124273" x="3509963" y="5848350"/>
          <p14:tracePt t="124290" x="3500438" y="5840413"/>
          <p14:tracePt t="124307" x="3490913" y="5803900"/>
          <p14:tracePt t="124323" x="3473450" y="5768975"/>
          <p14:tracePt t="124340" x="3473450" y="5751513"/>
          <p14:tracePt t="124357" x="3455988" y="5688013"/>
          <p14:tracePt t="124373" x="3446463" y="5634038"/>
          <p14:tracePt t="124390" x="3438525" y="5608638"/>
          <p14:tracePt t="124407" x="3429000" y="5572125"/>
          <p14:tracePt t="124423" x="3429000" y="5554663"/>
          <p14:tracePt t="124440" x="3429000" y="5545138"/>
          <p14:tracePt t="124457" x="3429000" y="5537200"/>
          <p14:tracePt t="124473" x="3429000" y="5527675"/>
          <p14:tracePt t="124507" x="3438525" y="5510213"/>
          <p14:tracePt t="124523" x="3455988" y="5491163"/>
          <p14:tracePt t="124540" x="3473450" y="5473700"/>
          <p14:tracePt t="124557" x="3500438" y="5456238"/>
          <p14:tracePt t="124573" x="3509963" y="5446713"/>
          <p14:tracePt t="124590" x="3527425" y="5438775"/>
          <p14:tracePt t="124607" x="3527425" y="5429250"/>
          <p14:tracePt t="124623" x="3536950" y="5419725"/>
          <p14:tracePt t="124640" x="3544888" y="5419725"/>
          <p14:tracePt t="124673" x="3554413" y="5419725"/>
          <p14:tracePt t="124690" x="3562350" y="5419725"/>
          <p14:tracePt t="124721" x="3571875" y="5419725"/>
          <p14:tracePt t="124761" x="3581400" y="5419725"/>
          <p14:tracePt t="125068" x="3581400" y="5429250"/>
          <p14:tracePt t="125088" x="3581400" y="5438775"/>
          <p14:tracePt t="125108" x="3581400" y="5446713"/>
          <p14:tracePt t="125127" x="3581400" y="5456238"/>
          <p14:tracePt t="125138" x="3571875" y="5456238"/>
          <p14:tracePt t="125246" x="3562350" y="5456238"/>
          <p14:tracePt t="125276" x="3554413" y="5456238"/>
          <p14:tracePt t="125495" x="3562350" y="5456238"/>
          <p14:tracePt t="125505" x="3562350" y="5465763"/>
          <p14:tracePt t="125525" x="3571875" y="5465763"/>
          <p14:tracePt t="125544" x="3581400" y="5473700"/>
          <p14:tracePt t="125555" x="3581400" y="5483225"/>
          <p14:tracePt t="125564" x="3589338" y="5483225"/>
          <p14:tracePt t="125574" x="3589338" y="5491163"/>
          <p14:tracePt t="125594" x="3598863" y="5500688"/>
          <p14:tracePt t="125607" x="3608388" y="5500688"/>
          <p14:tracePt t="125623" x="3608388" y="5518150"/>
          <p14:tracePt t="125656" x="3616325" y="5527675"/>
          <p14:tracePt t="125673" x="3616325" y="5537200"/>
          <p14:tracePt t="125690" x="3616325" y="5545138"/>
          <p14:tracePt t="125707" x="3616325" y="5554663"/>
          <p14:tracePt t="125724" x="3616325" y="5562600"/>
          <p14:tracePt t="125740" x="3616325" y="5572125"/>
          <p14:tracePt t="125757" x="3616325" y="5581650"/>
          <p14:tracePt t="125773" x="3616325" y="5589588"/>
          <p14:tracePt t="125790" x="3616325" y="5599113"/>
          <p14:tracePt t="125807" x="3616325" y="5608638"/>
          <p14:tracePt t="125862" x="3608388" y="5608638"/>
          <p14:tracePt t="125872" x="3598863" y="5608638"/>
          <p14:tracePt t="125892" x="3589338" y="5608638"/>
          <p14:tracePt t="125912" x="3581400" y="5608638"/>
          <p14:tracePt t="125931" x="3571875" y="5608638"/>
          <p14:tracePt t="125951" x="3562350" y="5608638"/>
          <p14:tracePt t="125961" x="3554413" y="5608638"/>
          <p14:tracePt t="125981" x="3544888" y="5608638"/>
          <p14:tracePt t="126001" x="3536950" y="5599113"/>
          <p14:tracePt t="126021" x="3527425" y="5589588"/>
          <p14:tracePt t="126031" x="3517900" y="5581650"/>
          <p14:tracePt t="126051" x="3509963" y="5572125"/>
          <p14:tracePt t="126070" x="3500438" y="5562600"/>
          <p14:tracePt t="126091" x="3500438" y="5554663"/>
          <p14:tracePt t="126100" x="3490913" y="5545138"/>
          <p14:tracePt t="126120" x="3482975" y="5537200"/>
          <p14:tracePt t="126140" x="3482975" y="5527675"/>
          <p14:tracePt t="126160" x="3482975" y="5518150"/>
          <p14:tracePt t="126169" x="3482975" y="5510213"/>
          <p14:tracePt t="126189" x="3482975" y="5500688"/>
          <p14:tracePt t="126210" x="3482975" y="5491163"/>
          <p14:tracePt t="126229" x="3482975" y="5483225"/>
          <p14:tracePt t="126239" x="3482975" y="5473700"/>
          <p14:tracePt t="126258" x="3482975" y="5465763"/>
          <p14:tracePt t="126289" x="3482975" y="5456238"/>
          <p14:tracePt t="126319" x="3490913" y="5456238"/>
          <p14:tracePt t="126338" x="3500438" y="5456238"/>
          <p14:tracePt t="126348" x="3500438" y="5446713"/>
          <p14:tracePt t="126359" x="3509963" y="5446713"/>
          <p14:tracePt t="126378" x="3517900" y="5446713"/>
          <p14:tracePt t="126390" x="3527425" y="5446713"/>
          <p14:tracePt t="126409" x="3536950" y="5446713"/>
          <p14:tracePt t="126428" x="3544888" y="5446713"/>
          <p14:tracePt t="126448" x="3554413" y="5446713"/>
          <p14:tracePt t="126458" x="3562350" y="5446713"/>
          <p14:tracePt t="126478" x="3571875" y="5446713"/>
          <p14:tracePt t="126497" x="3581400" y="5446713"/>
          <p14:tracePt t="126517" x="3589338" y="5446713"/>
          <p14:tracePt t="126537" x="3598863" y="5456238"/>
          <p14:tracePt t="126547" x="3608388" y="5456238"/>
          <p14:tracePt t="126557" x="3608388" y="5465763"/>
          <p14:tracePt t="126573" x="3616325" y="5465763"/>
          <p14:tracePt t="126590" x="3625850" y="5483225"/>
          <p14:tracePt t="126607" x="3633788" y="5518150"/>
          <p14:tracePt t="126623" x="3633788" y="5537200"/>
          <p14:tracePt t="126640" x="3643313" y="5572125"/>
          <p14:tracePt t="126657" x="3652838" y="5608638"/>
          <p14:tracePt t="126673" x="3652838" y="5616575"/>
          <p14:tracePt t="126690" x="3652838" y="5626100"/>
          <p14:tracePt t="126707" x="3652838" y="5634038"/>
          <p14:tracePt t="126723" x="3652838" y="5643563"/>
          <p14:tracePt t="126740" x="3652838" y="5653088"/>
          <p14:tracePt t="126757" x="3652838" y="5661025"/>
          <p14:tracePt t="126773" x="3652838" y="5670550"/>
          <p14:tracePt t="126790" x="3652838" y="5680075"/>
          <p14:tracePt t="126807" x="3652838" y="5688013"/>
          <p14:tracePt t="126824" x="3652838" y="5697538"/>
          <p14:tracePt t="126857" x="3643313" y="5697538"/>
          <p14:tracePt t="126875" x="3633788" y="5697538"/>
          <p14:tracePt t="126890" x="3625850" y="5697538"/>
          <p14:tracePt t="126906" x="3616325" y="5697538"/>
          <p14:tracePt t="126925" x="3608388" y="5697538"/>
          <p14:tracePt t="126940" x="3598863" y="5697538"/>
          <p14:tracePt t="126956" x="3571875" y="5688013"/>
          <p14:tracePt t="126974" x="3554413" y="5680075"/>
          <p14:tracePt t="126990" x="3554413" y="5670550"/>
          <p14:tracePt t="127007" x="3544888" y="5661025"/>
          <p14:tracePt t="127023" x="3527425" y="5653088"/>
          <p14:tracePt t="127057" x="3517900" y="5634038"/>
          <p14:tracePt t="127073" x="3517900" y="5626100"/>
          <p14:tracePt t="127106" x="3509963" y="5616575"/>
          <p14:tracePt t="127123" x="3509963" y="5599113"/>
          <p14:tracePt t="127157" x="3509963" y="5589588"/>
          <p14:tracePt t="127173" x="3509963" y="5581650"/>
          <p14:tracePt t="127190" x="3509963" y="5572125"/>
          <p14:tracePt t="127206" x="3509963" y="5562600"/>
          <p14:tracePt t="127223" x="3509963" y="5554663"/>
          <p14:tracePt t="127240" x="3509963" y="5545138"/>
          <p14:tracePt t="127257" x="3509963" y="5537200"/>
          <p14:tracePt t="127273" x="3509963" y="5527675"/>
          <p14:tracePt t="127301" x="3509963" y="5518150"/>
          <p14:tracePt t="127311" x="3517900" y="5518150"/>
          <p14:tracePt t="127331" x="3527425" y="5518150"/>
          <p14:tracePt t="127341" x="3536950" y="5518150"/>
          <p14:tracePt t="127361" x="3544888" y="5518150"/>
          <p14:tracePt t="127380" x="3554413" y="5518150"/>
          <p14:tracePt t="127391" x="3554413" y="5510213"/>
          <p14:tracePt t="127406" x="3562350" y="5510213"/>
          <p14:tracePt t="127423" x="3571875" y="5510213"/>
          <p14:tracePt t="127441" x="3581400" y="5510213"/>
          <p14:tracePt t="127479" x="3589338" y="5510213"/>
          <p14:tracePt t="127520" x="3598863" y="5510213"/>
          <p14:tracePt t="127618" x="3598863" y="5518150"/>
          <p14:tracePt t="127648" x="3608388" y="5527675"/>
          <p14:tracePt t="127658" x="3608388" y="5537200"/>
          <p14:tracePt t="127669" x="3616325" y="5537200"/>
          <p14:tracePt t="127678" x="3616325" y="5545138"/>
          <p14:tracePt t="127699" x="3616325" y="5554663"/>
          <p14:tracePt t="127718" x="3625850" y="5562600"/>
          <p14:tracePt t="127729" x="3625850" y="5572125"/>
          <p14:tracePt t="127748" x="3625850" y="5581650"/>
          <p14:tracePt t="127768" x="3633788" y="5589588"/>
          <p14:tracePt t="127788" x="3633788" y="5599113"/>
          <p14:tracePt t="127797" x="3633788" y="5608638"/>
          <p14:tracePt t="127817" x="3633788" y="5616575"/>
          <p14:tracePt t="127837" x="3633788" y="5626100"/>
          <p14:tracePt t="127858" x="3633788" y="5634038"/>
          <p14:tracePt t="127866" x="3633788" y="5643563"/>
          <p14:tracePt t="127878" x="3625850" y="5643563"/>
          <p14:tracePt t="127897" x="3616325" y="5643563"/>
          <p14:tracePt t="127907" x="3608388" y="5643563"/>
          <p14:tracePt t="127923" x="3598863" y="5643563"/>
          <p14:tracePt t="127940" x="3562350" y="5643563"/>
          <p14:tracePt t="127956" x="3536950" y="5643563"/>
          <p14:tracePt t="127990" x="3527425" y="5643563"/>
          <p14:tracePt t="128006" x="3517900" y="5643563"/>
          <p14:tracePt t="128023" x="3509963" y="5643563"/>
          <p14:tracePt t="128085" x="3500438" y="5634038"/>
          <p14:tracePt t="128105" x="3500438" y="5626100"/>
          <p14:tracePt t="128126" x="3490913" y="5616575"/>
          <p14:tracePt t="128145" x="3490913" y="5608638"/>
          <p14:tracePt t="128154" x="3490913" y="5599113"/>
          <p14:tracePt t="128164" x="3482975" y="5599113"/>
          <p14:tracePt t="128176" x="3482975" y="5589588"/>
          <p14:tracePt t="128195" x="3482975" y="5581650"/>
          <p14:tracePt t="128215" x="3482975" y="5572125"/>
          <p14:tracePt t="128225" x="3482975" y="5562600"/>
          <p14:tracePt t="128244" x="3482975" y="5554663"/>
          <p14:tracePt t="128274" x="3482975" y="5545138"/>
          <p14:tracePt t="128313" x="3482975" y="5537200"/>
          <p14:tracePt t="128325" x="3490913" y="5537200"/>
          <p14:tracePt t="128333" x="3490913" y="5527675"/>
          <p14:tracePt t="128344" x="3500438" y="5527675"/>
          <p14:tracePt t="128364" x="3509963" y="5527675"/>
          <p14:tracePt t="128374" x="3509963" y="5518150"/>
          <p14:tracePt t="128394" x="3517900" y="5518150"/>
          <p14:tracePt t="128406" x="3517900" y="5510213"/>
          <p14:tracePt t="128432" x="3527425" y="5510213"/>
          <p14:tracePt t="128444" x="3527425" y="5500688"/>
          <p14:tracePt t="128463" x="3536950" y="5491163"/>
          <p14:tracePt t="128482" x="3544888" y="5491163"/>
          <p14:tracePt t="128503" x="3544888" y="5483225"/>
          <p14:tracePt t="128523" x="3554413" y="5483225"/>
          <p14:tracePt t="128533" x="3554413" y="5473700"/>
          <p14:tracePt t="128552" x="3562350" y="5465763"/>
          <p14:tracePt t="128562" x="3562350" y="5456238"/>
          <p14:tracePt t="128573" x="3571875" y="5456238"/>
          <p14:tracePt t="128593" x="3581400" y="5446713"/>
          <p14:tracePt t="128623" x="3589338" y="5446713"/>
          <p14:tracePt t="128632" x="3589338" y="5438775"/>
          <p14:tracePt t="128662" x="3598863" y="5438775"/>
          <p14:tracePt t="128701" x="3608388" y="5438775"/>
          <p14:tracePt t="128721" x="3616325" y="5438775"/>
          <p14:tracePt t="128751" x="3616325" y="5446713"/>
          <p14:tracePt t="128761" x="3625850" y="5446713"/>
          <p14:tracePt t="128771" x="3625850" y="5456238"/>
          <p14:tracePt t="128781" x="3625850" y="5465763"/>
          <p14:tracePt t="128801" x="3633788" y="5473700"/>
          <p14:tracePt t="128830" x="3643313" y="5483225"/>
          <p14:tracePt t="128840" x="3652838" y="5483225"/>
          <p14:tracePt t="128851" x="3652838" y="5491163"/>
          <p14:tracePt t="128860" x="3660775" y="5500688"/>
          <p14:tracePt t="128880" x="3670300" y="5510213"/>
          <p14:tracePt t="128899" x="3670300" y="5518150"/>
          <p14:tracePt t="128910" x="3679825" y="5518150"/>
          <p14:tracePt t="128923" x="3679825" y="5527675"/>
          <p14:tracePt t="128940" x="3687763" y="5537200"/>
          <p14:tracePt t="128957" x="3687763" y="5545138"/>
          <p14:tracePt t="128973" x="3687763" y="5554663"/>
          <p14:tracePt t="128990" x="3687763" y="5562600"/>
          <p14:tracePt t="129006" x="3687763" y="5572125"/>
          <p14:tracePt t="129023" x="3687763" y="5581650"/>
          <p14:tracePt t="129040" x="3687763" y="5589588"/>
          <p14:tracePt t="129058" x="3687763" y="5599113"/>
          <p14:tracePt t="129073" x="3687763" y="5608638"/>
          <p14:tracePt t="129278" x="3679825" y="5608638"/>
          <p14:tracePt t="129367" x="3670300" y="5608638"/>
          <p14:tracePt t="129426" x="3660775" y="5608638"/>
          <p14:tracePt t="129465" x="3652838" y="5608638"/>
          <p14:tracePt t="129485" x="3643313" y="5608638"/>
          <p14:tracePt t="129535" x="3633788" y="5608638"/>
          <p14:tracePt t="129595" x="3625850" y="5616575"/>
          <p14:tracePt t="129644" x="3616325" y="5616575"/>
          <p14:tracePt t="129674" x="3608388" y="5616575"/>
          <p14:tracePt t="129724" x="3598863" y="5616575"/>
          <p14:tracePt t="129753" x="3589338" y="5616575"/>
          <p14:tracePt t="129772" x="3581400" y="5616575"/>
          <p14:tracePt t="129793" x="3571875" y="5616575"/>
          <p14:tracePt t="129833" x="3562350" y="5616575"/>
          <p14:tracePt t="129912" x="3562350" y="5608638"/>
          <p14:tracePt t="129932" x="3562350" y="5599113"/>
          <p14:tracePt t="129981" x="3562350" y="5589588"/>
          <p14:tracePt t="130040" x="3554413" y="5589588"/>
          <p14:tracePt t="130070" x="3554413" y="5581650"/>
          <p14:tracePt t="130110" x="3554413" y="5572125"/>
          <p14:tracePt t="130130" x="3544888" y="5562600"/>
          <p14:tracePt t="130169" x="3544888" y="5554663"/>
          <p14:tracePt t="130209" x="3544888" y="5545138"/>
          <p14:tracePt t="130219" x="3536950" y="5545138"/>
          <p14:tracePt t="130230" x="3536950" y="5537200"/>
          <p14:tracePt t="130240" x="3536950" y="5527675"/>
          <p14:tracePt t="130259" x="3536950" y="5518150"/>
          <p14:tracePt t="130299" x="3536950" y="5510213"/>
          <p14:tracePt t="130328" x="3536950" y="5500688"/>
          <p14:tracePt t="130338" x="3536950" y="5491163"/>
          <p14:tracePt t="130358" x="3536950" y="5483225"/>
          <p14:tracePt t="130397" x="3536950" y="5473700"/>
          <p14:tracePt t="130437" x="3536950" y="5465763"/>
          <p14:tracePt t="130457" x="3536950" y="5456238"/>
          <p14:tracePt t="130498" x="3536950" y="5446713"/>
          <p14:tracePt t="130566" x="3544888" y="5446713"/>
          <p14:tracePt t="130586" x="3554413" y="5446713"/>
          <p14:tracePt t="130606" x="3562350" y="5446713"/>
          <p14:tracePt t="130626" x="3571875" y="5446713"/>
          <p14:tracePt t="130635" x="3581400" y="5446713"/>
          <p14:tracePt t="130655" x="3589338" y="5446713"/>
          <p14:tracePt t="130665" x="3608388" y="5446713"/>
          <p14:tracePt t="130676" x="3625850" y="5446713"/>
          <p14:tracePt t="130690" x="3643313" y="5456238"/>
          <p14:tracePt t="130706" x="3679825" y="5465763"/>
          <p14:tracePt t="130724" x="3705225" y="5483225"/>
          <p14:tracePt t="130740" x="3714750" y="5500688"/>
          <p14:tracePt t="130756" x="3724275" y="5518150"/>
          <p14:tracePt t="130774" x="3741738" y="5537200"/>
          <p14:tracePt t="130790" x="3741738" y="5554663"/>
          <p14:tracePt t="130806" x="3751263" y="5572125"/>
          <p14:tracePt t="130823" x="3751263" y="5581650"/>
          <p14:tracePt t="130840" x="3751263" y="5589588"/>
          <p14:tracePt t="130856" x="3751263" y="5599113"/>
          <p14:tracePt t="130874" x="3751263" y="5608638"/>
          <p14:tracePt t="130890" x="3751263" y="5616575"/>
          <p14:tracePt t="130906" x="3751263" y="5626100"/>
          <p14:tracePt t="130963" x="3741738" y="5626100"/>
          <p14:tracePt t="131032" x="3732213" y="5616575"/>
          <p14:tracePt t="131051" x="3724275" y="5608638"/>
          <p14:tracePt t="131072" x="3724275" y="5599113"/>
          <p14:tracePt t="131092" x="3724275" y="5589588"/>
          <p14:tracePt t="131101" x="3724275" y="5581650"/>
          <p14:tracePt t="131121" x="3724275" y="5572125"/>
          <p14:tracePt t="131141" x="3724275" y="5562600"/>
          <p14:tracePt t="131161" x="3724275" y="5554663"/>
          <p14:tracePt t="131171" x="3724275" y="5545138"/>
          <p14:tracePt t="131191" x="3724275" y="5537200"/>
          <p14:tracePt t="131211" x="3724275" y="5527675"/>
          <p14:tracePt t="131230" x="3724275" y="5518150"/>
          <p14:tracePt t="131241" x="3724275" y="5510213"/>
          <p14:tracePt t="131260" x="3724275" y="5500688"/>
          <p14:tracePt t="131281" x="3724275" y="5491163"/>
          <p14:tracePt t="131300" x="3732213" y="5483225"/>
          <p14:tracePt t="131310" x="3732213" y="5473700"/>
          <p14:tracePt t="131319" x="3741738" y="5473700"/>
          <p14:tracePt t="131339" x="3751263" y="5465763"/>
          <p14:tracePt t="131360" x="3759200" y="5465763"/>
          <p14:tracePt t="131369" x="3759200" y="5456238"/>
          <p14:tracePt t="131379" x="3768725" y="5456238"/>
          <p14:tracePt t="131409" x="3776663" y="5456238"/>
          <p14:tracePt t="131428" x="3786188" y="5456238"/>
          <p14:tracePt t="131448" x="3795713" y="5456238"/>
          <p14:tracePt t="131458" x="3803650" y="5456238"/>
          <p14:tracePt t="131479" x="3813175" y="5456238"/>
          <p14:tracePt t="131498" x="3822700" y="5456238"/>
          <p14:tracePt t="131518" x="3830638" y="5456238"/>
          <p14:tracePt t="131528" x="3840163" y="5456238"/>
          <p14:tracePt t="131548" x="3848100" y="5456238"/>
          <p14:tracePt t="131568" x="3857625" y="5456238"/>
          <p14:tracePt t="131587" x="3867150" y="5456238"/>
          <p14:tracePt t="131598" x="3875088" y="5456238"/>
          <p14:tracePt t="131617" x="3884613" y="5456238"/>
          <p14:tracePt t="131637" x="3894138" y="5456238"/>
          <p14:tracePt t="131657" x="3902075" y="5456238"/>
          <p14:tracePt t="131667" x="3911600" y="5456238"/>
          <p14:tracePt t="131696" x="3919538" y="5456238"/>
          <p14:tracePt t="131737" x="3929063" y="5456238"/>
          <p14:tracePt t="131766" x="3938588" y="5456238"/>
          <p14:tracePt t="131785" x="3946525" y="5456238"/>
          <p14:tracePt t="131806" x="3946525" y="5465763"/>
          <p14:tracePt t="131816" x="3956050" y="5465763"/>
          <p14:tracePt t="131826" x="3956050" y="5473700"/>
          <p14:tracePt t="131840" x="3965575" y="5483225"/>
          <p14:tracePt t="131856" x="3973513" y="5491163"/>
          <p14:tracePt t="131873" x="3983038" y="5491163"/>
          <p14:tracePt t="131890" x="3990975" y="5500688"/>
          <p14:tracePt t="131906" x="3990975" y="5518150"/>
          <p14:tracePt t="131923" x="4000500" y="5518150"/>
          <p14:tracePt t="131940" x="4000500" y="5527675"/>
          <p14:tracePt t="131956" x="4010025" y="5537200"/>
          <p14:tracePt t="131973" x="4010025" y="5554663"/>
          <p14:tracePt t="132006" x="4010025" y="5562600"/>
          <p14:tracePt t="132023" x="4010025" y="5572125"/>
          <p14:tracePt t="132040" x="4010025" y="5581650"/>
          <p14:tracePt t="132056" x="4010025" y="5589588"/>
          <p14:tracePt t="132073" x="4010025" y="5599113"/>
          <p14:tracePt t="132090" x="4010025" y="5608638"/>
          <p14:tracePt t="132106" x="4010025" y="5616575"/>
          <p14:tracePt t="132123" x="4010025" y="5626100"/>
          <p14:tracePt t="132140" x="4000500" y="5634038"/>
          <p14:tracePt t="132156" x="3990975" y="5634038"/>
          <p14:tracePt t="132173" x="3983038" y="5643563"/>
          <p14:tracePt t="132190" x="3973513" y="5643563"/>
          <p14:tracePt t="132206" x="3965575" y="5643563"/>
          <p14:tracePt t="132223" x="3946525" y="5643563"/>
          <p14:tracePt t="132240" x="3938588" y="5643563"/>
          <p14:tracePt t="132256" x="3919538" y="5634038"/>
          <p14:tracePt t="132273" x="3894138" y="5626100"/>
          <p14:tracePt t="132290" x="3875088" y="5616575"/>
          <p14:tracePt t="132306" x="3857625" y="5608638"/>
          <p14:tracePt t="132323" x="3848100" y="5599113"/>
          <p14:tracePt t="132340" x="3840163" y="5589588"/>
          <p14:tracePt t="132356" x="3830638" y="5589588"/>
          <p14:tracePt t="132373" x="3822700" y="5581650"/>
          <p14:tracePt t="132390" x="3822700" y="5572125"/>
          <p14:tracePt t="132406" x="3822700" y="5562600"/>
          <p14:tracePt t="132423" x="3813175" y="5562600"/>
          <p14:tracePt t="132441" x="3813175" y="5554663"/>
          <p14:tracePt t="132470" x="3813175" y="5545138"/>
          <p14:tracePt t="132491" x="3813175" y="5537200"/>
          <p14:tracePt t="132509" x="3813175" y="5527675"/>
          <p14:tracePt t="132519" x="3813175" y="5518150"/>
          <p14:tracePt t="132540" x="3813175" y="5510213"/>
          <p14:tracePt t="132559" x="3813175" y="5500688"/>
          <p14:tracePt t="132579" x="3822700" y="5491163"/>
          <p14:tracePt t="132588" x="3822700" y="5483225"/>
          <p14:tracePt t="132599" x="3830638" y="5483225"/>
          <p14:tracePt t="132609" x="3840163" y="5483225"/>
          <p14:tracePt t="132623" x="3840163" y="5473700"/>
          <p14:tracePt t="132640" x="3848100" y="5473700"/>
          <p14:tracePt t="132656" x="3857625" y="5465763"/>
          <p14:tracePt t="132673" x="3867150" y="5465763"/>
          <p14:tracePt t="132690" x="3875088" y="5456238"/>
          <p14:tracePt t="132706" x="3884613" y="5456238"/>
          <p14:tracePt t="132723" x="3884613" y="5446713"/>
          <p14:tracePt t="132740" x="3894138" y="5446713"/>
          <p14:tracePt t="132756" x="3902075" y="5438775"/>
          <p14:tracePt t="132773" x="3911600" y="5438775"/>
          <p14:tracePt t="132790" x="3919538" y="5429250"/>
          <p14:tracePt t="132806" x="3929063" y="5429250"/>
          <p14:tracePt t="132823" x="3938588" y="5429250"/>
          <p14:tracePt t="132856" x="3946525" y="5429250"/>
          <p14:tracePt t="132873" x="3956050" y="5429250"/>
          <p14:tracePt t="132915" x="3965575" y="5438775"/>
          <p14:tracePt t="132935" x="3965575" y="5446713"/>
          <p14:tracePt t="132945" x="3965575" y="5456238"/>
          <p14:tracePt t="132957" x="3973513" y="5456238"/>
          <p14:tracePt t="132973" x="3973513" y="5465763"/>
          <p14:tracePt t="132990" x="3983038" y="5500688"/>
          <p14:tracePt t="133006" x="3990975" y="5527675"/>
          <p14:tracePt t="133023" x="4000500" y="5545138"/>
          <p14:tracePt t="133040" x="4000500" y="5572125"/>
          <p14:tracePt t="133056" x="4010025" y="5599113"/>
          <p14:tracePt t="133073" x="4010025" y="5608638"/>
          <p14:tracePt t="133090" x="4010025" y="5616575"/>
          <p14:tracePt t="133106" x="4017963" y="5626100"/>
          <p14:tracePt t="133123" x="4017963" y="5634038"/>
          <p14:tracePt t="133140" x="4017963" y="5643563"/>
          <p14:tracePt t="133156" x="4017963" y="5653088"/>
          <p14:tracePt t="133173" x="4017963" y="5661025"/>
          <p14:tracePt t="133190" x="4017963" y="5670550"/>
          <p14:tracePt t="133206" x="4017963" y="5680075"/>
          <p14:tracePt t="133224" x="4010025" y="5680075"/>
          <p14:tracePt t="133240" x="4000500" y="5680075"/>
          <p14:tracePt t="133256" x="3990975" y="5688013"/>
          <p14:tracePt t="133273" x="3983038" y="5688013"/>
          <p14:tracePt t="133306" x="3965575" y="5688013"/>
          <p14:tracePt t="133323" x="3956050" y="5688013"/>
          <p14:tracePt t="133356" x="3946525" y="5688013"/>
          <p14:tracePt t="133373" x="3929063" y="5688013"/>
          <p14:tracePt t="133406" x="3919538" y="5688013"/>
          <p14:tracePt t="133423" x="3911600" y="5688013"/>
          <p14:tracePt t="133440" x="3902075" y="5680075"/>
          <p14:tracePt t="133456" x="3894138" y="5670550"/>
          <p14:tracePt t="133473" x="3884613" y="5661025"/>
          <p14:tracePt t="133490" x="3875088" y="5653088"/>
          <p14:tracePt t="133506" x="3867150" y="5653088"/>
          <p14:tracePt t="133523" x="3867150" y="5643563"/>
          <p14:tracePt t="133540" x="3857625" y="5634038"/>
          <p14:tracePt t="133556" x="3848100" y="5626100"/>
          <p14:tracePt t="133573" x="3848100" y="5616575"/>
          <p14:tracePt t="133606" x="3848100" y="5599113"/>
          <p14:tracePt t="133623" x="3848100" y="5589588"/>
          <p14:tracePt t="133640" x="3848100" y="5581650"/>
          <p14:tracePt t="133673" x="3848100" y="5562600"/>
          <p14:tracePt t="133689" x="3848100" y="5554663"/>
          <p14:tracePt t="133706" x="3848100" y="5545138"/>
          <p14:tracePt t="133723" x="3848100" y="5527675"/>
          <p14:tracePt t="133740" x="3848100" y="5518150"/>
          <p14:tracePt t="133773" x="3848100" y="5500688"/>
          <p14:tracePt t="133790" x="3848100" y="5491163"/>
          <p14:tracePt t="133823" x="3848100" y="5483225"/>
          <p14:tracePt t="133839" x="3857625" y="5465763"/>
          <p14:tracePt t="133856" x="3867150" y="5465763"/>
          <p14:tracePt t="133873" x="3875088" y="5456238"/>
          <p14:tracePt t="133890" x="3884613" y="5446713"/>
          <p14:tracePt t="133907" x="3894138" y="5446713"/>
          <p14:tracePt t="133923" x="3902075" y="5438775"/>
          <p14:tracePt t="133940" x="3911600" y="5438775"/>
          <p14:tracePt t="133967" x="3919538" y="5438775"/>
          <p14:tracePt t="133997" x="3929063" y="5438775"/>
          <p14:tracePt t="134017" x="3938588" y="5438775"/>
          <p14:tracePt t="134076" x="3946525" y="5446713"/>
          <p14:tracePt t="134097" x="3946525" y="5456238"/>
          <p14:tracePt t="134106" x="3956050" y="5465763"/>
          <p14:tracePt t="134117" x="3965575" y="5483225"/>
          <p14:tracePt t="134126" x="3965575" y="5510213"/>
          <p14:tracePt t="134140" x="3973513" y="5527675"/>
          <p14:tracePt t="134156" x="3983038" y="5545138"/>
          <p14:tracePt t="134173" x="3983038" y="5554663"/>
          <p14:tracePt t="134190" x="3983038" y="5562600"/>
          <p14:tracePt t="134206" x="3990975" y="5572125"/>
          <p14:tracePt t="134223" x="3990975" y="5581650"/>
          <p14:tracePt t="134239" x="4000500" y="5589588"/>
          <p14:tracePt t="134256" x="4000500" y="5599113"/>
          <p14:tracePt t="134273" x="4000500" y="5608638"/>
          <p14:tracePt t="134306" x="4000500" y="5616575"/>
          <p14:tracePt t="134335" x="4000500" y="5626100"/>
          <p14:tracePt t="134354" x="4000500" y="5634038"/>
          <p14:tracePt t="134374" x="3990975" y="5634038"/>
          <p14:tracePt t="134394" x="3990975" y="5643563"/>
          <p14:tracePt t="134404" x="3983038" y="5643563"/>
          <p14:tracePt t="134425" x="3973513" y="5643563"/>
          <p14:tracePt t="134444" x="3965575" y="5643563"/>
          <p14:tracePt t="134454" x="3956050" y="5643563"/>
          <p14:tracePt t="134483" x="3946525" y="5643563"/>
          <p14:tracePt t="134503" x="3938588" y="5643563"/>
          <p14:tracePt t="134533" x="3929063" y="5643563"/>
          <p14:tracePt t="134553" x="3919538" y="5643563"/>
          <p14:tracePt t="134821" x="3911600" y="5643563"/>
          <p14:tracePt t="135128" x="3911600" y="5653088"/>
          <p14:tracePt t="135793" x="3902075" y="5653088"/>
          <p14:tracePt t="135802" x="3894138" y="5653088"/>
          <p14:tracePt t="135811" x="3875088" y="5661025"/>
          <p14:tracePt t="135823" x="3848100" y="5670550"/>
          <p14:tracePt t="135840" x="3822700" y="5680075"/>
          <p14:tracePt t="135856" x="3741738" y="5688013"/>
          <p14:tracePt t="135873" x="3660775" y="5697538"/>
          <p14:tracePt t="135890" x="3625850" y="5697538"/>
          <p14:tracePt t="135892" x="3589338" y="5697538"/>
          <p14:tracePt t="135906" x="3554413" y="5697538"/>
          <p14:tracePt t="135923" x="3500438" y="5697538"/>
          <p14:tracePt t="135939" x="3482975" y="5697538"/>
          <p14:tracePt t="135956" x="3446463" y="5697538"/>
          <p14:tracePt t="135973" x="3402013" y="5697538"/>
          <p14:tracePt t="135990" x="3384550" y="5697538"/>
          <p14:tracePt t="136006" x="3375025" y="5697538"/>
          <p14:tracePt t="136023" x="3367088" y="5697538"/>
          <p14:tracePt t="136056" x="3357563" y="5697538"/>
          <p14:tracePt t="136199" x="3367088" y="5697538"/>
          <p14:tracePt t="136219" x="3375025" y="5697538"/>
          <p14:tracePt t="136238" x="3384550" y="5697538"/>
          <p14:tracePt t="136248" x="3394075" y="5697538"/>
          <p14:tracePt t="136258" x="3411538" y="5705475"/>
          <p14:tracePt t="136273" x="3438525" y="5705475"/>
          <p14:tracePt t="136289" x="3473450" y="5715000"/>
          <p14:tracePt t="136306" x="3500438" y="5724525"/>
          <p14:tracePt t="136323" x="3544888" y="5741988"/>
          <p14:tracePt t="136340" x="3589338" y="5751513"/>
          <p14:tracePt t="136357" x="3625850" y="5768975"/>
          <p14:tracePt t="136373" x="3643313" y="5768975"/>
          <p14:tracePt t="136390" x="3687763" y="5776913"/>
          <p14:tracePt t="136406" x="3705225" y="5786438"/>
          <p14:tracePt t="136439" x="3714750" y="5786438"/>
          <p14:tracePt t="136456" x="3724275" y="5786438"/>
          <p14:tracePt t="136476" x="3732213" y="5786438"/>
          <p14:tracePt t="136496" x="3741738" y="5786438"/>
          <p14:tracePt t="136556" x="3751263" y="5786438"/>
          <p14:tracePt t="136585" x="3759200" y="5786438"/>
          <p14:tracePt t="136605" x="3768725" y="5786438"/>
          <p14:tracePt t="136615" x="3776663" y="5786438"/>
          <p14:tracePt t="136624" x="3786188" y="5786438"/>
          <p14:tracePt t="136639" x="3803650" y="5786438"/>
          <p14:tracePt t="136656" x="3840163" y="5786438"/>
          <p14:tracePt t="136673" x="3875088" y="5786438"/>
          <p14:tracePt t="136689" x="3902075" y="5786438"/>
          <p14:tracePt t="136706" x="3946525" y="5786438"/>
          <p14:tracePt t="136723" x="3965575" y="5786438"/>
          <p14:tracePt t="136739" x="3973513" y="5786438"/>
          <p14:tracePt t="136756" x="3990975" y="5786438"/>
          <p14:tracePt t="136789" x="4000500" y="5786438"/>
          <p14:tracePt t="136843" x="3990975" y="5786438"/>
          <p14:tracePt t="136853" x="3983038" y="5786438"/>
          <p14:tracePt t="136873" x="3973513" y="5786438"/>
          <p14:tracePt t="136883" x="3965575" y="5786438"/>
          <p14:tracePt t="136892" x="3946525" y="5786438"/>
          <p14:tracePt t="136906" x="3919538" y="5786438"/>
          <p14:tracePt t="136923" x="3848100" y="5786438"/>
          <p14:tracePt t="136939" x="3795713" y="5776913"/>
          <p14:tracePt t="136956" x="3724275" y="5768975"/>
          <p14:tracePt t="136973" x="3643313" y="5759450"/>
          <p14:tracePt t="136990" x="3616325" y="5759450"/>
          <p14:tracePt t="137006" x="3581400" y="5751513"/>
          <p14:tracePt t="137023" x="3554413" y="5751513"/>
          <p14:tracePt t="137056" x="3544888" y="5751513"/>
          <p14:tracePt t="137073" x="3536950" y="5751513"/>
          <p14:tracePt t="137180" x="3544888" y="5751513"/>
          <p14:tracePt t="137210" x="3554413" y="5751513"/>
          <p14:tracePt t="137230" x="3562350" y="5751513"/>
          <p14:tracePt t="137240" x="3589338" y="5751513"/>
          <p14:tracePt t="137249" x="3616325" y="5751513"/>
          <p14:tracePt t="137260" x="3652838" y="5751513"/>
          <p14:tracePt t="137273" x="3697288" y="5751513"/>
          <p14:tracePt t="137289" x="3795713" y="5751513"/>
          <p14:tracePt t="137306" x="3848100" y="5759450"/>
          <p14:tracePt t="137323" x="3919538" y="5759450"/>
          <p14:tracePt t="137339" x="3946525" y="5759450"/>
          <p14:tracePt t="137356" x="3965575" y="5759450"/>
          <p14:tracePt t="137373" x="3973513" y="5759450"/>
          <p14:tracePt t="137389" x="3983038" y="5759450"/>
          <p14:tracePt t="137428" x="3990975" y="5759450"/>
          <p14:tracePt t="137617" x="4000500" y="5759450"/>
          <p14:tracePt t="137637" x="4010025" y="5759450"/>
          <p14:tracePt t="137646" x="4027488" y="5751513"/>
          <p14:tracePt t="137657" x="4054475" y="5741988"/>
          <p14:tracePt t="137673" x="4081463" y="5715000"/>
          <p14:tracePt t="137689" x="4170363" y="5643563"/>
          <p14:tracePt t="137706" x="4259263" y="5554663"/>
          <p14:tracePt t="137723" x="4303713" y="5510213"/>
          <p14:tracePt t="137739" x="4384675" y="5419725"/>
          <p14:tracePt t="137756" x="4429125" y="5322888"/>
          <p14:tracePt t="137773" x="4456113" y="5276850"/>
          <p14:tracePt t="137789" x="4500563" y="5180013"/>
          <p14:tracePt t="137806" x="4545013" y="5072063"/>
          <p14:tracePt t="137823" x="4562475" y="5037138"/>
          <p14:tracePt t="137839" x="4598988" y="4956175"/>
          <p14:tracePt t="137856" x="4660900" y="4875213"/>
          <p14:tracePt t="137873" x="4705350" y="4840288"/>
          <p14:tracePt t="137889" x="4786313" y="4786313"/>
          <p14:tracePt t="137906" x="4867275" y="4741863"/>
          <p14:tracePt t="137923" x="4884738" y="4741863"/>
          <p14:tracePt t="137939" x="4919663" y="4724400"/>
          <p14:tracePt t="137956" x="4929188" y="4724400"/>
          <p14:tracePt t="137973" x="4938713" y="4724400"/>
          <p14:tracePt t="138024" x="4929188" y="4741863"/>
          <p14:tracePt t="138035" x="4902200" y="4768850"/>
          <p14:tracePt t="138043" x="4867275" y="4813300"/>
          <p14:tracePt t="138056" x="4813300" y="4867275"/>
          <p14:tracePt t="138073" x="4705350" y="4973638"/>
          <p14:tracePt t="138089" x="4652963" y="5027613"/>
          <p14:tracePt t="138106" x="4518025" y="5133975"/>
          <p14:tracePt t="138123" x="4402138" y="5214938"/>
          <p14:tracePt t="138139" x="4357688" y="5241925"/>
          <p14:tracePt t="138156" x="4295775" y="5259388"/>
          <p14:tracePt t="138173" x="4286250" y="5268913"/>
          <p14:tracePt t="138189" x="4276725" y="5268913"/>
          <p14:tracePt t="138206" x="4268788" y="5268913"/>
          <p14:tracePt t="138281" x="4276725" y="5268913"/>
          <p14:tracePt t="138302" x="4286250" y="5259388"/>
          <p14:tracePt t="138311" x="4313238" y="5251450"/>
          <p14:tracePt t="138323" x="4330700" y="5241925"/>
          <p14:tracePt t="138340" x="4402138" y="5197475"/>
          <p14:tracePt t="138356" x="4438650" y="5170488"/>
          <p14:tracePt t="138373" x="4527550" y="5116513"/>
          <p14:tracePt t="138390" x="4608513" y="5072063"/>
          <p14:tracePt t="138406" x="4652963" y="5054600"/>
          <p14:tracePt t="138423" x="4732338" y="5010150"/>
          <p14:tracePt t="138439" x="4830763" y="4973638"/>
          <p14:tracePt t="138456" x="4875213" y="4956175"/>
          <p14:tracePt t="138473" x="4965700" y="4929188"/>
          <p14:tracePt t="138489" x="5027613" y="4911725"/>
          <p14:tracePt t="138506" x="5045075" y="4902200"/>
          <p14:tracePt t="138523" x="5072063" y="4894263"/>
          <p14:tracePt t="138539" x="5081588" y="4884738"/>
          <p14:tracePt t="138572" x="5089525" y="4884738"/>
          <p14:tracePt t="138668" x="5081588" y="4884738"/>
          <p14:tracePt t="138679" x="5062538" y="4884738"/>
          <p14:tracePt t="138689" x="5045075" y="4894263"/>
          <p14:tracePt t="138706" x="5027613" y="4902200"/>
          <p14:tracePt t="138723" x="4946650" y="4965700"/>
          <p14:tracePt t="138739" x="4830763" y="5062538"/>
          <p14:tracePt t="138756" x="4776788" y="5116513"/>
          <p14:tracePt t="138773" x="4679950" y="5224463"/>
          <p14:tracePt t="138789" x="4589463" y="5303838"/>
          <p14:tracePt t="138806" x="4562475" y="5330825"/>
          <p14:tracePt t="138823" x="4500563" y="5375275"/>
          <p14:tracePt t="138839" x="4465638" y="5394325"/>
          <p14:tracePt t="138856" x="4456113" y="5411788"/>
          <p14:tracePt t="138873" x="4446588" y="5411788"/>
          <p14:tracePt t="138976" x="4446588" y="5402263"/>
          <p14:tracePt t="139006" x="4446588" y="5394325"/>
          <p14:tracePt t="139025" x="4456113" y="5384800"/>
          <p14:tracePt t="139035" x="4465638" y="5384800"/>
          <p14:tracePt t="139046" x="4465638" y="5367338"/>
          <p14:tracePt t="139056" x="4483100" y="5348288"/>
          <p14:tracePt t="139073" x="4500563" y="5330825"/>
          <p14:tracePt t="139089" x="4562475" y="5241925"/>
          <p14:tracePt t="139106" x="4652963" y="5133975"/>
          <p14:tracePt t="139123" x="4759325" y="5037138"/>
          <p14:tracePt t="139139" x="4813300" y="4973638"/>
          <p14:tracePt t="139156" x="4911725" y="4884738"/>
          <p14:tracePt t="139173" x="5000625" y="4830763"/>
          <p14:tracePt t="139189" x="5045075" y="4803775"/>
          <p14:tracePt t="139206" x="5108575" y="4759325"/>
          <p14:tracePt t="139223" x="5133975" y="4724400"/>
          <p14:tracePt t="139239" x="5153025" y="4714875"/>
          <p14:tracePt t="139256" x="5160963" y="4705350"/>
          <p14:tracePt t="139273" x="5160963" y="4697413"/>
          <p14:tracePt t="139289" x="5170488" y="4687888"/>
          <p14:tracePt t="139306" x="5180013" y="4687888"/>
          <p14:tracePt t="139412" x="5170488" y="4687888"/>
          <p14:tracePt t="139422" x="5170488" y="4697413"/>
          <p14:tracePt t="139432" x="5160963" y="4697413"/>
          <p14:tracePt t="139442" x="5153025" y="4705350"/>
          <p14:tracePt t="139456" x="5143500" y="4705350"/>
          <p14:tracePt t="139473" x="5108575" y="4732338"/>
          <p14:tracePt t="139489" x="5089525" y="4741863"/>
          <p14:tracePt t="139506" x="5010150" y="4786313"/>
          <p14:tracePt t="139523" x="4911725" y="4875213"/>
          <p14:tracePt t="139539" x="4857750" y="4929188"/>
          <p14:tracePt t="139556" x="4751388" y="5037138"/>
          <p14:tracePt t="139573" x="4679950" y="5126038"/>
          <p14:tracePt t="139589" x="4625975" y="5180013"/>
          <p14:tracePt t="139606" x="4598988" y="5197475"/>
          <p14:tracePt t="139623" x="4572000" y="5224463"/>
          <p14:tracePt t="139639" x="4562475" y="5224463"/>
          <p14:tracePt t="139656" x="4554538" y="5241925"/>
          <p14:tracePt t="139673" x="4545013" y="5241925"/>
          <p14:tracePt t="139689" x="4537075" y="5251450"/>
        </p14:tracePtLst>
      </p14:laserTrace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2019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err="1"/>
              <a:t>Session</a:t>
            </a:r>
            <a:r>
              <a:rPr lang="pt-BR" dirty="0"/>
              <a:t> </a:t>
            </a:r>
            <a:r>
              <a:rPr lang="pt-BR" dirty="0" smtClean="0"/>
              <a:t>4</a:t>
            </a:r>
            <a:endParaRPr lang="pt-BR" dirty="0"/>
          </a:p>
        </p:txBody>
      </p:sp>
      <p:sp>
        <p:nvSpPr>
          <p:cNvPr id="26628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B5E107-45CF-43D7-A240-32BEDAAFA5D1}" type="slidenum">
              <a:rPr lang="pt-BR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pt-BR" altLang="en-US" sz="1200" smtClean="0">
              <a:solidFill>
                <a:srgbClr val="898989"/>
              </a:solidFill>
            </a:endParaRPr>
          </a:p>
        </p:txBody>
      </p:sp>
      <p:sp>
        <p:nvSpPr>
          <p:cNvPr id="26629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95325"/>
            <a:ext cx="8229600" cy="4525963"/>
          </a:xfrm>
        </p:spPr>
        <p:txBody>
          <a:bodyPr/>
          <a:lstStyle/>
          <a:p>
            <a:r>
              <a:rPr lang="pt-BR" altLang="pt-BR" sz="2000" dirty="0" err="1"/>
              <a:t>Preditores</a:t>
            </a:r>
            <a:r>
              <a:rPr lang="pt-BR" altLang="pt-BR" sz="2000" dirty="0"/>
              <a:t>:</a:t>
            </a:r>
          </a:p>
          <a:p>
            <a:pPr lvl="1"/>
            <a:r>
              <a:rPr lang="pt-BR" altLang="pt-BR" sz="1800" dirty="0" err="1" smtClean="0"/>
              <a:t>Cancer</a:t>
            </a:r>
            <a:r>
              <a:rPr lang="pt-BR" altLang="pt-BR" sz="1800" dirty="0" smtClean="0"/>
              <a:t> </a:t>
            </a:r>
            <a:r>
              <a:rPr lang="pt-BR" altLang="pt-BR" sz="1800" dirty="0" err="1" smtClean="0"/>
              <a:t>colorretal</a:t>
            </a:r>
            <a:r>
              <a:rPr lang="pt-BR" altLang="pt-BR" sz="1800" dirty="0" smtClean="0"/>
              <a:t> (CRC)</a:t>
            </a:r>
          </a:p>
          <a:p>
            <a:pPr lvl="1"/>
            <a:r>
              <a:rPr lang="pt-BR" altLang="pt-BR" sz="1800" dirty="0" smtClean="0"/>
              <a:t>Idade do diagnóstico</a:t>
            </a:r>
          </a:p>
          <a:p>
            <a:r>
              <a:rPr lang="pt-BR" altLang="pt-BR" sz="2000" dirty="0" smtClean="0"/>
              <a:t>Modelo 1:</a:t>
            </a:r>
            <a:endParaRPr lang="pt-BR" altLang="pt-BR" sz="2000" dirty="0"/>
          </a:p>
          <a:p>
            <a:r>
              <a:rPr lang="pt-BR" altLang="pt-BR" sz="2000" dirty="0" smtClean="0"/>
              <a:t>Modelo 2:</a:t>
            </a:r>
          </a:p>
          <a:p>
            <a:endParaRPr lang="pt-BR" altLang="pt-BR" sz="2000" dirty="0" smtClean="0"/>
          </a:p>
          <a:p>
            <a:pPr lvl="1"/>
            <a:endParaRPr lang="pt-BR" altLang="pt-BR" sz="1800" dirty="0" smtClean="0"/>
          </a:p>
          <a:p>
            <a:pPr lvl="1"/>
            <a:endParaRPr lang="pt-BR" altLang="pt-BR" sz="1800" dirty="0" smtClean="0"/>
          </a:p>
        </p:txBody>
      </p:sp>
      <p:sp>
        <p:nvSpPr>
          <p:cNvPr id="26630" name="Título 2"/>
          <p:cNvSpPr>
            <a:spLocks noGrp="1"/>
          </p:cNvSpPr>
          <p:nvPr>
            <p:ph type="title"/>
          </p:nvPr>
        </p:nvSpPr>
        <p:spPr>
          <a:xfrm>
            <a:off x="395288" y="-161925"/>
            <a:ext cx="8569325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pt-BR" sz="2400" b="1" smtClean="0"/>
              <a:t>3. Restrições em candidatos a preditores (Cap 10)</a:t>
            </a:r>
          </a:p>
        </p:txBody>
      </p:sp>
      <p:sp>
        <p:nvSpPr>
          <p:cNvPr id="26631" name="Título 2"/>
          <p:cNvSpPr txBox="1">
            <a:spLocks/>
          </p:cNvSpPr>
          <p:nvPr/>
        </p:nvSpPr>
        <p:spPr bwMode="auto">
          <a:xfrm>
            <a:off x="-468313" y="630238"/>
            <a:ext cx="973137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5143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pt-BR"/>
              <a:t>Exemplo: Predição de mutação no Sistema de reparo de emparelhamentos</a:t>
            </a:r>
            <a:endParaRPr lang="en-US" altLang="pt-BR" sz="4800" b="1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230" y="2564829"/>
            <a:ext cx="3240361" cy="27426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230" y="2947926"/>
            <a:ext cx="5243947" cy="24689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3395192"/>
            <a:ext cx="6328370" cy="3140507"/>
          </a:xfrm>
          <a:prstGeom prst="rect">
            <a:avLst/>
          </a:prstGeom>
        </p:spPr>
      </p:pic>
      <p:sp>
        <p:nvSpPr>
          <p:cNvPr id="11" name="Espaço Reservado para Data 3"/>
          <p:cNvSpPr txBox="1">
            <a:spLocks/>
          </p:cNvSpPr>
          <p:nvPr/>
        </p:nvSpPr>
        <p:spPr>
          <a:xfrm>
            <a:off x="467544" y="6381328"/>
            <a:ext cx="21336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dirty="0" smtClean="0"/>
              <a:t>2019</a:t>
            </a:r>
            <a:endParaRPr lang="pt-BR" dirty="0"/>
          </a:p>
        </p:txBody>
      </p:sp>
      <p:sp>
        <p:nvSpPr>
          <p:cNvPr id="12" name="Espaço Reservado para Rodapé 4"/>
          <p:cNvSpPr txBox="1">
            <a:spLocks/>
          </p:cNvSpPr>
          <p:nvPr/>
        </p:nvSpPr>
        <p:spPr>
          <a:xfrm>
            <a:off x="3134544" y="6381328"/>
            <a:ext cx="28956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t-BR" dirty="0" err="1" smtClean="0"/>
              <a:t>Session</a:t>
            </a:r>
            <a:r>
              <a:rPr lang="pt-BR" dirty="0" smtClean="0"/>
              <a:t> 14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588" x="4803775" y="3911600"/>
          <p14:tracePt t="597" x="4803775" y="3894138"/>
          <p14:tracePt t="608" x="4803775" y="3857625"/>
          <p14:tracePt t="622" x="4803775" y="3795713"/>
          <p14:tracePt t="639" x="4803775" y="3625850"/>
          <p14:tracePt t="655" x="4803775" y="3536950"/>
          <p14:tracePt t="658" x="4803775" y="3438525"/>
          <p14:tracePt t="672" x="4813300" y="3340100"/>
          <p14:tracePt t="689" x="4830763" y="3152775"/>
          <p14:tracePt t="706" x="4857750" y="2982913"/>
          <p14:tracePt t="722" x="4867275" y="2911475"/>
          <p14:tracePt t="739" x="4884738" y="2786063"/>
          <p14:tracePt t="756" x="4894263" y="2687638"/>
          <p14:tracePt t="772" x="4902200" y="2643188"/>
          <p14:tracePt t="789" x="4919663" y="2581275"/>
          <p14:tracePt t="806" x="4929188" y="2536825"/>
          <p14:tracePt t="823" x="4938713" y="2517775"/>
          <p14:tracePt t="839" x="4956175" y="2482850"/>
          <p14:tracePt t="856" x="4956175" y="2438400"/>
          <p14:tracePt t="872" x="4965700" y="2419350"/>
          <p14:tracePt t="889" x="4973638" y="2384425"/>
          <p14:tracePt t="906" x="4991100" y="2339975"/>
          <p14:tracePt t="922" x="5000625" y="2322513"/>
          <p14:tracePt t="939" x="5010150" y="2286000"/>
          <p14:tracePt t="955" x="5027613" y="2241550"/>
          <p14:tracePt t="972" x="5027613" y="2224088"/>
          <p14:tracePt t="989" x="5045075" y="2187575"/>
          <p14:tracePt t="1005" x="5054600" y="2143125"/>
          <p14:tracePt t="1022" x="5062538" y="2125663"/>
          <p14:tracePt t="1039" x="5072063" y="2108200"/>
          <p14:tracePt t="1055" x="5081588" y="2089150"/>
          <p14:tracePt t="1073" x="5081588" y="2081213"/>
          <p14:tracePt t="1089" x="5089525" y="2081213"/>
          <p14:tracePt t="1106" x="5099050" y="2071688"/>
          <p14:tracePt t="1122" x="5108575" y="2062163"/>
          <p14:tracePt t="1139" x="5116513" y="2054225"/>
          <p14:tracePt t="1155" x="5133975" y="2036763"/>
          <p14:tracePt t="1172" x="5153025" y="2027238"/>
          <p14:tracePt t="1189" x="5170488" y="2017713"/>
          <p14:tracePt t="1206" x="5180013" y="2009775"/>
          <p14:tracePt t="1223" x="5187950" y="2009775"/>
          <p14:tracePt t="1239" x="5187950" y="2000250"/>
          <p14:tracePt t="1255" x="5205413" y="2000250"/>
          <p14:tracePt t="1272" x="5214938" y="2000250"/>
          <p14:tracePt t="1305" x="5224463" y="2009775"/>
          <p14:tracePt t="1322" x="5241925" y="2017713"/>
          <p14:tracePt t="1339" x="5241925" y="2027238"/>
          <p14:tracePt t="1355" x="5259388" y="2062163"/>
          <p14:tracePt t="1372" x="5276850" y="2098675"/>
          <p14:tracePt t="1389" x="5286375" y="2116138"/>
          <p14:tracePt t="1405" x="5303838" y="2152650"/>
          <p14:tracePt t="1422" x="5330825" y="2179638"/>
          <p14:tracePt t="1439" x="5340350" y="2197100"/>
          <p14:tracePt t="1455" x="5357813" y="2241550"/>
          <p14:tracePt t="1472" x="5375275" y="2276475"/>
          <p14:tracePt t="1489" x="5375275" y="2295525"/>
          <p14:tracePt t="1505" x="5384800" y="2339975"/>
          <p14:tracePt t="1522" x="5384800" y="2374900"/>
          <p14:tracePt t="1539" x="5384800" y="2401888"/>
          <p14:tracePt t="1555" x="5384800" y="2411413"/>
          <p14:tracePt t="1572" x="5375275" y="2419350"/>
          <p14:tracePt t="1589" x="5367338" y="2428875"/>
          <p14:tracePt t="1622" x="5357813" y="2438400"/>
          <p14:tracePt t="1639" x="5322888" y="2446338"/>
          <p14:tracePt t="1655" x="5303838" y="2446338"/>
          <p14:tracePt t="1658" x="5276850" y="2446338"/>
          <p14:tracePt t="1672" x="5241925" y="2446338"/>
          <p14:tracePt t="1689" x="5143500" y="2465388"/>
          <p14:tracePt t="1705" x="5089525" y="2465388"/>
          <p14:tracePt t="1722" x="4991100" y="2473325"/>
          <p14:tracePt t="1739" x="4894263" y="2482850"/>
          <p14:tracePt t="1756" x="4848225" y="2482850"/>
          <p14:tracePt t="1772" x="4776788" y="2482850"/>
          <p14:tracePt t="1789" x="4724400" y="2482850"/>
          <p14:tracePt t="1806" x="4687888" y="2482850"/>
          <p14:tracePt t="1822" x="4670425" y="2473325"/>
          <p14:tracePt t="1839" x="4625975" y="2455863"/>
          <p14:tracePt t="1856" x="4589463" y="2446338"/>
          <p14:tracePt t="1872" x="4572000" y="2438400"/>
          <p14:tracePt t="1889" x="4537075" y="2428875"/>
          <p14:tracePt t="1906" x="4518025" y="2411413"/>
          <p14:tracePt t="1922" x="4500563" y="2401888"/>
          <p14:tracePt t="1939" x="4491038" y="2374900"/>
          <p14:tracePt t="1955" x="4473575" y="2357438"/>
          <p14:tracePt t="1972" x="4473575" y="2347913"/>
          <p14:tracePt t="1989" x="4465638" y="2330450"/>
          <p14:tracePt t="2005" x="4456113" y="2322513"/>
          <p14:tracePt t="2022" x="4456113" y="2312988"/>
          <p14:tracePt t="2039" x="4446588" y="2312988"/>
          <p14:tracePt t="2055" x="4446588" y="2303463"/>
          <p14:tracePt t="2089" x="4446588" y="2295525"/>
          <p14:tracePt t="2134" x="4446588" y="2286000"/>
          <p14:tracePt t="2164" x="4446588" y="2276475"/>
          <p14:tracePt t="2205" x="4446588" y="2268538"/>
          <p14:tracePt t="2224" x="4446588" y="2259013"/>
          <p14:tracePt t="2233" x="4456113" y="2259013"/>
          <p14:tracePt t="2243" x="4456113" y="2251075"/>
          <p14:tracePt t="2256" x="4465638" y="2241550"/>
          <p14:tracePt t="2274" x="4473575" y="2232025"/>
          <p14:tracePt t="2294" x="4483100" y="2232025"/>
          <p14:tracePt t="2305" x="4491038" y="2224088"/>
          <p14:tracePt t="2324" x="4500563" y="2214563"/>
          <p14:tracePt t="2343" x="4510088" y="2205038"/>
          <p14:tracePt t="2362" x="4527550" y="2205038"/>
          <p14:tracePt t="2373" x="4537075" y="2205038"/>
          <p14:tracePt t="2389" x="4545013" y="2197100"/>
          <p14:tracePt t="2406" x="4589463" y="2197100"/>
          <p14:tracePt t="2422" x="4643438" y="2187575"/>
          <p14:tracePt t="2439" x="4679950" y="2187575"/>
          <p14:tracePt t="2455" x="4776788" y="2179638"/>
          <p14:tracePt t="2472" x="4875213" y="2179638"/>
          <p14:tracePt t="2489" x="4911725" y="2179638"/>
          <p14:tracePt t="2505" x="4956175" y="2179638"/>
          <p14:tracePt t="2522" x="4991100" y="2179638"/>
          <p14:tracePt t="2539" x="5000625" y="2179638"/>
          <p14:tracePt t="2555" x="5010150" y="2179638"/>
          <p14:tracePt t="2572" x="5018088" y="2179638"/>
          <p14:tracePt t="2589" x="5027613" y="2179638"/>
          <p14:tracePt t="3167" x="5037138" y="2179638"/>
          <p14:tracePt t="3176" x="5062538" y="2179638"/>
          <p14:tracePt t="3189" x="5108575" y="2179638"/>
          <p14:tracePt t="3205" x="5205413" y="2197100"/>
          <p14:tracePt t="3222" x="5259388" y="2205038"/>
          <p14:tracePt t="3239" x="5357813" y="2224088"/>
          <p14:tracePt t="3255" x="5438775" y="2241550"/>
          <p14:tracePt t="3272" x="5465763" y="2251075"/>
          <p14:tracePt t="3289" x="5510213" y="2259013"/>
          <p14:tracePt t="3305" x="5545138" y="2268538"/>
          <p14:tracePt t="3322" x="5562600" y="2276475"/>
          <p14:tracePt t="3339" x="5589588" y="2295525"/>
          <p14:tracePt t="3355" x="5608638" y="2303463"/>
          <p14:tracePt t="3372" x="5616575" y="2303463"/>
          <p14:tracePt t="3389" x="5643563" y="2322513"/>
          <p14:tracePt t="3405" x="5661025" y="2330450"/>
          <p14:tracePt t="3422" x="5670550" y="2339975"/>
          <p14:tracePt t="3439" x="5680075" y="2347913"/>
          <p14:tracePt t="3455" x="5688013" y="2357438"/>
          <p14:tracePt t="3472" x="5697538" y="2366963"/>
          <p14:tracePt t="3489" x="5697538" y="2374900"/>
          <p14:tracePt t="3505" x="5705475" y="2374900"/>
          <p14:tracePt t="3522" x="5715000" y="2374900"/>
          <p14:tracePt t="3539" x="5715000" y="2384425"/>
          <p14:tracePt t="3555" x="5724525" y="2384425"/>
          <p14:tracePt t="3592" x="5724525" y="2393950"/>
          <p14:tracePt t="3622" x="5732463" y="2393950"/>
          <p14:tracePt t="3643" x="5732463" y="2401888"/>
          <p14:tracePt t="3662" x="5732463" y="2411413"/>
          <p14:tracePt t="3702" x="5732463" y="2419350"/>
          <p14:tracePt t="3741" x="5732463" y="2428875"/>
          <p14:tracePt t="3762" x="5724525" y="2438400"/>
          <p14:tracePt t="3770" x="5715000" y="2446338"/>
          <p14:tracePt t="3781" x="5705475" y="2446338"/>
          <p14:tracePt t="3791" x="5680075" y="2455863"/>
          <p14:tracePt t="3805" x="5661025" y="2465388"/>
          <p14:tracePt t="3822" x="5626100" y="2473325"/>
          <p14:tracePt t="3839" x="5581650" y="2490788"/>
          <p14:tracePt t="3856" x="5562600" y="2490788"/>
          <p14:tracePt t="3872" x="5527675" y="2509838"/>
          <p14:tracePt t="3889" x="5456238" y="2527300"/>
          <p14:tracePt t="3905" x="5419725" y="2527300"/>
          <p14:tracePt t="3922" x="5322888" y="2536825"/>
          <p14:tracePt t="3939" x="5224463" y="2544763"/>
          <p14:tracePt t="3955" x="5180013" y="2544763"/>
          <p14:tracePt t="3972" x="5081588" y="2544763"/>
          <p14:tracePt t="3989" x="4983163" y="2544763"/>
          <p14:tracePt t="4005" x="4929188" y="2544763"/>
          <p14:tracePt t="4022" x="4830763" y="2527300"/>
          <p14:tracePt t="4039" x="4732338" y="2517775"/>
          <p14:tracePt t="4055" x="4679950" y="2509838"/>
          <p14:tracePt t="4072" x="4581525" y="2490788"/>
          <p14:tracePt t="4089" x="4500563" y="2465388"/>
          <p14:tracePt t="4105" x="4465638" y="2455863"/>
          <p14:tracePt t="4122" x="4411663" y="2438400"/>
          <p14:tracePt t="4139" x="4375150" y="2419350"/>
          <p14:tracePt t="4156" x="4357688" y="2419350"/>
          <p14:tracePt t="4158" x="4340225" y="2411413"/>
          <p14:tracePt t="4172" x="4313238" y="2401888"/>
          <p14:tracePt t="4189" x="4276725" y="2393950"/>
          <p14:tracePt t="4205" x="4259263" y="2384425"/>
          <p14:tracePt t="4222" x="4214813" y="2374900"/>
          <p14:tracePt t="4239" x="4160838" y="2347913"/>
          <p14:tracePt t="4255" x="4125913" y="2339975"/>
          <p14:tracePt t="4272" x="4054475" y="2330450"/>
          <p14:tracePt t="4289" x="4017963" y="2312988"/>
          <p14:tracePt t="4305" x="3983038" y="2303463"/>
          <p14:tracePt t="4322" x="3983038" y="2295525"/>
          <p14:tracePt t="4339" x="3973513" y="2286000"/>
          <p14:tracePt t="4356" x="3965575" y="2286000"/>
          <p14:tracePt t="4372" x="3956050" y="2276475"/>
          <p14:tracePt t="4389" x="3946525" y="2268538"/>
          <p14:tracePt t="4406" x="3946525" y="2259013"/>
          <p14:tracePt t="4422" x="3938588" y="2251075"/>
          <p14:tracePt t="4439" x="3938588" y="2224088"/>
          <p14:tracePt t="4455" x="3938588" y="2179638"/>
          <p14:tracePt t="4472" x="3938588" y="2160588"/>
          <p14:tracePt t="4489" x="3938588" y="2133600"/>
          <p14:tracePt t="4505" x="3938588" y="2125663"/>
          <p14:tracePt t="4522" x="3938588" y="2116138"/>
          <p14:tracePt t="4539" x="3938588" y="2108200"/>
          <p14:tracePt t="4555" x="3938588" y="2098675"/>
          <p14:tracePt t="4572" x="3938588" y="2089150"/>
          <p14:tracePt t="4589" x="3938588" y="2081213"/>
          <p14:tracePt t="4606" x="3938588" y="2071688"/>
          <p14:tracePt t="4639" x="3938588" y="2054225"/>
          <p14:tracePt t="4655" x="3938588" y="2044700"/>
          <p14:tracePt t="4673" x="3938588" y="2036763"/>
          <p14:tracePt t="4692" x="3938588" y="2027238"/>
          <p14:tracePt t="4705" x="3938588" y="2017713"/>
          <p14:tracePt t="4722" x="3946525" y="2009775"/>
          <p14:tracePt t="4755" x="3956050" y="2009775"/>
          <p14:tracePt t="4773" x="3965575" y="2009775"/>
          <p14:tracePt t="4803" x="3973513" y="2009775"/>
          <p14:tracePt t="4822" x="3990975" y="2009775"/>
          <p14:tracePt t="4832" x="4010025" y="2009775"/>
          <p14:tracePt t="4841" x="4037013" y="2009775"/>
          <p14:tracePt t="4856" x="4054475" y="2017713"/>
          <p14:tracePt t="4872" x="4089400" y="2027238"/>
          <p14:tracePt t="4889" x="4108450" y="2036763"/>
          <p14:tracePt t="4905" x="4152900" y="2062163"/>
          <p14:tracePt t="4922" x="4187825" y="2098675"/>
          <p14:tracePt t="4939" x="4197350" y="2125663"/>
          <p14:tracePt t="4955" x="4214813" y="2160588"/>
          <p14:tracePt t="4972" x="4241800" y="2205038"/>
          <p14:tracePt t="4988" x="4241800" y="2224088"/>
          <p14:tracePt t="5005" x="4259263" y="2259013"/>
          <p14:tracePt t="5022" x="4259263" y="2286000"/>
          <p14:tracePt t="5039" x="4259263" y="2295525"/>
          <p14:tracePt t="5055" x="4259263" y="2303463"/>
          <p14:tracePt t="5072" x="4259263" y="2312988"/>
          <p14:tracePt t="5090" x="4259263" y="2322513"/>
          <p14:tracePt t="5105" x="4251325" y="2322513"/>
          <p14:tracePt t="5122" x="4241800" y="2322513"/>
          <p14:tracePt t="5139" x="4224338" y="2330450"/>
          <p14:tracePt t="5155" x="4197350" y="2330450"/>
          <p14:tracePt t="5172" x="4152900" y="2330450"/>
          <p14:tracePt t="5189" x="4081463" y="2330450"/>
          <p14:tracePt t="5205" x="4044950" y="2330450"/>
          <p14:tracePt t="5222" x="3956050" y="2330450"/>
          <p14:tracePt t="5239" x="3894138" y="2339975"/>
          <p14:tracePt t="5255" x="3875088" y="2339975"/>
          <p14:tracePt t="5272" x="3840163" y="2347913"/>
          <p14:tracePt t="5288" x="3795713" y="2357438"/>
          <p14:tracePt t="5305" x="3776663" y="2357438"/>
          <p14:tracePt t="5322" x="3759200" y="2357438"/>
          <p14:tracePt t="5339" x="3741738" y="2357438"/>
          <p14:tracePt t="5355" x="3732213" y="2357438"/>
          <p14:tracePt t="5372" x="3705225" y="2357438"/>
          <p14:tracePt t="5389" x="3660775" y="2357438"/>
          <p14:tracePt t="5406" x="3625850" y="2357438"/>
          <p14:tracePt t="5422" x="3608388" y="2347913"/>
          <p14:tracePt t="5439" x="3571875" y="2339975"/>
          <p14:tracePt t="5455" x="3544888" y="2330450"/>
          <p14:tracePt t="5472" x="3509963" y="2322513"/>
          <p14:tracePt t="5489" x="3482975" y="2295525"/>
          <p14:tracePt t="5506" x="3473450" y="2276475"/>
          <p14:tracePt t="5522" x="3465513" y="2268538"/>
          <p14:tracePt t="5539" x="3465513" y="2251075"/>
          <p14:tracePt t="5555" x="3465513" y="2241550"/>
          <p14:tracePt t="5589" x="3465513" y="2232025"/>
          <p14:tracePt t="5665" x="3473450" y="2232025"/>
          <p14:tracePt t="5674" x="3482975" y="2232025"/>
          <p14:tracePt t="5685" x="3490913" y="2224088"/>
          <p14:tracePt t="5695" x="3509963" y="2224088"/>
          <p14:tracePt t="5705" x="3527425" y="2214563"/>
          <p14:tracePt t="5722" x="3544888" y="2214563"/>
          <p14:tracePt t="5739" x="3598863" y="2205038"/>
          <p14:tracePt t="5755" x="3652838" y="2205038"/>
          <p14:tracePt t="5772" x="3679825" y="2197100"/>
          <p14:tracePt t="5788" x="3732213" y="2187575"/>
          <p14:tracePt t="5805" x="3786188" y="2179638"/>
          <p14:tracePt t="5822" x="3813175" y="2179638"/>
          <p14:tracePt t="5838" x="3848100" y="2179638"/>
          <p14:tracePt t="5855" x="3884613" y="2170113"/>
          <p14:tracePt t="5872" x="3911600" y="2160588"/>
          <p14:tracePt t="5889" x="3956050" y="2160588"/>
          <p14:tracePt t="5905" x="3983038" y="2160588"/>
          <p14:tracePt t="5922" x="3990975" y="2160588"/>
          <p14:tracePt t="5939" x="4000500" y="2160588"/>
          <p14:tracePt t="5955" x="4010025" y="2152650"/>
          <p14:tracePt t="5972" x="4017963" y="2152650"/>
          <p14:tracePt t="5988" x="4027488" y="2152650"/>
          <p14:tracePt t="6005" x="4027488" y="2143125"/>
          <p14:tracePt t="6022" x="4037013" y="2143125"/>
          <p14:tracePt t="6112" x="4037013" y="2133600"/>
          <p14:tracePt t="6239" x="4037013" y="2125663"/>
          <p14:tracePt t="6299" x="4037013" y="2116138"/>
          <p14:tracePt t="6350" x="4037013" y="2108200"/>
          <p14:tracePt t="6358" x="4027488" y="2108200"/>
          <p14:tracePt t="6379" x="4017963" y="2108200"/>
          <p14:tracePt t="6389" x="4017963" y="2098675"/>
          <p14:tracePt t="6405" x="4010025" y="2098675"/>
          <p14:tracePt t="6428" x="4000500" y="2089150"/>
          <p14:tracePt t="6458" x="3990975" y="2089150"/>
          <p14:tracePt t="6469" x="3990975" y="2081213"/>
          <p14:tracePt t="6477" x="3983038" y="2081213"/>
          <p14:tracePt t="6489" x="3973513" y="2071688"/>
          <p14:tracePt t="6508" x="3965575" y="2062163"/>
          <p14:tracePt t="6528" x="3956050" y="2062163"/>
          <p14:tracePt t="6539" x="3956050" y="2054225"/>
          <p14:tracePt t="6555" x="3946525" y="2054225"/>
          <p14:tracePt t="6572" x="3938588" y="2044700"/>
          <p14:tracePt t="6589" x="3929063" y="2036763"/>
          <p14:tracePt t="6605" x="3919538" y="2027238"/>
          <p14:tracePt t="6622" x="3911600" y="2017713"/>
          <p14:tracePt t="6639" x="3902075" y="2017713"/>
          <p14:tracePt t="6656" x="3894138" y="2009775"/>
          <p14:tracePt t="6672" x="3884613" y="2009775"/>
          <p14:tracePt t="6689" x="3884613" y="2000250"/>
          <p14:tracePt t="6864" x="3884613" y="2009775"/>
          <p14:tracePt t="6884" x="3884613" y="2017713"/>
          <p14:tracePt t="6905" x="3884613" y="2027238"/>
          <p14:tracePt t="6914" x="3894138" y="2027238"/>
          <p14:tracePt t="6925" x="3894138" y="2036763"/>
          <p14:tracePt t="6939" x="3902075" y="2044700"/>
          <p14:tracePt t="6955" x="3911600" y="2089150"/>
          <p14:tracePt t="6972" x="3919538" y="2108200"/>
          <p14:tracePt t="6988" x="3929063" y="2143125"/>
          <p14:tracePt t="7005" x="3946525" y="2187575"/>
          <p14:tracePt t="7022" x="3946525" y="2205038"/>
          <p14:tracePt t="7038" x="3946525" y="2241550"/>
          <p14:tracePt t="7055" x="3946525" y="2276475"/>
          <p14:tracePt t="7072" x="3946525" y="2312988"/>
          <p14:tracePt t="7088" x="3946525" y="2322513"/>
          <p14:tracePt t="7105" x="3946525" y="2357438"/>
          <p14:tracePt t="7122" x="3946525" y="2384425"/>
          <p14:tracePt t="7138" x="3946525" y="2393950"/>
          <p14:tracePt t="7155" x="3938588" y="2401888"/>
          <p14:tracePt t="7173" x="3938588" y="2411413"/>
          <p14:tracePt t="7189" x="3929063" y="2411413"/>
          <p14:tracePt t="7205" x="3919538" y="2428875"/>
          <p14:tracePt t="7222" x="3911600" y="2438400"/>
          <p14:tracePt t="7239" x="3902075" y="2438400"/>
          <p14:tracePt t="7255" x="3894138" y="2446338"/>
          <p14:tracePt t="7288" x="3884613" y="2446338"/>
          <p14:tracePt t="7332" x="3875088" y="2446338"/>
          <p14:tracePt t="7429" x="3875088" y="2438400"/>
          <p14:tracePt t="7451" x="3875088" y="2428875"/>
          <p14:tracePt t="7460" x="3875088" y="2419350"/>
          <p14:tracePt t="7480" x="3875088" y="2411413"/>
          <p14:tracePt t="7501" x="3875088" y="2401888"/>
          <p14:tracePt t="7520" x="3875088" y="2393950"/>
          <p14:tracePt t="7530" x="3875088" y="2384425"/>
          <p14:tracePt t="7549" x="3867150" y="2374900"/>
          <p14:tracePt t="7570" x="3867150" y="2366963"/>
          <p14:tracePt t="7590" x="3867150" y="2357438"/>
          <p14:tracePt t="7599" x="3857625" y="2357438"/>
          <p14:tracePt t="7609" x="3857625" y="2347913"/>
          <p14:tracePt t="7622" x="3848100" y="2339975"/>
          <p14:tracePt t="7639" x="3840163" y="2330450"/>
          <p14:tracePt t="7655" x="3830638" y="2312988"/>
          <p14:tracePt t="7672" x="3803650" y="2276475"/>
          <p14:tracePt t="7688" x="3759200" y="2214563"/>
          <p14:tracePt t="7705" x="3732213" y="2170113"/>
          <p14:tracePt t="7722" x="3679825" y="2098675"/>
          <p14:tracePt t="7739" x="3643313" y="2044700"/>
          <p14:tracePt t="7755" x="3633788" y="2027238"/>
          <p14:tracePt t="7772" x="3616325" y="2009775"/>
          <p14:tracePt t="7789" x="3616325" y="2000250"/>
          <p14:tracePt t="7805" x="3608388" y="1990725"/>
          <p14:tracePt t="7947" x="3608388" y="2000250"/>
          <p14:tracePt t="7965" x="3608388" y="2009775"/>
          <p14:tracePt t="7986" x="3608388" y="2017713"/>
          <p14:tracePt t="7996" x="3616325" y="2017713"/>
          <p14:tracePt t="8006" x="3625850" y="2036763"/>
          <p14:tracePt t="8022" x="3625850" y="2054225"/>
          <p14:tracePt t="8038" x="3652838" y="2089150"/>
          <p14:tracePt t="8055" x="3697288" y="2116138"/>
          <p14:tracePt t="8072" x="3705225" y="2125663"/>
          <p14:tracePt t="8089" x="3732213" y="2152650"/>
          <p14:tracePt t="8105" x="3751263" y="2160588"/>
          <p14:tracePt t="8122" x="3759200" y="2170113"/>
          <p14:tracePt t="8139" x="3768725" y="2179638"/>
          <p14:tracePt t="8155" x="3776663" y="2187575"/>
          <p14:tracePt t="8174" x="3786188" y="2197100"/>
          <p14:tracePt t="8189" x="3786188" y="2205038"/>
          <p14:tracePt t="8205" x="3795713" y="2214563"/>
          <p14:tracePt t="8238" x="3803650" y="2224088"/>
          <p14:tracePt t="8255" x="3803650" y="2241550"/>
          <p14:tracePt t="8288" x="3813175" y="2251075"/>
          <p14:tracePt t="8305" x="3813175" y="2259013"/>
          <p14:tracePt t="8322" x="3813175" y="2276475"/>
          <p14:tracePt t="8355" x="3813175" y="2286000"/>
          <p14:tracePt t="8373" x="3803650" y="2286000"/>
          <p14:tracePt t="8389" x="3803650" y="2295525"/>
          <p14:tracePt t="8412" x="3795713" y="2295525"/>
          <p14:tracePt t="8432" x="3786188" y="2295525"/>
          <p14:tracePt t="8501" x="3776663" y="2295525"/>
          <p14:tracePt t="8512" x="3776663" y="2303463"/>
          <p14:tracePt t="8531" x="3776663" y="2312988"/>
          <p14:tracePt t="8551" x="3768725" y="2312988"/>
          <p14:tracePt t="8572" x="3759200" y="2322513"/>
          <p14:tracePt t="8581" x="3751263" y="2322513"/>
          <p14:tracePt t="8591" x="3751263" y="2330450"/>
          <p14:tracePt t="8605" x="3741738" y="2330450"/>
          <p14:tracePt t="8622" x="3732213" y="2347913"/>
          <p14:tracePt t="8655" x="3724275" y="2347913"/>
          <p14:tracePt t="8672" x="3714750" y="2357438"/>
          <p14:tracePt t="8750" x="3705225" y="2357438"/>
          <p14:tracePt t="8789" x="3697288" y="2357438"/>
          <p14:tracePt t="8799" x="3697288" y="2366963"/>
          <p14:tracePt t="8819" x="3687763" y="2374900"/>
          <p14:tracePt t="8829" x="3687763" y="2384425"/>
          <p14:tracePt t="8839" x="3679825" y="2393950"/>
          <p14:tracePt t="8855" x="3670300" y="2393950"/>
          <p14:tracePt t="8872" x="3660775" y="2419350"/>
          <p14:tracePt t="8889" x="3652838" y="2428875"/>
          <p14:tracePt t="8905" x="3643313" y="2438400"/>
          <p14:tracePt t="8922" x="3633788" y="2446338"/>
          <p14:tracePt t="8955" x="3633788" y="2455863"/>
          <p14:tracePt t="8972" x="3625850" y="2455863"/>
          <p14:tracePt t="9117" x="3625850" y="2446338"/>
          <p14:tracePt t="9137" x="3625850" y="2438400"/>
          <p14:tracePt t="9146" x="3633788" y="2438400"/>
          <p14:tracePt t="9157" x="3633788" y="2428875"/>
          <p14:tracePt t="9172" x="3643313" y="2419350"/>
          <p14:tracePt t="9188" x="3660775" y="2411413"/>
          <p14:tracePt t="9206" x="3687763" y="2384425"/>
          <p14:tracePt t="9222" x="3687763" y="2374900"/>
          <p14:tracePt t="9238" x="3705225" y="2339975"/>
          <p14:tracePt t="9256" x="3724275" y="2303463"/>
          <p14:tracePt t="9272" x="3732213" y="2295525"/>
          <p14:tracePt t="9288" x="3741738" y="2251075"/>
          <p14:tracePt t="9305" x="3751263" y="2214563"/>
          <p14:tracePt t="9322" x="3759200" y="2197100"/>
          <p14:tracePt t="9338" x="3776663" y="2152650"/>
          <p14:tracePt t="9355" x="3786188" y="2116138"/>
          <p14:tracePt t="9372" x="3795713" y="2098675"/>
          <p14:tracePt t="9389" x="3795713" y="2081213"/>
          <p14:tracePt t="9405" x="3795713" y="2071688"/>
          <p14:tracePt t="9422" x="3795713" y="2062163"/>
          <p14:tracePt t="9438" x="3795713" y="2054225"/>
          <p14:tracePt t="9455" x="3795713" y="2044700"/>
          <p14:tracePt t="9488" x="3795713" y="2036763"/>
          <p14:tracePt t="9524" x="3795713" y="2027238"/>
          <p14:tracePt t="9563" x="3795713" y="2017713"/>
          <p14:tracePt t="9582" x="3795713" y="2009775"/>
          <p14:tracePt t="9643" x="3795713" y="2000250"/>
          <p14:tracePt t="9751" x="3795713" y="1990725"/>
          <p14:tracePt t="9790" x="3795713" y="1982788"/>
          <p14:tracePt t="9810" x="3795713" y="1973263"/>
          <p14:tracePt t="9831" x="3795713" y="1965325"/>
          <p14:tracePt t="9870" x="3795713" y="1955800"/>
          <p14:tracePt t="10128" x="3795713" y="1965325"/>
          <p14:tracePt t="10158" x="3795713" y="1973263"/>
          <p14:tracePt t="10236" x="3795713" y="1982788"/>
          <p14:tracePt t="10267" x="3795713" y="1990725"/>
          <p14:tracePt t="12142" x="3795713" y="2000250"/>
          <p14:tracePt t="12150" x="3795713" y="2017713"/>
          <p14:tracePt t="12160" x="3803650" y="2036763"/>
          <p14:tracePt t="12172" x="3803650" y="2054225"/>
          <p14:tracePt t="12188" x="3813175" y="2071688"/>
          <p14:tracePt t="12205" x="3830638" y="2116138"/>
          <p14:tracePt t="12222" x="3840163" y="2152650"/>
          <p14:tracePt t="12238" x="3848100" y="2170113"/>
          <p14:tracePt t="12255" x="3848100" y="2197100"/>
          <p14:tracePt t="12272" x="3857625" y="2205038"/>
          <p14:tracePt t="12289" x="3867150" y="2214563"/>
          <p14:tracePt t="12305" x="3867150" y="2224088"/>
          <p14:tracePt t="12322" x="3875088" y="2232025"/>
          <p14:tracePt t="12338" x="3875088" y="2241550"/>
          <p14:tracePt t="12355" x="3875088" y="2251075"/>
          <p14:tracePt t="12372" x="3884613" y="2259013"/>
          <p14:tracePt t="12388" x="3884613" y="2268538"/>
          <p14:tracePt t="12405" x="3884613" y="2276475"/>
          <p14:tracePt t="12422" x="3884613" y="2286000"/>
          <p14:tracePt t="12438" x="3884613" y="2295525"/>
          <p14:tracePt t="12472" x="3884613" y="2312988"/>
          <p14:tracePt t="12488" x="3884613" y="2322513"/>
          <p14:tracePt t="12522" x="3875088" y="2330450"/>
          <p14:tracePt t="12538" x="3857625" y="2330450"/>
          <p14:tracePt t="12555" x="3857625" y="2339975"/>
          <p14:tracePt t="12572" x="3848100" y="2347913"/>
          <p14:tracePt t="12588" x="3830638" y="2347913"/>
          <p14:tracePt t="12605" x="3822700" y="2357438"/>
          <p14:tracePt t="12622" x="3813175" y="2366963"/>
          <p14:tracePt t="12638" x="3795713" y="2374900"/>
          <p14:tracePt t="12655" x="3795713" y="2384425"/>
          <p14:tracePt t="12672" x="3786188" y="2393950"/>
          <p14:tracePt t="12688" x="3776663" y="2401888"/>
          <p14:tracePt t="12876" x="3776663" y="2393950"/>
          <p14:tracePt t="12885" x="3776663" y="2384425"/>
          <p14:tracePt t="12895" x="3776663" y="2374900"/>
          <p14:tracePt t="12905" x="3776663" y="2357438"/>
          <p14:tracePt t="12922" x="3776663" y="2339975"/>
          <p14:tracePt t="12938" x="3776663" y="2303463"/>
          <p14:tracePt t="12955" x="3776663" y="2268538"/>
          <p14:tracePt t="12972" x="3776663" y="2251075"/>
          <p14:tracePt t="12988" x="3776663" y="2205038"/>
          <p14:tracePt t="13005" x="3776663" y="2152650"/>
          <p14:tracePt t="13022" x="3776663" y="2133600"/>
          <p14:tracePt t="13038" x="3776663" y="2089150"/>
          <p14:tracePt t="13055" x="3776663" y="2054225"/>
          <p14:tracePt t="13072" x="3776663" y="2027238"/>
          <p14:tracePt t="13105" x="3776663" y="2009775"/>
          <p14:tracePt t="13122" x="3776663" y="2000250"/>
          <p14:tracePt t="13163" x="3776663" y="1990725"/>
          <p14:tracePt t="13203" x="3776663" y="1982788"/>
          <p14:tracePt t="13222" x="3776663" y="1973263"/>
          <p14:tracePt t="13272" x="3776663" y="1965325"/>
          <p14:tracePt t="13381" x="3776663" y="1973263"/>
          <p14:tracePt t="13391" x="3776663" y="1982788"/>
          <p14:tracePt t="13411" x="3776663" y="1990725"/>
          <p14:tracePt t="13430" x="3776663" y="2000250"/>
          <p14:tracePt t="13450" x="3776663" y="2009775"/>
          <p14:tracePt t="13460" x="3776663" y="2017713"/>
          <p14:tracePt t="13480" x="3776663" y="2027238"/>
          <p14:tracePt t="13500" x="3776663" y="2036763"/>
          <p14:tracePt t="13519" x="3776663" y="2044700"/>
          <p14:tracePt t="13530" x="3776663" y="2054225"/>
          <p14:tracePt t="13549" x="3776663" y="2062163"/>
          <p14:tracePt t="13569" x="3776663" y="2071688"/>
          <p14:tracePt t="13590" x="3776663" y="2081213"/>
          <p14:tracePt t="13599" x="3776663" y="2089150"/>
          <p14:tracePt t="13619" x="3776663" y="2098675"/>
          <p14:tracePt t="13638" x="3776663" y="2108200"/>
          <p14:tracePt t="13659" x="3776663" y="2116138"/>
          <p14:tracePt t="13668" x="3776663" y="2125663"/>
          <p14:tracePt t="13688" x="3776663" y="2133600"/>
          <p14:tracePt t="13708" x="3776663" y="2143125"/>
          <p14:tracePt t="13727" x="3776663" y="2152650"/>
          <p14:tracePt t="13749" x="3776663" y="2160588"/>
          <p14:tracePt t="13757" x="3776663" y="2170113"/>
          <p14:tracePt t="13768" x="3768725" y="2170113"/>
          <p14:tracePt t="13778" x="3759200" y="2179638"/>
          <p14:tracePt t="13798" x="3751263" y="2187575"/>
          <p14:tracePt t="13817" x="3741738" y="2197100"/>
          <p14:tracePt t="13827" x="3741738" y="2205038"/>
          <p14:tracePt t="13838" x="3732213" y="2205038"/>
          <p14:tracePt t="13855" x="3724275" y="2214563"/>
          <p14:tracePt t="13872" x="3714750" y="2224088"/>
          <p14:tracePt t="13888" x="3705225" y="2224088"/>
          <p14:tracePt t="13906" x="3697288" y="2232025"/>
          <p14:tracePt t="13927" x="3697288" y="2241550"/>
          <p14:tracePt t="13946" x="3687763" y="2241550"/>
          <p14:tracePt t="13966" x="3679825" y="2251075"/>
          <p14:tracePt t="13995" x="3670300" y="2259013"/>
          <p14:tracePt t="14025" x="3660775" y="2268538"/>
          <p14:tracePt t="14036" x="3660775" y="2276475"/>
          <p14:tracePt t="14046" x="3652838" y="2276475"/>
          <p14:tracePt t="14056" x="3643313" y="2286000"/>
          <p14:tracePt t="14076" x="3643313" y="2295525"/>
          <p14:tracePt t="14088" x="3633788" y="2295525"/>
          <p14:tracePt t="14114" x="3633788" y="2303463"/>
          <p14:tracePt t="14125" x="3625850" y="2303463"/>
          <p14:tracePt t="14138" x="3625850" y="2312988"/>
          <p14:tracePt t="14174" x="3625850" y="2322513"/>
          <p14:tracePt t="14195" x="3616325" y="2330450"/>
          <p14:tracePt t="14214" x="3608388" y="2339975"/>
          <p14:tracePt t="14225" x="3608388" y="2347913"/>
          <p14:tracePt t="14244" x="3608388" y="2357438"/>
          <p14:tracePt t="14254" x="3598863" y="2357438"/>
          <p14:tracePt t="14263" x="3598863" y="2366963"/>
          <p14:tracePt t="14284" x="3598863" y="2374900"/>
          <p14:tracePt t="14293" x="3589338" y="2384425"/>
          <p14:tracePt t="14314" x="3589338" y="2393950"/>
          <p14:tracePt t="14333" x="3581400" y="2401888"/>
          <p14:tracePt t="14820" x="3581400" y="2411413"/>
          <p14:tracePt t="14978" x="3589338" y="2411413"/>
          <p14:tracePt t="15067" x="3598863" y="2411413"/>
          <p14:tracePt t="15147" x="3608388" y="2411413"/>
          <p14:tracePt t="15166" x="3608388" y="2419350"/>
          <p14:tracePt t="15186" x="3616325" y="2419350"/>
          <p14:tracePt t="15216" x="3616325" y="2428875"/>
          <p14:tracePt t="15255" x="3616325" y="2438400"/>
          <p14:tracePt t="15265" x="3625850" y="2438400"/>
          <p14:tracePt t="15275" x="3625850" y="2446338"/>
          <p14:tracePt t="15295" x="3625850" y="2455863"/>
          <p14:tracePt t="15306" x="3633788" y="2465388"/>
          <p14:tracePt t="15325" x="3643313" y="2473325"/>
          <p14:tracePt t="15338" x="3652838" y="2473325"/>
          <p14:tracePt t="15355" x="3652838" y="2482850"/>
          <p14:tracePt t="15372" x="3652838" y="2490788"/>
          <p14:tracePt t="15388" x="3660775" y="2500313"/>
          <p14:tracePt t="15434" x="3670300" y="2500313"/>
          <p14:tracePt t="15582" x="3679825" y="2500313"/>
          <p14:tracePt t="15602" x="3687763" y="2490788"/>
          <p14:tracePt t="15622" x="3697288" y="2482850"/>
          <p14:tracePt t="15642" x="3705225" y="2473325"/>
          <p14:tracePt t="15662" x="3705225" y="2465388"/>
          <p14:tracePt t="15672" x="3714750" y="2455863"/>
          <p14:tracePt t="15692" x="3714750" y="2446338"/>
          <p14:tracePt t="15701" x="3724275" y="2446338"/>
          <p14:tracePt t="15712" x="3724275" y="2438400"/>
          <p14:tracePt t="15722" x="3732213" y="2438400"/>
          <p14:tracePt t="15738" x="3732213" y="2428875"/>
          <p14:tracePt t="15755" x="3741738" y="2419350"/>
          <p14:tracePt t="15772" x="3751263" y="2393950"/>
          <p14:tracePt t="15788" x="3751263" y="2384425"/>
          <p14:tracePt t="15805" x="3759200" y="2357438"/>
          <p14:tracePt t="15822" x="3776663" y="2322513"/>
          <p14:tracePt t="15838" x="3786188" y="2303463"/>
          <p14:tracePt t="15855" x="3786188" y="2259013"/>
          <p14:tracePt t="15871" x="3803650" y="2224088"/>
          <p14:tracePt t="15888" x="3803650" y="2214563"/>
          <p14:tracePt t="15905" x="3803650" y="2187575"/>
          <p14:tracePt t="15921" x="3803650" y="2160588"/>
          <p14:tracePt t="15939" x="3803650" y="2116138"/>
          <p14:tracePt t="15955" x="3803650" y="2098675"/>
          <p14:tracePt t="15972" x="3803650" y="2062163"/>
          <p14:tracePt t="15989" x="3795713" y="2027238"/>
          <p14:tracePt t="16005" x="3795713" y="2000250"/>
          <p14:tracePt t="16021" x="3776663" y="1965325"/>
          <p14:tracePt t="16039" x="3768725" y="1928813"/>
          <p14:tracePt t="16055" x="3768725" y="1911350"/>
          <p14:tracePt t="16072" x="3759200" y="1893888"/>
          <p14:tracePt t="16088" x="3751263" y="1874838"/>
          <p14:tracePt t="16121" x="3751263" y="1866900"/>
          <p14:tracePt t="16139" x="3751263" y="1857375"/>
          <p14:tracePt t="16277" x="3751263" y="1866900"/>
          <p14:tracePt t="16296" x="3751263" y="1874838"/>
          <p14:tracePt t="16307" x="3751263" y="1884363"/>
          <p14:tracePt t="16326" x="3751263" y="1893888"/>
          <p14:tracePt t="16346" x="3759200" y="1901825"/>
          <p14:tracePt t="16356" x="3759200" y="1911350"/>
          <p14:tracePt t="16366" x="3768725" y="1928813"/>
          <p14:tracePt t="16376" x="3776663" y="1938338"/>
          <p14:tracePt t="16388" x="3776663" y="1946275"/>
          <p14:tracePt t="16405" x="3786188" y="1973263"/>
          <p14:tracePt t="16422" x="3795713" y="1982788"/>
          <p14:tracePt t="16438" x="3803650" y="1990725"/>
          <p14:tracePt t="16455" x="3813175" y="2009775"/>
          <p14:tracePt t="16488" x="3822700" y="2017713"/>
          <p14:tracePt t="16505" x="3830638" y="2027238"/>
          <p14:tracePt t="16521" x="3830638" y="2036763"/>
          <p14:tracePt t="16538" x="3830638" y="2044700"/>
          <p14:tracePt t="16555" x="3840163" y="2054225"/>
          <p14:tracePt t="16572" x="3840163" y="2062163"/>
          <p14:tracePt t="16588" x="3848100" y="2071688"/>
          <p14:tracePt t="16605" x="3848100" y="2081213"/>
          <p14:tracePt t="16621" x="3848100" y="2089150"/>
          <p14:tracePt t="16638" x="3857625" y="2098675"/>
          <p14:tracePt t="16655" x="3867150" y="2133600"/>
          <p14:tracePt t="16671" x="3867150" y="2152650"/>
          <p14:tracePt t="16674" x="3875088" y="2170113"/>
          <p14:tracePt t="16688" x="3875088" y="2187575"/>
          <p14:tracePt t="16705" x="3884613" y="2232025"/>
          <p14:tracePt t="16722" x="3884613" y="2251075"/>
          <p14:tracePt t="16738" x="3884613" y="2286000"/>
          <p14:tracePt t="16755" x="3884613" y="2322513"/>
          <p14:tracePt t="16772" x="3884613" y="2366963"/>
          <p14:tracePt t="16788" x="3884613" y="2374900"/>
          <p14:tracePt t="16805" x="3884613" y="2384425"/>
          <p14:tracePt t="16822" x="3875088" y="2393950"/>
          <p14:tracePt t="16838" x="3867150" y="2401888"/>
          <p14:tracePt t="16855" x="3867150" y="2411413"/>
          <p14:tracePt t="16872" x="3857625" y="2419350"/>
          <p14:tracePt t="16905" x="3857625" y="2428875"/>
          <p14:tracePt t="16922" x="3848100" y="2428875"/>
          <p14:tracePt t="16938" x="3848100" y="2438400"/>
          <p14:tracePt t="16955" x="3840163" y="2438400"/>
          <p14:tracePt t="16972" x="3830638" y="2446338"/>
          <p14:tracePt t="16991" x="3830638" y="2455863"/>
          <p14:tracePt t="17090" x="3822700" y="2455863"/>
          <p14:tracePt t="17398" x="3822700" y="2446338"/>
          <p14:tracePt t="17438" x="3822700" y="2438400"/>
          <p14:tracePt t="17457" x="3822700" y="2428875"/>
          <p14:tracePt t="17477" x="3822700" y="2419350"/>
          <p14:tracePt t="17487" x="3822700" y="2411413"/>
          <p14:tracePt t="17507" x="3822700" y="2401888"/>
          <p14:tracePt t="17527" x="3822700" y="2393950"/>
          <p14:tracePt t="17546" x="3822700" y="2384425"/>
          <p14:tracePt t="17557" x="3822700" y="2374900"/>
          <p14:tracePt t="17576" x="3822700" y="2366963"/>
          <p14:tracePt t="17596" x="3822700" y="2357438"/>
          <p14:tracePt t="17616" x="3822700" y="2347913"/>
          <p14:tracePt t="17626" x="3822700" y="2339975"/>
          <p14:tracePt t="17646" x="3822700" y="2330450"/>
          <p14:tracePt t="17656" x="3830638" y="2322513"/>
          <p14:tracePt t="17676" x="3840163" y="2303463"/>
          <p14:tracePt t="17688" x="3840163" y="2295525"/>
          <p14:tracePt t="17705" x="3840163" y="2268538"/>
          <p14:tracePt t="17721" x="3848100" y="2251075"/>
          <p14:tracePt t="17738" x="3857625" y="2214563"/>
          <p14:tracePt t="17755" x="3857625" y="2179638"/>
          <p14:tracePt t="17771" x="3867150" y="2152650"/>
          <p14:tracePt t="17788" x="3867150" y="2116138"/>
          <p14:tracePt t="17805" x="3875088" y="2081213"/>
          <p14:tracePt t="17821" x="3875088" y="2062163"/>
          <p14:tracePt t="17838" x="3875088" y="2044700"/>
          <p14:tracePt t="17855" x="3875088" y="2027238"/>
          <p14:tracePt t="17871" x="3875088" y="2017713"/>
          <p14:tracePt t="17888" x="3875088" y="2000250"/>
          <p14:tracePt t="17905" x="3875088" y="1973263"/>
          <p14:tracePt t="17921" x="3875088" y="1946275"/>
          <p14:tracePt t="17938" x="3875088" y="1911350"/>
          <p14:tracePt t="17955" x="3875088" y="1884363"/>
          <p14:tracePt t="17972" x="3875088" y="1874838"/>
          <p14:tracePt t="17988" x="3875088" y="1866900"/>
          <p14:tracePt t="18005" x="3875088" y="1857375"/>
          <p14:tracePt t="18043" x="3875088" y="1847850"/>
          <p14:tracePt t="18290" x="3875088" y="1857375"/>
          <p14:tracePt t="18310" x="3875088" y="1866900"/>
          <p14:tracePt t="18350" x="3875088" y="1874838"/>
          <p14:tracePt t="18390" x="3875088" y="1884363"/>
          <p14:tracePt t="18430" x="3875088" y="1893888"/>
          <p14:tracePt t="18439" x="3884613" y="1893888"/>
          <p14:tracePt t="18450" x="3884613" y="1901825"/>
          <p14:tracePt t="18479" x="3894138" y="1901825"/>
          <p14:tracePt t="18489" x="3894138" y="1911350"/>
          <p14:tracePt t="18528" x="3894138" y="1919288"/>
          <p14:tracePt t="18569" x="3902075" y="1928813"/>
          <p14:tracePt t="18578" x="3902075" y="1938338"/>
          <p14:tracePt t="18608" x="3902075" y="1946275"/>
          <p14:tracePt t="18618" x="3911600" y="1946275"/>
          <p14:tracePt t="18628" x="3911600" y="1955800"/>
          <p14:tracePt t="18647" x="3911600" y="1965325"/>
          <p14:tracePt t="18658" x="3919538" y="1973263"/>
          <p14:tracePt t="18677" x="3929063" y="1973263"/>
          <p14:tracePt t="18689" x="3929063" y="1982788"/>
          <p14:tracePt t="18705" x="3938588" y="1982788"/>
          <p14:tracePt t="18721" x="3946525" y="1990725"/>
          <p14:tracePt t="18738" x="3956050" y="2009775"/>
          <p14:tracePt t="18755" x="3965575" y="2017713"/>
          <p14:tracePt t="18771" x="3983038" y="2044700"/>
          <p14:tracePt t="18788" x="3990975" y="2071688"/>
          <p14:tracePt t="18805" x="4000500" y="2081213"/>
          <p14:tracePt t="18821" x="4010025" y="2108200"/>
          <p14:tracePt t="18838" x="4017963" y="2133600"/>
          <p14:tracePt t="18855" x="4027488" y="2152650"/>
          <p14:tracePt t="18888" x="4037013" y="2160588"/>
          <p14:tracePt t="18905" x="4037013" y="2179638"/>
          <p14:tracePt t="18922" x="4044950" y="2179638"/>
          <p14:tracePt t="18938" x="4044950" y="2187575"/>
          <p14:tracePt t="18955" x="4054475" y="2197100"/>
          <p14:tracePt t="18971" x="4054475" y="2205038"/>
          <p14:tracePt t="18988" x="4062413" y="2224088"/>
          <p14:tracePt t="19005" x="4062413" y="2251075"/>
          <p14:tracePt t="19021" x="4062413" y="2268538"/>
          <p14:tracePt t="19038" x="4062413" y="2312988"/>
          <p14:tracePt t="19055" x="4062413" y="2339975"/>
          <p14:tracePt t="19072" x="4062413" y="2347913"/>
          <p14:tracePt t="19088" x="4062413" y="2366963"/>
          <p14:tracePt t="19105" x="4062413" y="2374900"/>
          <p14:tracePt t="19121" x="4062413" y="2384425"/>
          <p14:tracePt t="19138" x="4054475" y="2393950"/>
          <p14:tracePt t="19155" x="4054475" y="2401888"/>
          <p14:tracePt t="19171" x="4054475" y="2411413"/>
          <p14:tracePt t="19174" x="4044950" y="2411413"/>
          <p14:tracePt t="19188" x="4044950" y="2419350"/>
          <p14:tracePt t="19205" x="4037013" y="2428875"/>
          <p14:tracePt t="19223" x="4027488" y="2438400"/>
          <p14:tracePt t="19238" x="4017963" y="2446338"/>
          <p14:tracePt t="19255" x="4017963" y="2455863"/>
          <p14:tracePt t="19272" x="4010025" y="2465388"/>
          <p14:tracePt t="19481" x="4010025" y="2455863"/>
          <p14:tracePt t="19501" x="4010025" y="2446338"/>
          <p14:tracePt t="19510" x="4010025" y="2438400"/>
          <p14:tracePt t="19529" x="4010025" y="2428875"/>
          <p14:tracePt t="19550" x="4010025" y="2419350"/>
          <p14:tracePt t="19570" x="4010025" y="2411413"/>
          <p14:tracePt t="19580" x="4010025" y="2401888"/>
          <p14:tracePt t="19600" x="4010025" y="2393950"/>
          <p14:tracePt t="19619" x="4010025" y="2384425"/>
          <p14:tracePt t="19640" x="4010025" y="2374900"/>
          <p14:tracePt t="19648" x="4010025" y="2366963"/>
          <p14:tracePt t="19659" x="4010025" y="2357438"/>
          <p14:tracePt t="19671" x="4010025" y="2347913"/>
          <p14:tracePt t="19688" x="4010025" y="2312988"/>
          <p14:tracePt t="19705" x="4010025" y="2295525"/>
          <p14:tracePt t="19721" x="4010025" y="2251075"/>
          <p14:tracePt t="19738" x="4010025" y="2214563"/>
          <p14:tracePt t="19755" x="4017963" y="2197100"/>
          <p14:tracePt t="19771" x="4017963" y="2152650"/>
          <p14:tracePt t="19788" x="4017963" y="2143125"/>
          <p14:tracePt t="19805" x="4017963" y="2133600"/>
          <p14:tracePt t="19821" x="4017963" y="2125663"/>
          <p14:tracePt t="19839" x="4017963" y="2098675"/>
          <p14:tracePt t="19855" x="4017963" y="2089150"/>
          <p14:tracePt t="19871" x="4017963" y="2071688"/>
          <p14:tracePt t="19888" x="4017963" y="2044700"/>
          <p14:tracePt t="19905" x="4017963" y="2036763"/>
          <p14:tracePt t="19921" x="4017963" y="2017713"/>
          <p14:tracePt t="19938" x="4010025" y="2000250"/>
          <p14:tracePt t="19955" x="4010025" y="1990725"/>
          <p14:tracePt t="19971" x="4010025" y="1982788"/>
          <p14:tracePt t="19988" x="4000500" y="1973263"/>
          <p14:tracePt t="20005" x="4000500" y="1955800"/>
          <p14:tracePt t="20038" x="4000500" y="1946275"/>
          <p14:tracePt t="20294" x="4000500" y="1955800"/>
          <p14:tracePt t="20303" x="4000500" y="1965325"/>
          <p14:tracePt t="20324" x="4000500" y="1973263"/>
          <p14:tracePt t="20343" x="4000500" y="1982788"/>
          <p14:tracePt t="20362" x="4010025" y="1990725"/>
          <p14:tracePt t="20373" x="4010025" y="2000250"/>
          <p14:tracePt t="20392" x="4010025" y="2009775"/>
          <p14:tracePt t="20422" x="4010025" y="2017713"/>
          <p14:tracePt t="20433" x="4017963" y="2017713"/>
          <p14:tracePt t="20443" x="4017963" y="2027238"/>
          <p14:tracePt t="20455" x="4017963" y="2036763"/>
          <p14:tracePt t="20473" x="4017963" y="2044700"/>
          <p14:tracePt t="20488" x="4027488" y="2044700"/>
          <p14:tracePt t="20505" x="4027488" y="2054225"/>
          <p14:tracePt t="20531" x="4027488" y="2062163"/>
          <p14:tracePt t="20541" x="4037013" y="2062163"/>
          <p14:tracePt t="20554" x="4037013" y="2071688"/>
          <p14:tracePt t="20572" x="4037013" y="2081213"/>
          <p14:tracePt t="20592" x="4037013" y="2089150"/>
          <p14:tracePt t="20611" x="4037013" y="2098675"/>
          <p14:tracePt t="20630" x="4037013" y="2108200"/>
          <p14:tracePt t="20641" x="4037013" y="2116138"/>
          <p14:tracePt t="20660" x="4037013" y="2125663"/>
          <p14:tracePt t="20680" x="4037013" y="2133600"/>
          <p14:tracePt t="20700" x="4037013" y="2143125"/>
          <p14:tracePt t="20710" x="4037013" y="2152650"/>
          <p14:tracePt t="20730" x="4037013" y="2160588"/>
          <p14:tracePt t="20749" x="4037013" y="2170113"/>
          <p14:tracePt t="20769" x="4037013" y="2179638"/>
          <p14:tracePt t="20779" x="4037013" y="2187575"/>
          <p14:tracePt t="20799" x="4037013" y="2197100"/>
          <p14:tracePt t="20819" x="4037013" y="2205038"/>
          <p14:tracePt t="20829" x="4037013" y="2214563"/>
          <p14:tracePt t="20839" x="4037013" y="2224088"/>
          <p14:tracePt t="20855" x="4037013" y="2232025"/>
          <p14:tracePt t="20871" x="4037013" y="2241550"/>
          <p14:tracePt t="20888" x="4037013" y="2259013"/>
          <p14:tracePt t="20921" x="4037013" y="2276475"/>
          <p14:tracePt t="20938" x="4037013" y="2286000"/>
          <p14:tracePt t="20971" x="4037013" y="2295525"/>
          <p14:tracePt t="20988" x="4037013" y="2303463"/>
          <p14:tracePt t="21005" x="4037013" y="2312988"/>
          <p14:tracePt t="21021" x="4037013" y="2322513"/>
          <p14:tracePt t="21038" x="4037013" y="2330450"/>
          <p14:tracePt t="21683" x="4037013" y="2339975"/>
          <p14:tracePt t="21701" x="4044950" y="2339975"/>
          <p14:tracePt t="21722" x="4054475" y="2347913"/>
          <p14:tracePt t="21732" x="4054475" y="2357438"/>
          <p14:tracePt t="21751" x="4062413" y="2366963"/>
          <p14:tracePt t="21782" x="4071938" y="2366963"/>
          <p14:tracePt t="21790" x="4071938" y="2374900"/>
          <p14:tracePt t="22198" x="4062413" y="2374900"/>
          <p14:tracePt t="22216" x="4054475" y="2374900"/>
          <p14:tracePt t="22248" x="4044950" y="2374900"/>
          <p14:tracePt t="22258" x="4044950" y="2366963"/>
          <p14:tracePt t="22287" x="4037013" y="2366963"/>
          <p14:tracePt t="22853" x="4027488" y="2366963"/>
          <p14:tracePt t="22872" x="4010025" y="2366963"/>
          <p14:tracePt t="22883" x="3983038" y="2366963"/>
          <p14:tracePt t="22892" x="3938588" y="2374900"/>
          <p14:tracePt t="22904" x="3902075" y="2384425"/>
          <p14:tracePt t="22921" x="3776663" y="2401888"/>
          <p14:tracePt t="22938" x="3705225" y="2411413"/>
          <p14:tracePt t="22954" x="3544888" y="2438400"/>
          <p14:tracePt t="22971" x="3402013" y="2465388"/>
          <p14:tracePt t="22988" x="3340100" y="2473325"/>
          <p14:tracePt t="23005" x="3214688" y="2490788"/>
          <p14:tracePt t="23021" x="3081338" y="2517775"/>
          <p14:tracePt t="23038" x="3009900" y="2536825"/>
          <p14:tracePt t="23054" x="2857500" y="2562225"/>
          <p14:tracePt t="23071" x="2714625" y="2598738"/>
          <p14:tracePt t="23088" x="2643188" y="2616200"/>
          <p14:tracePt t="23105" x="2509838" y="2633663"/>
          <p14:tracePt t="23121" x="2401888" y="2652713"/>
          <p14:tracePt t="23138" x="2357438" y="2660650"/>
          <p14:tracePt t="23155" x="2276475" y="2679700"/>
          <p14:tracePt t="23171" x="2224088" y="2687638"/>
          <p14:tracePt t="23188" x="2205038" y="2697163"/>
          <p14:tracePt t="23204" x="2143125" y="2724150"/>
          <p14:tracePt t="23221" x="2071688" y="2776538"/>
          <p14:tracePt t="23238" x="2044700" y="2795588"/>
          <p14:tracePt t="23254" x="1982788" y="2840038"/>
          <p14:tracePt t="23271" x="1901825" y="2911475"/>
          <p14:tracePt t="23288" x="1830388" y="3009900"/>
          <p14:tracePt t="23304" x="1795463" y="3062288"/>
          <p14:tracePt t="23321" x="1741488" y="3187700"/>
          <p14:tracePt t="23338" x="1704975" y="3313113"/>
          <p14:tracePt t="23355" x="1687513" y="3367088"/>
          <p14:tracePt t="23371" x="1660525" y="3465513"/>
          <p14:tracePt t="23388" x="1643063" y="3589338"/>
          <p14:tracePt t="23405" x="1625600" y="3660775"/>
          <p14:tracePt t="23421" x="1608138" y="3848100"/>
          <p14:tracePt t="23438" x="1589088" y="3990975"/>
          <p14:tracePt t="23455" x="1581150" y="4062413"/>
          <p14:tracePt t="23471" x="1571625" y="4170363"/>
          <p14:tracePt t="23488" x="1571625" y="4251325"/>
          <p14:tracePt t="23505" x="1571625" y="4276725"/>
          <p14:tracePt t="23521" x="1571625" y="4313238"/>
          <p14:tracePt t="23538" x="1562100" y="4348163"/>
          <p14:tracePt t="23555" x="1554163" y="4367213"/>
          <p14:tracePt t="23571" x="1554163" y="4402138"/>
          <p14:tracePt t="23588" x="1554163" y="4411663"/>
          <p14:tracePt t="23605" x="1554163" y="4419600"/>
          <p14:tracePt t="23621" x="1554163" y="4429125"/>
          <p14:tracePt t="23638" x="1554163" y="4446588"/>
          <p14:tracePt t="23655" x="1554163" y="4483100"/>
          <p14:tracePt t="23671" x="1554163" y="4510088"/>
          <p14:tracePt t="23688" x="1554163" y="4562475"/>
          <p14:tracePt t="23704" x="1554163" y="4643438"/>
          <p14:tracePt t="23721" x="1554163" y="4670425"/>
          <p14:tracePt t="23738" x="1554163" y="4705350"/>
          <p14:tracePt t="23754" x="1554163" y="4741863"/>
          <p14:tracePt t="23771" x="1554163" y="4759325"/>
          <p14:tracePt t="23788" x="1554163" y="4795838"/>
          <p14:tracePt t="23805" x="1554163" y="4830763"/>
          <p14:tracePt t="23821" x="1554163" y="4848225"/>
          <p14:tracePt t="23838" x="1554163" y="4884738"/>
          <p14:tracePt t="23855" x="1554163" y="4929188"/>
          <p14:tracePt t="23871" x="1554163" y="4946650"/>
          <p14:tracePt t="23888" x="1554163" y="4965700"/>
          <p14:tracePt t="23904" x="1554163" y="4983163"/>
          <p14:tracePt t="23921" x="1554163" y="4991100"/>
          <p14:tracePt t="23938" x="1554163" y="5027613"/>
          <p14:tracePt t="23954" x="1554163" y="5045075"/>
          <p14:tracePt t="23988" x="1554163" y="5054600"/>
          <p14:tracePt t="24092" x="1544638" y="5054600"/>
          <p14:tracePt t="24102" x="1544638" y="5037138"/>
          <p14:tracePt t="24112" x="1536700" y="5018088"/>
          <p14:tracePt t="24123" x="1536700" y="4991100"/>
          <p14:tracePt t="24138" x="1536700" y="4956175"/>
          <p14:tracePt t="24155" x="1517650" y="4884738"/>
          <p14:tracePt t="24172" x="1509713" y="4803775"/>
          <p14:tracePt t="24188" x="1509713" y="4759325"/>
          <p14:tracePt t="24204" x="1509713" y="4660900"/>
          <p14:tracePt t="24221" x="1509713" y="4562475"/>
          <p14:tracePt t="24238" x="1509713" y="4491038"/>
          <p14:tracePt t="24254" x="1509713" y="4348163"/>
          <p14:tracePt t="24271" x="1527175" y="4224338"/>
          <p14:tracePt t="24288" x="1536700" y="4170363"/>
          <p14:tracePt t="24304" x="1544638" y="4098925"/>
          <p14:tracePt t="24321" x="1554163" y="4062413"/>
          <p14:tracePt t="24338" x="1554163" y="4044950"/>
          <p14:tracePt t="24354" x="1554163" y="4027488"/>
          <p14:tracePt t="24371" x="1562100" y="4017963"/>
          <p14:tracePt t="24388" x="1562100" y="4010025"/>
          <p14:tracePt t="24421" x="1562100" y="3990975"/>
          <p14:tracePt t="24469" x="1562100" y="3983038"/>
          <p14:tracePt t="24508" x="1571625" y="3983038"/>
          <p14:tracePt t="24538" x="1581150" y="3983038"/>
          <p14:tracePt t="24558" x="1581150" y="3990975"/>
          <p14:tracePt t="24568" x="1581150" y="4000500"/>
          <p14:tracePt t="24578" x="1589088" y="4000500"/>
          <p14:tracePt t="24589" x="1589088" y="4010025"/>
          <p14:tracePt t="24608" x="1598613" y="4027488"/>
          <p14:tracePt t="24621" x="1608138" y="4044950"/>
          <p14:tracePt t="24638" x="1616075" y="4081463"/>
          <p14:tracePt t="24654" x="1625600" y="4098925"/>
          <p14:tracePt t="24671" x="1643063" y="4170363"/>
          <p14:tracePt t="24688" x="1660525" y="4259263"/>
          <p14:tracePt t="24705" x="1670050" y="4295775"/>
          <p14:tracePt t="24721" x="1687513" y="4384675"/>
          <p14:tracePt t="24738" x="1697038" y="4473575"/>
          <p14:tracePt t="24754" x="1697038" y="4510088"/>
          <p14:tracePt t="24771" x="1697038" y="4562475"/>
          <p14:tracePt t="24788" x="1697038" y="4608513"/>
          <p14:tracePt t="24804" x="1697038" y="4625975"/>
          <p14:tracePt t="24821" x="1704975" y="4660900"/>
          <p14:tracePt t="24838" x="1714500" y="4697413"/>
          <p14:tracePt t="24854" x="1714500" y="4724400"/>
          <p14:tracePt t="24871" x="1714500" y="4741863"/>
          <p14:tracePt t="24888" x="1714500" y="4751388"/>
          <p14:tracePt t="24905" x="1714500" y="4759325"/>
          <p14:tracePt t="24921" x="1714500" y="4768850"/>
          <p14:tracePt t="24938" x="1714500" y="4776788"/>
          <p14:tracePt t="24975" x="1714500" y="4786313"/>
          <p14:tracePt t="25788" x="1714500" y="4776788"/>
          <p14:tracePt t="25798" x="1714500" y="4768850"/>
          <p14:tracePt t="26165" x="1714500" y="4751388"/>
          <p14:tracePt t="26174" x="1731963" y="4705350"/>
          <p14:tracePt t="26184" x="1785938" y="4616450"/>
          <p14:tracePt t="26195" x="1847850" y="4465638"/>
          <p14:tracePt t="26205" x="1955800" y="4276725"/>
          <p14:tracePt t="26221" x="2108200" y="4037013"/>
          <p14:tracePt t="26238" x="2465388" y="3544888"/>
          <p14:tracePt t="26254" x="2795588" y="3143250"/>
          <p14:tracePt t="26271" x="2946400" y="2965450"/>
          <p14:tracePt t="26288" x="3232150" y="2643188"/>
          <p14:tracePt t="26304" x="3429000" y="2455863"/>
          <p14:tracePt t="26321" x="3490913" y="2374900"/>
          <p14:tracePt t="26338" x="3616325" y="2259013"/>
          <p14:tracePt t="26354" x="3705225" y="2152650"/>
          <p14:tracePt t="26371" x="3759200" y="2108200"/>
          <p14:tracePt t="26388" x="3884613" y="1990725"/>
          <p14:tracePt t="26404" x="4017963" y="1884363"/>
          <p14:tracePt t="26421" x="4081463" y="1822450"/>
          <p14:tracePt t="26438" x="4214813" y="1731963"/>
          <p14:tracePt t="26454" x="4322763" y="1660525"/>
          <p14:tracePt t="26471" x="4367213" y="1633538"/>
          <p14:tracePt t="26488" x="4456113" y="1581150"/>
          <p14:tracePt t="26504" x="4554538" y="1536700"/>
          <p14:tracePt t="26521" x="4608513" y="1517650"/>
          <p14:tracePt t="26538" x="4687888" y="1490663"/>
          <p14:tracePt t="26554" x="4724400" y="1473200"/>
          <p14:tracePt t="26571" x="4751388" y="1473200"/>
          <p14:tracePt t="26604" x="4759325" y="1465263"/>
          <p14:tracePt t="26622" x="4768850" y="1465263"/>
          <p14:tracePt t="26660" x="4776788" y="1465263"/>
          <p14:tracePt t="26791" x="4776788" y="1473200"/>
          <p14:tracePt t="26820" x="4776788" y="1482725"/>
          <p14:tracePt t="26829" x="4776788" y="1490663"/>
          <p14:tracePt t="26850" x="4768850" y="1500188"/>
          <p14:tracePt t="26868" x="4759325" y="1509713"/>
          <p14:tracePt t="26890" x="4751388" y="1517650"/>
          <p14:tracePt t="26899" x="4741863" y="1527175"/>
          <p14:tracePt t="26918" x="4732338" y="1536700"/>
          <p14:tracePt t="26928" x="4724400" y="1544638"/>
          <p14:tracePt t="26939" x="4714875" y="1554163"/>
          <p14:tracePt t="26954" x="4705350" y="1562100"/>
          <p14:tracePt t="26971" x="4679950" y="1589088"/>
          <p14:tracePt t="26988" x="4670425" y="1598613"/>
          <p14:tracePt t="27004" x="4660900" y="1608138"/>
          <p14:tracePt t="27021" x="4652963" y="1616075"/>
          <p14:tracePt t="27038" x="4643438" y="1625600"/>
          <p14:tracePt t="27054" x="4643438" y="1633538"/>
          <p14:tracePt t="27071" x="4625975" y="1652588"/>
          <p14:tracePt t="27088" x="4598988" y="1679575"/>
          <p14:tracePt t="27104" x="4581525" y="1687513"/>
          <p14:tracePt t="27121" x="4554538" y="1714500"/>
          <p14:tracePt t="27138" x="4510088" y="1741488"/>
          <p14:tracePt t="27154" x="4491038" y="1741488"/>
          <p14:tracePt t="27171" x="4419600" y="1768475"/>
          <p14:tracePt t="27188" x="4340225" y="1795463"/>
          <p14:tracePt t="27204" x="4303713" y="1812925"/>
          <p14:tracePt t="27221" x="4241800" y="1830388"/>
          <p14:tracePt t="27238" x="4205288" y="1839913"/>
          <p14:tracePt t="27255" x="4179888" y="1857375"/>
          <p14:tracePt t="27271" x="4170363" y="1857375"/>
          <p14:tracePt t="27288" x="4160838" y="1866900"/>
          <p14:tracePt t="27305" x="4152900" y="1874838"/>
          <p14:tracePt t="27321" x="4143375" y="1874838"/>
          <p14:tracePt t="27338" x="4133850" y="1874838"/>
          <p14:tracePt t="27355" x="4125913" y="1874838"/>
          <p14:tracePt t="27395" x="4116388" y="1874838"/>
          <p14:tracePt t="27425" x="4108450" y="1874838"/>
          <p14:tracePt t="27435" x="4098925" y="1884363"/>
          <p14:tracePt t="27455" x="4081463" y="1884363"/>
          <p14:tracePt t="27464" x="4062413" y="1893888"/>
          <p14:tracePt t="27475" x="4037013" y="1893888"/>
          <p14:tracePt t="27488" x="4000500" y="1901825"/>
          <p14:tracePt t="27504" x="3911600" y="1919288"/>
          <p14:tracePt t="27521" x="3857625" y="1928813"/>
          <p14:tracePt t="27538" x="3759200" y="1938338"/>
          <p14:tracePt t="27554" x="3633788" y="1955800"/>
          <p14:tracePt t="27571" x="3562350" y="1973263"/>
          <p14:tracePt t="27588" x="3411538" y="2017713"/>
          <p14:tracePt t="27604" x="3251200" y="2054225"/>
          <p14:tracePt t="27621" x="3179763" y="2062163"/>
          <p14:tracePt t="27638" x="3036888" y="2081213"/>
          <p14:tracePt t="27654" x="2938463" y="2098675"/>
          <p14:tracePt t="27671" x="2884488" y="2108200"/>
          <p14:tracePt t="27673" x="2830513" y="2116138"/>
          <p14:tracePt t="27688" x="2795588" y="2116138"/>
          <p14:tracePt t="27705" x="2697163" y="2133600"/>
          <p14:tracePt t="27721" x="2643188" y="2143125"/>
          <p14:tracePt t="27738" x="2554288" y="2160588"/>
          <p14:tracePt t="27754" x="2490788" y="2170113"/>
          <p14:tracePt t="27771" x="2455863" y="2179638"/>
          <p14:tracePt t="27804" x="2446338" y="2179638"/>
          <p14:tracePt t="27970" x="2455863" y="2179638"/>
          <p14:tracePt t="27981" x="2465388" y="2179638"/>
          <p14:tracePt t="28000" x="2473325" y="2179638"/>
          <p14:tracePt t="28010" x="2482850" y="2179638"/>
          <p14:tracePt t="28021" x="2490788" y="2179638"/>
          <p14:tracePt t="28038" x="2509838" y="2179638"/>
          <p14:tracePt t="28054" x="2554288" y="2179638"/>
          <p14:tracePt t="28071" x="2571750" y="2179638"/>
          <p14:tracePt t="28088" x="2581275" y="2179638"/>
          <p14:tracePt t="28121" x="2589213" y="2179638"/>
          <p14:tracePt t="28138" x="2598738" y="2179638"/>
          <p14:tracePt t="28154" x="2608263" y="2179638"/>
          <p14:tracePt t="28171" x="2616200" y="2179638"/>
          <p14:tracePt t="28208" x="2608263" y="2179638"/>
          <p14:tracePt t="28219" x="2598738" y="2179638"/>
          <p14:tracePt t="28228" x="2581275" y="2170113"/>
          <p14:tracePt t="28238" x="2544763" y="2160588"/>
          <p14:tracePt t="28254" x="2490788" y="2143125"/>
          <p14:tracePt t="28271" x="2312988" y="2116138"/>
          <p14:tracePt t="28288" x="2081213" y="2081213"/>
          <p14:tracePt t="28304" x="1965325" y="2071688"/>
          <p14:tracePt t="28321" x="1776413" y="2062163"/>
          <p14:tracePt t="28337" x="1652588" y="2054225"/>
          <p14:tracePt t="28354" x="1608138" y="2054225"/>
          <p14:tracePt t="28371" x="1527175" y="2054225"/>
          <p14:tracePt t="28388" x="1465263" y="2054225"/>
          <p14:tracePt t="28404" x="1446213" y="2062163"/>
          <p14:tracePt t="28421" x="1411288" y="2062163"/>
          <p14:tracePt t="28438" x="1374775" y="2071688"/>
          <p14:tracePt t="28454" x="1366838" y="2071688"/>
          <p14:tracePt t="28471" x="1357313" y="2071688"/>
          <p14:tracePt t="28488" x="1347788" y="2071688"/>
          <p14:tracePt t="28526" x="1347788" y="2081213"/>
          <p14:tracePt t="28585" x="1347788" y="2089150"/>
          <p14:tracePt t="28635" x="1347788" y="2098675"/>
          <p14:tracePt t="28654" x="1357313" y="2098675"/>
          <p14:tracePt t="28674" x="1366838" y="2108200"/>
          <p14:tracePt t="28684" x="1374775" y="2116138"/>
          <p14:tracePt t="28704" x="1393825" y="2116138"/>
          <p14:tracePt t="28714" x="1411288" y="2125663"/>
          <p14:tracePt t="28724" x="1438275" y="2133600"/>
          <p14:tracePt t="28738" x="1482725" y="2143125"/>
          <p14:tracePt t="28754" x="1554163" y="2152650"/>
          <p14:tracePt t="28771" x="1608138" y="2160588"/>
          <p14:tracePt t="28788" x="1704975" y="2179638"/>
          <p14:tracePt t="28804" x="1803400" y="2197100"/>
          <p14:tracePt t="28821" x="1857375" y="2205038"/>
          <p14:tracePt t="28838" x="1955800" y="2224088"/>
          <p14:tracePt t="28854" x="2054225" y="2232025"/>
          <p14:tracePt t="28871" x="2089150" y="2232025"/>
          <p14:tracePt t="28888" x="2170113" y="2232025"/>
          <p14:tracePt t="28904" x="2214563" y="2232025"/>
          <p14:tracePt t="28921" x="2251075" y="2232025"/>
          <p14:tracePt t="28938" x="2268538" y="2232025"/>
          <p14:tracePt t="28954" x="2286000" y="2232025"/>
          <p14:tracePt t="28971" x="2295525" y="2232025"/>
          <p14:tracePt t="28988" x="2303463" y="2232025"/>
          <p14:tracePt t="29004" x="2312988" y="2232025"/>
          <p14:tracePt t="29021" x="2322513" y="2232025"/>
          <p14:tracePt t="29037" x="2330450" y="2232025"/>
          <p14:tracePt t="29054" x="2339975" y="2232025"/>
          <p14:tracePt t="29087" x="2347913" y="2232025"/>
          <p14:tracePt t="29111" x="2357438" y="2232025"/>
          <p14:tracePt t="29130" x="2366963" y="2232025"/>
          <p14:tracePt t="29338" x="2374900" y="2232025"/>
          <p14:tracePt t="29408" x="2384425" y="2232025"/>
          <p14:tracePt t="29428" x="2393950" y="2232025"/>
          <p14:tracePt t="29438" x="2401888" y="2232025"/>
          <p14:tracePt t="29457" x="2411413" y="2232025"/>
          <p14:tracePt t="29468" x="2428875" y="2232025"/>
          <p14:tracePt t="29478" x="2438400" y="2232025"/>
          <p14:tracePt t="29488" x="2455863" y="2232025"/>
          <p14:tracePt t="29504" x="2473325" y="2232025"/>
          <p14:tracePt t="29521" x="2509838" y="2232025"/>
          <p14:tracePt t="29538" x="2554288" y="2232025"/>
          <p14:tracePt t="29554" x="2571750" y="2232025"/>
          <p14:tracePt t="29571" x="2608263" y="2232025"/>
          <p14:tracePt t="29588" x="2652713" y="2224088"/>
          <p14:tracePt t="29604" x="2660650" y="2224088"/>
          <p14:tracePt t="29621" x="2670175" y="2224088"/>
          <p14:tracePt t="29638" x="2679700" y="2224088"/>
          <p14:tracePt t="29654" x="2687638" y="2224088"/>
          <p14:tracePt t="29671" x="2697163" y="2224088"/>
          <p14:tracePt t="29688" x="2705100" y="2224088"/>
          <p14:tracePt t="29706" x="2724150" y="2224088"/>
          <p14:tracePt t="29725" x="2732088" y="2214563"/>
          <p14:tracePt t="29745" x="2741613" y="2214563"/>
          <p14:tracePt t="29756" x="2751138" y="2214563"/>
          <p14:tracePt t="29775" x="2759075" y="2214563"/>
          <p14:tracePt t="29805" x="2768600" y="2214563"/>
          <p14:tracePt t="29835" x="2776538" y="2214563"/>
          <p14:tracePt t="29904" x="2786063" y="2214563"/>
          <p14:tracePt t="30569" x="2776538" y="2214563"/>
          <p14:tracePt t="30628" x="2768600" y="2214563"/>
          <p14:tracePt t="30638" x="2768600" y="2205038"/>
          <p14:tracePt t="30689" x="2759075" y="2205038"/>
          <p14:tracePt t="30757" x="2759075" y="2197100"/>
          <p14:tracePt t="31124" x="2751138" y="2187575"/>
          <p14:tracePt t="31144" x="2741613" y="2187575"/>
          <p14:tracePt t="31183" x="2732088" y="2187575"/>
          <p14:tracePt t="31204" x="2724150" y="2187575"/>
          <p14:tracePt t="31223" x="2714625" y="2187575"/>
          <p14:tracePt t="31233" x="2705100" y="2187575"/>
          <p14:tracePt t="31242" x="2687638" y="2187575"/>
          <p14:tracePt t="31254" x="2670175" y="2187575"/>
          <p14:tracePt t="31271" x="2652713" y="2187575"/>
          <p14:tracePt t="31288" x="2589213" y="2205038"/>
          <p14:tracePt t="31304" x="2473325" y="2251075"/>
          <p14:tracePt t="31321" x="2393950" y="2276475"/>
          <p14:tracePt t="31338" x="2251075" y="2339975"/>
          <p14:tracePt t="31354" x="2098675" y="2411413"/>
          <p14:tracePt t="31371" x="2017713" y="2438400"/>
          <p14:tracePt t="31388" x="1911350" y="2490788"/>
          <p14:tracePt t="31404" x="1822450" y="2517775"/>
          <p14:tracePt t="31421" x="1731963" y="2544763"/>
          <p14:tracePt t="31438" x="1697038" y="2562225"/>
          <p14:tracePt t="31454" x="1608138" y="2581275"/>
          <p14:tracePt t="31471" x="1536700" y="2589213"/>
          <p14:tracePt t="31488" x="1517650" y="2598738"/>
          <p14:tracePt t="31504" x="1482725" y="2608263"/>
          <p14:tracePt t="31521" x="1473200" y="2608263"/>
          <p14:tracePt t="31537" x="1465263" y="2608263"/>
          <p14:tracePt t="31554" x="1455738" y="2608263"/>
          <p14:tracePt t="31571" x="1446213" y="2608263"/>
          <p14:tracePt t="31587" x="1438275" y="2608263"/>
          <p14:tracePt t="31604" x="1428750" y="2608263"/>
          <p14:tracePt t="31621" x="1419225" y="2608263"/>
          <p14:tracePt t="31759" x="1411288" y="2608263"/>
          <p14:tracePt t="31799" x="1401763" y="2608263"/>
          <p14:tracePt t="31819" x="1393825" y="2608263"/>
          <p14:tracePt t="31829" x="1393825" y="2598738"/>
          <p14:tracePt t="31849" x="1393825" y="2589213"/>
          <p14:tracePt t="31859" x="1384300" y="2589213"/>
          <p14:tracePt t="31871" x="1384300" y="2581275"/>
          <p14:tracePt t="31917" x="1384300" y="2571750"/>
          <p14:tracePt t="32672" x="1393825" y="2571750"/>
          <p14:tracePt t="32682" x="1411288" y="2571750"/>
          <p14:tracePt t="32692" x="1428750" y="2571750"/>
          <p14:tracePt t="32704" x="1446213" y="2571750"/>
          <p14:tracePt t="32721" x="1482725" y="2571750"/>
          <p14:tracePt t="32737" x="1509713" y="2571750"/>
          <p14:tracePt t="32754" x="1571625" y="2571750"/>
          <p14:tracePt t="32771" x="1670050" y="2571750"/>
          <p14:tracePt t="32787" x="1731963" y="2571750"/>
          <p14:tracePt t="32804" x="1866900" y="2571750"/>
          <p14:tracePt t="32821" x="2036763" y="2589213"/>
          <p14:tracePt t="32837" x="2125663" y="2598738"/>
          <p14:tracePt t="32854" x="2330450" y="2616200"/>
          <p14:tracePt t="32871" x="2527300" y="2625725"/>
          <p14:tracePt t="32888" x="2598738" y="2625725"/>
          <p14:tracePt t="32904" x="2705100" y="2633663"/>
          <p14:tracePt t="32921" x="2768600" y="2633663"/>
          <p14:tracePt t="32937" x="2786063" y="2643188"/>
          <p14:tracePt t="32954" x="2830513" y="2652713"/>
          <p14:tracePt t="32971" x="2847975" y="2652713"/>
          <p14:tracePt t="32988" x="2857500" y="2652713"/>
          <p14:tracePt t="33021" x="2867025" y="2652713"/>
          <p14:tracePt t="33038" x="2884488" y="2652713"/>
          <p14:tracePt t="33078" x="2894013" y="2652713"/>
          <p14:tracePt t="33148" x="2901950" y="2652713"/>
          <p14:tracePt t="33188" x="2911475" y="2652713"/>
          <p14:tracePt t="33197" x="2919413" y="2652713"/>
          <p14:tracePt t="33217" x="2928938" y="2652713"/>
          <p14:tracePt t="33227" x="2946400" y="2652713"/>
          <p14:tracePt t="33238" x="2965450" y="2652713"/>
          <p14:tracePt t="33254" x="2982913" y="2652713"/>
          <p14:tracePt t="33271" x="3017838" y="2643188"/>
          <p14:tracePt t="33287" x="3062288" y="2633663"/>
          <p14:tracePt t="33304" x="3081338" y="2625725"/>
          <p14:tracePt t="33321" x="3116263" y="2625725"/>
          <p14:tracePt t="33337" x="3133725" y="2616200"/>
          <p14:tracePt t="33354" x="3143250" y="2616200"/>
          <p14:tracePt t="33371" x="3152775" y="2608263"/>
          <p14:tracePt t="33387" x="3160713" y="2608263"/>
          <p14:tracePt t="33404" x="3170238" y="2598738"/>
          <p14:tracePt t="33421" x="3179763" y="2598738"/>
          <p14:tracePt t="33437" x="3187700" y="2598738"/>
          <p14:tracePt t="33454" x="3197225" y="2598738"/>
          <p14:tracePt t="33487" x="3205163" y="2598738"/>
          <p14:tracePt t="33504" x="3214688" y="2598738"/>
          <p14:tracePt t="33545" x="3224213" y="2598738"/>
          <p14:tracePt t="35628" x="3224213" y="2589213"/>
          <p14:tracePt t="35638" x="3232150" y="2589213"/>
          <p14:tracePt t="35647" x="3241675" y="2571750"/>
          <p14:tracePt t="35657" x="3251200" y="2571750"/>
          <p14:tracePt t="35671" x="3251200" y="2562225"/>
          <p14:tracePt t="35687" x="3259138" y="2554288"/>
          <p14:tracePt t="35704" x="3268663" y="2554288"/>
          <p14:tracePt t="35721" x="3268663" y="2544763"/>
          <p14:tracePt t="35737" x="3276600" y="2536825"/>
          <p14:tracePt t="35754" x="3286125" y="2536825"/>
          <p14:tracePt t="35864" x="3286125" y="2527300"/>
          <p14:tracePt t="35905" x="3295650" y="2527300"/>
          <p14:tracePt t="35924" x="3295650" y="2517775"/>
          <p14:tracePt t="35934" x="3303588" y="2517775"/>
          <p14:tracePt t="35944" x="3303588" y="2509838"/>
          <p14:tracePt t="35955" x="3313113" y="2500313"/>
          <p14:tracePt t="35971" x="3322638" y="2500313"/>
          <p14:tracePt t="35987" x="3330575" y="2490788"/>
          <p14:tracePt t="36004" x="3330575" y="2482850"/>
          <p14:tracePt t="36020" x="3340100" y="2473325"/>
          <p14:tracePt t="36037" x="3348038" y="2465388"/>
          <p14:tracePt t="36054" x="3357563" y="2455863"/>
          <p14:tracePt t="36071" x="3367088" y="2446338"/>
          <p14:tracePt t="36087" x="3384550" y="2419350"/>
          <p14:tracePt t="36104" x="3411538" y="2401888"/>
          <p14:tracePt t="36121" x="3419475" y="2384425"/>
          <p14:tracePt t="36137" x="3446463" y="2357438"/>
          <p14:tracePt t="36154" x="3473450" y="2330450"/>
          <p14:tracePt t="36171" x="3482975" y="2322513"/>
          <p14:tracePt t="36173" x="3500438" y="2312988"/>
          <p14:tracePt t="36187" x="3509963" y="2295525"/>
          <p14:tracePt t="36204" x="3536950" y="2268538"/>
          <p14:tracePt t="36221" x="3581400" y="2224088"/>
          <p14:tracePt t="36237" x="3598863" y="2205038"/>
          <p14:tracePt t="36254" x="3652838" y="2152650"/>
          <p14:tracePt t="36271" x="3687763" y="2116138"/>
          <p14:tracePt t="36287" x="3705225" y="2098675"/>
          <p14:tracePt t="36304" x="3714750" y="2089150"/>
          <p14:tracePt t="36321" x="3724275" y="2071688"/>
          <p14:tracePt t="36337" x="3732213" y="2071688"/>
          <p14:tracePt t="36371" x="3741738" y="2062163"/>
          <p14:tracePt t="36539" x="3741738" y="2071688"/>
          <p14:tracePt t="36550" x="3741738" y="2081213"/>
          <p14:tracePt t="36570" x="3741738" y="2089150"/>
          <p14:tracePt t="36589" x="3741738" y="2098675"/>
          <p14:tracePt t="36600" x="3741738" y="2125663"/>
          <p14:tracePt t="36608" x="3741738" y="2133600"/>
          <p14:tracePt t="36621" x="3732213" y="2152650"/>
          <p14:tracePt t="36638" x="3724275" y="2197100"/>
          <p14:tracePt t="36654" x="3714750" y="2214563"/>
          <p14:tracePt t="36671" x="3705225" y="2241550"/>
          <p14:tracePt t="36688" x="3687763" y="2259013"/>
          <p14:tracePt t="36704" x="3687763" y="2268538"/>
          <p14:tracePt t="36720" x="3679825" y="2276475"/>
          <p14:tracePt t="36738" x="3679825" y="2286000"/>
          <p14:tracePt t="36754" x="3670300" y="2295525"/>
          <p14:tracePt t="36771" x="3660775" y="2303463"/>
          <p14:tracePt t="36787" x="3652838" y="2312988"/>
          <p14:tracePt t="36804" x="3643313" y="2322513"/>
          <p14:tracePt t="36821" x="3633788" y="2330450"/>
          <p14:tracePt t="36837" x="3625850" y="2339975"/>
          <p14:tracePt t="36854" x="3616325" y="2339975"/>
          <p14:tracePt t="36870" x="3608388" y="2357438"/>
          <p14:tracePt t="36887" x="3598863" y="2366963"/>
          <p14:tracePt t="36921" x="3589338" y="2374900"/>
          <p14:tracePt t="36937" x="3581400" y="2374900"/>
          <p14:tracePt t="37055" x="3581400" y="2366963"/>
          <p14:tracePt t="37076" x="3581400" y="2357438"/>
          <p14:tracePt t="37085" x="3581400" y="2347913"/>
          <p14:tracePt t="37105" x="3581400" y="2339975"/>
          <p14:tracePt t="37125" x="3581400" y="2330450"/>
          <p14:tracePt t="37145" x="3581400" y="2322513"/>
          <p14:tracePt t="37155" x="3581400" y="2312988"/>
          <p14:tracePt t="37175" x="3581400" y="2303463"/>
          <p14:tracePt t="37195" x="3581400" y="2295525"/>
          <p14:tracePt t="37204" x="3589338" y="2295525"/>
          <p14:tracePt t="37215" x="3589338" y="2276475"/>
          <p14:tracePt t="37224" x="3589338" y="2268538"/>
          <p14:tracePt t="37237" x="3589338" y="2251075"/>
          <p14:tracePt t="37254" x="3598863" y="2214563"/>
          <p14:tracePt t="37271" x="3608388" y="2187575"/>
          <p14:tracePt t="37287" x="3616325" y="2152650"/>
          <p14:tracePt t="37304" x="3625850" y="2133600"/>
          <p14:tracePt t="37321" x="3625850" y="2125663"/>
          <p14:tracePt t="37337" x="3625850" y="2116138"/>
          <p14:tracePt t="37354" x="3633788" y="2108200"/>
          <p14:tracePt t="37387" x="3633788" y="2098675"/>
          <p14:tracePt t="37404" x="3633788" y="2089150"/>
          <p14:tracePt t="37433" x="3633788" y="2081213"/>
          <p14:tracePt t="37611" x="3643313" y="2081213"/>
          <p14:tracePt t="37621" x="3643313" y="2089150"/>
          <p14:tracePt t="37631" x="3643313" y="2098675"/>
          <p14:tracePt t="37651" x="3652838" y="2108200"/>
          <p14:tracePt t="37672" x="3652838" y="2116138"/>
          <p14:tracePt t="37680" x="3652838" y="2125663"/>
          <p14:tracePt t="37691" x="3652838" y="2143125"/>
          <p14:tracePt t="37704" x="3660775" y="2160588"/>
          <p14:tracePt t="37721" x="3660775" y="2205038"/>
          <p14:tracePt t="37737" x="3660775" y="2224088"/>
          <p14:tracePt t="37754" x="3660775" y="2259013"/>
          <p14:tracePt t="37771" x="3633788" y="2339975"/>
          <p14:tracePt t="37787" x="3616325" y="2374900"/>
          <p14:tracePt t="37804" x="3581400" y="2465388"/>
          <p14:tracePt t="37821" x="3527425" y="2517775"/>
          <p14:tracePt t="37837" x="3509963" y="2544763"/>
          <p14:tracePt t="37854" x="3473450" y="2581275"/>
          <p14:tracePt t="37870" x="3455988" y="2598738"/>
          <p14:tracePt t="37904" x="3446463" y="2608263"/>
          <p14:tracePt t="37921" x="3438525" y="2608263"/>
          <p14:tracePt t="38008" x="3438525" y="2598738"/>
          <p14:tracePt t="38018" x="3438525" y="2589213"/>
          <p14:tracePt t="38028" x="3438525" y="2581275"/>
          <p14:tracePt t="38038" x="3438525" y="2571750"/>
          <p14:tracePt t="38054" x="3438525" y="2554288"/>
          <p14:tracePt t="38071" x="3446463" y="2509838"/>
          <p14:tracePt t="38087" x="3473450" y="2446338"/>
          <p14:tracePt t="38104" x="3490913" y="2401888"/>
          <p14:tracePt t="38120" x="3517900" y="2303463"/>
          <p14:tracePt t="38137" x="3562350" y="2205038"/>
          <p14:tracePt t="38154" x="3589338" y="2152650"/>
          <p14:tracePt t="38171" x="3643313" y="2071688"/>
          <p14:tracePt t="38187" x="3679825" y="2000250"/>
          <p14:tracePt t="38204" x="3697288" y="1982788"/>
          <p14:tracePt t="38220" x="3705225" y="1946275"/>
          <p14:tracePt t="38237" x="3714750" y="1928813"/>
          <p14:tracePt t="38270" x="3724275" y="1919288"/>
          <p14:tracePt t="38287" x="3724275" y="1911350"/>
          <p14:tracePt t="38304" x="3724275" y="1901825"/>
          <p14:tracePt t="38320" x="3724275" y="1893888"/>
          <p14:tracePt t="38435" x="3724275" y="1901825"/>
          <p14:tracePt t="38454" x="3724275" y="1911350"/>
          <p14:tracePt t="38464" x="3732213" y="1911350"/>
          <p14:tracePt t="38474" x="3741738" y="1919288"/>
          <p14:tracePt t="38487" x="3741738" y="1946275"/>
          <p14:tracePt t="38504" x="3751263" y="1982788"/>
          <p14:tracePt t="38521" x="3751263" y="2000250"/>
          <p14:tracePt t="38537" x="3759200" y="2036763"/>
          <p14:tracePt t="38554" x="3768725" y="2081213"/>
          <p14:tracePt t="38570" x="3768725" y="2098675"/>
          <p14:tracePt t="38587" x="3768725" y="2133600"/>
          <p14:tracePt t="38604" x="3768725" y="2170113"/>
          <p14:tracePt t="38620" x="3768725" y="2197100"/>
          <p14:tracePt t="38637" x="3751263" y="2232025"/>
          <p14:tracePt t="38654" x="3741738" y="2268538"/>
          <p14:tracePt t="38670" x="3732213" y="2276475"/>
          <p14:tracePt t="38673" x="3724275" y="2286000"/>
          <p14:tracePt t="38687" x="3714750" y="2295525"/>
          <p14:tracePt t="38704" x="3697288" y="2303463"/>
          <p14:tracePt t="38720" x="3687763" y="2312988"/>
          <p14:tracePt t="38737" x="3679825" y="2322513"/>
          <p14:tracePt t="38754" x="3670300" y="2322513"/>
          <p14:tracePt t="38770" x="3660775" y="2322513"/>
          <p14:tracePt t="38787" x="3652838" y="2322513"/>
          <p14:tracePt t="38804" x="3643313" y="2322513"/>
          <p14:tracePt t="38821" x="3633788" y="2322513"/>
          <p14:tracePt t="38930" x="3633788" y="2312988"/>
          <p14:tracePt t="38950" x="3633788" y="2303463"/>
          <p14:tracePt t="38970" x="3633788" y="2286000"/>
          <p14:tracePt t="38980" x="3633788" y="2276475"/>
          <p14:tracePt t="38990" x="3633788" y="2268538"/>
          <p14:tracePt t="39004" x="3643313" y="2251075"/>
          <p14:tracePt t="39020" x="3643313" y="2232025"/>
          <p14:tracePt t="39037" x="3643313" y="2214563"/>
          <p14:tracePt t="39054" x="3643313" y="2170113"/>
          <p14:tracePt t="39070" x="3643313" y="2152650"/>
          <p14:tracePt t="39087" x="3643313" y="2143125"/>
          <p14:tracePt t="39104" x="3652838" y="2116138"/>
          <p14:tracePt t="39120" x="3652838" y="2089150"/>
          <p14:tracePt t="39137" x="3652838" y="2044700"/>
          <p14:tracePt t="39154" x="3652838" y="2027238"/>
          <p14:tracePt t="39171" x="3652838" y="1990725"/>
          <p14:tracePt t="39187" x="3660775" y="1973263"/>
          <p14:tracePt t="39204" x="3660775" y="1965325"/>
          <p14:tracePt t="39221" x="3660775" y="1955800"/>
          <p14:tracePt t="39387" x="3670300" y="1965325"/>
          <p14:tracePt t="39397" x="3670300" y="1973263"/>
          <p14:tracePt t="39417" x="3679825" y="1982788"/>
          <p14:tracePt t="39426" x="3687763" y="2009775"/>
          <p14:tracePt t="39437" x="3687763" y="2027238"/>
          <p14:tracePt t="39454" x="3697288" y="2044700"/>
          <p14:tracePt t="39470" x="3705225" y="2081213"/>
          <p14:tracePt t="39487" x="3714750" y="2125663"/>
          <p14:tracePt t="39504" x="3714750" y="2143125"/>
          <p14:tracePt t="39520" x="3724275" y="2179638"/>
          <p14:tracePt t="39537" x="3732213" y="2214563"/>
          <p14:tracePt t="39554" x="3732213" y="2232025"/>
          <p14:tracePt t="39571" x="3732213" y="2241550"/>
          <p14:tracePt t="39587" x="3732213" y="2251075"/>
          <p14:tracePt t="39604" x="3732213" y="2259013"/>
          <p14:tracePt t="39620" x="3732213" y="2268538"/>
          <p14:tracePt t="39637" x="3732213" y="2276475"/>
          <p14:tracePt t="39654" x="3724275" y="2286000"/>
          <p14:tracePt t="39687" x="3705225" y="2303463"/>
          <p14:tracePt t="39704" x="3697288" y="2312988"/>
          <p14:tracePt t="39737" x="3687763" y="2322513"/>
          <p14:tracePt t="39754" x="3687763" y="2330450"/>
          <p14:tracePt t="39770" x="3679825" y="2339975"/>
          <p14:tracePt t="39863" x="3670300" y="2339975"/>
          <p14:tracePt t="39893" x="3660775" y="2339975"/>
          <p14:tracePt t="39912" x="3652838" y="2339975"/>
          <p14:tracePt t="39922" x="3643313" y="2339975"/>
          <p14:tracePt t="39932" x="3625850" y="2339975"/>
          <p14:tracePt t="39942" x="3608388" y="2339975"/>
          <p14:tracePt t="39954" x="3571875" y="2339975"/>
          <p14:tracePt t="39971" x="3482975" y="2347913"/>
          <p14:tracePt t="39987" x="3411538" y="2357438"/>
          <p14:tracePt t="40004" x="3276600" y="2374900"/>
          <p14:tracePt t="40021" x="3160713" y="2393950"/>
          <p14:tracePt t="40037" x="3116263" y="2401888"/>
          <p14:tracePt t="40054" x="3009900" y="2419350"/>
          <p14:tracePt t="40071" x="2901950" y="2438400"/>
          <p14:tracePt t="40087" x="2830513" y="2446338"/>
          <p14:tracePt t="40104" x="2679700" y="2473325"/>
          <p14:tracePt t="40120" x="2571750" y="2490788"/>
          <p14:tracePt t="40137" x="2517775" y="2500313"/>
          <p14:tracePt t="40154" x="2455863" y="2517775"/>
          <p14:tracePt t="40171" x="2411413" y="2517775"/>
          <p14:tracePt t="40187" x="2401888" y="2527300"/>
          <p14:tracePt t="40204" x="2366963" y="2536825"/>
          <p14:tracePt t="40221" x="2347913" y="2536825"/>
          <p14:tracePt t="40237" x="2339975" y="2536825"/>
          <p14:tracePt t="40254" x="2303463" y="2544763"/>
          <p14:tracePt t="40270" x="2276475" y="2554288"/>
          <p14:tracePt t="40287" x="2268538" y="2562225"/>
          <p14:tracePt t="40304" x="2251075" y="2571750"/>
          <p14:tracePt t="40320" x="2232025" y="2581275"/>
          <p14:tracePt t="40337" x="2224088" y="2589213"/>
          <p14:tracePt t="40354" x="2205038" y="2616200"/>
          <p14:tracePt t="40370" x="2179638" y="2660650"/>
          <p14:tracePt t="40388" x="2160588" y="2697163"/>
          <p14:tracePt t="40404" x="2160588" y="2714625"/>
          <p14:tracePt t="40421" x="2143125" y="2751138"/>
          <p14:tracePt t="40438" x="2143125" y="2768600"/>
          <p14:tracePt t="40470" x="2143125" y="2776538"/>
          <p14:tracePt t="40488" x="2143125" y="2795588"/>
          <p14:tracePt t="40520" x="2143125" y="2803525"/>
          <p14:tracePt t="40547" x="2143125" y="2813050"/>
          <p14:tracePt t="40557" x="2152650" y="2813050"/>
          <p14:tracePt t="40577" x="2160588" y="2813050"/>
          <p14:tracePt t="40588" x="2170113" y="2813050"/>
          <p14:tracePt t="40604" x="2170113" y="2822575"/>
          <p14:tracePt t="40620" x="2179638" y="2830513"/>
          <p14:tracePt t="40637" x="2187575" y="2830513"/>
          <p14:tracePt t="40670" x="2197100" y="2830513"/>
          <p14:tracePt t="40687" x="2205038" y="2830513"/>
          <p14:tracePt t="40735" x="2214563" y="2830513"/>
          <p14:tracePt t="40795" x="2224088" y="2830513"/>
          <p14:tracePt t="40816" x="2232025" y="2830513"/>
          <p14:tracePt t="40825" x="2241550" y="2830513"/>
          <p14:tracePt t="40845" x="2251075" y="2830513"/>
          <p14:tracePt t="40864" x="2259013" y="2830513"/>
          <p14:tracePt t="40874" x="2268538" y="2830513"/>
          <p14:tracePt t="40887" x="2276475" y="2830513"/>
          <p14:tracePt t="40904" x="2322513" y="2830513"/>
          <p14:tracePt t="40920" x="2339975" y="2830513"/>
          <p14:tracePt t="40937" x="2393950" y="2830513"/>
          <p14:tracePt t="40954" x="2465388" y="2830513"/>
          <p14:tracePt t="40971" x="2500313" y="2830513"/>
          <p14:tracePt t="40987" x="2562225" y="2830513"/>
          <p14:tracePt t="41004" x="2633663" y="2830513"/>
          <p14:tracePt t="41020" x="2670175" y="2830513"/>
          <p14:tracePt t="41037" x="2751138" y="2840038"/>
          <p14:tracePt t="41054" x="2830513" y="2840038"/>
          <p14:tracePt t="41070" x="2884488" y="2840038"/>
          <p14:tracePt t="41087" x="2990850" y="2840038"/>
          <p14:tracePt t="41104" x="3098800" y="2840038"/>
          <p14:tracePt t="41120" x="3152775" y="2840038"/>
          <p14:tracePt t="41137" x="3241675" y="2840038"/>
          <p14:tracePt t="41154" x="3322638" y="2840038"/>
          <p14:tracePt t="41170" x="3357563" y="2840038"/>
          <p14:tracePt t="41187" x="3429000" y="2840038"/>
          <p14:tracePt t="41204" x="3517900" y="2840038"/>
          <p14:tracePt t="41221" x="3608388" y="2840038"/>
          <p14:tracePt t="41237" x="3660775" y="2840038"/>
          <p14:tracePt t="41254" x="3741738" y="2840038"/>
          <p14:tracePt t="41271" x="3840163" y="2840038"/>
          <p14:tracePt t="41287" x="3875088" y="2840038"/>
          <p14:tracePt t="41304" x="3956050" y="2840038"/>
          <p14:tracePt t="41321" x="4037013" y="2840038"/>
          <p14:tracePt t="41337" x="4089400" y="2840038"/>
          <p14:tracePt t="41354" x="4197350" y="2840038"/>
          <p14:tracePt t="41370" x="4295775" y="2840038"/>
          <p14:tracePt t="41387" x="4340225" y="2840038"/>
          <p14:tracePt t="41404" x="4438650" y="2840038"/>
          <p14:tracePt t="41420" x="4537075" y="2840038"/>
          <p14:tracePt t="41437" x="4581525" y="2840038"/>
          <p14:tracePt t="41454" x="4652963" y="2840038"/>
          <p14:tracePt t="41470" x="4732338" y="2840038"/>
          <p14:tracePt t="41487" x="4768850" y="2840038"/>
          <p14:tracePt t="41504" x="4867275" y="2830513"/>
          <p14:tracePt t="41520" x="4973638" y="2822575"/>
          <p14:tracePt t="41537" x="5027613" y="2822575"/>
          <p14:tracePt t="41554" x="5126038" y="2822575"/>
          <p14:tracePt t="41570" x="5187950" y="2813050"/>
          <p14:tracePt t="41587" x="5205413" y="2813050"/>
          <p14:tracePt t="41604" x="5241925" y="2813050"/>
          <p14:tracePt t="41620" x="5259388" y="2813050"/>
          <p14:tracePt t="41637" x="5268913" y="2813050"/>
          <p14:tracePt t="41654" x="5286375" y="2813050"/>
          <p14:tracePt t="41670" x="5330825" y="2813050"/>
          <p14:tracePt t="41687" x="5367338" y="2813050"/>
          <p14:tracePt t="41704" x="5384800" y="2813050"/>
          <p14:tracePt t="41721" x="5438775" y="2813050"/>
          <p14:tracePt t="41737" x="5500688" y="2813050"/>
          <p14:tracePt t="41754" x="5537200" y="2813050"/>
          <p14:tracePt t="41770" x="5599113" y="2813050"/>
          <p14:tracePt t="41787" x="5634038" y="2813050"/>
          <p14:tracePt t="41804" x="5643563" y="2813050"/>
          <p14:tracePt t="41820" x="5653088" y="2813050"/>
          <p14:tracePt t="41837" x="5661025" y="2813050"/>
          <p14:tracePt t="41870" x="5670550" y="2813050"/>
          <p14:tracePt t="41887" x="5680075" y="2813050"/>
          <p14:tracePt t="41995" x="5670550" y="2813050"/>
          <p14:tracePt t="42006" x="5653088" y="2813050"/>
          <p14:tracePt t="42016" x="5616575" y="2813050"/>
          <p14:tracePt t="42025" x="5572125" y="2813050"/>
          <p14:tracePt t="42037" x="5483225" y="2813050"/>
          <p14:tracePt t="42054" x="5251450" y="2822575"/>
          <p14:tracePt t="42070" x="5099050" y="2830513"/>
          <p14:tracePt t="42087" x="4840288" y="2830513"/>
          <p14:tracePt t="42104" x="4616450" y="2830513"/>
          <p14:tracePt t="42120" x="4518025" y="2830513"/>
          <p14:tracePt t="42137" x="4340225" y="2830513"/>
          <p14:tracePt t="42154" x="4116388" y="2830513"/>
          <p14:tracePt t="42170" x="4010025" y="2830513"/>
          <p14:tracePt t="42187" x="3822700" y="2830513"/>
          <p14:tracePt t="42204" x="3643313" y="2822575"/>
          <p14:tracePt t="42220" x="3544888" y="2822575"/>
          <p14:tracePt t="42237" x="3348038" y="2822575"/>
          <p14:tracePt t="42254" x="3152775" y="2813050"/>
          <p14:tracePt t="42270" x="3062288" y="2813050"/>
          <p14:tracePt t="42287" x="2938463" y="2813050"/>
          <p14:tracePt t="42304" x="2857500" y="2813050"/>
          <p14:tracePt t="42320" x="2822575" y="2813050"/>
          <p14:tracePt t="42337" x="2776538" y="2813050"/>
          <p14:tracePt t="42354" x="2732088" y="2813050"/>
          <p14:tracePt t="42370" x="2724150" y="2813050"/>
          <p14:tracePt t="42387" x="2697163" y="2813050"/>
          <p14:tracePt t="42404" x="2660650" y="2813050"/>
          <p14:tracePt t="42420" x="2643188" y="2813050"/>
          <p14:tracePt t="42437" x="2608263" y="2813050"/>
          <p14:tracePt t="42454" x="2562225" y="2813050"/>
          <p14:tracePt t="42471" x="2482850" y="2813050"/>
          <p14:tracePt t="42487" x="2446338" y="2813050"/>
          <p14:tracePt t="42504" x="2401888" y="2813050"/>
          <p14:tracePt t="42521" x="2366963" y="2803525"/>
          <p14:tracePt t="42537" x="2357438" y="2803525"/>
          <p14:tracePt t="42554" x="2312988" y="2803525"/>
          <p14:tracePt t="42570" x="2295525" y="2795588"/>
          <p14:tracePt t="42587" x="2276475" y="2795588"/>
          <p14:tracePt t="42604" x="2241550" y="2795588"/>
          <p14:tracePt t="42620" x="2205038" y="2795588"/>
          <p14:tracePt t="42637" x="2187575" y="2795588"/>
          <p14:tracePt t="42654" x="2152650" y="2795588"/>
          <p14:tracePt t="42670" x="2133600" y="2795588"/>
          <p14:tracePt t="42704" x="2125663" y="2795588"/>
          <p14:tracePt t="42721" x="2116138" y="2795588"/>
          <p14:tracePt t="42737" x="2108200" y="2795588"/>
          <p14:tracePt t="42754" x="2098675" y="2795588"/>
          <p14:tracePt t="42899" x="2108200" y="2795588"/>
          <p14:tracePt t="42928" x="2116138" y="2795588"/>
          <p14:tracePt t="42948" x="2125663" y="2795588"/>
          <p14:tracePt t="42968" x="2133600" y="2795588"/>
          <p14:tracePt t="42977" x="2143125" y="2795588"/>
          <p14:tracePt t="42988" x="2152650" y="2795588"/>
          <p14:tracePt t="43004" x="2160588" y="2795588"/>
          <p14:tracePt t="43020" x="2197100" y="2803525"/>
          <p14:tracePt t="43037" x="2241550" y="2803525"/>
          <p14:tracePt t="43054" x="2259013" y="2813050"/>
          <p14:tracePt t="43070" x="2295525" y="2813050"/>
          <p14:tracePt t="43087" x="2330450" y="2813050"/>
          <p14:tracePt t="43104" x="2357438" y="2813050"/>
          <p14:tracePt t="43120" x="2393950" y="2813050"/>
          <p14:tracePt t="43137" x="2428875" y="2813050"/>
          <p14:tracePt t="43154" x="2455863" y="2813050"/>
          <p14:tracePt t="43170" x="2500313" y="2813050"/>
          <p14:tracePt t="43187" x="2544763" y="2813050"/>
          <p14:tracePt t="43204" x="2571750" y="2813050"/>
          <p14:tracePt t="43220" x="2608263" y="2813050"/>
          <p14:tracePt t="43237" x="2643188" y="2822575"/>
          <p14:tracePt t="43254" x="2660650" y="2822575"/>
          <p14:tracePt t="43270" x="2705100" y="2822575"/>
          <p14:tracePt t="43287" x="2732088" y="2822575"/>
          <p14:tracePt t="43304" x="2741613" y="2830513"/>
          <p14:tracePt t="43320" x="2751138" y="2830513"/>
          <p14:tracePt t="43337" x="2759075" y="2830513"/>
          <p14:tracePt t="43354" x="2768600" y="2830513"/>
          <p14:tracePt t="43370" x="2776538" y="2830513"/>
          <p14:tracePt t="43404" x="2786063" y="2830513"/>
          <p14:tracePt t="43583" x="2795588" y="2830513"/>
          <p14:tracePt t="43622" x="2803525" y="2830513"/>
          <p14:tracePt t="43642" x="2813050" y="2840038"/>
          <p14:tracePt t="43672" x="2822575" y="2840038"/>
          <p14:tracePt t="43691" x="2830513" y="2840038"/>
          <p14:tracePt t="43702" x="2830513" y="2847975"/>
          <p14:tracePt t="43712" x="2840038" y="2847975"/>
          <p14:tracePt t="43732" x="2847975" y="2857500"/>
          <p14:tracePt t="43741" x="2857500" y="2857500"/>
          <p14:tracePt t="43761" x="2867025" y="2857500"/>
          <p14:tracePt t="43781" x="2874963" y="2857500"/>
          <p14:tracePt t="43801" x="2884488" y="2857500"/>
          <p14:tracePt t="43810" x="2894013" y="2857500"/>
          <p14:tracePt t="43831" x="2901950" y="2857500"/>
          <p14:tracePt t="43851" x="2911475" y="2857500"/>
          <p14:tracePt t="43860" x="2911475" y="2867025"/>
          <p14:tracePt t="43871" x="2919413" y="2867025"/>
          <p14:tracePt t="43887" x="2928938" y="2867025"/>
          <p14:tracePt t="43904" x="2938463" y="2867025"/>
          <p14:tracePt t="43920" x="2946400" y="2867025"/>
          <p14:tracePt t="43937" x="2946400" y="2874963"/>
          <p14:tracePt t="43954" x="2965450" y="2874963"/>
          <p14:tracePt t="43970" x="2973388" y="2874963"/>
          <p14:tracePt t="44614" x="2982913" y="2874963"/>
          <p14:tracePt t="44624" x="3000375" y="2874963"/>
          <p14:tracePt t="44634" x="3017838" y="2874963"/>
          <p14:tracePt t="44643" x="3044825" y="2874963"/>
          <p14:tracePt t="44655" x="3071813" y="2874963"/>
          <p14:tracePt t="44670" x="3108325" y="2874963"/>
          <p14:tracePt t="44687" x="3179763" y="2874963"/>
          <p14:tracePt t="44704" x="3241675" y="2874963"/>
          <p14:tracePt t="44721" x="3268663" y="2874963"/>
          <p14:tracePt t="44737" x="3313113" y="2874963"/>
          <p14:tracePt t="44754" x="3348038" y="2874963"/>
          <p14:tracePt t="44770" x="3357563" y="2874963"/>
          <p14:tracePt t="44787" x="3375025" y="2874963"/>
          <p14:tracePt t="44804" x="3402013" y="2867025"/>
          <p14:tracePt t="44820" x="3411538" y="2867025"/>
          <p14:tracePt t="44837" x="3438525" y="2867025"/>
          <p14:tracePt t="44854" x="3482975" y="2857500"/>
          <p14:tracePt t="44870" x="3500438" y="2857500"/>
          <p14:tracePt t="44887" x="3536950" y="2847975"/>
          <p14:tracePt t="44904" x="3554413" y="2847975"/>
          <p14:tracePt t="44920" x="3562350" y="2840038"/>
          <p14:tracePt t="44937" x="3571875" y="2830513"/>
          <p14:tracePt t="44954" x="3581400" y="2822575"/>
          <p14:tracePt t="44971" x="3598863" y="2813050"/>
          <p14:tracePt t="44987" x="3616325" y="2803525"/>
          <p14:tracePt t="45004" x="3652838" y="2786063"/>
          <p14:tracePt t="45021" x="3724275" y="2741613"/>
          <p14:tracePt t="45037" x="3768725" y="2714625"/>
          <p14:tracePt t="45054" x="3867150" y="2643188"/>
          <p14:tracePt t="45070" x="3946525" y="2571750"/>
          <p14:tracePt t="45087" x="3983038" y="2554288"/>
          <p14:tracePt t="45103" x="4037013" y="2509838"/>
          <p14:tracePt t="45120" x="4054475" y="2482850"/>
          <p14:tracePt t="45137" x="4062413" y="2473325"/>
          <p14:tracePt t="45154" x="4071938" y="2455863"/>
          <p14:tracePt t="45170" x="4081463" y="2446338"/>
          <p14:tracePt t="45204" x="4081463" y="2438400"/>
          <p14:tracePt t="45220" x="4081463" y="2428875"/>
          <p14:tracePt t="45259" x="4081463" y="2419350"/>
          <p14:tracePt t="45318" x="4071938" y="2419350"/>
          <p14:tracePt t="45338" x="4062413" y="2419350"/>
          <p14:tracePt t="45348" x="4054475" y="2419350"/>
          <p14:tracePt t="45368" x="4044950" y="2419350"/>
          <p14:tracePt t="45378" x="4037013" y="2419350"/>
          <p14:tracePt t="45388" x="4027488" y="2419350"/>
          <p14:tracePt t="45404" x="4010025" y="2419350"/>
          <p14:tracePt t="45420" x="3965575" y="2419350"/>
          <p14:tracePt t="45437" x="3911600" y="2438400"/>
          <p14:tracePt t="45454" x="3884613" y="2446338"/>
          <p14:tracePt t="45470" x="3822700" y="2455863"/>
          <p14:tracePt t="45487" x="3768725" y="2473325"/>
          <p14:tracePt t="45504" x="3751263" y="2482850"/>
          <p14:tracePt t="45520" x="3714750" y="2490788"/>
          <p14:tracePt t="45537" x="3679825" y="2500313"/>
          <p14:tracePt t="45554" x="3670300" y="2500313"/>
          <p14:tracePt t="45570" x="3633788" y="2517775"/>
          <p14:tracePt t="45587" x="3608388" y="2527300"/>
          <p14:tracePt t="45603" x="3589338" y="2527300"/>
          <p14:tracePt t="45620" x="3581400" y="2544763"/>
          <p14:tracePt t="45637" x="3562350" y="2554288"/>
          <p14:tracePt t="45670" x="3554413" y="2562225"/>
          <p14:tracePt t="45687" x="3544888" y="2571750"/>
          <p14:tracePt t="45704" x="3536950" y="2581275"/>
          <p14:tracePt t="45720" x="3527425" y="2589213"/>
          <p14:tracePt t="45737" x="3517900" y="2598738"/>
          <p14:tracePt t="45754" x="3517900" y="2608263"/>
          <p14:tracePt t="45770" x="3509963" y="2616200"/>
          <p14:tracePt t="45787" x="3509963" y="2625725"/>
          <p14:tracePt t="45804" x="3509963" y="2633663"/>
          <p14:tracePt t="45820" x="3509963" y="2643188"/>
          <p14:tracePt t="45837" x="3509963" y="2652713"/>
          <p14:tracePt t="45854" x="3509963" y="2660650"/>
          <p14:tracePt t="45870" x="3509963" y="2670175"/>
          <p14:tracePt t="45887" x="3517900" y="2679700"/>
          <p14:tracePt t="45904" x="3517900" y="2687638"/>
          <p14:tracePt t="45920" x="3517900" y="2697163"/>
          <p14:tracePt t="45937" x="3527425" y="2705100"/>
          <p14:tracePt t="45954" x="3536950" y="2714625"/>
          <p14:tracePt t="45970" x="3544888" y="2714625"/>
          <p14:tracePt t="45987" x="3544888" y="2732088"/>
          <p14:tracePt t="46004" x="3554413" y="2741613"/>
          <p14:tracePt t="46037" x="3562350" y="2751138"/>
          <p14:tracePt t="46054" x="3571875" y="2768600"/>
          <p14:tracePt t="46070" x="3581400" y="2768600"/>
          <p14:tracePt t="46087" x="3589338" y="2776538"/>
          <p14:tracePt t="46104" x="3598863" y="2786063"/>
          <p14:tracePt t="46120" x="3608388" y="2803525"/>
          <p14:tracePt t="46137" x="3616325" y="2803525"/>
          <p14:tracePt t="46153" x="3625850" y="2813050"/>
          <p14:tracePt t="46171" x="3633788" y="2822575"/>
          <p14:tracePt t="46187" x="3643313" y="2830513"/>
          <p14:tracePt t="46204" x="3652838" y="2840038"/>
          <p14:tracePt t="46220" x="3660775" y="2847975"/>
          <p14:tracePt t="46253" x="3679825" y="2857500"/>
          <p14:tracePt t="46270" x="3687763" y="2857500"/>
          <p14:tracePt t="46287" x="3697288" y="2857500"/>
          <p14:tracePt t="46303" x="3714750" y="2867025"/>
          <p14:tracePt t="46320" x="3741738" y="2867025"/>
          <p14:tracePt t="46337" x="3751263" y="2867025"/>
          <p14:tracePt t="46353" x="3776663" y="2867025"/>
          <p14:tracePt t="46370" x="3795713" y="2867025"/>
          <p14:tracePt t="46387" x="3813175" y="2867025"/>
          <p14:tracePt t="46404" x="3830638" y="2867025"/>
          <p14:tracePt t="46420" x="3875088" y="2867025"/>
          <p14:tracePt t="46437" x="3894138" y="2867025"/>
          <p14:tracePt t="46454" x="3929063" y="2867025"/>
          <p14:tracePt t="46470" x="3965575" y="2867025"/>
          <p14:tracePt t="46487" x="3983038" y="2857500"/>
          <p14:tracePt t="46504" x="4000500" y="2847975"/>
          <p14:tracePt t="46520" x="4010025" y="2830513"/>
          <p14:tracePt t="46537" x="4027488" y="2822575"/>
          <p14:tracePt t="46570" x="4037013" y="2813050"/>
          <p14:tracePt t="46587" x="4044950" y="2803525"/>
          <p14:tracePt t="46604" x="4054475" y="2795588"/>
          <p14:tracePt t="46620" x="4062413" y="2786063"/>
          <p14:tracePt t="46637" x="4071938" y="2776538"/>
          <p14:tracePt t="46654" x="4081463" y="2768600"/>
          <p14:tracePt t="46670" x="4081463" y="2759075"/>
          <p14:tracePt t="46687" x="4081463" y="2751138"/>
          <p14:tracePt t="46704" x="4089400" y="2751138"/>
          <p14:tracePt t="46721" x="4089400" y="2741613"/>
          <p14:tracePt t="46737" x="4089400" y="2732088"/>
          <p14:tracePt t="46753" x="4089400" y="2724150"/>
          <p14:tracePt t="46770" x="4089400" y="2714625"/>
          <p14:tracePt t="46787" x="4089400" y="2705100"/>
          <p14:tracePt t="46806" x="4081463" y="2697163"/>
          <p14:tracePt t="46827" x="4081463" y="2687638"/>
          <p14:tracePt t="46837" x="4071938" y="2679700"/>
          <p14:tracePt t="46857" x="4062413" y="2670175"/>
          <p14:tracePt t="46870" x="4054475" y="2670175"/>
          <p14:tracePt t="46887" x="4044950" y="2643188"/>
          <p14:tracePt t="46903" x="4027488" y="2633663"/>
          <p14:tracePt t="46920" x="3990975" y="2608263"/>
          <p14:tracePt t="46937" x="3965575" y="2581275"/>
          <p14:tracePt t="46954" x="3929063" y="2562225"/>
          <p14:tracePt t="46970" x="3919538" y="2554288"/>
          <p14:tracePt t="46987" x="3884613" y="2536825"/>
          <p14:tracePt t="47004" x="3857625" y="2517775"/>
          <p14:tracePt t="47020" x="3848100" y="2517775"/>
          <p14:tracePt t="47037" x="3822700" y="2500313"/>
          <p14:tracePt t="47054" x="3803650" y="2500313"/>
          <p14:tracePt t="47070" x="3786188" y="2490788"/>
          <p14:tracePt t="47087" x="3776663" y="2482850"/>
          <p14:tracePt t="47104" x="3768725" y="2482850"/>
          <p14:tracePt t="47120" x="3759200" y="2482850"/>
          <p14:tracePt t="47137" x="3751263" y="2482850"/>
          <p14:tracePt t="47153" x="3741738" y="2482850"/>
          <p14:tracePt t="47170" x="3732213" y="2482850"/>
          <p14:tracePt t="47187" x="3724275" y="2482850"/>
          <p14:tracePt t="47204" x="3687763" y="2482850"/>
          <p14:tracePt t="47221" x="3660775" y="2482850"/>
          <p14:tracePt t="47237" x="3643313" y="2490788"/>
          <p14:tracePt t="47254" x="3608388" y="2500313"/>
          <p14:tracePt t="47270" x="3598863" y="2509838"/>
          <p14:tracePt t="47287" x="3571875" y="2517775"/>
          <p14:tracePt t="47304" x="3554413" y="2536825"/>
          <p14:tracePt t="47320" x="3544888" y="2536825"/>
          <p14:tracePt t="47337" x="3536950" y="2544763"/>
          <p14:tracePt t="47353" x="3527425" y="2562225"/>
          <p14:tracePt t="47370" x="3517900" y="2571750"/>
          <p14:tracePt t="47387" x="3509963" y="2571750"/>
          <p14:tracePt t="47403" x="3500438" y="2581275"/>
          <p14:tracePt t="47420" x="3500438" y="2589213"/>
          <p14:tracePt t="47437" x="3490913" y="2598738"/>
          <p14:tracePt t="47453" x="3473450" y="2608263"/>
          <p14:tracePt t="47470" x="3473450" y="2616200"/>
          <p14:tracePt t="47487" x="3473450" y="2625725"/>
          <p14:tracePt t="47504" x="3465513" y="2633663"/>
          <p14:tracePt t="47520" x="3465513" y="2643188"/>
          <p14:tracePt t="47537" x="3465513" y="2652713"/>
          <p14:tracePt t="47553" x="3465513" y="2660650"/>
          <p14:tracePt t="47570" x="3465513" y="2670175"/>
          <p14:tracePt t="47587" x="3465513" y="2679700"/>
          <p14:tracePt t="47603" x="3465513" y="2687638"/>
          <p14:tracePt t="47620" x="3465513" y="2697163"/>
          <p14:tracePt t="47654" x="3465513" y="2714625"/>
          <p14:tracePt t="47670" x="3465513" y="2724150"/>
          <p14:tracePt t="47703" x="3473450" y="2732088"/>
          <p14:tracePt t="47720" x="3482975" y="2751138"/>
          <p14:tracePt t="47753" x="3482975" y="2759075"/>
          <p14:tracePt t="47770" x="3490913" y="2768600"/>
          <p14:tracePt t="47787" x="3490913" y="2786063"/>
          <p14:tracePt t="47804" x="3500438" y="2786063"/>
          <p14:tracePt t="47820" x="3500438" y="2795588"/>
          <p14:tracePt t="47837" x="3517900" y="2803525"/>
          <p14:tracePt t="47853" x="3517900" y="2813050"/>
          <p14:tracePt t="47870" x="3527425" y="2822575"/>
          <p14:tracePt t="47887" x="3527425" y="2830513"/>
          <p14:tracePt t="47903" x="3536950" y="2840038"/>
          <p14:tracePt t="47920" x="3544888" y="2847975"/>
          <p14:tracePt t="47937" x="3554413" y="2847975"/>
          <p14:tracePt t="47953" x="3554413" y="2857500"/>
          <p14:tracePt t="47970" x="3562350" y="2867025"/>
          <p14:tracePt t="47987" x="3571875" y="2867025"/>
          <p14:tracePt t="48004" x="3581400" y="2867025"/>
          <p14:tracePt t="48020" x="3589338" y="2867025"/>
          <p14:tracePt t="48037" x="3598863" y="2867025"/>
          <p14:tracePt t="48054" x="3616325" y="2867025"/>
          <p14:tracePt t="48070" x="3625850" y="2867025"/>
          <p14:tracePt t="48087" x="3643313" y="2867025"/>
          <p14:tracePt t="48104" x="3660775" y="2867025"/>
          <p14:tracePt t="48137" x="3679825" y="2867025"/>
          <p14:tracePt t="48170" x="3687763" y="2867025"/>
          <p14:tracePt t="48187" x="3697288" y="2867025"/>
          <p14:tracePt t="48203" x="3705225" y="2867025"/>
          <p14:tracePt t="48220" x="3714750" y="2867025"/>
          <p14:tracePt t="48237" x="3724275" y="2867025"/>
          <p14:tracePt t="48253" x="3732213" y="2867025"/>
          <p14:tracePt t="48270" x="3741738" y="2867025"/>
          <p14:tracePt t="48287" x="3751263" y="2857500"/>
          <p14:tracePt t="48303" x="3759200" y="2857500"/>
          <p14:tracePt t="48320" x="3768725" y="2857500"/>
          <p14:tracePt t="48337" x="3776663" y="2847975"/>
          <p14:tracePt t="48353" x="3786188" y="2840038"/>
          <p14:tracePt t="48370" x="3795713" y="2840038"/>
          <p14:tracePt t="48387" x="3803650" y="2830513"/>
          <p14:tracePt t="48403" x="3813175" y="2813050"/>
          <p14:tracePt t="48437" x="3830638" y="2803525"/>
          <p14:tracePt t="48453" x="3840163" y="2795588"/>
          <p14:tracePt t="48470" x="3840163" y="2786063"/>
          <p14:tracePt t="48487" x="3848100" y="2776538"/>
          <p14:tracePt t="48503" x="3848100" y="2768600"/>
          <p14:tracePt t="48520" x="3857625" y="2759075"/>
          <p14:tracePt t="48537" x="3867150" y="2751138"/>
          <p14:tracePt t="48553" x="3867150" y="2741613"/>
          <p14:tracePt t="48570" x="3867150" y="2732088"/>
          <p14:tracePt t="48587" x="3867150" y="2724150"/>
          <p14:tracePt t="48603" x="3867150" y="2714625"/>
          <p14:tracePt t="48621" x="3867150" y="2705100"/>
          <p14:tracePt t="48780" x="3875088" y="2705100"/>
          <p14:tracePt t="48810" x="3884613" y="2705100"/>
          <p14:tracePt t="48840" x="3894138" y="2705100"/>
          <p14:tracePt t="48859" x="3902075" y="2705100"/>
          <p14:tracePt t="48889" x="3911600" y="2705100"/>
          <p14:tracePt t="48909" x="3911600" y="2714625"/>
          <p14:tracePt t="48929" x="3919538" y="2714625"/>
          <p14:tracePt t="48978" x="3929063" y="2724150"/>
          <p14:tracePt t="49028" x="3929063" y="2732088"/>
          <p14:tracePt t="49067" x="3938588" y="2741613"/>
          <p14:tracePt t="49117" x="3938588" y="2751138"/>
          <p14:tracePt t="49157" x="3938588" y="2759075"/>
          <p14:tracePt t="49186" x="3938588" y="2768600"/>
          <p14:tracePt t="49207" x="3938588" y="2776538"/>
          <p14:tracePt t="49216" x="3938588" y="2786063"/>
          <p14:tracePt t="49236" x="3938588" y="2795588"/>
          <p14:tracePt t="49256" x="3938588" y="2803525"/>
          <p14:tracePt t="49276" x="3929063" y="2813050"/>
          <p14:tracePt t="49285" x="3929063" y="2822575"/>
          <p14:tracePt t="49296" x="3919538" y="2822575"/>
          <p14:tracePt t="49306" x="3919538" y="2830513"/>
          <p14:tracePt t="49320" x="3911600" y="2830513"/>
          <p14:tracePt t="49337" x="3902075" y="2840038"/>
          <p14:tracePt t="49353" x="3894138" y="2840038"/>
          <p14:tracePt t="49370" x="3884613" y="2840038"/>
          <p14:tracePt t="49387" x="3875088" y="2840038"/>
          <p14:tracePt t="49404" x="3867150" y="2840038"/>
          <p14:tracePt t="49420" x="3848100" y="2840038"/>
          <p14:tracePt t="49437" x="3813175" y="2830513"/>
          <p14:tracePt t="49454" x="3768725" y="2813050"/>
          <p14:tracePt t="49470" x="3751263" y="2803525"/>
          <p14:tracePt t="49487" x="3705225" y="2786063"/>
          <p14:tracePt t="49504" x="3652838" y="2768600"/>
          <p14:tracePt t="49520" x="3633788" y="2759075"/>
          <p14:tracePt t="49537" x="3598863" y="2741613"/>
          <p14:tracePt t="49553" x="3571875" y="2724150"/>
          <p14:tracePt t="49570" x="3554413" y="2714625"/>
          <p14:tracePt t="49587" x="3536950" y="2687638"/>
          <p14:tracePt t="49603" x="3509963" y="2660650"/>
          <p14:tracePt t="49620" x="3509963" y="2633663"/>
          <p14:tracePt t="49637" x="3490913" y="2598738"/>
          <p14:tracePt t="49653" x="3490913" y="2562225"/>
          <p14:tracePt t="49670" x="3490913" y="2544763"/>
          <p14:tracePt t="49687" x="3490913" y="2527300"/>
          <p14:tracePt t="49703" x="3490913" y="2517775"/>
          <p14:tracePt t="49720" x="3490913" y="2509838"/>
          <p14:tracePt t="49737" x="3490913" y="2500313"/>
          <p14:tracePt t="49782" x="3500438" y="2490788"/>
          <p14:tracePt t="49802" x="3509963" y="2490788"/>
          <p14:tracePt t="49812" x="3517900" y="2490788"/>
          <p14:tracePt t="49822" x="3527425" y="2490788"/>
          <p14:tracePt t="49837" x="3544888" y="2490788"/>
          <p14:tracePt t="49853" x="3581400" y="2490788"/>
          <p14:tracePt t="49871" x="3616325" y="2490788"/>
          <p14:tracePt t="49887" x="3643313" y="2482850"/>
          <p14:tracePt t="49903" x="3679825" y="2482850"/>
          <p14:tracePt t="49921" x="3714750" y="2482850"/>
          <p14:tracePt t="49937" x="3732213" y="2482850"/>
          <p14:tracePt t="49953" x="3751263" y="2482850"/>
          <p14:tracePt t="49970" x="3776663" y="2490788"/>
          <p14:tracePt t="49987" x="3786188" y="2490788"/>
          <p14:tracePt t="50003" x="3822700" y="2500313"/>
          <p14:tracePt t="50020" x="3867150" y="2517775"/>
          <p14:tracePt t="50037" x="3884613" y="2517775"/>
          <p14:tracePt t="50053" x="3919538" y="2536825"/>
          <p14:tracePt t="50070" x="3965575" y="2544763"/>
          <p14:tracePt t="50087" x="3983038" y="2554288"/>
          <p14:tracePt t="50103" x="4017963" y="2571750"/>
          <p14:tracePt t="50120" x="4062413" y="2581275"/>
          <p14:tracePt t="50137" x="4071938" y="2589213"/>
          <p14:tracePt t="50153" x="4089400" y="2598738"/>
          <p14:tracePt t="50170" x="4098925" y="2608263"/>
          <p14:tracePt t="50187" x="4108450" y="2616200"/>
          <p14:tracePt t="50203" x="4116388" y="2625725"/>
          <p14:tracePt t="50220" x="4125913" y="2633663"/>
          <p14:tracePt t="50237" x="4125913" y="2643188"/>
          <p14:tracePt t="50253" x="4125913" y="2652713"/>
          <p14:tracePt t="50270" x="4133850" y="2660650"/>
          <p14:tracePt t="50303" x="4133850" y="2679700"/>
          <p14:tracePt t="50320" x="4133850" y="2687638"/>
          <p14:tracePt t="50353" x="4133850" y="2697163"/>
          <p14:tracePt t="50370" x="4116388" y="2714625"/>
          <p14:tracePt t="50387" x="4108450" y="2724150"/>
          <p14:tracePt t="50403" x="4098925" y="2724150"/>
          <p14:tracePt t="50420" x="4081463" y="2741613"/>
          <p14:tracePt t="50437" x="4054475" y="2759075"/>
          <p14:tracePt t="50453" x="4044950" y="2776538"/>
          <p14:tracePt t="50470" x="4010025" y="2803525"/>
          <p14:tracePt t="50487" x="3983038" y="2822575"/>
          <p14:tracePt t="50504" x="3965575" y="2822575"/>
          <p14:tracePt t="50520" x="3938588" y="2840038"/>
          <p14:tracePt t="50537" x="3894138" y="2847975"/>
          <p14:tracePt t="50553" x="3875088" y="2857500"/>
          <p14:tracePt t="50570" x="3840163" y="2874963"/>
          <p14:tracePt t="50587" x="3795713" y="2884488"/>
          <p14:tracePt t="50603" x="3776663" y="2884488"/>
          <p14:tracePt t="50620" x="3741738" y="2884488"/>
          <p14:tracePt t="50637" x="3705225" y="2884488"/>
          <p14:tracePt t="50654" x="3660775" y="2884488"/>
          <p14:tracePt t="50670" x="3643313" y="2884488"/>
          <p14:tracePt t="50687" x="3616325" y="2884488"/>
          <p14:tracePt t="50704" x="3598863" y="2884488"/>
          <p14:tracePt t="50720" x="3589338" y="2874963"/>
          <p14:tracePt t="50737" x="3571875" y="2857500"/>
          <p14:tracePt t="50754" x="3544888" y="2840038"/>
          <p14:tracePt t="50770" x="3536950" y="2830513"/>
          <p14:tracePt t="50787" x="3527425" y="2803525"/>
          <p14:tracePt t="50803" x="3517900" y="2776538"/>
          <p14:tracePt t="50820" x="3509963" y="2768600"/>
          <p14:tracePt t="50837" x="3500438" y="2741613"/>
          <p14:tracePt t="50853" x="3500438" y="2732088"/>
          <p14:tracePt t="50870" x="3500438" y="2724150"/>
          <p14:tracePt t="50887" x="3500438" y="2714625"/>
          <p14:tracePt t="50903" x="3500438" y="2705100"/>
          <p14:tracePt t="50937" x="3500438" y="2697163"/>
          <p14:tracePt t="50953" x="3500438" y="2679700"/>
          <p14:tracePt t="50987" x="3500438" y="2670175"/>
          <p14:tracePt t="51003" x="3500438" y="2660650"/>
          <p14:tracePt t="51023" x="3509963" y="2660650"/>
          <p14:tracePt t="51041" x="3517900" y="2652713"/>
          <p14:tracePt t="51053" x="3527425" y="2652713"/>
          <p14:tracePt t="51070" x="3527425" y="2643188"/>
          <p14:tracePt t="51087" x="3536950" y="2643188"/>
          <p14:tracePt t="51103" x="3562350" y="2633663"/>
          <p14:tracePt t="51120" x="3581400" y="2625725"/>
          <p14:tracePt t="51137" x="3616325" y="2616200"/>
          <p14:tracePt t="51153" x="3660775" y="2608263"/>
          <p14:tracePt t="51170" x="3679825" y="2598738"/>
          <p14:tracePt t="51187" x="3732213" y="2589213"/>
          <p14:tracePt t="51203" x="3786188" y="2581275"/>
          <p14:tracePt t="51220" x="3840163" y="2571750"/>
          <p14:tracePt t="51237" x="3857625" y="2571750"/>
          <p14:tracePt t="51253" x="3902075" y="2571750"/>
          <p14:tracePt t="51270" x="3938588" y="2571750"/>
          <p14:tracePt t="51287" x="3946525" y="2571750"/>
          <p14:tracePt t="51303" x="3956050" y="2571750"/>
          <p14:tracePt t="51320" x="3965575" y="2571750"/>
          <p14:tracePt t="51337" x="3973513" y="2571750"/>
          <p14:tracePt t="51353" x="3983038" y="2571750"/>
          <p14:tracePt t="51370" x="3990975" y="2571750"/>
          <p14:tracePt t="51386" x="4000500" y="2571750"/>
          <p14:tracePt t="51403" x="4017963" y="2589213"/>
          <p14:tracePt t="51420" x="4037013" y="2608263"/>
          <p14:tracePt t="51437" x="4044950" y="2608263"/>
          <p14:tracePt t="51453" x="4054475" y="2633663"/>
          <p14:tracePt t="51470" x="4071938" y="2652713"/>
          <p14:tracePt t="51487" x="4071938" y="2660650"/>
          <p14:tracePt t="51503" x="4089400" y="2697163"/>
          <p14:tracePt t="51520" x="4089400" y="2714625"/>
          <p14:tracePt t="51537" x="4089400" y="2724150"/>
          <p14:tracePt t="51553" x="4089400" y="2751138"/>
          <p14:tracePt t="51570" x="4081463" y="2768600"/>
          <p14:tracePt t="51587" x="4071938" y="2786063"/>
          <p14:tracePt t="51603" x="4071938" y="2795588"/>
          <p14:tracePt t="51620" x="4054475" y="2803525"/>
          <p14:tracePt t="51637" x="4044950" y="2813050"/>
          <p14:tracePt t="51653" x="4044950" y="2822575"/>
          <p14:tracePt t="51670" x="4037013" y="2830513"/>
          <p14:tracePt t="51687" x="4027488" y="2840038"/>
          <p14:tracePt t="51717" x="4017963" y="2840038"/>
          <p14:tracePt t="52749" x="4017963" y="2830513"/>
          <p14:tracePt t="52758" x="4017963" y="2813050"/>
          <p14:tracePt t="52770" x="4017963" y="2795588"/>
          <p14:tracePt t="52787" x="4017963" y="2759075"/>
          <p14:tracePt t="52803" x="4017963" y="2741613"/>
          <p14:tracePt t="52820" x="4017963" y="2697163"/>
          <p14:tracePt t="52837" x="4062413" y="2652713"/>
          <p14:tracePt t="52853" x="4098925" y="2608263"/>
          <p14:tracePt t="52870" x="4197350" y="2527300"/>
          <p14:tracePt t="52887" x="4303713" y="2473325"/>
          <p14:tracePt t="52903" x="4357688" y="2446338"/>
          <p14:tracePt t="52920" x="4446588" y="2401888"/>
          <p14:tracePt t="52937" x="4537075" y="2374900"/>
          <p14:tracePt t="52953" x="4581525" y="2374900"/>
          <p14:tracePt t="52970" x="4679950" y="2357438"/>
          <p14:tracePt t="52987" x="4768850" y="2339975"/>
          <p14:tracePt t="53003" x="4813300" y="2330450"/>
          <p14:tracePt t="53020" x="4902200" y="2322513"/>
          <p14:tracePt t="53037" x="4965700" y="2322513"/>
          <p14:tracePt t="53053" x="5000625" y="2312988"/>
          <p14:tracePt t="53070" x="5045075" y="2312988"/>
          <p14:tracePt t="53087" x="5089525" y="2312988"/>
          <p14:tracePt t="53103" x="5108575" y="2312988"/>
          <p14:tracePt t="53120" x="5153025" y="2312988"/>
          <p14:tracePt t="53137" x="5187950" y="2312988"/>
          <p14:tracePt t="53153" x="5205413" y="2322513"/>
          <p14:tracePt t="53170" x="5241925" y="2322513"/>
          <p14:tracePt t="53187" x="5251450" y="2330450"/>
          <p14:tracePt t="53203" x="5276850" y="2339975"/>
          <p14:tracePt t="53220" x="5286375" y="2339975"/>
          <p14:tracePt t="53237" x="5303838" y="2357438"/>
          <p14:tracePt t="53253" x="5313363" y="2366963"/>
          <p14:tracePt t="53270" x="5322888" y="2366963"/>
          <p14:tracePt t="53287" x="5330825" y="2374900"/>
          <p14:tracePt t="53304" x="5330825" y="2393950"/>
          <p14:tracePt t="53320" x="5340350" y="2393950"/>
          <p14:tracePt t="53336" x="5340350" y="2401888"/>
          <p14:tracePt t="53353" x="5340350" y="2428875"/>
          <p14:tracePt t="53370" x="5348288" y="2446338"/>
          <p14:tracePt t="53386" x="5348288" y="2482850"/>
          <p14:tracePt t="53403" x="5348288" y="2527300"/>
          <p14:tracePt t="53420" x="5348288" y="2544763"/>
          <p14:tracePt t="53437" x="5348288" y="2581275"/>
          <p14:tracePt t="53453" x="5348288" y="2616200"/>
          <p14:tracePt t="53470" x="5348288" y="2633663"/>
          <p14:tracePt t="53486" x="5340350" y="2670175"/>
          <p14:tracePt t="53503" x="5330825" y="2705100"/>
          <p14:tracePt t="53520" x="5313363" y="2724150"/>
          <p14:tracePt t="53537" x="5313363" y="2741613"/>
          <p14:tracePt t="53553" x="5295900" y="2759075"/>
          <p14:tracePt t="53587" x="5286375" y="2776538"/>
          <p14:tracePt t="53603" x="5268913" y="2795588"/>
          <p14:tracePt t="53620" x="5259388" y="2813050"/>
          <p14:tracePt t="53637" x="5251450" y="2822575"/>
          <p14:tracePt t="53653" x="5241925" y="2830513"/>
          <p14:tracePt t="53670" x="5232400" y="2840038"/>
          <p14:tracePt t="53687" x="5232400" y="2847975"/>
          <p14:tracePt t="53689" x="5224463" y="2847975"/>
          <p14:tracePt t="53703" x="5214938" y="2847975"/>
          <p14:tracePt t="53720" x="5205413" y="2857500"/>
          <p14:tracePt t="53737" x="5205413" y="2867025"/>
          <p14:tracePt t="53753" x="5197475" y="2867025"/>
          <p14:tracePt t="53770" x="5160963" y="2874963"/>
          <p14:tracePt t="53786" x="5143500" y="2874963"/>
          <p14:tracePt t="53803" x="5108575" y="2884488"/>
          <p14:tracePt t="53820" x="5062538" y="2884488"/>
          <p14:tracePt t="53837" x="5045075" y="2884488"/>
          <p14:tracePt t="53853" x="5010150" y="2884488"/>
          <p14:tracePt t="53870" x="4973638" y="2894013"/>
          <p14:tracePt t="53886" x="4956175" y="2894013"/>
          <p14:tracePt t="53903" x="4911725" y="2894013"/>
          <p14:tracePt t="53920" x="4875213" y="2894013"/>
          <p14:tracePt t="53936" x="4857750" y="2894013"/>
          <p14:tracePt t="53953" x="4822825" y="2894013"/>
          <p14:tracePt t="53970" x="4813300" y="2894013"/>
          <p14:tracePt t="53986" x="4803775" y="2894013"/>
          <p14:tracePt t="54003" x="4795838" y="2894013"/>
          <p14:tracePt t="54020" x="4786313" y="2894013"/>
          <p14:tracePt t="54037" x="4776788" y="2894013"/>
          <p14:tracePt t="54053" x="4768850" y="2894013"/>
          <p14:tracePt t="54070" x="4759325" y="2894013"/>
          <p14:tracePt t="54087" x="4751388" y="2884488"/>
          <p14:tracePt t="54103" x="4741863" y="2874963"/>
          <p14:tracePt t="54120" x="4732338" y="2867025"/>
          <p14:tracePt t="54137" x="4724400" y="2857500"/>
          <p14:tracePt t="54153" x="4714875" y="2847975"/>
          <p14:tracePt t="54170" x="4705350" y="2840038"/>
          <p14:tracePt t="54187" x="4697413" y="2830513"/>
          <p14:tracePt t="54203" x="4687888" y="2822575"/>
          <p14:tracePt t="54220" x="4679950" y="2795588"/>
          <p14:tracePt t="54237" x="4670425" y="2776538"/>
          <p14:tracePt t="54253" x="4660900" y="2768600"/>
          <p14:tracePt t="54270" x="4652963" y="2751138"/>
          <p14:tracePt t="54286" x="4643438" y="2732088"/>
          <p14:tracePt t="54303" x="4633913" y="2732088"/>
          <p14:tracePt t="54320" x="4633913" y="2724150"/>
          <p14:tracePt t="54337" x="4625975" y="2705100"/>
          <p14:tracePt t="54370" x="4625975" y="2697163"/>
          <p14:tracePt t="54386" x="4625975" y="2687638"/>
          <p14:tracePt t="54405" x="4625975" y="2679700"/>
          <p14:tracePt t="54420" x="4625975" y="2670175"/>
          <p14:tracePt t="54455" x="4625975" y="2660650"/>
          <p14:tracePt t="54485" x="4633913" y="2660650"/>
          <p14:tracePt t="54494" x="4633913" y="2652713"/>
          <p14:tracePt t="54515" x="4643438" y="2652713"/>
          <p14:tracePt t="54534" x="4652963" y="2652713"/>
          <p14:tracePt t="54544" x="4660900" y="2652713"/>
          <p14:tracePt t="54564" x="4670425" y="2643188"/>
          <p14:tracePt t="54574" x="4697413" y="2643188"/>
          <p14:tracePt t="54587" x="4714875" y="2633663"/>
          <p14:tracePt t="54604" x="4751388" y="2633663"/>
          <p14:tracePt t="54620" x="4768850" y="2625725"/>
          <p14:tracePt t="54637" x="4813300" y="2625725"/>
          <p14:tracePt t="54653" x="4848225" y="2616200"/>
          <p14:tracePt t="54670" x="4867275" y="2616200"/>
          <p14:tracePt t="54686" x="4902200" y="2608263"/>
          <p14:tracePt t="54703" x="4946650" y="2608263"/>
          <p14:tracePt t="54720" x="4965700" y="2608263"/>
          <p14:tracePt t="54736" x="5000625" y="2608263"/>
          <p14:tracePt t="54753" x="5027613" y="2608263"/>
          <p14:tracePt t="54770" x="5037138" y="2608263"/>
          <p14:tracePt t="54786" x="5062538" y="2608263"/>
          <p14:tracePt t="54803" x="5099050" y="2608263"/>
          <p14:tracePt t="54820" x="5116513" y="2608263"/>
          <p14:tracePt t="54837" x="5153025" y="2608263"/>
          <p14:tracePt t="54853" x="5187950" y="2608263"/>
          <p14:tracePt t="54886" x="5197475" y="2608263"/>
          <p14:tracePt t="54903" x="5205413" y="2608263"/>
          <p14:tracePt t="54921" x="5224463" y="2608263"/>
          <p14:tracePt t="54953" x="5232400" y="2616200"/>
          <p14:tracePt t="54980" x="5232400" y="2625725"/>
          <p14:tracePt t="54991" x="5241925" y="2625725"/>
          <p14:tracePt t="55010" x="5241925" y="2633663"/>
          <p14:tracePt t="55022" x="5241925" y="2643188"/>
          <p14:tracePt t="55037" x="5251450" y="2643188"/>
          <p14:tracePt t="55053" x="5251450" y="2652713"/>
          <p14:tracePt t="55070" x="5251450" y="2660650"/>
          <p14:tracePt t="55087" x="5251450" y="2670175"/>
          <p14:tracePt t="55103" x="5251450" y="2679700"/>
          <p14:tracePt t="55120" x="5251450" y="2687638"/>
          <p14:tracePt t="55136" x="5251450" y="2697163"/>
          <p14:tracePt t="55153" x="5251450" y="2705100"/>
          <p14:tracePt t="55170" x="5251450" y="2714625"/>
          <p14:tracePt t="55186" x="5251450" y="2724150"/>
          <p14:tracePt t="55203" x="5241925" y="2732088"/>
          <p14:tracePt t="55220" x="5241925" y="2741613"/>
          <p14:tracePt t="55236" x="5232400" y="2751138"/>
          <p14:tracePt t="55253" x="5224463" y="2759075"/>
          <p14:tracePt t="55270" x="5214938" y="2768600"/>
          <p14:tracePt t="55289" x="5205413" y="2768600"/>
          <p14:tracePt t="55308" x="5197475" y="2776538"/>
          <p14:tracePt t="55328" x="5187950" y="2786063"/>
          <p14:tracePt t="55348" x="5180013" y="2786063"/>
          <p14:tracePt t="55359" x="5170488" y="2795588"/>
          <p14:tracePt t="55370" x="5153025" y="2795588"/>
          <p14:tracePt t="55387" x="5126038" y="2795588"/>
          <p14:tracePt t="55403" x="5089525" y="2803525"/>
          <p14:tracePt t="55420" x="5054600" y="2813050"/>
          <p14:tracePt t="55436" x="5027613" y="2822575"/>
          <p14:tracePt t="55453" x="4991100" y="2822575"/>
          <p14:tracePt t="55470" x="4956175" y="2830513"/>
          <p14:tracePt t="55487" x="4919663" y="2830513"/>
          <p14:tracePt t="55503" x="4894263" y="2840038"/>
          <p14:tracePt t="55520" x="4857750" y="2840038"/>
          <p14:tracePt t="55537" x="4822825" y="2840038"/>
          <p14:tracePt t="55553" x="4813300" y="2840038"/>
          <p14:tracePt t="55570" x="4786313" y="2840038"/>
          <p14:tracePt t="55587" x="4768850" y="2840038"/>
          <p14:tracePt t="55603" x="4759325" y="2840038"/>
          <p14:tracePt t="55620" x="4724400" y="2840038"/>
          <p14:tracePt t="55636" x="4679950" y="2840038"/>
          <p14:tracePt t="55653" x="4660900" y="2830513"/>
          <p14:tracePt t="55670" x="4625975" y="2822575"/>
          <p14:tracePt t="55686" x="4598988" y="2813050"/>
          <p14:tracePt t="55707" x="4589463" y="2803525"/>
          <p14:tracePt t="55720" x="4581525" y="2803525"/>
          <p14:tracePt t="55736" x="4572000" y="2786063"/>
          <p14:tracePt t="55770" x="4562475" y="2776538"/>
          <p14:tracePt t="55786" x="4562475" y="2768600"/>
          <p14:tracePt t="55803" x="4554538" y="2759075"/>
          <p14:tracePt t="55820" x="4554538" y="2751138"/>
          <p14:tracePt t="55837" x="4554538" y="2741613"/>
          <p14:tracePt t="55853" x="4554538" y="2732088"/>
          <p14:tracePt t="55870" x="4554538" y="2724150"/>
          <p14:tracePt t="55886" x="4554538" y="2714625"/>
          <p14:tracePt t="55904" x="4554538" y="2705100"/>
          <p14:tracePt t="55920" x="4554538" y="2697163"/>
          <p14:tracePt t="55936" x="4554538" y="2687638"/>
          <p14:tracePt t="55955" x="4554538" y="2679700"/>
          <p14:tracePt t="56023" x="4562475" y="2679700"/>
          <p14:tracePt t="56043" x="4572000" y="2670175"/>
          <p14:tracePt t="56063" x="4581525" y="2670175"/>
          <p14:tracePt t="56073" x="4589463" y="2670175"/>
          <p14:tracePt t="56082" x="4598988" y="2660650"/>
          <p14:tracePt t="56093" x="4616450" y="2652713"/>
          <p14:tracePt t="56103" x="4633913" y="2652713"/>
          <p14:tracePt t="56120" x="4660900" y="2643188"/>
          <p14:tracePt t="56136" x="4741863" y="2625725"/>
          <p14:tracePt t="56153" x="4830763" y="2608263"/>
          <p14:tracePt t="56170" x="4867275" y="2608263"/>
          <p14:tracePt t="56186" x="4938713" y="2589213"/>
          <p14:tracePt t="56203" x="4983163" y="2581275"/>
          <p14:tracePt t="56220" x="5000625" y="2581275"/>
          <p14:tracePt t="56236" x="5037138" y="2571750"/>
          <p14:tracePt t="56253" x="5081588" y="2571750"/>
          <p14:tracePt t="56270" x="5116513" y="2571750"/>
          <p14:tracePt t="56286" x="5126038" y="2571750"/>
          <p14:tracePt t="56303" x="5133975" y="2571750"/>
          <p14:tracePt t="56320" x="5143500" y="2571750"/>
          <p14:tracePt t="56336" x="5153025" y="2571750"/>
          <p14:tracePt t="56353" x="5160963" y="2571750"/>
          <p14:tracePt t="56370" x="5170488" y="2571750"/>
          <p14:tracePt t="56386" x="5180013" y="2581275"/>
          <p14:tracePt t="56403" x="5187950" y="2581275"/>
          <p14:tracePt t="56420" x="5197475" y="2589213"/>
          <p14:tracePt t="56436" x="5205413" y="2589213"/>
          <p14:tracePt t="56453" x="5214938" y="2598738"/>
          <p14:tracePt t="56470" x="5224463" y="2616200"/>
          <p14:tracePt t="56503" x="5241925" y="2625725"/>
          <p14:tracePt t="56520" x="5241925" y="2633663"/>
          <p14:tracePt t="56537" x="5251450" y="2633663"/>
          <p14:tracePt t="56570" x="5259388" y="2643188"/>
          <p14:tracePt t="56586" x="5259388" y="2652713"/>
          <p14:tracePt t="56620" x="5259388" y="2660650"/>
          <p14:tracePt t="56658" x="5259388" y="2670175"/>
          <p14:tracePt t="56688" x="5259388" y="2679700"/>
          <p14:tracePt t="56717" x="5259388" y="2687638"/>
          <p14:tracePt t="56738" x="5259388" y="2697163"/>
          <p14:tracePt t="56777" x="5259388" y="2705100"/>
          <p14:tracePt t="56807" x="5251450" y="2705100"/>
          <p14:tracePt t="56818" x="5251450" y="2714625"/>
          <p14:tracePt t="56847" x="5241925" y="2714625"/>
          <p14:tracePt t="56857" x="5232400" y="2724150"/>
          <p14:tracePt t="56877" x="5224463" y="2732088"/>
          <p14:tracePt t="56896" x="5214938" y="2732088"/>
          <p14:tracePt t="56916" x="5205413" y="2741613"/>
          <p14:tracePt t="56926" x="5197475" y="2741613"/>
          <p14:tracePt t="56937" x="5180013" y="2741613"/>
          <p14:tracePt t="56953" x="5153025" y="2751138"/>
          <p14:tracePt t="56970" x="5126038" y="2759075"/>
          <p14:tracePt t="56986" x="5108575" y="2768600"/>
          <p14:tracePt t="57003" x="5099050" y="2768600"/>
          <p14:tracePt t="57020" x="5089525" y="2768600"/>
          <p14:tracePt t="57036" x="5081588" y="2776538"/>
          <p14:tracePt t="57070" x="5072063" y="2776538"/>
          <p14:tracePt t="57086" x="5054600" y="2776538"/>
          <p14:tracePt t="57103" x="5045075" y="2776538"/>
          <p14:tracePt t="57136" x="5037138" y="2776538"/>
          <p14:tracePt t="57153" x="5018088" y="2776538"/>
          <p14:tracePt t="57186" x="5010150" y="2776538"/>
          <p14:tracePt t="57203" x="5000625" y="2776538"/>
          <p14:tracePt t="57220" x="4991100" y="2776538"/>
          <p14:tracePt t="57236" x="4983163" y="2776538"/>
          <p14:tracePt t="57253" x="4973638" y="2776538"/>
          <p14:tracePt t="57270" x="4965700" y="2776538"/>
          <p14:tracePt t="57294" x="4956175" y="2776538"/>
          <p14:tracePt t="57313" x="4946650" y="2776538"/>
          <p14:tracePt t="57353" x="4938713" y="2768600"/>
          <p14:tracePt t="57372" x="4938713" y="2759075"/>
          <p14:tracePt t="57392" x="4929188" y="2751138"/>
          <p14:tracePt t="57422" x="4929188" y="2741613"/>
          <p14:tracePt t="57432" x="4919663" y="2741613"/>
          <p14:tracePt t="57442" x="4919663" y="2732088"/>
          <p14:tracePt t="57453" x="4919663" y="2724150"/>
          <p14:tracePt t="57482" x="4919663" y="2714625"/>
          <p14:tracePt t="57521" x="4919663" y="2705100"/>
          <p14:tracePt t="57610" x="4929188" y="2705100"/>
          <p14:tracePt t="57640" x="4938713" y="2705100"/>
          <p14:tracePt t="57660" x="4946650" y="2697163"/>
          <p14:tracePt t="57670" x="4956175" y="2697163"/>
          <p14:tracePt t="57690" x="4965700" y="2697163"/>
          <p14:tracePt t="57710" x="4973638" y="2697163"/>
          <p14:tracePt t="57740" x="4983163" y="2697163"/>
          <p14:tracePt t="57749" x="4991100" y="2705100"/>
          <p14:tracePt t="57779" x="4991100" y="2714625"/>
          <p14:tracePt t="57789" x="5000625" y="2714625"/>
          <p14:tracePt t="57799" x="5000625" y="2724150"/>
          <p14:tracePt t="57809" x="5000625" y="2732088"/>
          <p14:tracePt t="57829" x="5010150" y="2741613"/>
          <p14:tracePt t="57848" x="5010150" y="2751138"/>
          <p14:tracePt t="57869" x="5018088" y="2759075"/>
          <p14:tracePt t="57878" x="5018088" y="2768600"/>
          <p14:tracePt t="57889" x="5027613" y="2768600"/>
          <p14:tracePt t="57903" x="5027613" y="2776538"/>
          <p14:tracePt t="57920" x="5027613" y="2786063"/>
          <p14:tracePt t="57938" x="5027613" y="2795588"/>
          <p14:tracePt t="57953" x="5027613" y="2803525"/>
          <p14:tracePt t="57978" x="5027613" y="2813050"/>
          <p14:tracePt t="57997" x="5027613" y="2822575"/>
          <p14:tracePt t="58037" x="5027613" y="2830513"/>
          <p14:tracePt t="58077" x="5027613" y="2840038"/>
          <p14:tracePt t="58116" x="5027613" y="2847975"/>
          <p14:tracePt t="58285" x="5018088" y="2847975"/>
          <p14:tracePt t="58324" x="5010150" y="2847975"/>
          <p14:tracePt t="58335" x="5010150" y="2840038"/>
          <p14:tracePt t="58354" x="5010150" y="2830513"/>
          <p14:tracePt t="58365" x="5000625" y="2830513"/>
          <p14:tracePt t="58374" x="5000625" y="2822575"/>
          <p14:tracePt t="58395" x="5000625" y="2813050"/>
          <p14:tracePt t="58404" x="4991100" y="2813050"/>
          <p14:tracePt t="58420" x="4991100" y="2803525"/>
          <p14:tracePt t="58436" x="4991100" y="2795588"/>
          <p14:tracePt t="58454" x="4991100" y="2786063"/>
          <p14:tracePt t="58493" x="4991100" y="2776538"/>
          <p14:tracePt t="58533" x="4991100" y="2768600"/>
          <p14:tracePt t="58543" x="5000625" y="2768600"/>
          <p14:tracePt t="58573" x="5000625" y="2759075"/>
          <p14:tracePt t="58583" x="5010150" y="2759075"/>
          <p14:tracePt t="58612" x="5018088" y="2759075"/>
          <p14:tracePt t="58622" x="5027613" y="2759075"/>
          <p14:tracePt t="58642" x="5037138" y="2759075"/>
          <p14:tracePt t="58662" x="5045075" y="2759075"/>
          <p14:tracePt t="58682" x="5054600" y="2759075"/>
          <p14:tracePt t="58692" x="5062538" y="2759075"/>
          <p14:tracePt t="58711" x="5072063" y="2759075"/>
          <p14:tracePt t="58731" x="5081588" y="2759075"/>
          <p14:tracePt t="58752" x="5089525" y="2759075"/>
          <p14:tracePt t="58771" x="5099050" y="2759075"/>
          <p14:tracePt t="58791" x="5108575" y="2768600"/>
          <p14:tracePt t="58822" x="5116513" y="2768600"/>
          <p14:tracePt t="58860" x="5126038" y="2768600"/>
          <p14:tracePt t="58871" x="5126038" y="2776538"/>
          <p14:tracePt t="58910" x="5126038" y="2786063"/>
          <p14:tracePt t="59109" x="5126038" y="2795588"/>
          <p14:tracePt t="59178" x="5126038" y="2803525"/>
          <p14:tracePt t="60706" x="5133975" y="2803525"/>
          <p14:tracePt t="60715" x="5143500" y="2803525"/>
          <p14:tracePt t="60734" x="5153025" y="2803525"/>
          <p14:tracePt t="60745" x="5160963" y="2803525"/>
          <p14:tracePt t="60756" x="5170488" y="2803525"/>
          <p14:tracePt t="60770" x="5180013" y="2803525"/>
          <p14:tracePt t="60786" x="5197475" y="2803525"/>
          <p14:tracePt t="60803" x="5214938" y="2803525"/>
          <p14:tracePt t="60820" x="5224463" y="2803525"/>
          <p14:tracePt t="60836" x="5232400" y="2803525"/>
          <p14:tracePt t="60853" x="5251450" y="2803525"/>
          <p14:tracePt t="60886" x="5259388" y="2803525"/>
          <p14:tracePt t="60913" x="5268913" y="2803525"/>
          <p14:tracePt t="61112" x="5259388" y="2803525"/>
          <p14:tracePt t="61133" x="5241925" y="2803525"/>
          <p14:tracePt t="61141" x="5224463" y="2803525"/>
          <p14:tracePt t="61153" x="5187950" y="2803525"/>
          <p14:tracePt t="61169" x="5143500" y="2803525"/>
          <p14:tracePt t="61186" x="5054600" y="2803525"/>
          <p14:tracePt t="61203" x="4938713" y="2803525"/>
          <p14:tracePt t="61220" x="4884738" y="2803525"/>
          <p14:tracePt t="61236" x="4768850" y="2803525"/>
          <p14:tracePt t="61253" x="4633913" y="2813050"/>
          <p14:tracePt t="61270" x="4491038" y="2822575"/>
          <p14:tracePt t="61286" x="4419600" y="2830513"/>
          <p14:tracePt t="61303" x="4286250" y="2840038"/>
          <p14:tracePt t="61320" x="4179888" y="2847975"/>
          <p14:tracePt t="61336" x="4125913" y="2847975"/>
          <p14:tracePt t="61353" x="4037013" y="2847975"/>
          <p14:tracePt t="61370" x="3938588" y="2857500"/>
          <p14:tracePt t="61386" x="3875088" y="2857500"/>
          <p14:tracePt t="61403" x="3741738" y="2857500"/>
          <p14:tracePt t="61419" x="3643313" y="2857500"/>
          <p14:tracePt t="61436" x="3608388" y="2857500"/>
          <p14:tracePt t="61453" x="3544888" y="2857500"/>
          <p14:tracePt t="61469" x="3509963" y="2857500"/>
          <p14:tracePt t="61486" x="3490913" y="2857500"/>
          <p14:tracePt t="61503" x="3446463" y="2857500"/>
          <p14:tracePt t="61520" x="3419475" y="2857500"/>
          <p14:tracePt t="61536" x="3411538" y="2857500"/>
          <p14:tracePt t="61553" x="3394075" y="2857500"/>
          <p14:tracePt t="61570" x="3384550" y="2857500"/>
          <p14:tracePt t="61586" x="3375025" y="2857500"/>
          <p14:tracePt t="61603" x="3367088" y="2857500"/>
          <p14:tracePt t="61620" x="3357563" y="2857500"/>
          <p14:tracePt t="61636" x="3348038" y="2857500"/>
          <p14:tracePt t="61777" x="3357563" y="2857500"/>
          <p14:tracePt t="61787" x="3367088" y="2857500"/>
          <p14:tracePt t="61797" x="3375025" y="2857500"/>
          <p14:tracePt t="61807" x="3394075" y="2867025"/>
          <p14:tracePt t="61820" x="3411538" y="2867025"/>
          <p14:tracePt t="61836" x="3473450" y="2874963"/>
          <p14:tracePt t="61853" x="3517900" y="2884488"/>
          <p14:tracePt t="61870" x="3608388" y="2884488"/>
          <p14:tracePt t="61886" x="3705225" y="2884488"/>
          <p14:tracePt t="61903" x="3759200" y="2884488"/>
          <p14:tracePt t="61920" x="3857625" y="2894013"/>
          <p14:tracePt t="61936" x="4000500" y="2894013"/>
          <p14:tracePt t="61953" x="4081463" y="2894013"/>
          <p14:tracePt t="61969" x="4232275" y="2894013"/>
          <p14:tracePt t="61986" x="4394200" y="2894013"/>
          <p14:tracePt t="62003" x="4465638" y="2894013"/>
          <p14:tracePt t="62019" x="4572000" y="2894013"/>
          <p14:tracePt t="62036" x="4660900" y="2894013"/>
          <p14:tracePt t="62053" x="4697413" y="2894013"/>
          <p14:tracePt t="62069" x="4759325" y="2894013"/>
          <p14:tracePt t="62086" x="4795838" y="2894013"/>
          <p14:tracePt t="62103" x="4822825" y="2894013"/>
          <p14:tracePt t="62119" x="4840288" y="2894013"/>
          <p14:tracePt t="62136" x="4848225" y="2894013"/>
          <p14:tracePt t="62153" x="4857750" y="2894013"/>
          <p14:tracePt t="62169" x="4867275" y="2894013"/>
          <p14:tracePt t="62203" x="4875213" y="2894013"/>
          <p14:tracePt t="62243" x="4884738" y="2894013"/>
          <p14:tracePt t="62273" x="4894263" y="2894013"/>
          <p14:tracePt t="62283" x="4902200" y="2894013"/>
          <p14:tracePt t="62293" x="4911725" y="2894013"/>
          <p14:tracePt t="62303" x="4919663" y="2894013"/>
          <p14:tracePt t="62320" x="4938713" y="2894013"/>
          <p14:tracePt t="62336" x="4973638" y="2894013"/>
          <p14:tracePt t="62353" x="5018088" y="2894013"/>
          <p14:tracePt t="62369" x="5037138" y="2894013"/>
          <p14:tracePt t="62386" x="5072063" y="2894013"/>
          <p14:tracePt t="62403" x="5089525" y="2894013"/>
          <p14:tracePt t="62419" x="5099050" y="2894013"/>
          <p14:tracePt t="62436" x="5108575" y="2894013"/>
          <p14:tracePt t="62453" x="5133975" y="2894013"/>
          <p14:tracePt t="62470" x="5143500" y="2894013"/>
          <p14:tracePt t="62486" x="5170488" y="2894013"/>
          <p14:tracePt t="62503" x="5187950" y="2884488"/>
          <p14:tracePt t="62536" x="5197475" y="2884488"/>
          <p14:tracePt t="62553" x="5214938" y="2884488"/>
          <p14:tracePt t="62586" x="5224463" y="2884488"/>
          <p14:tracePt t="62603" x="5232400" y="2884488"/>
          <p14:tracePt t="62640" x="5241925" y="2884488"/>
          <p14:tracePt t="62838" x="5251450" y="2884488"/>
          <p14:tracePt t="63424" x="5241925" y="2884488"/>
          <p14:tracePt t="63443" x="5232400" y="2874963"/>
          <p14:tracePt t="63463" x="5214938" y="2874963"/>
          <p14:tracePt t="63473" x="5205413" y="2874963"/>
          <p14:tracePt t="63483" x="5180013" y="2874963"/>
          <p14:tracePt t="63493" x="5143500" y="2874963"/>
          <p14:tracePt t="63503" x="5099050" y="2874963"/>
          <p14:tracePt t="63519" x="5000625" y="2884488"/>
          <p14:tracePt t="63536" x="4751388" y="2938463"/>
          <p14:tracePt t="63553" x="4419600" y="3009900"/>
          <p14:tracePt t="63569" x="4232275" y="3044825"/>
          <p14:tracePt t="63586" x="3894138" y="3089275"/>
          <p14:tracePt t="63603" x="3660775" y="3116263"/>
          <p14:tracePt t="63620" x="3581400" y="3125788"/>
          <p14:tracePt t="63636" x="3419475" y="3133725"/>
          <p14:tracePt t="63653" x="3330575" y="3133725"/>
          <p14:tracePt t="63670" x="3286125" y="3143250"/>
          <p14:tracePt t="63686" x="3205163" y="3143250"/>
          <p14:tracePt t="63703" x="3108325" y="3143250"/>
          <p14:tracePt t="63719" x="3044825" y="3143250"/>
          <p14:tracePt t="63736" x="2901950" y="3143250"/>
          <p14:tracePt t="63753" x="2759075" y="3143250"/>
          <p14:tracePt t="63770" x="2652713" y="3143250"/>
          <p14:tracePt t="63786" x="2616200" y="3143250"/>
          <p14:tracePt t="63803" x="2554288" y="3143250"/>
          <p14:tracePt t="63820" x="2509838" y="3143250"/>
          <p14:tracePt t="63836" x="2500313" y="3143250"/>
          <p14:tracePt t="63853" x="2482850" y="3160713"/>
          <p14:tracePt t="63870" x="2465388" y="3197225"/>
          <p14:tracePt t="63886" x="2465388" y="3214688"/>
          <p14:tracePt t="63903" x="2465388" y="3251200"/>
          <p14:tracePt t="63919" x="2465388" y="3313113"/>
          <p14:tracePt t="63936" x="2465388" y="3348038"/>
          <p14:tracePt t="63953" x="2465388" y="3446463"/>
          <p14:tracePt t="63969" x="2465388" y="3589338"/>
          <p14:tracePt t="63986" x="2465388" y="3660775"/>
          <p14:tracePt t="64003" x="2473325" y="3795713"/>
          <p14:tracePt t="64019" x="2473325" y="3884613"/>
          <p14:tracePt t="64036" x="2473325" y="3919538"/>
          <p14:tracePt t="64053" x="2473325" y="3965575"/>
          <p14:tracePt t="64069" x="2473325" y="3990975"/>
          <p14:tracePt t="64086" x="2473325" y="4010025"/>
          <p14:tracePt t="64103" x="2473325" y="4017963"/>
          <p14:tracePt t="64119" x="2473325" y="4027488"/>
          <p14:tracePt t="64137" x="2473325" y="4037013"/>
          <p14:tracePt t="64153" x="2473325" y="4044950"/>
          <p14:tracePt t="64169" x="2473325" y="4054475"/>
          <p14:tracePt t="64186" x="2473325" y="4062413"/>
          <p14:tracePt t="64207" x="2473325" y="4071938"/>
          <p14:tracePt t="64219" x="2473325" y="4081463"/>
          <p14:tracePt t="64237" x="2473325" y="4089400"/>
          <p14:tracePt t="64256" x="2473325" y="4098925"/>
          <p14:tracePt t="64276" x="2473325" y="4108450"/>
          <p14:tracePt t="64287" x="2473325" y="4116388"/>
          <p14:tracePt t="64306" x="2473325" y="4125913"/>
          <p14:tracePt t="64326" x="2473325" y="4133850"/>
          <p14:tracePt t="64346" x="2473325" y="4143375"/>
          <p14:tracePt t="64355" x="2465388" y="4143375"/>
          <p14:tracePt t="64369" x="2465388" y="4152900"/>
          <p14:tracePt t="64386" x="2465388" y="4160838"/>
          <p14:tracePt t="64403" x="2465388" y="4170363"/>
          <p14:tracePt t="64419" x="2455863" y="4179888"/>
          <p14:tracePt t="64436" x="2446338" y="4187825"/>
          <p14:tracePt t="64453" x="2446338" y="4197350"/>
          <p14:tracePt t="64469" x="2446338" y="4205288"/>
          <p14:tracePt t="64486" x="2438400" y="4214813"/>
          <p14:tracePt t="64519" x="2428875" y="4224338"/>
          <p14:tracePt t="64536" x="2428875" y="4232275"/>
          <p14:tracePt t="64569" x="2419350" y="4232275"/>
          <p14:tracePt t="64872" x="2419350" y="4241800"/>
          <p14:tracePt t="64891" x="2419350" y="4259263"/>
          <p14:tracePt t="64900" x="2419350" y="4286250"/>
          <p14:tracePt t="64910" x="2419350" y="4313238"/>
          <p14:tracePt t="64922" x="2419350" y="4357688"/>
          <p14:tracePt t="64936" x="2419350" y="4394200"/>
          <p14:tracePt t="64953" x="2419350" y="4446588"/>
          <p14:tracePt t="64970" x="2419350" y="4491038"/>
          <p14:tracePt t="64986" x="2419350" y="4510088"/>
          <p14:tracePt t="65003" x="2419350" y="4545013"/>
          <p14:tracePt t="65019" x="2419350" y="4589463"/>
          <p14:tracePt t="65036" x="2419350" y="4608513"/>
          <p14:tracePt t="65053" x="2419350" y="4633913"/>
          <p14:tracePt t="65069" x="2419350" y="4643438"/>
          <p14:tracePt t="65103" x="2401888" y="4652963"/>
          <p14:tracePt t="65119" x="2401888" y="4670425"/>
          <p14:tracePt t="65136" x="2393950" y="4679950"/>
          <p14:tracePt t="65153" x="2384425" y="4697413"/>
          <p14:tracePt t="65169" x="2374900" y="4705350"/>
          <p14:tracePt t="65186" x="2366963" y="4714875"/>
          <p14:tracePt t="65188" x="2366963" y="4724400"/>
          <p14:tracePt t="65218" x="2357438" y="4732338"/>
          <p14:tracePt t="65248" x="2357438" y="4741863"/>
          <p14:tracePt t="65257" x="2347913" y="4741863"/>
          <p14:tracePt t="65269" x="2347913" y="4751388"/>
          <p14:tracePt t="65287" x="2339975" y="4759325"/>
          <p14:tracePt t="65303" x="2330450" y="4759325"/>
          <p14:tracePt t="65320" x="2322513" y="4759325"/>
          <p14:tracePt t="65336" x="2286000" y="4759325"/>
          <p14:tracePt t="65353" x="2268538" y="4759325"/>
          <p14:tracePt t="65369" x="2214563" y="4759325"/>
          <p14:tracePt t="65386" x="2143125" y="4751388"/>
          <p14:tracePt t="65403" x="2116138" y="4724400"/>
          <p14:tracePt t="65419" x="2054225" y="4679950"/>
          <p14:tracePt t="65436" x="2017713" y="4633913"/>
          <p14:tracePt t="65453" x="2017713" y="4616450"/>
          <p14:tracePt t="65469" x="2017713" y="4581525"/>
          <p14:tracePt t="65486" x="2017713" y="4562475"/>
          <p14:tracePt t="65503" x="2017713" y="4554538"/>
          <p14:tracePt t="65519" x="2027238" y="4527550"/>
          <p14:tracePt t="65536" x="2071688" y="4483100"/>
          <p14:tracePt t="65553" x="2116138" y="4456113"/>
          <p14:tracePt t="65569" x="2241550" y="4367213"/>
          <p14:tracePt t="65586" x="2393950" y="4286250"/>
          <p14:tracePt t="65603" x="2465388" y="4259263"/>
          <p14:tracePt t="65620" x="2571750" y="4224338"/>
          <p14:tracePt t="65636" x="2697163" y="4205288"/>
          <p14:tracePt t="65653" x="2768600" y="4197350"/>
          <p14:tracePt t="65669" x="2965450" y="4187825"/>
          <p14:tracePt t="65686" x="3170238" y="4187825"/>
          <p14:tracePt t="65703" x="3303588" y="4187825"/>
          <p14:tracePt t="65719" x="3571875" y="4214813"/>
          <p14:tracePt t="65736" x="3776663" y="4286250"/>
          <p14:tracePt t="65753" x="3929063" y="4375150"/>
          <p14:tracePt t="65769" x="4000500" y="4419600"/>
          <p14:tracePt t="65786" x="4081463" y="4510088"/>
          <p14:tracePt t="65803" x="4133850" y="4589463"/>
          <p14:tracePt t="65819" x="4160838" y="4633913"/>
          <p14:tracePt t="65836" x="4197350" y="4732338"/>
          <p14:tracePt t="65853" x="4214813" y="4830763"/>
          <p14:tracePt t="65869" x="4214813" y="4884738"/>
          <p14:tracePt t="65886" x="4214813" y="4983163"/>
          <p14:tracePt t="65903" x="4205288" y="5054600"/>
          <p14:tracePt t="65920" x="4197350" y="5099050"/>
          <p14:tracePt t="65936" x="4160838" y="5143500"/>
          <p14:tracePt t="65953" x="4098925" y="5197475"/>
          <p14:tracePt t="65969" x="4054475" y="5205413"/>
          <p14:tracePt t="65986" x="3938588" y="5251450"/>
          <p14:tracePt t="66003" x="3768725" y="5303838"/>
          <p14:tracePt t="66019" x="3670300" y="5322888"/>
          <p14:tracePt t="66036" x="3455988" y="5340350"/>
          <p14:tracePt t="66053" x="3251200" y="5340350"/>
          <p14:tracePt t="66070" x="3062288" y="5340350"/>
          <p14:tracePt t="66086" x="3017838" y="5330825"/>
          <p14:tracePt t="66103" x="2928938" y="5295900"/>
          <p14:tracePt t="66120" x="2847975" y="5232400"/>
          <p14:tracePt t="66136" x="2822575" y="5187950"/>
          <p14:tracePt t="66153" x="2768600" y="5062538"/>
          <p14:tracePt t="66170" x="2732088" y="4902200"/>
          <p14:tracePt t="66186" x="2724150" y="4822825"/>
          <p14:tracePt t="66203" x="2705100" y="4625975"/>
          <p14:tracePt t="66219" x="2697163" y="4419600"/>
          <p14:tracePt t="66236" x="2697163" y="4330700"/>
          <p14:tracePt t="66253" x="2697163" y="4170363"/>
          <p14:tracePt t="66269" x="2697163" y="4062413"/>
          <p14:tracePt t="66286" x="2705100" y="4017963"/>
          <p14:tracePt t="66303" x="2724150" y="3946525"/>
          <p14:tracePt t="66319" x="2751138" y="3902075"/>
          <p14:tracePt t="66336" x="2768600" y="3884613"/>
          <p14:tracePt t="66353" x="2847975" y="3840163"/>
          <p14:tracePt t="66369" x="2946400" y="3786188"/>
          <p14:tracePt t="66386" x="3027363" y="3759200"/>
          <p14:tracePt t="66403" x="3205163" y="3705225"/>
          <p14:tracePt t="66419" x="3402013" y="3679825"/>
          <p14:tracePt t="66436" x="3500438" y="3670300"/>
          <p14:tracePt t="66453" x="3679825" y="3670300"/>
          <p14:tracePt t="66469" x="3830638" y="3687763"/>
          <p14:tracePt t="66486" x="3894138" y="3705225"/>
          <p14:tracePt t="66503" x="3990975" y="3759200"/>
          <p14:tracePt t="66519" x="4071938" y="3840163"/>
          <p14:tracePt t="66536" x="4116388" y="3938588"/>
          <p14:tracePt t="66553" x="4152900" y="4017963"/>
          <p14:tracePt t="66569" x="4187825" y="4152900"/>
          <p14:tracePt t="66586" x="4205288" y="4276725"/>
          <p14:tracePt t="66603" x="4214813" y="4322763"/>
          <p14:tracePt t="66619" x="4214813" y="4446588"/>
          <p14:tracePt t="66636" x="4214813" y="4545013"/>
          <p14:tracePt t="66653" x="4205288" y="4589463"/>
          <p14:tracePt t="66669" x="4160838" y="4697413"/>
          <p14:tracePt t="66686" x="4089400" y="4803775"/>
          <p14:tracePt t="66703" x="4044950" y="4875213"/>
          <p14:tracePt t="66719" x="3938588" y="4991100"/>
          <p14:tracePt t="66736" x="3830638" y="5108575"/>
          <p14:tracePt t="66753" x="3759200" y="5160963"/>
          <p14:tracePt t="66769" x="3643313" y="5251450"/>
          <p14:tracePt t="66786" x="3509963" y="5340350"/>
          <p14:tracePt t="66803" x="3446463" y="5375275"/>
          <p14:tracePt t="66820" x="3303588" y="5429250"/>
          <p14:tracePt t="66836" x="3160713" y="5483225"/>
          <p14:tracePt t="66853" x="3081338" y="5500688"/>
          <p14:tracePt t="66869" x="2973388" y="5518150"/>
          <p14:tracePt t="66886" x="2884488" y="5537200"/>
          <p14:tracePt t="66903" x="2840038" y="5537200"/>
          <p14:tracePt t="66919" x="2822575" y="5537200"/>
          <p14:tracePt t="66936" x="2786063" y="5537200"/>
          <p14:tracePt t="66953" x="2751138" y="5527675"/>
          <p14:tracePt t="66969" x="2732088" y="5518150"/>
          <p14:tracePt t="66986" x="2697163" y="5473700"/>
          <p14:tracePt t="67003" x="2643188" y="5394325"/>
          <p14:tracePt t="67019" x="2616200" y="5340350"/>
          <p14:tracePt t="67036" x="2562225" y="5197475"/>
          <p14:tracePt t="67053" x="2536825" y="5054600"/>
          <p14:tracePt t="67069" x="2527300" y="4991100"/>
          <p14:tracePt t="67086" x="2517775" y="4875213"/>
          <p14:tracePt t="67103" x="2517775" y="4786313"/>
          <p14:tracePt t="67119" x="2517775" y="4732338"/>
          <p14:tracePt t="67136" x="2517775" y="4660900"/>
          <p14:tracePt t="67152" x="2536825" y="4589463"/>
          <p14:tracePt t="67169" x="2554288" y="4554538"/>
          <p14:tracePt t="67186" x="2616200" y="4465638"/>
          <p14:tracePt t="67203" x="2714625" y="4367213"/>
          <p14:tracePt t="67219" x="2776538" y="4322763"/>
          <p14:tracePt t="67236" x="2894013" y="4232275"/>
          <p14:tracePt t="67253" x="3027363" y="4187825"/>
          <p14:tracePt t="67269" x="3089275" y="4179888"/>
          <p14:tracePt t="67286" x="3187700" y="4170363"/>
          <p14:tracePt t="67303" x="3259138" y="4170363"/>
          <p14:tracePt t="67320" x="3303588" y="4170363"/>
          <p14:tracePt t="67336" x="3313113" y="4170363"/>
          <p14:tracePt t="67353" x="3330575" y="4170363"/>
          <p14:tracePt t="67369" x="3340100" y="4170363"/>
          <p14:tracePt t="67386" x="3348038" y="4170363"/>
          <p14:tracePt t="67758" x="3340100" y="4187825"/>
          <p14:tracePt t="67768" x="3322638" y="4205288"/>
          <p14:tracePt t="67776" x="3303588" y="4224338"/>
          <p14:tracePt t="67787" x="3286125" y="4251325"/>
          <p14:tracePt t="67803" x="3268663" y="4268788"/>
          <p14:tracePt t="67820" x="3232150" y="4295775"/>
          <p14:tracePt t="67836" x="3197225" y="4303713"/>
          <p14:tracePt t="67853" x="3179763" y="4313238"/>
          <p14:tracePt t="67869" x="3133725" y="4322763"/>
          <p14:tracePt t="67886" x="3071813" y="4348163"/>
          <p14:tracePt t="67903" x="3027363" y="4357688"/>
          <p14:tracePt t="67919" x="2946400" y="4384675"/>
          <p14:tracePt t="67936" x="2867025" y="4419600"/>
          <p14:tracePt t="67953" x="2830513" y="4438650"/>
          <p14:tracePt t="67969" x="2768600" y="4446588"/>
          <p14:tracePt t="67986" x="2732088" y="4465638"/>
          <p14:tracePt t="68003" x="2714625" y="4465638"/>
          <p14:tracePt t="68019" x="2679700" y="4473575"/>
          <p14:tracePt t="68036" x="2643188" y="4473575"/>
          <p14:tracePt t="68053" x="2625725" y="4483100"/>
          <p14:tracePt t="68069" x="2589213" y="4483100"/>
          <p14:tracePt t="68086" x="2581275" y="4483100"/>
          <p14:tracePt t="68103" x="2571750" y="4483100"/>
          <p14:tracePt t="68119" x="2562225" y="4483100"/>
          <p14:tracePt t="68136" x="2554288" y="4483100"/>
          <p14:tracePt t="68154" x="2544763" y="4483100"/>
          <p14:tracePt t="68223" x="2544763" y="4491038"/>
          <p14:tracePt t="68233" x="2536825" y="4491038"/>
          <p14:tracePt t="68252" x="2527300" y="4491038"/>
          <p14:tracePt t="68263" x="2527300" y="4500563"/>
          <p14:tracePt t="68273" x="2517775" y="4500563"/>
          <p14:tracePt t="68293" x="2509838" y="4510088"/>
          <p14:tracePt t="68322" x="2500313" y="4510088"/>
          <p14:tracePt t="68332" x="2500313" y="4518025"/>
          <p14:tracePt t="68342" x="2490788" y="4518025"/>
          <p14:tracePt t="68550" x="2482850" y="4518025"/>
          <p14:tracePt t="68580" x="2473325" y="4518025"/>
          <p14:tracePt t="68609" x="2465388" y="4518025"/>
          <p14:tracePt t="68629" x="2455863" y="4518025"/>
          <p14:tracePt t="68639" x="2446338" y="4518025"/>
          <p14:tracePt t="68659" x="2438400" y="4518025"/>
          <p14:tracePt t="68680" x="2428875" y="4518025"/>
          <p14:tracePt t="68699" x="2419350" y="4518025"/>
          <p14:tracePt t="68719" x="2411413" y="4518025"/>
          <p14:tracePt t="68739" x="2401888" y="4527550"/>
          <p14:tracePt t="68758" x="2393950" y="4527550"/>
          <p14:tracePt t="68778" x="2384425" y="4527550"/>
          <p14:tracePt t="68788" x="2374900" y="4537075"/>
          <p14:tracePt t="68808" x="2366963" y="4537075"/>
          <p14:tracePt t="68828" x="2347913" y="4545013"/>
          <p14:tracePt t="68847" x="2339975" y="4554538"/>
          <p14:tracePt t="68867" x="2330450" y="4554538"/>
          <p14:tracePt t="68888" x="2322513" y="4554538"/>
          <p14:tracePt t="68897" x="2312988" y="4554538"/>
          <p14:tracePt t="69036" x="2312988" y="4562475"/>
          <p14:tracePt t="69115" x="2322513" y="4562475"/>
          <p14:tracePt t="69145" x="2330450" y="4562475"/>
          <p14:tracePt t="69165" x="2339975" y="4562475"/>
          <p14:tracePt t="69185" x="2357438" y="4562475"/>
          <p14:tracePt t="69195" x="2374900" y="4562475"/>
          <p14:tracePt t="69204" x="2393950" y="4562475"/>
          <p14:tracePt t="69219" x="2411413" y="4562475"/>
          <p14:tracePt t="69236" x="2455863" y="4562475"/>
          <p14:tracePt t="69253" x="2482850" y="4562475"/>
          <p14:tracePt t="69269" x="2554288" y="4562475"/>
          <p14:tracePt t="69286" x="2633663" y="4562475"/>
          <p14:tracePt t="69302" x="2670175" y="4562475"/>
          <p14:tracePt t="69319" x="2714625" y="4562475"/>
          <p14:tracePt t="69336" x="2751138" y="4562475"/>
          <p14:tracePt t="69353" x="2768600" y="4562475"/>
          <p14:tracePt t="69386" x="2786063" y="4562475"/>
          <p14:tracePt t="69403" x="2795588" y="4562475"/>
          <p14:tracePt t="69436" x="2803525" y="4562475"/>
          <p14:tracePt t="69453" x="2822575" y="4562475"/>
          <p14:tracePt t="69486" x="2830513" y="4562475"/>
          <p14:tracePt t="69503" x="2840038" y="4562475"/>
          <p14:tracePt t="69519" x="2847975" y="4562475"/>
          <p14:tracePt t="69536" x="2857500" y="4562475"/>
          <p14:tracePt t="69572" x="2867025" y="4562475"/>
          <p14:tracePt t="69740" x="2874963" y="4562475"/>
          <p14:tracePt t="69770" x="2884488" y="4562475"/>
          <p14:tracePt t="69780" x="2894013" y="4562475"/>
          <p14:tracePt t="69799" x="2901950" y="4562475"/>
          <p14:tracePt t="69819" x="2911475" y="4562475"/>
          <p14:tracePt t="69841" x="2919413" y="4562475"/>
          <p14:tracePt t="69850" x="2928938" y="4562475"/>
          <p14:tracePt t="69859" x="2938463" y="4562475"/>
          <p14:tracePt t="69869" x="2965450" y="4562475"/>
          <p14:tracePt t="69886" x="2982913" y="4562475"/>
          <p14:tracePt t="69902" x="3017838" y="4562475"/>
          <p14:tracePt t="69919" x="3054350" y="4562475"/>
          <p14:tracePt t="69936" x="3071813" y="4562475"/>
          <p14:tracePt t="69952" x="3081338" y="4562475"/>
          <p14:tracePt t="69969" x="3089275" y="4562475"/>
          <p14:tracePt t="70002" x="3108325" y="4562475"/>
          <p14:tracePt t="70019" x="3116263" y="4562475"/>
          <p14:tracePt t="70057" x="3125788" y="4562475"/>
          <p14:tracePt t="70069" x="3125788" y="4572000"/>
          <p14:tracePt t="70088" x="3133725" y="4572000"/>
          <p14:tracePt t="70103" x="3143250" y="4572000"/>
          <p14:tracePt t="70119" x="3152775" y="4581525"/>
          <p14:tracePt t="70136" x="3152775" y="4589463"/>
          <p14:tracePt t="70153" x="3160713" y="4598988"/>
          <p14:tracePt t="70169" x="3170238" y="4608513"/>
          <p14:tracePt t="70186" x="3179763" y="4608513"/>
          <p14:tracePt t="70206" x="3179763" y="4616450"/>
          <p14:tracePt t="70219" x="3187700" y="4616450"/>
          <p14:tracePt t="70405" x="3187700" y="4625975"/>
          <p14:tracePt t="70424" x="3187700" y="4633913"/>
          <p14:tracePt t="70464" x="3187700" y="4643438"/>
          <p14:tracePt t="70505" x="3187700" y="4652963"/>
          <p14:tracePt t="70613" x="3187700" y="4643438"/>
          <p14:tracePt t="70624" x="3187700" y="4633913"/>
          <p14:tracePt t="70632" x="3187700" y="4625975"/>
          <p14:tracePt t="70643" x="3187700" y="4616450"/>
          <p14:tracePt t="70654" x="3179763" y="4598988"/>
          <p14:tracePt t="70669" x="3179763" y="4589463"/>
          <p14:tracePt t="70686" x="3160713" y="4572000"/>
          <p14:tracePt t="70702" x="3152775" y="4545013"/>
          <p14:tracePt t="70719" x="3143250" y="4527550"/>
          <p14:tracePt t="70736" x="3133725" y="4483100"/>
          <p14:tracePt t="70752" x="3125788" y="4473575"/>
          <p14:tracePt t="70769" x="3125788" y="4465638"/>
          <p14:tracePt t="70786" x="3116263" y="4456113"/>
          <p14:tracePt t="70930" x="3116263" y="4446588"/>
          <p14:tracePt t="70941" x="3125788" y="4446588"/>
          <p14:tracePt t="70961" x="3133725" y="4438650"/>
          <p14:tracePt t="70981" x="3143250" y="4429125"/>
          <p14:tracePt t="70989" x="3152775" y="4419600"/>
          <p14:tracePt t="71020" x="3160713" y="4419600"/>
          <p14:tracePt t="71060" x="3170238" y="4419600"/>
          <p14:tracePt t="71138" x="3179763" y="4429125"/>
          <p14:tracePt t="71159" x="3187700" y="4438650"/>
          <p14:tracePt t="71178" x="3187700" y="4446588"/>
          <p14:tracePt t="71197" x="3187700" y="4456113"/>
          <p14:tracePt t="71209" x="3187700" y="4465638"/>
          <p14:tracePt t="71228" x="3187700" y="4473575"/>
          <p14:tracePt t="71249" x="3187700" y="4483100"/>
          <p14:tracePt t="71269" x="3187700" y="4491038"/>
          <p14:tracePt t="71279" x="3187700" y="4500563"/>
          <p14:tracePt t="71289" x="3187700" y="4510088"/>
          <p14:tracePt t="71303" x="3187700" y="4518025"/>
          <p14:tracePt t="71319" x="3187700" y="4554538"/>
          <p14:tracePt t="71336" x="3187700" y="4572000"/>
          <p14:tracePt t="71352" x="3187700" y="4616450"/>
          <p14:tracePt t="71369" x="3179763" y="4643438"/>
          <p14:tracePt t="71386" x="3170238" y="4652963"/>
          <p14:tracePt t="71402" x="3160713" y="4660900"/>
          <p14:tracePt t="71419" x="3152775" y="4670425"/>
          <p14:tracePt t="71436" x="3143250" y="4679950"/>
          <p14:tracePt t="71452" x="3133725" y="4679950"/>
          <p14:tracePt t="71469" x="3125788" y="4679950"/>
          <p14:tracePt t="71486" x="3108325" y="4687888"/>
          <p14:tracePt t="71502" x="3089275" y="4697413"/>
          <p14:tracePt t="71519" x="3044825" y="4724400"/>
          <p14:tracePt t="71536" x="2973388" y="4741863"/>
          <p14:tracePt t="71552" x="2938463" y="4751388"/>
          <p14:tracePt t="71569" x="2894013" y="4759325"/>
          <p14:tracePt t="71586" x="2847975" y="4776788"/>
          <p14:tracePt t="71603" x="2840038" y="4776788"/>
          <p14:tracePt t="71619" x="2822575" y="4776788"/>
          <p14:tracePt t="71636" x="2813050" y="4776788"/>
          <p14:tracePt t="71652" x="2803525" y="4776788"/>
          <p14:tracePt t="71669" x="2795588" y="4776788"/>
          <p14:tracePt t="71686" x="2786063" y="4768850"/>
          <p14:tracePt t="71703" x="2786063" y="4759325"/>
          <p14:tracePt t="71719" x="2768600" y="4751388"/>
          <p14:tracePt t="71736" x="2759075" y="4741863"/>
          <p14:tracePt t="71769" x="2741613" y="4732338"/>
          <p14:tracePt t="71786" x="2705100" y="4724400"/>
          <p14:tracePt t="71803" x="2670175" y="4705350"/>
          <p14:tracePt t="71819" x="2652713" y="4705350"/>
          <p14:tracePt t="71836" x="2608263" y="4697413"/>
          <p14:tracePt t="71853" x="2571750" y="4687888"/>
          <p14:tracePt t="71869" x="2554288" y="4679950"/>
          <p14:tracePt t="71886" x="2509838" y="4660900"/>
          <p14:tracePt t="71903" x="2473325" y="4652963"/>
          <p14:tracePt t="71919" x="2455863" y="4643438"/>
          <p14:tracePt t="71936" x="2419350" y="4633913"/>
          <p14:tracePt t="71952" x="2393950" y="4625975"/>
          <p14:tracePt t="71969" x="2384425" y="4616450"/>
          <p14:tracePt t="71986" x="2374900" y="4616450"/>
          <p14:tracePt t="72002" x="2366963" y="4608513"/>
          <p14:tracePt t="72019" x="2357438" y="4608513"/>
          <p14:tracePt t="72036" x="2357438" y="4598988"/>
          <p14:tracePt t="72052" x="2347913" y="4598988"/>
          <p14:tracePt t="72171" x="2357438" y="4598988"/>
          <p14:tracePt t="72181" x="2366963" y="4608513"/>
          <p14:tracePt t="72201" x="2374900" y="4608513"/>
          <p14:tracePt t="72220" x="2384425" y="4616450"/>
          <p14:tracePt t="72241" x="2393950" y="4625975"/>
          <p14:tracePt t="72250" x="2401888" y="4625975"/>
          <p14:tracePt t="72261" x="2419350" y="4633913"/>
          <p14:tracePt t="72270" x="2446338" y="4633913"/>
          <p14:tracePt t="72286" x="2465388" y="4643438"/>
          <p14:tracePt t="72302" x="2500313" y="4643438"/>
          <p14:tracePt t="72319" x="2544763" y="4660900"/>
          <p14:tracePt t="72336" x="2571750" y="4660900"/>
          <p14:tracePt t="72352" x="2633663" y="4670425"/>
          <p14:tracePt t="72369" x="2687638" y="4687888"/>
          <p14:tracePt t="72386" x="2714625" y="4697413"/>
          <p14:tracePt t="72402" x="2768600" y="4705350"/>
          <p14:tracePt t="72419" x="2813050" y="4705350"/>
          <p14:tracePt t="72436" x="2830513" y="4705350"/>
          <p14:tracePt t="72452" x="2874963" y="4714875"/>
          <p14:tracePt t="72469" x="2911475" y="4724400"/>
          <p14:tracePt t="72486" x="2928938" y="4724400"/>
          <p14:tracePt t="72502" x="2955925" y="4724400"/>
          <p14:tracePt t="72519" x="2973388" y="4724400"/>
          <p14:tracePt t="72552" x="2982913" y="4724400"/>
          <p14:tracePt t="72569" x="2990850" y="4724400"/>
          <p14:tracePt t="72586" x="3000375" y="4724400"/>
          <p14:tracePt t="72602" x="3009900" y="4724400"/>
          <p14:tracePt t="72619" x="3017838" y="4724400"/>
          <p14:tracePt t="72636" x="3027363" y="4724400"/>
          <p14:tracePt t="72652" x="3036888" y="4724400"/>
          <p14:tracePt t="72669" x="3054350" y="4724400"/>
          <p14:tracePt t="72687" x="3062288" y="4724400"/>
          <p14:tracePt t="72707" x="3071813" y="4724400"/>
          <p14:tracePt t="72719" x="3081338" y="4724400"/>
          <p14:tracePt t="72736" x="3089275" y="4724400"/>
          <p14:tracePt t="72756" x="3098800" y="4724400"/>
          <p14:tracePt t="72786" x="3108325" y="4724400"/>
          <p14:tracePt t="72807" x="3116263" y="4724400"/>
          <p14:tracePt t="72945" x="3116263" y="4714875"/>
          <p14:tracePt t="72954" x="3116263" y="4705350"/>
          <p14:tracePt t="72984" x="3116263" y="4697413"/>
          <p14:tracePt t="72994" x="3108325" y="4697413"/>
          <p14:tracePt t="73014" x="3098800" y="4697413"/>
          <p14:tracePt t="73024" x="3098800" y="4687888"/>
          <p14:tracePt t="73036" x="3089275" y="4687888"/>
          <p14:tracePt t="73053" x="3081338" y="4687888"/>
          <p14:tracePt t="73069" x="3071813" y="4687888"/>
          <p14:tracePt t="73086" x="3062288" y="4687888"/>
          <p14:tracePt t="73102" x="3017838" y="4679950"/>
          <p14:tracePt t="73119" x="3000375" y="4679950"/>
          <p14:tracePt t="73136" x="2938463" y="4679950"/>
          <p14:tracePt t="73153" x="2867025" y="4679950"/>
          <p14:tracePt t="73169" x="2830513" y="4679950"/>
          <p14:tracePt t="73186" x="2751138" y="4679950"/>
          <p14:tracePt t="73202" x="2679700" y="4679950"/>
          <p14:tracePt t="73219" x="2643188" y="4679950"/>
          <p14:tracePt t="73236" x="2598738" y="4679950"/>
          <p14:tracePt t="73252" x="2562225" y="4679950"/>
          <p14:tracePt t="73269" x="2536825" y="4679950"/>
          <p14:tracePt t="73286" x="2482850" y="4679950"/>
          <p14:tracePt t="73302" x="2419350" y="4679950"/>
          <p14:tracePt t="73319" x="2393950" y="4679950"/>
          <p14:tracePt t="73336" x="2357438" y="4679950"/>
          <p14:tracePt t="73353" x="2322513" y="4679950"/>
          <p14:tracePt t="73369" x="2303463" y="4679950"/>
          <p14:tracePt t="73386" x="2286000" y="4679950"/>
          <p14:tracePt t="73402" x="2276475" y="4679950"/>
          <p14:tracePt t="73419" x="2268538" y="4679950"/>
          <p14:tracePt t="73559" x="2276475" y="4679950"/>
          <p14:tracePt t="73570" x="2286000" y="4679950"/>
          <p14:tracePt t="73589" x="2295525" y="4679950"/>
          <p14:tracePt t="73609" x="2295525" y="4687888"/>
          <p14:tracePt t="73619" x="2303463" y="4687888"/>
          <p14:tracePt t="73639" x="2312988" y="4687888"/>
          <p14:tracePt t="73648" x="2322513" y="4687888"/>
          <p14:tracePt t="73659" x="2330450" y="4687888"/>
          <p14:tracePt t="73670" x="2357438" y="4687888"/>
          <p14:tracePt t="73686" x="2374900" y="4697413"/>
          <p14:tracePt t="73702" x="2419350" y="4697413"/>
          <p14:tracePt t="73719" x="2482850" y="4697413"/>
          <p14:tracePt t="73736" x="2517775" y="4697413"/>
          <p14:tracePt t="73752" x="2608263" y="4697413"/>
          <p14:tracePt t="73769" x="2679700" y="4697413"/>
          <p14:tracePt t="73786" x="2714625" y="4697413"/>
          <p14:tracePt t="73802" x="2786063" y="4697413"/>
          <p14:tracePt t="73819" x="2847975" y="4697413"/>
          <p14:tracePt t="73836" x="2874963" y="4697413"/>
          <p14:tracePt t="73853" x="2919413" y="4697413"/>
          <p14:tracePt t="73869" x="2965450" y="4697413"/>
          <p14:tracePt t="73886" x="3000375" y="4697413"/>
          <p14:tracePt t="73902" x="3017838" y="4697413"/>
          <p14:tracePt t="73919" x="3054350" y="4697413"/>
          <p14:tracePt t="73936" x="3071813" y="4697413"/>
          <p14:tracePt t="73952" x="3081338" y="4697413"/>
          <p14:tracePt t="73969" x="3089275" y="4697413"/>
          <p14:tracePt t="74002" x="3098800" y="4697413"/>
          <p14:tracePt t="74019" x="3108325" y="4697413"/>
          <p14:tracePt t="74046" x="3116263" y="4697413"/>
          <p14:tracePt t="74344" x="3125788" y="4697413"/>
          <p14:tracePt t="74362" x="3133725" y="4697413"/>
          <p14:tracePt t="74373" x="3143250" y="4697413"/>
          <p14:tracePt t="74382" x="3152775" y="4697413"/>
          <p14:tracePt t="74392" x="3170238" y="4697413"/>
          <p14:tracePt t="74404" x="3187700" y="4697413"/>
          <p14:tracePt t="74419" x="3205163" y="4697413"/>
          <p14:tracePt t="74436" x="3241675" y="4697413"/>
          <p14:tracePt t="74452" x="3276600" y="4697413"/>
          <p14:tracePt t="74486" x="3295650" y="4697413"/>
          <p14:tracePt t="74519" x="3303588" y="4697413"/>
          <p14:tracePt t="74541" x="3313113" y="4697413"/>
          <p14:tracePt t="74591" x="3322638" y="4697413"/>
          <p14:tracePt t="74808" x="3330575" y="4697413"/>
          <p14:tracePt t="74868" x="3340100" y="4697413"/>
          <p14:tracePt t="74908" x="3348038" y="4697413"/>
          <p14:tracePt t="74948" x="3357563" y="4697413"/>
          <p14:tracePt t="74968" x="3367088" y="4697413"/>
          <p14:tracePt t="75007" x="3375025" y="4697413"/>
          <p14:tracePt t="75096" x="3384550" y="4697413"/>
          <p14:tracePt t="75622" x="3375025" y="4697413"/>
          <p14:tracePt t="75653" x="3367088" y="4697413"/>
          <p14:tracePt t="75672" x="3357563" y="4697413"/>
          <p14:tracePt t="75692" x="3348038" y="4697413"/>
          <p14:tracePt t="75711" x="3340100" y="4697413"/>
          <p14:tracePt t="75732" x="3330575" y="4697413"/>
          <p14:tracePt t="75742" x="3322638" y="4697413"/>
          <p14:tracePt t="75761" x="3313113" y="4697413"/>
          <p14:tracePt t="75780" x="3303588" y="4697413"/>
          <p14:tracePt t="75790" x="3295650" y="4697413"/>
          <p14:tracePt t="75802" x="3276600" y="4697413"/>
          <p14:tracePt t="75819" x="3259138" y="4697413"/>
          <p14:tracePt t="75836" x="3214688" y="4697413"/>
          <p14:tracePt t="75852" x="3160713" y="4697413"/>
          <p14:tracePt t="75869" x="3125788" y="4697413"/>
          <p14:tracePt t="75886" x="3036888" y="4697413"/>
          <p14:tracePt t="75902" x="2901950" y="4697413"/>
          <p14:tracePt t="75919" x="2830513" y="4697413"/>
          <p14:tracePt t="75936" x="2697163" y="4697413"/>
          <p14:tracePt t="75952" x="2598738" y="4697413"/>
          <p14:tracePt t="75969" x="2500313" y="4697413"/>
          <p14:tracePt t="75985" x="2455863" y="4697413"/>
          <p14:tracePt t="76002" x="2384425" y="4697413"/>
          <p14:tracePt t="76019" x="2339975" y="4697413"/>
          <p14:tracePt t="76035" x="2312988" y="4697413"/>
          <p14:tracePt t="76052" x="2276475" y="4697413"/>
          <p14:tracePt t="76069" x="2251075" y="4697413"/>
          <p14:tracePt t="76086" x="2232025" y="4697413"/>
          <p14:tracePt t="76102" x="2224088" y="4697413"/>
          <p14:tracePt t="76119" x="2214563" y="4697413"/>
          <p14:tracePt t="76152" x="2205038" y="4697413"/>
          <p14:tracePt t="76277" x="2214563" y="4697413"/>
          <p14:tracePt t="76306" x="2224088" y="4697413"/>
          <p14:tracePt t="76337" x="2232025" y="4697413"/>
          <p14:tracePt t="76347" x="2241550" y="4697413"/>
          <p14:tracePt t="76356" x="2241550" y="4705350"/>
          <p14:tracePt t="76369" x="2259013" y="4705350"/>
          <p14:tracePt t="76386" x="2295525" y="4714875"/>
          <p14:tracePt t="76402" x="2322513" y="4714875"/>
          <p14:tracePt t="76419" x="2374900" y="4714875"/>
          <p14:tracePt t="76436" x="2428875" y="4714875"/>
          <p14:tracePt t="76452" x="2455863" y="4724400"/>
          <p14:tracePt t="76469" x="2509838" y="4732338"/>
          <p14:tracePt t="76486" x="2544763" y="4732338"/>
          <p14:tracePt t="76502" x="2562225" y="4732338"/>
          <p14:tracePt t="76519" x="2598738" y="4732338"/>
          <p14:tracePt t="76535" x="2643188" y="4732338"/>
          <p14:tracePt t="76552" x="2660650" y="4732338"/>
          <p14:tracePt t="76569" x="2697163" y="4732338"/>
          <p14:tracePt t="76585" x="2732088" y="4732338"/>
          <p14:tracePt t="76602" x="2759075" y="4732338"/>
          <p14:tracePt t="76619" x="2795588" y="4732338"/>
          <p14:tracePt t="76636" x="2822575" y="4732338"/>
          <p14:tracePt t="76652" x="2830513" y="4732338"/>
          <p14:tracePt t="76669" x="2840038" y="4732338"/>
          <p14:tracePt t="76686" x="2847975" y="4732338"/>
          <p14:tracePt t="76702" x="2857500" y="4732338"/>
          <p14:tracePt t="76719" x="2867025" y="4732338"/>
          <p14:tracePt t="76735" x="2874963" y="4732338"/>
          <p14:tracePt t="76763" x="2884488" y="4732338"/>
          <p14:tracePt t="76784" x="2894013" y="4732338"/>
          <p14:tracePt t="76981" x="2901950" y="4732338"/>
          <p14:tracePt t="77011" x="2911475" y="4732338"/>
          <p14:tracePt t="77031" x="2919413" y="4732338"/>
          <p14:tracePt t="77040" x="2928938" y="4732338"/>
          <p14:tracePt t="77052" x="2938463" y="4732338"/>
          <p14:tracePt t="77069" x="2965450" y="4732338"/>
          <p14:tracePt t="77086" x="2982913" y="4732338"/>
          <p14:tracePt t="77102" x="3027363" y="4732338"/>
          <p14:tracePt t="77119" x="3054350" y="4724400"/>
          <p14:tracePt t="77135" x="3062288" y="4724400"/>
          <p14:tracePt t="77152" x="3071813" y="4724400"/>
          <p14:tracePt t="77169" x="3081338" y="4724400"/>
          <p14:tracePt t="77186" x="3089275" y="4724400"/>
          <p14:tracePt t="77202" x="3098800" y="4724400"/>
          <p14:tracePt t="77219" x="3108325" y="4714875"/>
          <p14:tracePt t="77239" x="3125788" y="4714875"/>
          <p14:tracePt t="77252" x="3143250" y="4714875"/>
          <p14:tracePt t="77269" x="3179763" y="4705350"/>
          <p14:tracePt t="77286" x="3197225" y="4705350"/>
          <p14:tracePt t="77302" x="3241675" y="4705350"/>
          <p14:tracePt t="77319" x="3268663" y="4705350"/>
          <p14:tracePt t="77335" x="3276600" y="4705350"/>
          <p14:tracePt t="77352" x="3286125" y="4705350"/>
          <p14:tracePt t="77385" x="3295650" y="4705350"/>
          <p14:tracePt t="77418" x="3303588" y="4705350"/>
          <p14:tracePt t="77477" x="3313113" y="4705350"/>
          <p14:tracePt t="77825" x="3303588" y="4705350"/>
          <p14:tracePt t="77844" x="3295650" y="4705350"/>
          <p14:tracePt t="77855" x="3295650" y="4697413"/>
          <p14:tracePt t="77864" x="3286125" y="4697413"/>
          <p14:tracePt t="77884" x="3276600" y="4697413"/>
          <p14:tracePt t="77894" x="3268663" y="4697413"/>
          <p14:tracePt t="77914" x="3259138" y="4687888"/>
          <p14:tracePt t="77933" x="3251200" y="4687888"/>
          <p14:tracePt t="77944" x="3232150" y="4687888"/>
          <p14:tracePt t="77953" x="3214688" y="4679950"/>
          <p14:tracePt t="77969" x="3197225" y="4679950"/>
          <p14:tracePt t="77985" x="3160713" y="4670425"/>
          <p14:tracePt t="78002" x="3116263" y="4670425"/>
          <p14:tracePt t="78019" x="3098800" y="4660900"/>
          <p14:tracePt t="78035" x="3062288" y="4652963"/>
          <p14:tracePt t="78052" x="3017838" y="4643438"/>
          <p14:tracePt t="78069" x="3009900" y="4643438"/>
          <p14:tracePt t="78085" x="2990850" y="4643438"/>
          <p14:tracePt t="78102" x="2982913" y="4643438"/>
          <p14:tracePt t="78119" x="2973388" y="4643438"/>
          <p14:tracePt t="78135" x="2965450" y="4643438"/>
          <p14:tracePt t="78169" x="2955925" y="4643438"/>
          <p14:tracePt t="78331" x="2955925" y="4652963"/>
          <p14:tracePt t="78350" x="2955925" y="4660900"/>
          <p14:tracePt t="78400" x="2955925" y="4670425"/>
          <p14:tracePt t="78409" x="2965450" y="4670425"/>
          <p14:tracePt t="78429" x="2973388" y="4670425"/>
          <p14:tracePt t="78439" x="2982913" y="4679950"/>
          <p14:tracePt t="78452" x="2990850" y="4679950"/>
          <p14:tracePt t="78469" x="3009900" y="4687888"/>
          <p14:tracePt t="78485" x="3027363" y="4687888"/>
          <p14:tracePt t="78502" x="3062288" y="4697413"/>
          <p14:tracePt t="78519" x="3108325" y="4705350"/>
          <p14:tracePt t="78535" x="3116263" y="4705350"/>
          <p14:tracePt t="78552" x="3125788" y="4705350"/>
          <p14:tracePt t="78569" x="3133725" y="4705350"/>
          <p14:tracePt t="78585" x="3143250" y="4705350"/>
          <p14:tracePt t="78619" x="3152775" y="4705350"/>
          <p14:tracePt t="78816" x="3152775" y="4697413"/>
          <p14:tracePt t="78836" x="3152775" y="4687888"/>
          <p14:tracePt t="78885" x="3152775" y="4679950"/>
          <p14:tracePt t="79054" x="3143250" y="4679950"/>
          <p14:tracePt t="79064" x="3143250" y="4687888"/>
          <p14:tracePt t="79074" x="3133725" y="4687888"/>
          <p14:tracePt t="79086" x="3125788" y="4687888"/>
          <p14:tracePt t="79102" x="3116263" y="4687888"/>
          <p14:tracePt t="79119" x="3081338" y="4687888"/>
          <p14:tracePt t="79136" x="3044825" y="4687888"/>
          <p14:tracePt t="79153" x="3000375" y="4687888"/>
          <p14:tracePt t="79169" x="2982913" y="4687888"/>
          <p14:tracePt t="79186" x="2955925" y="4687888"/>
          <p14:tracePt t="79202" x="2928938" y="4687888"/>
          <p14:tracePt t="79219" x="2919413" y="4687888"/>
          <p14:tracePt t="79235" x="2911475" y="4687888"/>
          <p14:tracePt t="79253" x="2901950" y="4687888"/>
          <p14:tracePt t="79269" x="2894013" y="4687888"/>
          <p14:tracePt t="79480" x="2901950" y="4687888"/>
          <p14:tracePt t="79500" x="2911475" y="4697413"/>
          <p14:tracePt t="79510" x="2919413" y="4697413"/>
          <p14:tracePt t="79530" x="2928938" y="4697413"/>
          <p14:tracePt t="79550" x="2938463" y="4697413"/>
          <p14:tracePt t="79569" x="2946400" y="4705350"/>
          <p14:tracePt t="79580" x="2955925" y="4705350"/>
          <p14:tracePt t="79599" x="2965450" y="4705350"/>
          <p14:tracePt t="79629" x="2973388" y="4705350"/>
          <p14:tracePt t="79669" x="2982913" y="4705350"/>
          <p14:tracePt t="79857" x="2982913" y="4697413"/>
          <p14:tracePt t="79867" x="2982913" y="4687888"/>
          <p14:tracePt t="79878" x="2982913" y="4679950"/>
          <p14:tracePt t="79888" x="2982913" y="4660900"/>
          <p14:tracePt t="79902" x="2982913" y="4625975"/>
          <p14:tracePt t="79919" x="2982913" y="4483100"/>
          <p14:tracePt t="79935" x="2982913" y="4402138"/>
          <p14:tracePt t="79952" x="2982913" y="4205288"/>
          <p14:tracePt t="79969" x="3000375" y="4089400"/>
          <p14:tracePt t="79986" x="3000375" y="4027488"/>
          <p14:tracePt t="80002" x="3000375" y="4010025"/>
          <p14:tracePt t="80019" x="3000375" y="3983038"/>
          <p14:tracePt t="80036" x="3009900" y="3973513"/>
          <p14:tracePt t="80052" x="3009900" y="3965575"/>
          <p14:tracePt t="80086" x="3017838" y="3956050"/>
          <p14:tracePt t="80119" x="3017838" y="3946525"/>
          <p14:tracePt t="80185" x="3027363" y="3946525"/>
          <p14:tracePt t="80194" x="3027363" y="3938588"/>
          <p14:tracePt t="80206" x="3036888" y="3938588"/>
          <p14:tracePt t="80219" x="3036888" y="3929063"/>
          <p14:tracePt t="80235" x="3054350" y="3902075"/>
          <p14:tracePt t="80252" x="3071813" y="3884613"/>
          <p14:tracePt t="80269" x="3098800" y="3848100"/>
          <p14:tracePt t="80285" x="3125788" y="3813175"/>
          <p14:tracePt t="80302" x="3133725" y="3803650"/>
          <p14:tracePt t="80319" x="3152775" y="3786188"/>
          <p14:tracePt t="80335" x="3160713" y="3776663"/>
          <p14:tracePt t="80352" x="3170238" y="3768725"/>
          <p14:tracePt t="80369" x="3179763" y="3768725"/>
          <p14:tracePt t="80402" x="3187700" y="3768725"/>
          <p14:tracePt t="80532" x="3179763" y="3768725"/>
          <p14:tracePt t="80543" x="3170238" y="3768725"/>
          <p14:tracePt t="80552" x="3160713" y="3768725"/>
          <p14:tracePt t="80569" x="3143250" y="3768725"/>
          <p14:tracePt t="80585" x="3081338" y="3768725"/>
          <p14:tracePt t="80602" x="3009900" y="3768725"/>
          <p14:tracePt t="80619" x="2973388" y="3768725"/>
          <p14:tracePt t="80635" x="2901950" y="3768725"/>
          <p14:tracePt t="80652" x="2830513" y="3768725"/>
          <p14:tracePt t="80669" x="2795588" y="3768725"/>
          <p14:tracePt t="80685" x="2732088" y="3776663"/>
          <p14:tracePt t="80702" x="2660650" y="3786188"/>
          <p14:tracePt t="80719" x="2625725" y="3786188"/>
          <p14:tracePt t="80735" x="2544763" y="3803650"/>
          <p14:tracePt t="80752" x="2465388" y="3813175"/>
          <p14:tracePt t="80769" x="2438400" y="3822700"/>
          <p14:tracePt t="80785" x="2401888" y="3840163"/>
          <p14:tracePt t="80802" x="2393950" y="3848100"/>
          <p14:tracePt t="80819" x="2384425" y="3848100"/>
          <p14:tracePt t="80835" x="2374900" y="3857625"/>
          <p14:tracePt t="80852" x="2374900" y="3867150"/>
          <p14:tracePt t="80869" x="2374900" y="3875088"/>
          <p14:tracePt t="80902" x="2374900" y="3884613"/>
          <p14:tracePt t="80919" x="2384425" y="3902075"/>
          <p14:tracePt t="80952" x="2393950" y="3911600"/>
          <p14:tracePt t="80969" x="2401888" y="3919538"/>
          <p14:tracePt t="80985" x="2411413" y="3919538"/>
          <p14:tracePt t="81002" x="2428875" y="3929063"/>
          <p14:tracePt t="81019" x="2465388" y="3938588"/>
          <p14:tracePt t="81035" x="2490788" y="3938588"/>
          <p14:tracePt t="81052" x="2544763" y="3938588"/>
          <p14:tracePt t="81069" x="2598738" y="3938588"/>
          <p14:tracePt t="81085" x="2625725" y="3938588"/>
          <p14:tracePt t="81102" x="2679700" y="3938588"/>
          <p14:tracePt t="81119" x="2741613" y="3938588"/>
          <p14:tracePt t="81136" x="2776538" y="3938588"/>
          <p14:tracePt t="81152" x="2840038" y="3938588"/>
          <p14:tracePt t="81169" x="2894013" y="3938588"/>
          <p14:tracePt t="81185" x="2911475" y="3938588"/>
          <p14:tracePt t="81188" x="2938463" y="3938588"/>
          <p14:tracePt t="81202" x="2955925" y="3938588"/>
          <p14:tracePt t="81219" x="3009900" y="3938588"/>
          <p14:tracePt t="81236" x="3044825" y="3938588"/>
          <p14:tracePt t="81252" x="3062288" y="3938588"/>
          <p14:tracePt t="81269" x="3089275" y="3938588"/>
          <p14:tracePt t="81286" x="3108325" y="3938588"/>
          <p14:tracePt t="81302" x="3125788" y="3938588"/>
          <p14:tracePt t="81319" x="3170238" y="3938588"/>
          <p14:tracePt t="81335" x="3205163" y="3938588"/>
          <p14:tracePt t="81352" x="3214688" y="3938588"/>
          <p14:tracePt t="81369" x="3224213" y="3938588"/>
          <p14:tracePt t="81386" x="3241675" y="3938588"/>
          <p14:tracePt t="81419" x="3251200" y="3929063"/>
          <p14:tracePt t="81435" x="3251200" y="3919538"/>
          <p14:tracePt t="81452" x="3259138" y="3911600"/>
          <p14:tracePt t="81469" x="3259138" y="3902075"/>
          <p14:tracePt t="81485" x="3259138" y="3894138"/>
          <p14:tracePt t="81502" x="3259138" y="3884613"/>
          <p14:tracePt t="81519" x="3251200" y="3884613"/>
          <p14:tracePt t="81535" x="3241675" y="3875088"/>
          <p14:tracePt t="81552" x="3232150" y="3867150"/>
          <p14:tracePt t="81569" x="3197225" y="3857625"/>
          <p14:tracePt t="81585" x="3160713" y="3840163"/>
          <p14:tracePt t="81602" x="3143250" y="3840163"/>
          <p14:tracePt t="81619" x="3098800" y="3840163"/>
          <p14:tracePt t="81635" x="3062288" y="3830638"/>
          <p14:tracePt t="81652" x="3027363" y="3822700"/>
          <p14:tracePt t="81669" x="3000375" y="3813175"/>
          <p14:tracePt t="81685" x="2982913" y="3813175"/>
          <p14:tracePt t="81702" x="2965450" y="3813175"/>
          <p14:tracePt t="81735" x="2946400" y="3813175"/>
          <p14:tracePt t="81901" x="2955925" y="3813175"/>
          <p14:tracePt t="81921" x="2965450" y="3813175"/>
          <p14:tracePt t="81941" x="2973388" y="3813175"/>
          <p14:tracePt t="81961" x="2982913" y="3822700"/>
          <p14:tracePt t="81971" x="2990850" y="3822700"/>
          <p14:tracePt t="81981" x="2990850" y="3830638"/>
          <p14:tracePt t="81991" x="3000375" y="3830638"/>
          <p14:tracePt t="82002" x="3009900" y="3830638"/>
          <p14:tracePt t="82019" x="3017838" y="3830638"/>
          <p14:tracePt t="82035" x="3027363" y="3840163"/>
          <p14:tracePt t="82052" x="3036888" y="3840163"/>
          <p14:tracePt t="82069" x="3044825" y="3840163"/>
          <p14:tracePt t="82085" x="3054350" y="3840163"/>
          <p14:tracePt t="82110" x="3062288" y="3840163"/>
          <p14:tracePt t="82794" x="3062288" y="3848100"/>
          <p14:tracePt t="82834" x="3062288" y="3857625"/>
          <p14:tracePt t="82854" x="3062288" y="3867150"/>
          <p14:tracePt t="82883" x="3071813" y="3875088"/>
          <p14:tracePt t="82903" x="3081338" y="3894138"/>
          <p14:tracePt t="82913" x="3089275" y="3894138"/>
          <p14:tracePt t="82923" x="3108325" y="3911600"/>
          <p14:tracePt t="82935" x="3116263" y="3919538"/>
          <p14:tracePt t="82952" x="3133725" y="3938588"/>
          <p14:tracePt t="82969" x="3143250" y="3946525"/>
          <p14:tracePt t="82985" x="3152775" y="3956050"/>
          <p14:tracePt t="83003" x="3152775" y="3965575"/>
          <p14:tracePt t="83019" x="3160713" y="3965575"/>
          <p14:tracePt t="83035" x="3170238" y="3973513"/>
          <p14:tracePt t="83111" x="3179763" y="3973513"/>
          <p14:tracePt t="83171" x="3187700" y="3973513"/>
          <p14:tracePt t="83260" x="3197225" y="3973513"/>
          <p14:tracePt t="83280" x="3205163" y="3973513"/>
          <p14:tracePt t="83319" x="3214688" y="3973513"/>
          <p14:tracePt t="83359" x="3224213" y="3973513"/>
          <p14:tracePt t="83399" x="3232150" y="3973513"/>
          <p14:tracePt t="83419" x="3241675" y="3973513"/>
          <p14:tracePt t="83478" x="3251200" y="3973513"/>
          <p14:tracePt t="83617" x="3259138" y="3973513"/>
          <p14:tracePt t="83746" x="3268663" y="3973513"/>
          <p14:tracePt t="83776" x="3276600" y="3973513"/>
          <p14:tracePt t="83806" x="3276600" y="3965575"/>
          <p14:tracePt t="83825" x="3286125" y="3965575"/>
          <p14:tracePt t="84173" x="3295650" y="3973513"/>
          <p14:tracePt t="84182" x="3295650" y="3983038"/>
          <p14:tracePt t="84193" x="3303588" y="3990975"/>
          <p14:tracePt t="84202" x="3313113" y="3990975"/>
          <p14:tracePt t="84218" x="3313113" y="4010025"/>
          <p14:tracePt t="84235" x="3330575" y="4027488"/>
          <p14:tracePt t="84252" x="3330575" y="4044950"/>
          <p14:tracePt t="84269" x="3340100" y="4044950"/>
          <p14:tracePt t="84285" x="3340100" y="4054475"/>
          <p14:tracePt t="84302" x="3348038" y="4062413"/>
          <p14:tracePt t="84490" x="3340100" y="4062413"/>
          <p14:tracePt t="84509" x="3330575" y="4062413"/>
          <p14:tracePt t="84520" x="3322638" y="4062413"/>
          <p14:tracePt t="84539" x="3313113" y="4062413"/>
          <p14:tracePt t="84550" x="3295650" y="4062413"/>
          <p14:tracePt t="84558" x="3276600" y="4062413"/>
          <p14:tracePt t="84570" x="3259138" y="4062413"/>
          <p14:tracePt t="84585" x="3232150" y="4062413"/>
          <p14:tracePt t="84602" x="3179763" y="4062413"/>
          <p14:tracePt t="84619" x="3108325" y="4062413"/>
          <p14:tracePt t="84635" x="3071813" y="4062413"/>
          <p14:tracePt t="84652" x="3000375" y="4062413"/>
          <p14:tracePt t="84669" x="2911475" y="4062413"/>
          <p14:tracePt t="84685" x="2874963" y="4062413"/>
          <p14:tracePt t="84688" x="2830513" y="4054475"/>
          <p14:tracePt t="84702" x="2795588" y="4044950"/>
          <p14:tracePt t="84719" x="2732088" y="4037013"/>
          <p14:tracePt t="84735" x="2705100" y="4027488"/>
          <p14:tracePt t="84752" x="2670175" y="4010025"/>
          <p14:tracePt t="84768" x="2643188" y="4000500"/>
          <p14:tracePt t="84785" x="2633663" y="3990975"/>
          <p14:tracePt t="84802" x="2625725" y="3983038"/>
          <p14:tracePt t="84818" x="2616200" y="3973513"/>
          <p14:tracePt t="84852" x="2608263" y="3956050"/>
          <p14:tracePt t="84885" x="2608263" y="3946525"/>
          <p14:tracePt t="84915" x="2608263" y="3938588"/>
          <p14:tracePt t="84945" x="2616200" y="3938588"/>
          <p14:tracePt t="84966" x="2633663" y="3938588"/>
          <p14:tracePt t="84975" x="2652713" y="3938588"/>
          <p14:tracePt t="84986" x="2679700" y="3938588"/>
          <p14:tracePt t="85002" x="2714625" y="3929063"/>
          <p14:tracePt t="85019" x="2813050" y="3929063"/>
          <p14:tracePt t="85035" x="2901950" y="3929063"/>
          <p14:tracePt t="85052" x="2946400" y="3929063"/>
          <p14:tracePt t="85068" x="3036888" y="3938588"/>
          <p14:tracePt t="85085" x="3108325" y="3956050"/>
          <p14:tracePt t="85102" x="3152775" y="3983038"/>
          <p14:tracePt t="85118" x="3224213" y="4027488"/>
          <p14:tracePt t="85135" x="3295650" y="4089400"/>
          <p14:tracePt t="85153" x="3330575" y="4125913"/>
          <p14:tracePt t="85169" x="3348038" y="4152900"/>
          <p14:tracePt t="85185" x="3367088" y="4187825"/>
          <p14:tracePt t="85202" x="3375025" y="4205288"/>
          <p14:tracePt t="85219" x="3375025" y="4251325"/>
          <p14:tracePt t="85235" x="3384550" y="4286250"/>
          <p14:tracePt t="85252" x="3394075" y="4303713"/>
          <p14:tracePt t="85268" x="3394075" y="4367213"/>
          <p14:tracePt t="85285" x="3394075" y="4446588"/>
          <p14:tracePt t="85302" x="3375025" y="4518025"/>
          <p14:tracePt t="85318" x="3367088" y="4562475"/>
          <p14:tracePt t="85335" x="3340100" y="4625975"/>
          <p14:tracePt t="85352" x="3322638" y="4660900"/>
          <p14:tracePt t="85369" x="3286125" y="4714875"/>
          <p14:tracePt t="85385" x="3232150" y="4795838"/>
          <p14:tracePt t="85402" x="3143250" y="4894263"/>
          <p14:tracePt t="85419" x="3098800" y="4938713"/>
          <p14:tracePt t="85435" x="2982913" y="5045075"/>
          <p14:tracePt t="85452" x="2874963" y="5133975"/>
          <p14:tracePt t="85468" x="2822575" y="5180013"/>
          <p14:tracePt t="85485" x="2724150" y="5241925"/>
          <p14:tracePt t="85502" x="2652713" y="5286375"/>
          <p14:tracePt t="85519" x="2633663" y="5295900"/>
          <p14:tracePt t="85535" x="2598738" y="5313363"/>
          <p14:tracePt t="85552" x="2581275" y="5313363"/>
          <p14:tracePt t="85568" x="2581275" y="5322888"/>
          <p14:tracePt t="85585" x="2571750" y="5322888"/>
          <p14:tracePt t="85602" x="2562225" y="5322888"/>
          <p14:tracePt t="85618" x="2554288" y="5322888"/>
          <p14:tracePt t="85635" x="2544763" y="5322888"/>
          <p14:tracePt t="85652" x="2527300" y="5330825"/>
          <p14:tracePt t="85669" x="2517775" y="5330825"/>
          <p14:tracePt t="85685" x="2482850" y="5330825"/>
          <p14:tracePt t="85702" x="2438400" y="5330825"/>
          <p14:tracePt t="85719" x="2411413" y="5330825"/>
          <p14:tracePt t="85735" x="2393950" y="5330825"/>
          <p14:tracePt t="85752" x="2384425" y="5330825"/>
          <p14:tracePt t="85769" x="2374900" y="5322888"/>
          <p14:tracePt t="85785" x="2374900" y="5313363"/>
          <p14:tracePt t="85802" x="2366963" y="5303838"/>
          <p14:tracePt t="85819" x="2357438" y="5276850"/>
          <p14:tracePt t="85835" x="2347913" y="5259388"/>
          <p14:tracePt t="85852" x="2339975" y="5224463"/>
          <p14:tracePt t="85868" x="2330450" y="5180013"/>
          <p14:tracePt t="85885" x="2330450" y="5160963"/>
          <p14:tracePt t="85902" x="2322513" y="5116513"/>
          <p14:tracePt t="85919" x="2312988" y="5081588"/>
          <p14:tracePt t="85935" x="2312988" y="5062538"/>
          <p14:tracePt t="85952" x="2312988" y="5054600"/>
          <p14:tracePt t="85968" x="2312988" y="5045075"/>
          <p14:tracePt t="86002" x="2312988" y="5027613"/>
          <p14:tracePt t="86018" x="2312988" y="5018088"/>
          <p14:tracePt t="86052" x="2303463" y="5010150"/>
          <p14:tracePt t="86068" x="2303463" y="4991100"/>
          <p14:tracePt t="86102" x="2295525" y="4991100"/>
          <p14:tracePt t="86118" x="2295525" y="4983163"/>
          <p14:tracePt t="86135" x="2286000" y="4973638"/>
          <p14:tracePt t="86152" x="2286000" y="4965700"/>
          <p14:tracePt t="86168" x="2276475" y="4956175"/>
          <p14:tracePt t="86185" x="2268538" y="4946650"/>
          <p14:tracePt t="86202" x="2268538" y="4938713"/>
          <p14:tracePt t="86218" x="2259013" y="4938713"/>
          <p14:tracePt t="86305" x="2259013" y="4929188"/>
          <p14:tracePt t="86433" x="2268538" y="4929188"/>
          <p14:tracePt t="86454" x="2276475" y="4938713"/>
          <p14:tracePt t="86464" x="2303463" y="4938713"/>
          <p14:tracePt t="86474" x="2330450" y="4946650"/>
          <p14:tracePt t="86485" x="2357438" y="4946650"/>
          <p14:tracePt t="86502" x="2384425" y="4946650"/>
          <p14:tracePt t="86518" x="2446338" y="4946650"/>
          <p14:tracePt t="86535" x="2527300" y="4946650"/>
          <p14:tracePt t="86552" x="2660650" y="4946650"/>
          <p14:tracePt t="86568" x="2732088" y="4946650"/>
          <p14:tracePt t="86585" x="2911475" y="4946650"/>
          <p14:tracePt t="86602" x="3089275" y="4946650"/>
          <p14:tracePt t="86618" x="3160713" y="4946650"/>
          <p14:tracePt t="86635" x="3313113" y="4946650"/>
          <p14:tracePt t="86652" x="3455988" y="4946650"/>
          <p14:tracePt t="86669" x="3517900" y="4946650"/>
          <p14:tracePt t="86685" x="3625850" y="4946650"/>
          <p14:tracePt t="86702" x="3724275" y="4946650"/>
          <p14:tracePt t="86719" x="3759200" y="4946650"/>
          <p14:tracePt t="86735" x="3795713" y="4946650"/>
          <p14:tracePt t="86752" x="3830638" y="4946650"/>
          <p14:tracePt t="86785" x="3848100" y="4946650"/>
          <p14:tracePt t="86802" x="3857625" y="4946650"/>
          <p14:tracePt t="86818" x="3867150" y="4946650"/>
          <p14:tracePt t="86835" x="3884613" y="4946650"/>
          <p14:tracePt t="86852" x="3929063" y="4946650"/>
          <p14:tracePt t="86868" x="3946525" y="4946650"/>
          <p14:tracePt t="86885" x="4010025" y="4946650"/>
          <p14:tracePt t="86902" x="4081463" y="4946650"/>
          <p14:tracePt t="86919" x="4116388" y="4946650"/>
          <p14:tracePt t="86935" x="4160838" y="4946650"/>
          <p14:tracePt t="86952" x="4205288" y="4946650"/>
          <p14:tracePt t="86985" x="4214813" y="4946650"/>
          <p14:tracePt t="87002" x="4224338" y="4946650"/>
          <p14:tracePt t="87018" x="4232275" y="4946650"/>
          <p14:tracePt t="87035" x="4241800" y="4946650"/>
          <p14:tracePt t="87070" x="4251325" y="4946650"/>
          <p14:tracePt t="87208" x="4251325" y="4956175"/>
          <p14:tracePt t="87386" x="4241800" y="4956175"/>
          <p14:tracePt t="87396" x="4232275" y="4956175"/>
          <p14:tracePt t="87416" x="4224338" y="4956175"/>
          <p14:tracePt t="87436" x="4214813" y="4956175"/>
          <p14:tracePt t="87446" x="4205288" y="4956175"/>
          <p14:tracePt t="87456" x="4187825" y="4956175"/>
          <p14:tracePt t="87468" x="4170363" y="4965700"/>
          <p14:tracePt t="87485" x="4125913" y="4973638"/>
          <p14:tracePt t="87502" x="4098925" y="4973638"/>
          <p14:tracePt t="87518" x="4017963" y="4983163"/>
          <p14:tracePt t="87535" x="3884613" y="4991100"/>
          <p14:tracePt t="87552" x="3803650" y="4991100"/>
          <p14:tracePt t="87568" x="3625850" y="4991100"/>
          <p14:tracePt t="87585" x="3446463" y="4991100"/>
          <p14:tracePt t="87602" x="3375025" y="4991100"/>
          <p14:tracePt t="87618" x="3232150" y="4991100"/>
          <p14:tracePt t="87635" x="3081338" y="4991100"/>
          <p14:tracePt t="87652" x="3009900" y="4991100"/>
          <p14:tracePt t="87668" x="2867025" y="4983163"/>
          <p14:tracePt t="87685" x="2759075" y="4973638"/>
          <p14:tracePt t="87702" x="2705100" y="4973638"/>
          <p14:tracePt t="87718" x="2633663" y="4956175"/>
          <p14:tracePt t="87735" x="2554288" y="4946650"/>
          <p14:tracePt t="87752" x="2509838" y="4938713"/>
          <p14:tracePt t="87768" x="2490788" y="4929188"/>
          <p14:tracePt t="87785" x="2455863" y="4929188"/>
          <p14:tracePt t="87802" x="2411413" y="4919663"/>
          <p14:tracePt t="87818" x="2393950" y="4911725"/>
          <p14:tracePt t="87835" x="2357438" y="4902200"/>
          <p14:tracePt t="87852" x="2347913" y="4894263"/>
          <p14:tracePt t="87868" x="2339975" y="4894263"/>
          <p14:tracePt t="87885" x="2330450" y="4894263"/>
          <p14:tracePt t="87902" x="2322513" y="4894263"/>
          <p14:tracePt t="88051" x="2322513" y="4902200"/>
          <p14:tracePt t="88062" x="2330450" y="4902200"/>
          <p14:tracePt t="88071" x="2339975" y="4911725"/>
          <p14:tracePt t="88092" x="2347913" y="4911725"/>
          <p14:tracePt t="88111" x="2357438" y="4919663"/>
          <p14:tracePt t="88131" x="2366963" y="4919663"/>
          <p14:tracePt t="88141" x="2374900" y="4929188"/>
          <p14:tracePt t="88161" x="2384425" y="4929188"/>
          <p14:tracePt t="88170" x="2384425" y="4938713"/>
          <p14:tracePt t="88185" x="2393950" y="4946650"/>
          <p14:tracePt t="88202" x="2401888" y="4956175"/>
          <p14:tracePt t="88218" x="2411413" y="4956175"/>
          <p14:tracePt t="88235" x="2419350" y="4965700"/>
          <p14:tracePt t="88252" x="2428875" y="4973638"/>
          <p14:tracePt t="88270" x="2438400" y="4983163"/>
          <p14:tracePt t="88289" x="2446338" y="4983163"/>
          <p14:tracePt t="88310" x="2446338" y="4991100"/>
          <p14:tracePt t="88320" x="2455863" y="4991100"/>
          <p14:tracePt t="88360" x="2465388" y="4991100"/>
          <p14:tracePt t="88369" x="2465388" y="5000625"/>
          <p14:tracePt t="88429" x="2465388" y="5010150"/>
          <p14:tracePt t="88438" x="2465388" y="5018088"/>
          <p14:tracePt t="88468" x="2465388" y="5027613"/>
          <p14:tracePt t="88488" x="2465388" y="5037138"/>
          <p14:tracePt t="88508" x="2465388" y="5045075"/>
          <p14:tracePt t="88528" x="2465388" y="5054600"/>
          <p14:tracePt t="88538" x="2465388" y="5062538"/>
          <p14:tracePt t="88557" x="2465388" y="5072063"/>
          <p14:tracePt t="88578" x="2465388" y="5081588"/>
          <p14:tracePt t="88607" x="2465388" y="5089525"/>
          <p14:tracePt t="88617" x="2455863" y="5089525"/>
          <p14:tracePt t="88637" x="2446338" y="5089525"/>
          <p14:tracePt t="88647" x="2438400" y="5089525"/>
          <p14:tracePt t="88667" x="2428875" y="5089525"/>
          <p14:tracePt t="88687" x="2419350" y="5089525"/>
          <p14:tracePt t="88706" x="2411413" y="5089525"/>
          <p14:tracePt t="88717" x="2401888" y="5089525"/>
          <p14:tracePt t="88736" x="2393950" y="5089525"/>
          <p14:tracePt t="88756" x="2384425" y="5081588"/>
          <p14:tracePt t="88786" x="2374900" y="5072063"/>
          <p14:tracePt t="88796" x="2366963" y="5072063"/>
          <p14:tracePt t="88806" x="2366963" y="5062538"/>
          <p14:tracePt t="88818" x="2357438" y="5054600"/>
          <p14:tracePt t="88837" x="2347913" y="5045075"/>
          <p14:tracePt t="88855" x="2330450" y="5037138"/>
          <p14:tracePt t="88868" x="2322513" y="5027613"/>
          <p14:tracePt t="88885" x="2295525" y="5018088"/>
          <p14:tracePt t="88918" x="2286000" y="5010150"/>
          <p14:tracePt t="88935" x="2276475" y="5000625"/>
          <p14:tracePt t="88968" x="2276475" y="4991100"/>
          <p14:tracePt t="88995" x="2276475" y="4983163"/>
          <p14:tracePt t="89034" x="2286000" y="4983163"/>
          <p14:tracePt t="89054" x="2295525" y="4983163"/>
          <p14:tracePt t="89074" x="2303463" y="4973638"/>
          <p14:tracePt t="89093" x="2322513" y="4965700"/>
          <p14:tracePt t="89104" x="2330450" y="4965700"/>
          <p14:tracePt t="89114" x="2347913" y="4965700"/>
          <p14:tracePt t="89123" x="2366963" y="4956175"/>
          <p14:tracePt t="89135" x="2393950" y="4946650"/>
          <p14:tracePt t="89152" x="2411413" y="4946650"/>
          <p14:tracePt t="89168" x="2446338" y="4938713"/>
          <p14:tracePt t="89185" x="2473325" y="4938713"/>
          <p14:tracePt t="89202" x="2482850" y="4938713"/>
          <p14:tracePt t="89218" x="2490788" y="4938713"/>
          <p14:tracePt t="89235" x="2500313" y="4938713"/>
          <p14:tracePt t="89252" x="2509838" y="4938713"/>
          <p14:tracePt t="89268" x="2517775" y="4938713"/>
          <p14:tracePt t="89285" x="2527300" y="4946650"/>
          <p14:tracePt t="89302" x="2536825" y="4956175"/>
          <p14:tracePt t="89318" x="2544763" y="4956175"/>
          <p14:tracePt t="89335" x="2554288" y="4965700"/>
          <p14:tracePt t="89352" x="2562225" y="4983163"/>
          <p14:tracePt t="89385" x="2571750" y="4991100"/>
          <p14:tracePt t="89402" x="2571750" y="5000625"/>
          <p14:tracePt t="89418" x="2571750" y="5010150"/>
          <p14:tracePt t="89435" x="2571750" y="5018088"/>
          <p14:tracePt t="89452" x="2571750" y="5027613"/>
          <p14:tracePt t="89471" x="2571750" y="5037138"/>
          <p14:tracePt t="89485" x="2562225" y="5037138"/>
          <p14:tracePt t="89502" x="2554288" y="5037138"/>
          <p14:tracePt t="89518" x="2544763" y="5045075"/>
          <p14:tracePt t="89535" x="2536825" y="5054600"/>
          <p14:tracePt t="89552" x="2527300" y="5054600"/>
          <p14:tracePt t="89568" x="2517775" y="5054600"/>
          <p14:tracePt t="89585" x="2509838" y="5054600"/>
          <p14:tracePt t="89602" x="2500313" y="5054600"/>
          <p14:tracePt t="89621" x="2490788" y="5054600"/>
          <p14:tracePt t="89635" x="2482850" y="5054600"/>
          <p14:tracePt t="89659" x="2473325" y="5054600"/>
          <p14:tracePt t="89671" x="2473325" y="5045075"/>
          <p14:tracePt t="89689" x="2465388" y="5037138"/>
          <p14:tracePt t="89709" x="2465388" y="5027613"/>
          <p14:tracePt t="89729" x="2455863" y="5018088"/>
          <p14:tracePt t="89739" x="2455863" y="5010150"/>
          <p14:tracePt t="89759" x="2455863" y="5000625"/>
          <p14:tracePt t="89778" x="2455863" y="4991100"/>
          <p14:tracePt t="89799" x="2455863" y="4983163"/>
          <p14:tracePt t="89819" x="2455863" y="4973638"/>
          <p14:tracePt t="89849" x="2455863" y="4965700"/>
          <p14:tracePt t="89908" x="2465388" y="4965700"/>
          <p14:tracePt t="89927" x="2473325" y="4965700"/>
          <p14:tracePt t="89947" x="2482850" y="4965700"/>
          <p14:tracePt t="89957" x="2490788" y="4965700"/>
          <p14:tracePt t="89977" x="2500313" y="4965700"/>
          <p14:tracePt t="89997" x="2517775" y="4965700"/>
          <p14:tracePt t="90017" x="2527300" y="4965700"/>
          <p14:tracePt t="90027" x="2536825" y="4965700"/>
          <p14:tracePt t="90038" x="2544763" y="4973638"/>
          <p14:tracePt t="90052" x="2544763" y="4983163"/>
          <p14:tracePt t="90068" x="2554288" y="4991100"/>
          <p14:tracePt t="90085" x="2562225" y="4991100"/>
          <p14:tracePt t="90102" x="2562225" y="5000625"/>
          <p14:tracePt t="90118" x="2571750" y="5018088"/>
          <p14:tracePt t="90152" x="2571750" y="5027613"/>
          <p14:tracePt t="90168" x="2571750" y="5037138"/>
          <p14:tracePt t="90186" x="2571750" y="5054600"/>
          <p14:tracePt t="90202" x="2562225" y="5054600"/>
          <p14:tracePt t="90218" x="2554288" y="5062538"/>
          <p14:tracePt t="90235" x="2554288" y="5072063"/>
          <p14:tracePt t="90252" x="2527300" y="5081588"/>
          <p14:tracePt t="90268" x="2482850" y="5099050"/>
          <p14:tracePt t="90285" x="2446338" y="5108575"/>
          <p14:tracePt t="90302" x="2428875" y="5116513"/>
          <p14:tracePt t="90318" x="2393950" y="5126038"/>
          <p14:tracePt t="90335" x="2357438" y="5133975"/>
          <p14:tracePt t="90352" x="2347913" y="5133975"/>
          <p14:tracePt t="90368" x="2339975" y="5133975"/>
          <p14:tracePt t="90385" x="2330450" y="5133975"/>
          <p14:tracePt t="90434" x="2330450" y="5126038"/>
          <p14:tracePt t="90455" x="2330450" y="5116513"/>
          <p14:tracePt t="90475" x="2330450" y="5108575"/>
          <p14:tracePt t="90485" x="2330450" y="5099050"/>
          <p14:tracePt t="90523" x="2330450" y="5089525"/>
          <p14:tracePt t="90624" x="2339975" y="5089525"/>
          <p14:tracePt t="90642" x="2347913" y="5089525"/>
          <p14:tracePt t="90653" x="2357438" y="5089525"/>
          <p14:tracePt t="90673" x="2366963" y="5089525"/>
          <p14:tracePt t="90692" x="2374900" y="5089525"/>
          <p14:tracePt t="90712" x="2384425" y="5089525"/>
          <p14:tracePt t="90723" x="2393950" y="5089525"/>
          <p14:tracePt t="90743" x="2401888" y="5089525"/>
          <p14:tracePt t="90761" x="2411413" y="5089525"/>
          <p14:tracePt t="90773" x="2411413" y="5099050"/>
          <p14:tracePt t="90782" x="2419350" y="5099050"/>
          <p14:tracePt t="90792" x="2428875" y="5108575"/>
          <p14:tracePt t="90822" x="2438400" y="5108575"/>
          <p14:tracePt t="90831" x="2438400" y="5116513"/>
          <p14:tracePt t="90872" x="2446338" y="5116513"/>
          <p14:tracePt t="91726" x="2455863" y="5116513"/>
          <p14:tracePt t="91734" x="2465388" y="5108575"/>
          <p14:tracePt t="91745" x="2473325" y="5089525"/>
          <p14:tracePt t="91755" x="2490788" y="5081588"/>
          <p14:tracePt t="91768" x="2517775" y="5072063"/>
          <p14:tracePt t="91785" x="2554288" y="5054600"/>
          <p14:tracePt t="91802" x="2571750" y="5045075"/>
          <p14:tracePt t="91818" x="2608263" y="5037138"/>
          <p14:tracePt t="91835" x="2652713" y="5018088"/>
          <p14:tracePt t="91852" x="2670175" y="5018088"/>
          <p14:tracePt t="91868" x="2705100" y="5010150"/>
          <p14:tracePt t="91885" x="2724150" y="5000625"/>
          <p14:tracePt t="91902" x="2741613" y="5000625"/>
          <p14:tracePt t="91918" x="2776538" y="4991100"/>
          <p14:tracePt t="91935" x="2830513" y="4973638"/>
          <p14:tracePt t="91951" x="2867025" y="4965700"/>
          <p14:tracePt t="91968" x="2946400" y="4956175"/>
          <p14:tracePt t="91985" x="3027363" y="4938713"/>
          <p14:tracePt t="92002" x="3071813" y="4929188"/>
          <p14:tracePt t="92018" x="3089275" y="4929188"/>
          <p14:tracePt t="92035" x="3125788" y="4919663"/>
          <p14:tracePt t="92052" x="3143250" y="4919663"/>
          <p14:tracePt t="92068" x="3152775" y="4919663"/>
          <p14:tracePt t="92085" x="3160713" y="4919663"/>
          <p14:tracePt t="92102" x="3170238" y="4919663"/>
          <p14:tracePt t="92118" x="3179763" y="4919663"/>
          <p14:tracePt t="92135" x="3187700" y="4919663"/>
          <p14:tracePt t="92151" x="3197225" y="4919663"/>
          <p14:tracePt t="92168" x="3205163" y="4919663"/>
          <p14:tracePt t="92185" x="3214688" y="4929188"/>
          <p14:tracePt t="92202" x="3224213" y="4938713"/>
          <p14:tracePt t="92231" x="3232150" y="4946650"/>
          <p14:tracePt t="92251" x="3241675" y="4956175"/>
          <p14:tracePt t="92261" x="3241675" y="4965700"/>
          <p14:tracePt t="92291" x="3251200" y="4973638"/>
          <p14:tracePt t="92311" x="3251200" y="4983163"/>
          <p14:tracePt t="92330" x="3259138" y="4983163"/>
          <p14:tracePt t="92341" x="3259138" y="4991100"/>
          <p14:tracePt t="92352" x="3259138" y="5000625"/>
          <p14:tracePt t="92380" x="3259138" y="5010150"/>
          <p14:tracePt t="92400" x="3259138" y="5018088"/>
          <p14:tracePt t="92419" x="3259138" y="5027613"/>
          <p14:tracePt t="92430" x="3259138" y="5037138"/>
          <p14:tracePt t="92449" x="3259138" y="5045075"/>
          <p14:tracePt t="92469" x="3259138" y="5054600"/>
          <p14:tracePt t="92490" x="3259138" y="5062538"/>
          <p14:tracePt t="92499" x="3259138" y="5072063"/>
          <p14:tracePt t="92519" x="3259138" y="5081588"/>
          <p14:tracePt t="92529" x="3251200" y="5081588"/>
          <p14:tracePt t="92539" x="3251200" y="5089525"/>
          <p14:tracePt t="92559" x="3241675" y="5099050"/>
          <p14:tracePt t="92569" x="3232150" y="5108575"/>
          <p14:tracePt t="92589" x="3232150" y="5116513"/>
          <p14:tracePt t="92602" x="3224213" y="5116513"/>
          <p14:tracePt t="92619" x="3214688" y="5126038"/>
          <p14:tracePt t="92639" x="3205163" y="5126038"/>
          <p14:tracePt t="92652" x="3197225" y="5126038"/>
          <p14:tracePt t="92668" x="3187700" y="5133975"/>
          <p14:tracePt t="92702" x="3179763" y="5133975"/>
          <p14:tracePt t="92718" x="3160713" y="5133975"/>
          <p14:tracePt t="92735" x="3143250" y="5143500"/>
          <p14:tracePt t="92751" x="3108325" y="5143500"/>
          <p14:tracePt t="92768" x="3081338" y="5143500"/>
          <p14:tracePt t="92785" x="3062288" y="5143500"/>
          <p14:tracePt t="92801" x="3054350" y="5143500"/>
          <p14:tracePt t="92818" x="3044825" y="5143500"/>
          <p14:tracePt t="92835" x="3036888" y="5143500"/>
          <p14:tracePt t="92851" x="3027363" y="5143500"/>
          <p14:tracePt t="92868" x="3017838" y="5143500"/>
          <p14:tracePt t="92985" x="3017838" y="5133975"/>
          <p14:tracePt t="93026" x="3017838" y="5126038"/>
          <p14:tracePt t="93045" x="3017838" y="5116513"/>
          <p14:tracePt t="93065" x="3017838" y="5108575"/>
          <p14:tracePt t="93075" x="3017838" y="5099050"/>
          <p14:tracePt t="93095" x="3017838" y="5089525"/>
          <p14:tracePt t="93114" x="3017838" y="5081588"/>
          <p14:tracePt t="93134" x="3017838" y="5072063"/>
          <p14:tracePt t="93155" x="3017838" y="5062538"/>
          <p14:tracePt t="93164" x="3017838" y="5054600"/>
          <p14:tracePt t="93233" x="3027363" y="5054600"/>
          <p14:tracePt t="93244" x="3036888" y="5054600"/>
          <p14:tracePt t="93263" x="3044825" y="5054600"/>
          <p14:tracePt t="93274" x="3062288" y="5054600"/>
          <p14:tracePt t="93285" x="3081338" y="5054600"/>
          <p14:tracePt t="93302" x="3098800" y="5054600"/>
          <p14:tracePt t="93318" x="3143250" y="5054600"/>
          <p14:tracePt t="93335" x="3179763" y="5054600"/>
          <p14:tracePt t="93352" x="3224213" y="5054600"/>
          <p14:tracePt t="93385" x="3232150" y="5054600"/>
          <p14:tracePt t="93402" x="3241675" y="5062538"/>
          <p14:tracePt t="93423" x="3251200" y="5062538"/>
          <p14:tracePt t="93435" x="3259138" y="5062538"/>
          <p14:tracePt t="93551" x="3259138" y="5072063"/>
          <p14:tracePt t="93998" x="3268663" y="5072063"/>
          <p14:tracePt t="94009" x="3286125" y="5072063"/>
          <p14:tracePt t="94018" x="3303588" y="5072063"/>
          <p14:tracePt t="94035" x="3322638" y="5072063"/>
          <p14:tracePt t="94051" x="3367088" y="5072063"/>
          <p14:tracePt t="94068" x="3402013" y="5072063"/>
          <p14:tracePt t="94085" x="3419475" y="5072063"/>
          <p14:tracePt t="94101" x="3429000" y="5072063"/>
          <p14:tracePt t="94118" x="3438525" y="5072063"/>
          <p14:tracePt t="94151" x="3455988" y="5072063"/>
          <p14:tracePt t="94187" x="3465513" y="5072063"/>
          <p14:tracePt t="94217" x="3473450" y="5072063"/>
          <p14:tracePt t="94236" x="3482975" y="5072063"/>
          <p14:tracePt t="94247" x="3490913" y="5072063"/>
          <p14:tracePt t="94257" x="3500438" y="5072063"/>
          <p14:tracePt t="94268" x="3509963" y="5072063"/>
          <p14:tracePt t="94285" x="3527425" y="5072063"/>
          <p14:tracePt t="94302" x="3562350" y="5072063"/>
          <p14:tracePt t="94318" x="3581400" y="5072063"/>
          <p14:tracePt t="94335" x="3589338" y="5072063"/>
          <p14:tracePt t="94351" x="3598863" y="5072063"/>
          <p14:tracePt t="94368" x="3608388" y="5072063"/>
          <p14:tracePt t="94385" x="3616325" y="5072063"/>
          <p14:tracePt t="94564" x="3625850" y="5072063"/>
          <p14:tracePt t="94614" x="3625850" y="5081588"/>
          <p14:tracePt t="94664" x="3625850" y="5089525"/>
          <p14:tracePt t="94674" x="3633788" y="5089525"/>
          <p14:tracePt t="94694" x="3643313" y="5089525"/>
          <p14:tracePt t="94704" x="3643313" y="5099050"/>
          <p14:tracePt t="94718" x="3643313" y="5108575"/>
          <p14:tracePt t="94735" x="3652838" y="5116513"/>
          <p14:tracePt t="94768" x="3660775" y="5126038"/>
          <p14:tracePt t="94785" x="3660775" y="5133975"/>
          <p14:tracePt t="94802" x="3670300" y="5143500"/>
          <p14:tracePt t="94818" x="3679825" y="5143500"/>
          <p14:tracePt t="94835" x="3679825" y="5153025"/>
          <p14:tracePt t="94868" x="3679825" y="5160963"/>
          <p14:tracePt t="94941" x="3679825" y="5170488"/>
          <p14:tracePt t="95637" x="3679825" y="5160963"/>
          <p14:tracePt t="95656" x="3679825" y="5153025"/>
          <p14:tracePt t="95677" x="3679825" y="5143500"/>
          <p14:tracePt t="95687" x="3679825" y="5133975"/>
          <p14:tracePt t="95707" x="3679825" y="5126038"/>
          <p14:tracePt t="95745" x="3679825" y="5116513"/>
          <p14:tracePt t="95775" x="3687763" y="5116513"/>
          <p14:tracePt t="95797" x="3697288" y="5116513"/>
          <p14:tracePt t="95815" x="3714750" y="5108575"/>
          <p14:tracePt t="95826" x="3732213" y="5108575"/>
          <p14:tracePt t="95835" x="3759200" y="5099050"/>
          <p14:tracePt t="95851" x="3776663" y="5099050"/>
          <p14:tracePt t="95868" x="3830638" y="5089525"/>
          <p14:tracePt t="95885" x="3867150" y="5089525"/>
          <p14:tracePt t="95901" x="3884613" y="5089525"/>
          <p14:tracePt t="95918" x="3929063" y="5089525"/>
          <p14:tracePt t="95935" x="3956050" y="5089525"/>
          <p14:tracePt t="95951" x="3965575" y="5089525"/>
          <p14:tracePt t="95968" x="3973513" y="5089525"/>
          <p14:tracePt t="95985" x="3990975" y="5089525"/>
          <p14:tracePt t="96001" x="4000500" y="5089525"/>
          <p14:tracePt t="96018" x="4017963" y="5089525"/>
          <p14:tracePt t="96035" x="4044950" y="5099050"/>
          <p14:tracePt t="96055" x="4062413" y="5108575"/>
          <p14:tracePt t="96068" x="4081463" y="5116513"/>
          <p14:tracePt t="96085" x="4098925" y="5133975"/>
          <p14:tracePt t="96102" x="4108450" y="5143500"/>
          <p14:tracePt t="96118" x="4116388" y="5153025"/>
          <p14:tracePt t="96135" x="4116388" y="5160963"/>
          <p14:tracePt t="96151" x="4125913" y="5170488"/>
          <p14:tracePt t="96168" x="4125913" y="5180013"/>
          <p14:tracePt t="96185" x="4125913" y="5187950"/>
          <p14:tracePt t="96203" x="4125913" y="5197475"/>
          <p14:tracePt t="96222" x="4125913" y="5205413"/>
          <p14:tracePt t="96263" x="4116388" y="5205413"/>
          <p14:tracePt t="96282" x="4108450" y="5205413"/>
          <p14:tracePt t="96293" x="4098925" y="5205413"/>
          <p14:tracePt t="96312" x="4089400" y="5205413"/>
          <p14:tracePt t="96322" x="4071938" y="5205413"/>
          <p14:tracePt t="96335" x="4062413" y="5205413"/>
          <p14:tracePt t="96351" x="4027488" y="5187950"/>
          <p14:tracePt t="96368" x="4000500" y="5187950"/>
          <p14:tracePt t="96385" x="3965575" y="5170488"/>
          <p14:tracePt t="96402" x="3919538" y="5160963"/>
          <p14:tracePt t="96418" x="3894138" y="5153025"/>
          <p14:tracePt t="96435" x="3813175" y="5133975"/>
          <p14:tracePt t="96451" x="3732213" y="5126038"/>
          <p14:tracePt t="96468" x="3697288" y="5116513"/>
          <p14:tracePt t="96485" x="3608388" y="5099050"/>
          <p14:tracePt t="96501" x="3527425" y="5081588"/>
          <p14:tracePt t="96518" x="3490913" y="5072063"/>
          <p14:tracePt t="96535" x="3429000" y="5062538"/>
          <p14:tracePt t="96551" x="3394075" y="5045075"/>
          <p14:tracePt t="96568" x="3375025" y="5037138"/>
          <p14:tracePt t="96585" x="3340100" y="5037138"/>
          <p14:tracePt t="96601" x="3286125" y="5018088"/>
          <p14:tracePt t="96618" x="3259138" y="5010150"/>
          <p14:tracePt t="96635" x="3179763" y="5000625"/>
          <p14:tracePt t="96651" x="3108325" y="4983163"/>
          <p14:tracePt t="96668" x="3036888" y="4965700"/>
          <p14:tracePt t="96685" x="3017838" y="4965700"/>
          <p14:tracePt t="96702" x="2982913" y="4946650"/>
          <p14:tracePt t="96718" x="2938463" y="4938713"/>
          <p14:tracePt t="96735" x="2919413" y="4929188"/>
          <p14:tracePt t="96751" x="2884488" y="4911725"/>
          <p14:tracePt t="96768" x="2857500" y="4902200"/>
          <p14:tracePt t="96801" x="2840038" y="4894263"/>
          <p14:tracePt t="96818" x="2830513" y="4894263"/>
          <p14:tracePt t="96835" x="2830513" y="4884738"/>
          <p14:tracePt t="96968" x="2840038" y="4884738"/>
          <p14:tracePt t="96978" x="2847975" y="4884738"/>
          <p14:tracePt t="96987" x="2857500" y="4884738"/>
          <p14:tracePt t="97001" x="2867025" y="4884738"/>
          <p14:tracePt t="97018" x="2911475" y="4884738"/>
          <p14:tracePt t="97035" x="2946400" y="4884738"/>
          <p14:tracePt t="97051" x="3044825" y="4884738"/>
          <p14:tracePt t="97068" x="3152775" y="4884738"/>
          <p14:tracePt t="97085" x="3276600" y="4884738"/>
          <p14:tracePt t="97101" x="3357563" y="4884738"/>
          <p14:tracePt t="97118" x="3536950" y="4884738"/>
          <p14:tracePt t="97135" x="3724275" y="4884738"/>
          <p14:tracePt t="97151" x="3795713" y="4884738"/>
          <p14:tracePt t="97168" x="3902075" y="4884738"/>
          <p14:tracePt t="97185" x="3965575" y="4884738"/>
          <p14:tracePt t="97201" x="3990975" y="4884738"/>
          <p14:tracePt t="97218" x="4037013" y="4884738"/>
          <p14:tracePt t="97235" x="4071938" y="4884738"/>
          <p14:tracePt t="97252" x="4089400" y="4884738"/>
          <p14:tracePt t="97268" x="4125913" y="4884738"/>
          <p14:tracePt t="97285" x="4170363" y="4884738"/>
          <p14:tracePt t="97301" x="4197350" y="4884738"/>
          <p14:tracePt t="97318" x="4241800" y="4884738"/>
          <p14:tracePt t="97335" x="4268788" y="4884738"/>
          <p14:tracePt t="97351" x="4276725" y="4884738"/>
          <p14:tracePt t="97368" x="4295775" y="4884738"/>
          <p14:tracePt t="97384" x="4303713" y="4884738"/>
          <p14:tracePt t="97418" x="4313238" y="4884738"/>
          <p14:tracePt t="97435" x="4322763" y="4884738"/>
          <p14:tracePt t="97451" x="4330700" y="4884738"/>
          <p14:tracePt t="97533" x="4322763" y="4884738"/>
          <p14:tracePt t="97543" x="4313238" y="4884738"/>
          <p14:tracePt t="97553" x="4295775" y="4884738"/>
          <p14:tracePt t="97568" x="4276725" y="4884738"/>
          <p14:tracePt t="97585" x="4214813" y="4884738"/>
          <p14:tracePt t="97602" x="4098925" y="4884738"/>
          <p14:tracePt t="97618" x="4010025" y="4884738"/>
          <p14:tracePt t="97635" x="3813175" y="4894263"/>
          <p14:tracePt t="97651" x="3598863" y="4902200"/>
          <p14:tracePt t="97668" x="3465513" y="4911725"/>
          <p14:tracePt t="97685" x="3205163" y="4919663"/>
          <p14:tracePt t="97702" x="2946400" y="4946650"/>
          <p14:tracePt t="97718" x="2822575" y="4956175"/>
          <p14:tracePt t="97735" x="2625725" y="4965700"/>
          <p14:tracePt t="97751" x="2446338" y="4965700"/>
          <p14:tracePt t="97768" x="2357438" y="4965700"/>
          <p14:tracePt t="97785" x="2232025" y="4965700"/>
          <p14:tracePt t="97801" x="2152650" y="4965700"/>
          <p14:tracePt t="97818" x="2133600" y="4965700"/>
          <p14:tracePt t="97835" x="2108200" y="4965700"/>
          <p14:tracePt t="97851" x="2098675" y="4965700"/>
          <p14:tracePt t="98248" x="2108200" y="4938713"/>
          <p14:tracePt t="98257" x="2108200" y="4919663"/>
          <p14:tracePt t="98268" x="2125663" y="4902200"/>
          <p14:tracePt t="98285" x="2133600" y="4884738"/>
          <p14:tracePt t="98301" x="2160588" y="4840288"/>
          <p14:tracePt t="98318" x="2187575" y="4803775"/>
          <p14:tracePt t="98334" x="2197100" y="4786313"/>
          <p14:tracePt t="98352" x="2224088" y="4759325"/>
          <p14:tracePt t="98368" x="2241550" y="4741863"/>
          <p14:tracePt t="98385" x="2251075" y="4724400"/>
          <p14:tracePt t="98401" x="2259013" y="4714875"/>
          <p14:tracePt t="98418" x="2268538" y="4705350"/>
          <p14:tracePt t="98435" x="2276475" y="4697413"/>
          <p14:tracePt t="98451" x="2286000" y="4687888"/>
          <p14:tracePt t="98468" x="2295525" y="4679950"/>
          <p14:tracePt t="98501" x="2303463" y="4670425"/>
          <p14:tracePt t="98518" x="2322513" y="4652963"/>
          <p14:tracePt t="98551" x="2330450" y="4643438"/>
          <p14:tracePt t="98586" x="2339975" y="4633913"/>
          <p14:tracePt t="98625" x="2339975" y="4625975"/>
          <p14:tracePt t="98645" x="2339975" y="4616450"/>
          <p14:tracePt t="98686" x="2339975" y="4608513"/>
          <p14:tracePt t="98695" x="2347913" y="4608513"/>
          <p14:tracePt t="98704" x="2357438" y="4598988"/>
          <p14:tracePt t="98718" x="2357438" y="4589463"/>
          <p14:tracePt t="98735" x="2374900" y="4562475"/>
          <p14:tracePt t="98751" x="2384425" y="4545013"/>
          <p14:tracePt t="98768" x="2393950" y="4510088"/>
          <p14:tracePt t="98785" x="2411413" y="4491038"/>
          <p14:tracePt t="98801" x="2411413" y="4483100"/>
          <p14:tracePt t="98818" x="2428875" y="4473575"/>
          <p14:tracePt t="98835" x="2438400" y="4465638"/>
          <p14:tracePt t="98868" x="2446338" y="4465638"/>
          <p14:tracePt t="98884" x="2446338" y="4456113"/>
          <p14:tracePt t="98904" x="2455863" y="4456113"/>
          <p14:tracePt t="98983" x="2455863" y="4465638"/>
          <p14:tracePt t="99002" x="2455863" y="4473575"/>
          <p14:tracePt t="99013" x="2455863" y="4483100"/>
          <p14:tracePt t="99022" x="2455863" y="4500563"/>
          <p14:tracePt t="99035" x="2455863" y="4518025"/>
          <p14:tracePt t="99052" x="2455863" y="4545013"/>
          <p14:tracePt t="99068" x="2455863" y="4554538"/>
          <p14:tracePt t="99085" x="2455863" y="4589463"/>
          <p14:tracePt t="99102" x="2455863" y="4608513"/>
          <p14:tracePt t="99118" x="2455863" y="4633913"/>
          <p14:tracePt t="99135" x="2455863" y="4670425"/>
          <p14:tracePt t="99151" x="2446338" y="4705350"/>
          <p14:tracePt t="99168" x="2446338" y="4724400"/>
          <p14:tracePt t="99185" x="2438400" y="4768850"/>
          <p14:tracePt t="99201" x="2428875" y="4803775"/>
          <p14:tracePt t="99218" x="2428875" y="4822825"/>
          <p14:tracePt t="99235" x="2419350" y="4848225"/>
          <p14:tracePt t="99251" x="2411413" y="4867275"/>
          <p14:tracePt t="99268" x="2411413" y="4875213"/>
          <p14:tracePt t="99285" x="2411413" y="4884738"/>
          <p14:tracePt t="99301" x="2411413" y="4894263"/>
          <p14:tracePt t="99469" x="2411413" y="4884738"/>
          <p14:tracePt t="99478" x="2411413" y="4875213"/>
          <p14:tracePt t="99489" x="2411413" y="4867275"/>
          <p14:tracePt t="99501" x="2411413" y="4857750"/>
          <p14:tracePt t="99518" x="2411413" y="4840288"/>
          <p14:tracePt t="99535" x="2411413" y="4803775"/>
          <p14:tracePt t="99551" x="2411413" y="4732338"/>
          <p14:tracePt t="99568" x="2419350" y="4652963"/>
          <p14:tracePt t="99584" x="2428875" y="4598988"/>
          <p14:tracePt t="99601" x="2455863" y="4500563"/>
          <p14:tracePt t="99618" x="2490788" y="4394200"/>
          <p14:tracePt t="99634" x="2509838" y="4357688"/>
          <p14:tracePt t="99651" x="2527300" y="4276725"/>
          <p14:tracePt t="99668" x="2544763" y="4205288"/>
          <p14:tracePt t="99685" x="2554288" y="4179888"/>
          <p14:tracePt t="99687" x="2562225" y="4160838"/>
          <p14:tracePt t="99701" x="2562225" y="4133850"/>
          <p14:tracePt t="99718" x="2581275" y="4081463"/>
          <p14:tracePt t="99735" x="2589213" y="4037013"/>
          <p14:tracePt t="99751" x="2598738" y="3965575"/>
          <p14:tracePt t="99768" x="2616200" y="3894138"/>
          <p14:tracePt t="99785" x="2625725" y="3867150"/>
          <p14:tracePt t="99801" x="2633663" y="3830638"/>
          <p14:tracePt t="99818" x="2652713" y="3786188"/>
          <p14:tracePt t="99835" x="2660650" y="3768725"/>
          <p14:tracePt t="99851" x="2670175" y="3741738"/>
          <p14:tracePt t="99868" x="2670175" y="3724275"/>
          <p14:tracePt t="99901" x="2679700" y="3714750"/>
          <p14:tracePt t="99918" x="2687638" y="3705225"/>
          <p14:tracePt t="99935" x="2687638" y="3697288"/>
          <p14:tracePt t="99952" x="2687638" y="3687763"/>
          <p14:tracePt t="99975" x="2687638" y="3679825"/>
          <p14:tracePt t="100154" x="2697163" y="3687763"/>
          <p14:tracePt t="100164" x="2697163" y="3697288"/>
          <p14:tracePt t="100185" x="2697163" y="3705225"/>
          <p14:tracePt t="100193" x="2705100" y="3705225"/>
          <p14:tracePt t="100205" x="2705100" y="3714750"/>
          <p14:tracePt t="100224" x="2705100" y="3724275"/>
          <p14:tracePt t="100235" x="2705100" y="3732213"/>
          <p14:tracePt t="100254" x="2705100" y="3741738"/>
          <p14:tracePt t="100273" x="2705100" y="3751263"/>
          <p14:tracePt t="100293" x="2705100" y="3759200"/>
          <p14:tracePt t="100304" x="2705100" y="3768725"/>
          <p14:tracePt t="100324" x="2705100" y="3776663"/>
          <p14:tracePt t="100342" x="2705100" y="3786188"/>
          <p14:tracePt t="100362" x="2705100" y="3795713"/>
          <p14:tracePt t="100373" x="2705100" y="3803650"/>
          <p14:tracePt t="100384" x="2705100" y="3822700"/>
          <p14:tracePt t="100401" x="2697163" y="3848100"/>
          <p14:tracePt t="100418" x="2687638" y="3902075"/>
          <p14:tracePt t="100434" x="2679700" y="3983038"/>
          <p14:tracePt t="100452" x="2660650" y="4089400"/>
          <p14:tracePt t="100468" x="2660650" y="4133850"/>
          <p14:tracePt t="100485" x="2643188" y="4232275"/>
          <p14:tracePt t="100502" x="2633663" y="4322763"/>
          <p14:tracePt t="100518" x="2625725" y="4367213"/>
          <p14:tracePt t="100534" x="2616200" y="4438650"/>
          <p14:tracePt t="100551" x="2598738" y="4518025"/>
          <p14:tracePt t="100568" x="2598738" y="4554538"/>
          <p14:tracePt t="100584" x="2589213" y="4625975"/>
          <p14:tracePt t="100601" x="2581275" y="4714875"/>
          <p14:tracePt t="100618" x="2571750" y="4759325"/>
          <p14:tracePt t="100635" x="2562225" y="4830763"/>
          <p14:tracePt t="100651" x="2544763" y="4875213"/>
          <p14:tracePt t="100668" x="2544763" y="4894263"/>
          <p14:tracePt t="100684" x="2536825" y="4938713"/>
          <p14:tracePt t="100701" x="2527300" y="4965700"/>
          <p14:tracePt t="100718" x="2527300" y="4983163"/>
          <p14:tracePt t="100735" x="2517775" y="5000625"/>
          <p14:tracePt t="100751" x="2517775" y="5010150"/>
          <p14:tracePt t="100784" x="2517775" y="5018088"/>
          <p14:tracePt t="100979" x="2517775" y="5010150"/>
          <p14:tracePt t="100998" x="2517775" y="5000625"/>
          <p14:tracePt t="101009" x="2517775" y="4991100"/>
          <p14:tracePt t="101019" x="2517775" y="4983163"/>
          <p14:tracePt t="101039" x="2517775" y="4973638"/>
          <p14:tracePt t="101051" x="2517775" y="4965700"/>
          <p14:tracePt t="101068" x="2517775" y="4956175"/>
          <p14:tracePt t="101088" x="2517775" y="4946650"/>
          <p14:tracePt t="101108" x="2517775" y="4938713"/>
          <p14:tracePt t="101118" x="2517775" y="4929188"/>
          <p14:tracePt t="101135" x="2517775" y="4919663"/>
          <p14:tracePt t="101151" x="2517775" y="4902200"/>
          <p14:tracePt t="101168" x="2517775" y="4875213"/>
          <p14:tracePt t="101185" x="2517775" y="4867275"/>
          <p14:tracePt t="101201" x="2517775" y="4830763"/>
          <p14:tracePt t="101218" x="2517775" y="4786313"/>
          <p14:tracePt t="101235" x="2517775" y="4776788"/>
          <p14:tracePt t="101251" x="2517775" y="4768850"/>
          <p14:tracePt t="101268" x="2517775" y="4759325"/>
          <p14:tracePt t="101285" x="2517775" y="4751388"/>
          <p14:tracePt t="101301" x="2517775" y="4741863"/>
          <p14:tracePt t="101376" x="2517775" y="4732338"/>
          <p14:tracePt t="101396" x="2517775" y="4724400"/>
          <p14:tracePt t="101415" x="2517775" y="4714875"/>
          <p14:tracePt t="101426" x="2517775" y="4705350"/>
          <p14:tracePt t="101436" x="2517775" y="4697413"/>
          <p14:tracePt t="101451" x="2527300" y="4679950"/>
          <p14:tracePt t="101468" x="2536825" y="4633913"/>
          <p14:tracePt t="101485" x="2536825" y="4616450"/>
          <p14:tracePt t="101501" x="2544763" y="4616450"/>
          <p14:tracePt t="101518" x="2544763" y="4608513"/>
          <p14:tracePt t="101534" x="2554288" y="4589463"/>
          <p14:tracePt t="101733" x="2562225" y="4589463"/>
          <p14:tracePt t="101743" x="2562225" y="4598988"/>
          <p14:tracePt t="101753" x="2562225" y="4608513"/>
          <p14:tracePt t="101768" x="2562225" y="4616450"/>
          <p14:tracePt t="101784" x="2571750" y="4652963"/>
          <p14:tracePt t="101801" x="2571750" y="4679950"/>
          <p14:tracePt t="101818" x="2581275" y="4714875"/>
          <p14:tracePt t="101834" x="2581275" y="4751388"/>
          <p14:tracePt t="101851" x="2581275" y="4786313"/>
          <p14:tracePt t="101868" x="2581275" y="4795838"/>
          <p14:tracePt t="101884" x="2571750" y="4822825"/>
          <p14:tracePt t="101901" x="2562225" y="4840288"/>
          <p14:tracePt t="101918" x="2544763" y="4840288"/>
          <p14:tracePt t="101934" x="2500313" y="4857750"/>
          <p14:tracePt t="101951" x="2419350" y="4867275"/>
          <p14:tracePt t="101968" x="2384425" y="4875213"/>
          <p14:tracePt t="101985" x="2295525" y="4894263"/>
          <p14:tracePt t="102001" x="2224088" y="4911725"/>
          <p14:tracePt t="102018" x="2205038" y="4911725"/>
          <p14:tracePt t="102034" x="2187575" y="4911725"/>
          <p14:tracePt t="102051" x="2179638" y="4911725"/>
          <p14:tracePt t="102068" x="2170113" y="4911725"/>
          <p14:tracePt t="102084" x="2160588" y="4911725"/>
          <p14:tracePt t="102101" x="2152650" y="4911725"/>
          <p14:tracePt t="102134" x="2143125" y="4911725"/>
          <p14:tracePt t="102160" x="2133600" y="4911725"/>
          <p14:tracePt t="102180" x="2125663" y="4911725"/>
          <p14:tracePt t="102289" x="2133600" y="4911725"/>
          <p14:tracePt t="102309" x="2143125" y="4911725"/>
          <p14:tracePt t="102319" x="2160588" y="4911725"/>
          <p14:tracePt t="102329" x="2179638" y="4911725"/>
          <p14:tracePt t="102339" x="2197100" y="4902200"/>
          <p14:tracePt t="102351" x="2224088" y="4902200"/>
          <p14:tracePt t="102368" x="2295525" y="4902200"/>
          <p14:tracePt t="102384" x="2347913" y="4902200"/>
          <p14:tracePt t="102401" x="2438400" y="4902200"/>
          <p14:tracePt t="102418" x="2571750" y="4902200"/>
          <p14:tracePt t="102434" x="2643188" y="4902200"/>
          <p14:tracePt t="102451" x="2803525" y="4902200"/>
          <p14:tracePt t="102468" x="2965450" y="4902200"/>
          <p14:tracePt t="102484" x="3036888" y="4902200"/>
          <p14:tracePt t="102501" x="3197225" y="4902200"/>
          <p14:tracePt t="102518" x="3348038" y="4902200"/>
          <p14:tracePt t="102534" x="3419475" y="4902200"/>
          <p14:tracePt t="102551" x="3536950" y="4902200"/>
          <p14:tracePt t="102568" x="3633788" y="4902200"/>
          <p14:tracePt t="102584" x="3670300" y="4902200"/>
          <p14:tracePt t="102601" x="3732213" y="4902200"/>
          <p14:tracePt t="102618" x="3813175" y="4902200"/>
          <p14:tracePt t="102634" x="3848100" y="4902200"/>
          <p14:tracePt t="102651" x="3919538" y="4902200"/>
          <p14:tracePt t="102668" x="4000500" y="4902200"/>
          <p14:tracePt t="102684" x="4054475" y="4902200"/>
          <p14:tracePt t="102701" x="4152900" y="4902200"/>
          <p14:tracePt t="102718" x="4232275" y="4902200"/>
          <p14:tracePt t="102735" x="4276725" y="4902200"/>
          <p14:tracePt t="102751" x="4313238" y="4902200"/>
          <p14:tracePt t="102768" x="4348163" y="4902200"/>
          <p14:tracePt t="102784" x="4367213" y="4902200"/>
          <p14:tracePt t="102801" x="4375150" y="4902200"/>
          <p14:tracePt t="102818" x="4384675" y="4902200"/>
          <p14:tracePt t="102834" x="4394200" y="4911725"/>
          <p14:tracePt t="102851" x="4402138" y="4911725"/>
          <p14:tracePt t="102868" x="4411663" y="4911725"/>
          <p14:tracePt t="103034" x="4402138" y="4911725"/>
          <p14:tracePt t="103044" x="4394200" y="4911725"/>
          <p14:tracePt t="103053" x="4375150" y="4911725"/>
          <p14:tracePt t="103068" x="4348163" y="4911725"/>
          <p14:tracePt t="103084" x="4268788" y="4911725"/>
          <p14:tracePt t="103101" x="4224338" y="4911725"/>
          <p14:tracePt t="103118" x="4089400" y="4911725"/>
          <p14:tracePt t="103134" x="3946525" y="4902200"/>
          <p14:tracePt t="103151" x="3884613" y="4902200"/>
          <p14:tracePt t="103168" x="3786188" y="4894263"/>
          <p14:tracePt t="103184" x="3652838" y="4884738"/>
          <p14:tracePt t="103201" x="3490913" y="4875213"/>
          <p14:tracePt t="103218" x="3411538" y="4867275"/>
          <p14:tracePt t="103234" x="3232150" y="4857750"/>
          <p14:tracePt t="103251" x="3071813" y="4848225"/>
          <p14:tracePt t="103268" x="3000375" y="4848225"/>
          <p14:tracePt t="103284" x="2857500" y="4848225"/>
          <p14:tracePt t="103302" x="2751138" y="4840288"/>
          <p14:tracePt t="103318" x="2705100" y="4840288"/>
          <p14:tracePt t="103334" x="2616200" y="4830763"/>
          <p14:tracePt t="103351" x="2554288" y="4830763"/>
          <p14:tracePt t="103368" x="2527300" y="4822825"/>
          <p14:tracePt t="103384" x="2482850" y="4822825"/>
          <p14:tracePt t="103401" x="2446338" y="4822825"/>
          <p14:tracePt t="103418" x="2428875" y="4822825"/>
          <p14:tracePt t="103434" x="2393950" y="4822825"/>
          <p14:tracePt t="103451" x="2374900" y="4822825"/>
          <p14:tracePt t="103468" x="2366963" y="4822825"/>
          <p14:tracePt t="103484" x="2357438" y="4822825"/>
          <p14:tracePt t="103638" x="2366963" y="4822825"/>
          <p14:tracePt t="103659" x="2374900" y="4822825"/>
          <p14:tracePt t="103668" x="2393950" y="4830763"/>
          <p14:tracePt t="103679" x="2419350" y="4830763"/>
          <p14:tracePt t="103689" x="2455863" y="4840288"/>
          <p14:tracePt t="103701" x="2517775" y="4840288"/>
          <p14:tracePt t="103718" x="2670175" y="4848225"/>
          <p14:tracePt t="103734" x="2759075" y="4848225"/>
          <p14:tracePt t="103751" x="2911475" y="4848225"/>
          <p14:tracePt t="103768" x="3027363" y="4848225"/>
          <p14:tracePt t="103784" x="3081338" y="4848225"/>
          <p14:tracePt t="103801" x="3160713" y="4848225"/>
          <p14:tracePt t="103818" x="3251200" y="4848225"/>
          <p14:tracePt t="103834" x="3286125" y="4848225"/>
          <p14:tracePt t="103851" x="3357563" y="4848225"/>
          <p14:tracePt t="103868" x="3402013" y="4848225"/>
          <p14:tracePt t="103884" x="3419475" y="4848225"/>
          <p14:tracePt t="103901" x="3438525" y="4848225"/>
          <p14:tracePt t="103918" x="3455988" y="4848225"/>
          <p14:tracePt t="103934" x="3465513" y="4848225"/>
          <p14:tracePt t="103951" x="3473450" y="4848225"/>
          <p14:tracePt t="103968" x="3482975" y="4848225"/>
          <p14:tracePt t="104001" x="3500438" y="4848225"/>
          <p14:tracePt t="104018" x="3509963" y="4848225"/>
          <p14:tracePt t="104051" x="3544888" y="4857750"/>
          <p14:tracePt t="104068" x="3581400" y="4857750"/>
          <p14:tracePt t="104085" x="3608388" y="4857750"/>
          <p14:tracePt t="104101" x="3616325" y="4857750"/>
          <p14:tracePt t="104118" x="3633788" y="4857750"/>
          <p14:tracePt t="104151" x="3643313" y="4857750"/>
          <p14:tracePt t="104168" x="3660775" y="4857750"/>
          <p14:tracePt t="104185" x="3670300" y="4857750"/>
          <p14:tracePt t="104218" x="3679825" y="4857750"/>
          <p14:tracePt t="104245" x="3687763" y="4857750"/>
          <p14:tracePt t="104264" x="3697288" y="4857750"/>
          <p14:tracePt t="104394" x="3705225" y="4857750"/>
          <p14:tracePt t="107403" x="3687763" y="4848225"/>
          <p14:tracePt t="107411" x="3660775" y="4830763"/>
          <p14:tracePt t="107421" x="3643313" y="4822825"/>
          <p14:tracePt t="107434" x="3625850" y="4795838"/>
          <p14:tracePt t="107451" x="3581400" y="4759325"/>
          <p14:tracePt t="107467" x="3562350" y="4732338"/>
          <p14:tracePt t="107484" x="3509963" y="4687888"/>
          <p14:tracePt t="107501" x="3446463" y="4643438"/>
          <p14:tracePt t="107517" x="3419475" y="4625975"/>
          <p14:tracePt t="107534" x="3340100" y="4537075"/>
          <p14:tracePt t="107551" x="3232150" y="4411663"/>
          <p14:tracePt t="107568" x="3187700" y="4340225"/>
          <p14:tracePt t="107584" x="3081338" y="4187825"/>
          <p14:tracePt t="107601" x="2982913" y="4017963"/>
          <p14:tracePt t="107618" x="2946400" y="3946525"/>
          <p14:tracePt t="107634" x="2901950" y="3795713"/>
          <p14:tracePt t="107651" x="2884488" y="3660775"/>
          <p14:tracePt t="107667" x="2874963" y="3598863"/>
          <p14:tracePt t="107684" x="2874963" y="3500438"/>
          <p14:tracePt t="107701" x="2874963" y="3402013"/>
          <p14:tracePt t="107717" x="2874963" y="3367088"/>
          <p14:tracePt t="107734" x="2884488" y="3303588"/>
          <p14:tracePt t="107751" x="2901950" y="3286125"/>
          <p14:tracePt t="107768" x="2901950" y="3276600"/>
          <p14:tracePt t="107784" x="2911475" y="3268663"/>
          <p14:tracePt t="107801" x="2919413" y="3259138"/>
          <p14:tracePt t="107818" x="2928938" y="3251200"/>
          <p14:tracePt t="107834" x="2938463" y="3241675"/>
          <p14:tracePt t="107851" x="2946400" y="3232150"/>
          <p14:tracePt t="107868" x="2955925" y="3224213"/>
          <p14:tracePt t="107884" x="2965450" y="3214688"/>
          <p14:tracePt t="107901" x="2982913" y="3197225"/>
          <p14:tracePt t="107917" x="3017838" y="3187700"/>
          <p14:tracePt t="107934" x="3036888" y="3179763"/>
          <p14:tracePt t="107951" x="3081338" y="3170238"/>
          <p14:tracePt t="107967" x="3116263" y="3160713"/>
          <p14:tracePt t="107984" x="3133725" y="3160713"/>
          <p14:tracePt t="108001" x="3170238" y="3152775"/>
          <p14:tracePt t="108018" x="3214688" y="3152775"/>
          <p14:tracePt t="108034" x="3232150" y="3152775"/>
          <p14:tracePt t="108051" x="3268663" y="3160713"/>
          <p14:tracePt t="108068" x="3313113" y="3170238"/>
          <p14:tracePt t="108084" x="3330575" y="3179763"/>
          <p14:tracePt t="108101" x="3348038" y="3187700"/>
          <p14:tracePt t="108117" x="3367088" y="3197225"/>
          <p14:tracePt t="108135" x="3375025" y="3214688"/>
          <p14:tracePt t="108167" x="3384550" y="3224213"/>
          <p14:tracePt t="108185" x="3402013" y="3232150"/>
          <p14:tracePt t="108217" x="3411538" y="3241675"/>
          <p14:tracePt t="108344" x="3394075" y="3241675"/>
          <p14:tracePt t="108354" x="3384550" y="3241675"/>
          <p14:tracePt t="108364" x="3367088" y="3241675"/>
          <p14:tracePt t="108374" x="3348038" y="3241675"/>
          <p14:tracePt t="108385" x="3330575" y="3232150"/>
          <p14:tracePt t="108401" x="3313113" y="3232150"/>
          <p14:tracePt t="108417" x="3295650" y="3232150"/>
          <p14:tracePt t="108434" x="3286125" y="3232150"/>
          <p14:tracePt t="108467" x="3276600" y="3232150"/>
          <p14:tracePt t="108671" x="3286125" y="3232150"/>
          <p14:tracePt t="108692" x="3295650" y="3232150"/>
          <p14:tracePt t="108701" x="3303588" y="3232150"/>
          <p14:tracePt t="108721" x="3313113" y="3232150"/>
          <p14:tracePt t="108742" x="3322638" y="3232150"/>
          <p14:tracePt t="108761" x="3330575" y="3232150"/>
          <p14:tracePt t="108771" x="3340100" y="3232150"/>
          <p14:tracePt t="108781" x="3348038" y="3232150"/>
          <p14:tracePt t="108791" x="3375025" y="3232150"/>
          <p14:tracePt t="108802" x="3411538" y="3241675"/>
          <p14:tracePt t="108817" x="3446463" y="3241675"/>
          <p14:tracePt t="108834" x="3544888" y="3251200"/>
          <p14:tracePt t="108851" x="3643313" y="3251200"/>
          <p14:tracePt t="108867" x="3679825" y="3259138"/>
          <p14:tracePt t="108884" x="3741738" y="3259138"/>
          <p14:tracePt t="108901" x="3776663" y="3259138"/>
          <p14:tracePt t="108917" x="3803650" y="3259138"/>
          <p14:tracePt t="108934" x="3848100" y="3259138"/>
          <p14:tracePt t="108951" x="3902075" y="3259138"/>
          <p14:tracePt t="108967" x="3919538" y="3259138"/>
          <p14:tracePt t="108984" x="3956050" y="3259138"/>
          <p14:tracePt t="109001" x="3983038" y="3259138"/>
          <p14:tracePt t="109018" x="3983038" y="3268663"/>
          <p14:tracePt t="109034" x="3990975" y="3268663"/>
          <p14:tracePt t="109059" x="3990975" y="3276600"/>
          <p14:tracePt t="109487" x="4000500" y="3276600"/>
          <p14:tracePt t="109495" x="4017963" y="3276600"/>
          <p14:tracePt t="109506" x="4037013" y="3276600"/>
          <p14:tracePt t="109518" x="4062413" y="3276600"/>
          <p14:tracePt t="109534" x="4089400" y="3276600"/>
          <p14:tracePt t="109551" x="4143375" y="3276600"/>
          <p14:tracePt t="109568" x="4214813" y="3276600"/>
          <p14:tracePt t="109585" x="4286250" y="3276600"/>
          <p14:tracePt t="109601" x="4322763" y="3276600"/>
          <p14:tracePt t="109617" x="4411663" y="3276600"/>
          <p14:tracePt t="109635" x="4500563" y="3276600"/>
          <p14:tracePt t="109651" x="4545013" y="3268663"/>
          <p14:tracePt t="109668" x="4697413" y="3251200"/>
          <p14:tracePt t="109684" x="4840288" y="3232150"/>
          <p14:tracePt t="109701" x="4894263" y="3224213"/>
          <p14:tracePt t="109717" x="4991100" y="3205163"/>
          <p14:tracePt t="109734" x="5089525" y="3187700"/>
          <p14:tracePt t="109751" x="5126038" y="3187700"/>
          <p14:tracePt t="109767" x="5187950" y="3179763"/>
          <p14:tracePt t="109784" x="5232400" y="3170238"/>
          <p14:tracePt t="109801" x="5251450" y="3170238"/>
          <p14:tracePt t="109817" x="5268913" y="3170238"/>
          <p14:tracePt t="109834" x="5276850" y="3170238"/>
          <p14:tracePt t="109867" x="5286375" y="3170238"/>
          <p14:tracePt t="110170" x="5295900" y="3170238"/>
          <p14:tracePt t="110181" x="5313363" y="3170238"/>
          <p14:tracePt t="110190" x="5348288" y="3170238"/>
          <p14:tracePt t="110201" x="5402263" y="3170238"/>
          <p14:tracePt t="110218" x="5465763" y="3160713"/>
          <p14:tracePt t="110234" x="5608638" y="3152775"/>
          <p14:tracePt t="110251" x="5795963" y="3133725"/>
          <p14:tracePt t="110268" x="5894388" y="3125788"/>
          <p14:tracePt t="110284" x="6099175" y="3108325"/>
          <p14:tracePt t="110301" x="6286500" y="3089275"/>
          <p14:tracePt t="110317" x="6384925" y="3081338"/>
          <p14:tracePt t="110334" x="6572250" y="3062288"/>
          <p14:tracePt t="110351" x="6769100" y="3036888"/>
          <p14:tracePt t="110368" x="6902450" y="3027363"/>
          <p14:tracePt t="110384" x="6946900" y="3027363"/>
          <p14:tracePt t="110401" x="7018338" y="3027363"/>
          <p14:tracePt t="110418" x="7054850" y="3017838"/>
          <p14:tracePt t="110434" x="7062788" y="3017838"/>
          <p14:tracePt t="110451" x="7081838" y="3017838"/>
          <p14:tracePt t="110468" x="7089775" y="3017838"/>
          <p14:tracePt t="110484" x="7099300" y="3017838"/>
          <p14:tracePt t="110518" x="7108825" y="3017838"/>
          <p14:tracePt t="110548" x="7116763" y="3017838"/>
          <p14:tracePt t="110686" x="7108825" y="3017838"/>
          <p14:tracePt t="110707" x="7099300" y="3017838"/>
          <p14:tracePt t="110726" x="7081838" y="3017838"/>
          <p14:tracePt t="110736" x="7062788" y="3017838"/>
          <p14:tracePt t="110746" x="7045325" y="3017838"/>
          <p14:tracePt t="110756" x="7027863" y="3017838"/>
          <p14:tracePt t="110767" x="7010400" y="3017838"/>
          <p14:tracePt t="110784" x="6983413" y="3017838"/>
          <p14:tracePt t="110801" x="6902450" y="3027363"/>
          <p14:tracePt t="110818" x="6804025" y="3044825"/>
          <p14:tracePt t="110834" x="6769100" y="3054350"/>
          <p14:tracePt t="110851" x="6670675" y="3062288"/>
          <p14:tracePt t="110867" x="6545263" y="3071813"/>
          <p14:tracePt t="110884" x="6394450" y="3081338"/>
          <p14:tracePt t="110901" x="6323013" y="3081338"/>
          <p14:tracePt t="110917" x="6161088" y="3081338"/>
          <p14:tracePt t="110934" x="6000750" y="3081338"/>
          <p14:tracePt t="110951" x="5902325" y="3081338"/>
          <p14:tracePt t="110967" x="5680075" y="3081338"/>
          <p14:tracePt t="110984" x="5473700" y="3081338"/>
          <p14:tracePt t="111001" x="5394325" y="3081338"/>
          <p14:tracePt t="111018" x="5276850" y="3081338"/>
          <p14:tracePt t="111034" x="5187950" y="3081338"/>
          <p14:tracePt t="111051" x="5153025" y="3081338"/>
          <p14:tracePt t="111068" x="5072063" y="3071813"/>
          <p14:tracePt t="111084" x="5000625" y="3062288"/>
          <p14:tracePt t="111101" x="4946650" y="3062288"/>
          <p14:tracePt t="111117" x="4848225" y="3054350"/>
          <p14:tracePt t="111134" x="4732338" y="3044825"/>
          <p14:tracePt t="111151" x="4660900" y="3044825"/>
          <p14:tracePt t="111167" x="4518025" y="3036888"/>
          <p14:tracePt t="111184" x="4384675" y="3036888"/>
          <p14:tracePt t="111201" x="4286250" y="3036888"/>
          <p14:tracePt t="111217" x="4232275" y="3036888"/>
          <p14:tracePt t="111234" x="4152900" y="3036888"/>
          <p14:tracePt t="111251" x="4081463" y="3036888"/>
          <p14:tracePt t="111267" x="4054475" y="3036888"/>
          <p14:tracePt t="111284" x="4010025" y="3036888"/>
          <p14:tracePt t="111301" x="3973513" y="3036888"/>
          <p14:tracePt t="111318" x="3956050" y="3036888"/>
          <p14:tracePt t="111334" x="3919538" y="3036888"/>
          <p14:tracePt t="111351" x="3875088" y="3036888"/>
          <p14:tracePt t="111367" x="3857625" y="3036888"/>
          <p14:tracePt t="111384" x="3822700" y="3036888"/>
          <p14:tracePt t="111401" x="3795713" y="3036888"/>
          <p14:tracePt t="111417" x="3776663" y="3036888"/>
          <p14:tracePt t="111434" x="3741738" y="3036888"/>
          <p14:tracePt t="111451" x="3724275" y="3036888"/>
          <p14:tracePt t="111484" x="3714750" y="3036888"/>
          <p14:tracePt t="111501" x="3697288" y="3036888"/>
          <p14:tracePt t="111688" x="3705225" y="3027363"/>
          <p14:tracePt t="111708" x="3705225" y="3009900"/>
          <p14:tracePt t="111718" x="3705225" y="2990850"/>
          <p14:tracePt t="111728" x="3714750" y="2973388"/>
          <p14:tracePt t="111737" x="3714750" y="2938463"/>
          <p14:tracePt t="111751" x="3724275" y="2884488"/>
          <p14:tracePt t="111767" x="3751263" y="2732088"/>
          <p14:tracePt t="111784" x="3768725" y="2625725"/>
          <p14:tracePt t="111801" x="3840163" y="2322513"/>
          <p14:tracePt t="111818" x="3894138" y="2081213"/>
          <p14:tracePt t="111834" x="3902075" y="2009775"/>
          <p14:tracePt t="111851" x="3911600" y="1938338"/>
          <p14:tracePt t="111867" x="3911600" y="1911350"/>
          <p14:tracePt t="111884" x="3911600" y="1901825"/>
          <p14:tracePt t="111901" x="3911600" y="1884363"/>
          <p14:tracePt t="111917" x="3911600" y="1874838"/>
          <p14:tracePt t="111956" x="3911600" y="1866900"/>
          <p14:tracePt t="111996" x="3902075" y="1866900"/>
          <p14:tracePt t="112016" x="3894138" y="1866900"/>
          <p14:tracePt t="112075" x="3894138" y="1884363"/>
          <p14:tracePt t="112085" x="3884613" y="1919288"/>
          <p14:tracePt t="112094" x="3884613" y="1955800"/>
          <p14:tracePt t="112105" x="3884613" y="2000250"/>
          <p14:tracePt t="112117" x="3875088" y="2054225"/>
          <p14:tracePt t="112134" x="3875088" y="2133600"/>
          <p14:tracePt t="112151" x="3867150" y="2179638"/>
          <p14:tracePt t="112167" x="3867150" y="2232025"/>
          <p14:tracePt t="112184" x="3857625" y="2268538"/>
          <p14:tracePt t="112201" x="3857625" y="2286000"/>
          <p14:tracePt t="112217" x="3840163" y="2322513"/>
          <p14:tracePt t="112234" x="3840163" y="2357438"/>
          <p14:tracePt t="112250" x="3830638" y="2374900"/>
          <p14:tracePt t="112267" x="3813175" y="2419350"/>
          <p14:tracePt t="112284" x="3803650" y="2455863"/>
          <p14:tracePt t="112301" x="3803650" y="2473325"/>
          <p14:tracePt t="112317" x="3795713" y="2490788"/>
          <p14:tracePt t="112334" x="3795713" y="2500313"/>
          <p14:tracePt t="112421" x="3795713" y="2490788"/>
          <p14:tracePt t="112432" x="3795713" y="2482850"/>
          <p14:tracePt t="112442" x="3795713" y="2455863"/>
          <p14:tracePt t="112451" x="3795713" y="2438400"/>
          <p14:tracePt t="112467" x="3795713" y="2411413"/>
          <p14:tracePt t="112484" x="3795713" y="2374900"/>
          <p14:tracePt t="112501" x="3795713" y="2339975"/>
          <p14:tracePt t="112517" x="3795713" y="2322513"/>
          <p14:tracePt t="112534" x="3795713" y="2276475"/>
          <p14:tracePt t="112551" x="3795713" y="2251075"/>
          <p14:tracePt t="112567" x="3795713" y="2241550"/>
          <p14:tracePt t="112584" x="3795713" y="2232025"/>
          <p14:tracePt t="112601" x="3795713" y="2224088"/>
          <p14:tracePt t="113136" x="3795713" y="2232025"/>
          <p14:tracePt t="113146" x="3795713" y="2259013"/>
          <p14:tracePt t="113155" x="3795713" y="2276475"/>
          <p14:tracePt t="113167" x="3795713" y="2295525"/>
          <p14:tracePt t="113185" x="3795713" y="2339975"/>
          <p14:tracePt t="113201" x="3795713" y="2366963"/>
          <p14:tracePt t="113217" x="3795713" y="2419350"/>
          <p14:tracePt t="113234" x="3795713" y="2473325"/>
          <p14:tracePt t="113251" x="3795713" y="2490788"/>
          <p14:tracePt t="113267" x="3795713" y="2527300"/>
          <p14:tracePt t="113284" x="3795713" y="2571750"/>
          <p14:tracePt t="113301" x="3786188" y="2589213"/>
          <p14:tracePt t="113317" x="3776663" y="2625725"/>
          <p14:tracePt t="113334" x="3759200" y="2643188"/>
          <p14:tracePt t="113351" x="3759200" y="2660650"/>
          <p14:tracePt t="113367" x="3751263" y="2670175"/>
          <p14:tracePt t="113384" x="3741738" y="2679700"/>
          <p14:tracePt t="113417" x="3732213" y="2697163"/>
          <p14:tracePt t="113434" x="3697288" y="2705100"/>
          <p14:tracePt t="113451" x="3679825" y="2714625"/>
          <p14:tracePt t="113467" x="3598863" y="2741613"/>
          <p14:tracePt t="113484" x="3517900" y="2786063"/>
          <p14:tracePt t="113501" x="3465513" y="2822575"/>
          <p14:tracePt t="113517" x="3367088" y="2901950"/>
          <p14:tracePt t="113534" x="3286125" y="2982913"/>
          <p14:tracePt t="113551" x="3268663" y="3017838"/>
          <p14:tracePt t="113567" x="3251200" y="3054350"/>
          <p14:tracePt t="113584" x="3241675" y="3071813"/>
          <p14:tracePt t="113601" x="3241675" y="3081338"/>
          <p14:tracePt t="113634" x="3241675" y="3089275"/>
          <p14:tracePt t="113651" x="3241675" y="3098800"/>
          <p14:tracePt t="113667" x="3241675" y="3108325"/>
          <p14:tracePt t="113684" x="3241675" y="3116263"/>
          <p14:tracePt t="113701" x="3251200" y="3125788"/>
          <p14:tracePt t="113717" x="3259138" y="3133725"/>
          <p14:tracePt t="113734" x="3268663" y="3143250"/>
          <p14:tracePt t="113751" x="3276600" y="3152775"/>
          <p14:tracePt t="113767" x="3286125" y="3152775"/>
          <p14:tracePt t="113784" x="3330575" y="3170238"/>
          <p14:tracePt t="113801" x="3367088" y="3179763"/>
          <p14:tracePt t="113818" x="3384550" y="3187700"/>
          <p14:tracePt t="113834" x="3429000" y="3197225"/>
          <p14:tracePt t="113851" x="3465513" y="3205163"/>
          <p14:tracePt t="113867" x="3482975" y="3205163"/>
          <p14:tracePt t="113884" x="3527425" y="3214688"/>
          <p14:tracePt t="113901" x="3581400" y="3224213"/>
          <p14:tracePt t="113917" x="3598863" y="3224213"/>
          <p14:tracePt t="113934" x="3670300" y="3232150"/>
          <p14:tracePt t="113951" x="3759200" y="3241675"/>
          <p14:tracePt t="113967" x="3803650" y="3251200"/>
          <p14:tracePt t="113984" x="3919538" y="3268663"/>
          <p14:tracePt t="114001" x="4017963" y="3286125"/>
          <p14:tracePt t="114018" x="4116388" y="3303588"/>
          <p14:tracePt t="114034" x="4170363" y="3313113"/>
          <p14:tracePt t="114051" x="4259263" y="3330575"/>
          <p14:tracePt t="114068" x="4340225" y="3340100"/>
          <p14:tracePt t="114084" x="4375150" y="3348038"/>
          <p14:tracePt t="114100" x="4446588" y="3357563"/>
          <p14:tracePt t="114118" x="4518025" y="3367088"/>
          <p14:tracePt t="114134" x="4554538" y="3367088"/>
          <p14:tracePt t="114150" x="4633913" y="3367088"/>
          <p14:tracePt t="114167" x="4714875" y="3367088"/>
          <p14:tracePt t="114184" x="4741863" y="3367088"/>
          <p14:tracePt t="114201" x="4795838" y="3367088"/>
          <p14:tracePt t="114217" x="4848225" y="3367088"/>
          <p14:tracePt t="114234" x="4875213" y="3367088"/>
          <p14:tracePt t="114251" x="4938713" y="3348038"/>
          <p14:tracePt t="114268" x="5018088" y="3340100"/>
          <p14:tracePt t="114284" x="5062538" y="3330575"/>
          <p14:tracePt t="114301" x="5170488" y="3313113"/>
          <p14:tracePt t="114317" x="5232400" y="3295650"/>
          <p14:tracePt t="114334" x="5259388" y="3286125"/>
          <p14:tracePt t="114351" x="5295900" y="3286125"/>
          <p14:tracePt t="114367" x="5303838" y="3268663"/>
          <p14:tracePt t="114384" x="5313363" y="3268663"/>
          <p14:tracePt t="114401" x="5322888" y="3268663"/>
          <p14:tracePt t="114417" x="5330825" y="3259138"/>
          <p14:tracePt t="114434" x="5330825" y="3251200"/>
          <p14:tracePt t="114450" x="5330825" y="3241675"/>
          <p14:tracePt t="114467" x="5330825" y="3232150"/>
          <p14:tracePt t="114500" x="5330825" y="3224213"/>
          <p14:tracePt t="114517" x="5330825" y="3214688"/>
          <p14:tracePt t="114534" x="5330825" y="3205163"/>
          <p14:tracePt t="114551" x="5330825" y="3197225"/>
          <p14:tracePt t="114634" x="5322888" y="3197225"/>
          <p14:tracePt t="114653" x="5313363" y="3197225"/>
          <p14:tracePt t="114663" x="5313363" y="3205163"/>
          <p14:tracePt t="114672" x="5303838" y="3205163"/>
          <p14:tracePt t="114684" x="5303838" y="3214688"/>
          <p14:tracePt t="114701" x="5295900" y="3214688"/>
          <p14:tracePt t="114717" x="5286375" y="3224213"/>
          <p14:tracePt t="114734" x="5276850" y="3241675"/>
          <p14:tracePt t="114751" x="5268913" y="3241675"/>
          <p14:tracePt t="114767" x="5241925" y="3259138"/>
          <p14:tracePt t="114784" x="5205413" y="3268663"/>
          <p14:tracePt t="114801" x="5180013" y="3286125"/>
          <p14:tracePt t="114817" x="5143500" y="3295650"/>
          <p14:tracePt t="114834" x="5108575" y="3303588"/>
          <p14:tracePt t="114851" x="5037138" y="3322638"/>
          <p14:tracePt t="114867" x="4983163" y="3340100"/>
          <p14:tracePt t="114884" x="4840288" y="3375025"/>
          <p14:tracePt t="114901" x="4652963" y="3402013"/>
          <p14:tracePt t="114917" x="4572000" y="3411538"/>
          <p14:tracePt t="114934" x="4411663" y="3438525"/>
          <p14:tracePt t="114951" x="4295775" y="3438525"/>
          <p14:tracePt t="114967" x="4232275" y="3438525"/>
          <p14:tracePt t="114984" x="4133850" y="3438525"/>
          <p14:tracePt t="115001" x="4037013" y="3438525"/>
          <p14:tracePt t="115017" x="3990975" y="3438525"/>
          <p14:tracePt t="115034" x="3911600" y="3438525"/>
          <p14:tracePt t="115050" x="3857625" y="3429000"/>
          <p14:tracePt t="115067" x="3840163" y="3419475"/>
          <p14:tracePt t="115084" x="3795713" y="3411538"/>
          <p14:tracePt t="115101" x="3759200" y="3394075"/>
          <p14:tracePt t="115118" x="3724275" y="3384550"/>
          <p14:tracePt t="115134" x="3697288" y="3375025"/>
          <p14:tracePt t="115151" x="3660775" y="3367088"/>
          <p14:tracePt t="115167" x="3643313" y="3357563"/>
          <p14:tracePt t="115184" x="3598863" y="3348038"/>
          <p14:tracePt t="115200" x="3571875" y="3330575"/>
          <p14:tracePt t="115218" x="3562350" y="3322638"/>
          <p14:tracePt t="115234" x="3554413" y="3322638"/>
          <p14:tracePt t="115250" x="3554413" y="3313113"/>
          <p14:tracePt t="115267" x="3544888" y="3313113"/>
          <p14:tracePt t="115301" x="3544888" y="3303588"/>
          <p14:tracePt t="115356" x="3544888" y="3295650"/>
          <p14:tracePt t="115377" x="3544888" y="3286125"/>
          <p14:tracePt t="115387" x="3544888" y="3276600"/>
          <p14:tracePt t="115408" x="3544888" y="3268663"/>
          <p14:tracePt t="115427" x="3544888" y="3259138"/>
          <p14:tracePt t="115438" x="3536950" y="3251200"/>
          <p14:tracePt t="115447" x="3536950" y="3241675"/>
          <p14:tracePt t="115468" x="3536950" y="3232150"/>
          <p14:tracePt t="115487" x="3536950" y="3224213"/>
          <p14:tracePt t="115497" x="3536950" y="3214688"/>
          <p14:tracePt t="115527" x="3536950" y="3205163"/>
          <p14:tracePt t="116111" x="3544888" y="3214688"/>
          <p14:tracePt t="116122" x="3571875" y="3241675"/>
          <p14:tracePt t="116134" x="3608388" y="3259138"/>
          <p14:tracePt t="116151" x="3687763" y="3303588"/>
          <p14:tracePt t="116167" x="3732213" y="3322638"/>
          <p14:tracePt t="116184" x="3813175" y="3330575"/>
          <p14:tracePt t="116201" x="3884613" y="3348038"/>
          <p14:tracePt t="116217" x="3929063" y="3357563"/>
          <p14:tracePt t="116234" x="4017963" y="3375025"/>
          <p14:tracePt t="116250" x="4125913" y="3394075"/>
          <p14:tracePt t="116267" x="4197350" y="3402013"/>
          <p14:tracePt t="116284" x="4375150" y="3419475"/>
          <p14:tracePt t="116301" x="4545013" y="3438525"/>
          <p14:tracePt t="116317" x="4616450" y="3438525"/>
          <p14:tracePt t="116334" x="4714875" y="3446463"/>
          <p14:tracePt t="116351" x="4776788" y="3446463"/>
          <p14:tracePt t="116367" x="4795838" y="3446463"/>
          <p14:tracePt t="116384" x="4830763" y="3446463"/>
          <p14:tracePt t="116400" x="4857750" y="3446463"/>
          <p14:tracePt t="116417" x="4875213" y="3446463"/>
          <p14:tracePt t="116434" x="4911725" y="3446463"/>
          <p14:tracePt t="116450" x="4973638" y="3446463"/>
          <p14:tracePt t="116467" x="5072063" y="3446463"/>
          <p14:tracePt t="116484" x="5116513" y="3446463"/>
          <p14:tracePt t="116500" x="5214938" y="3446463"/>
          <p14:tracePt t="116517" x="5295900" y="3438525"/>
          <p14:tracePt t="116534" x="5330825" y="3438525"/>
          <p14:tracePt t="116550" x="5384800" y="3438525"/>
          <p14:tracePt t="116567" x="5438775" y="3438525"/>
          <p14:tracePt t="116584" x="5456238" y="3438525"/>
          <p14:tracePt t="116601" x="5500688" y="3438525"/>
          <p14:tracePt t="116617" x="5545138" y="3429000"/>
          <p14:tracePt t="116634" x="5572125" y="3429000"/>
          <p14:tracePt t="116650" x="5626100" y="3429000"/>
          <p14:tracePt t="116667" x="5680075" y="3419475"/>
          <p14:tracePt t="116684" x="5705475" y="3411538"/>
          <p14:tracePt t="116700" x="5741988" y="3402013"/>
          <p14:tracePt t="116717" x="5776913" y="3402013"/>
          <p14:tracePt t="116734" x="5795963" y="3402013"/>
          <p14:tracePt t="116751" x="5803900" y="3394075"/>
          <p14:tracePt t="116767" x="5813425" y="3394075"/>
          <p14:tracePt t="116800" x="5830888" y="3394075"/>
          <p14:tracePt t="116817" x="5840413" y="3394075"/>
          <p14:tracePt t="116834" x="5840413" y="3384550"/>
          <p14:tracePt t="116851" x="5848350" y="3375025"/>
          <p14:tracePt t="116867" x="5867400" y="3375025"/>
          <p14:tracePt t="116905" x="5875338" y="3375025"/>
          <p14:tracePt t="116935" x="5875338" y="3367088"/>
          <p14:tracePt t="116974" x="5884863" y="3357563"/>
          <p14:tracePt t="116993" x="5884863" y="3348038"/>
          <p14:tracePt t="117004" x="5884863" y="3340100"/>
          <p14:tracePt t="117014" x="5894388" y="3340100"/>
          <p14:tracePt t="117034" x="5902325" y="3340100"/>
          <p14:tracePt t="117044" x="5902325" y="3330575"/>
          <p14:tracePt t="117083" x="5902325" y="3322638"/>
          <p14:tracePt t="117104" x="5911850" y="3313113"/>
          <p14:tracePt t="117112" x="5911850" y="3303588"/>
          <p14:tracePt t="117133" x="5911850" y="3295650"/>
          <p14:tracePt t="117142" x="5919788" y="3295650"/>
          <p14:tracePt t="117153" x="5919788" y="3286125"/>
          <p14:tracePt t="117172" x="5919788" y="3276600"/>
          <p14:tracePt t="117184" x="5919788" y="3268663"/>
          <p14:tracePt t="117201" x="5929313" y="3268663"/>
          <p14:tracePt t="117217" x="5938838" y="3259138"/>
          <p14:tracePt t="117234" x="5938838" y="3251200"/>
          <p14:tracePt t="117267" x="5938838" y="3241675"/>
          <p14:tracePt t="117284" x="5938838" y="3232150"/>
          <p14:tracePt t="117510" x="5938838" y="3241675"/>
          <p14:tracePt t="117520" x="5929313" y="3241675"/>
          <p14:tracePt t="117529" x="5929313" y="3251200"/>
          <p14:tracePt t="117539" x="5919788" y="3251200"/>
          <p14:tracePt t="117550" x="5919788" y="3259138"/>
          <p14:tracePt t="117567" x="5902325" y="3268663"/>
          <p14:tracePt t="117584" x="5867400" y="3286125"/>
          <p14:tracePt t="117601" x="5776913" y="3340100"/>
          <p14:tracePt t="117618" x="5634038" y="3394075"/>
          <p14:tracePt t="117634" x="5562600" y="3419475"/>
          <p14:tracePt t="117650" x="5411788" y="3482975"/>
          <p14:tracePt t="117667" x="5340350" y="3500438"/>
          <p14:tracePt t="117684" x="5180013" y="3554413"/>
          <p14:tracePt t="117700" x="4973638" y="3616325"/>
          <p14:tracePt t="117718" x="4751388" y="3670300"/>
          <p14:tracePt t="117734" x="4652963" y="3679825"/>
          <p14:tracePt t="117750" x="4473575" y="3705225"/>
          <p14:tracePt t="117767" x="4330700" y="3714750"/>
          <p14:tracePt t="117784" x="4259263" y="3714750"/>
          <p14:tracePt t="117800" x="4125913" y="3714750"/>
          <p14:tracePt t="117818" x="4027488" y="3714750"/>
          <p14:tracePt t="117834" x="3983038" y="3714750"/>
          <p14:tracePt t="117850" x="3894138" y="3705225"/>
          <p14:tracePt t="117867" x="3830638" y="3687763"/>
          <p14:tracePt t="117884" x="3803650" y="3679825"/>
          <p14:tracePt t="117900" x="3768725" y="3670300"/>
          <p14:tracePt t="117917" x="3724275" y="3652838"/>
          <p14:tracePt t="117934" x="3687763" y="3633788"/>
          <p14:tracePt t="117950" x="3633788" y="3616325"/>
          <p14:tracePt t="117967" x="3589338" y="3589338"/>
          <p14:tracePt t="117984" x="3562350" y="3581400"/>
          <p14:tracePt t="118000" x="3536950" y="3554413"/>
          <p14:tracePt t="118017" x="3517900" y="3527425"/>
          <p14:tracePt t="118034" x="3509963" y="3500438"/>
          <p14:tracePt t="118050" x="3500438" y="3482975"/>
          <p14:tracePt t="118067" x="3490913" y="3446463"/>
          <p14:tracePt t="118084" x="3490913" y="3419475"/>
          <p14:tracePt t="118100" x="3482975" y="3411538"/>
          <p14:tracePt t="118117" x="3482975" y="3394075"/>
          <p14:tracePt t="118134" x="3482975" y="3367088"/>
          <p14:tracePt t="118150" x="3473450" y="3357563"/>
          <p14:tracePt t="118167" x="3473450" y="3330575"/>
          <p14:tracePt t="118184" x="3473450" y="3313113"/>
          <p14:tracePt t="118200" x="3473450" y="3303588"/>
          <p14:tracePt t="118217" x="3473450" y="3295650"/>
          <p14:tracePt t="118254" x="3473450" y="3286125"/>
          <p14:tracePt t="118393" x="3473450" y="3276600"/>
          <p14:tracePt t="118492" x="3473450" y="3268663"/>
          <p14:tracePt t="118591" x="3473450" y="3276600"/>
          <p14:tracePt t="118600" x="3473450" y="3286125"/>
          <p14:tracePt t="118611" x="3482975" y="3303588"/>
          <p14:tracePt t="118620" x="3482975" y="3322638"/>
          <p14:tracePt t="118634" x="3490913" y="3340100"/>
          <p14:tracePt t="118650" x="3517900" y="3375025"/>
          <p14:tracePt t="118667" x="3536950" y="3402013"/>
          <p14:tracePt t="118684" x="3571875" y="3438525"/>
          <p14:tracePt t="118701" x="3625850" y="3482975"/>
          <p14:tracePt t="118717" x="3652838" y="3500438"/>
          <p14:tracePt t="118734" x="3724275" y="3517900"/>
          <p14:tracePt t="118750" x="3813175" y="3527425"/>
          <p14:tracePt t="118767" x="3857625" y="3536950"/>
          <p14:tracePt t="118784" x="3983038" y="3544888"/>
          <p14:tracePt t="118801" x="4125913" y="3554413"/>
          <p14:tracePt t="118818" x="4214813" y="3554413"/>
          <p14:tracePt t="118834" x="4375150" y="3554413"/>
          <p14:tracePt t="118850" x="4537075" y="3554413"/>
          <p14:tracePt t="118868" x="4670425" y="3544888"/>
          <p14:tracePt t="118884" x="4724400" y="3536950"/>
          <p14:tracePt t="118900" x="4830763" y="3517900"/>
          <p14:tracePt t="118917" x="4902200" y="3509963"/>
          <p14:tracePt t="118934" x="4946650" y="3500438"/>
          <p14:tracePt t="118950" x="5018088" y="3482975"/>
          <p14:tracePt t="118967" x="5099050" y="3446463"/>
          <p14:tracePt t="118984" x="5143500" y="3438525"/>
          <p14:tracePt t="119000" x="5241925" y="3411538"/>
          <p14:tracePt t="119017" x="5348288" y="3394075"/>
          <p14:tracePt t="119034" x="5394325" y="3384550"/>
          <p14:tracePt t="119050" x="5500688" y="3357563"/>
          <p14:tracePt t="119067" x="5581650" y="3340100"/>
          <p14:tracePt t="119084" x="5626100" y="3330575"/>
          <p14:tracePt t="119100" x="5680075" y="3322638"/>
          <p14:tracePt t="119117" x="5732463" y="3303588"/>
          <p14:tracePt t="119134" x="5759450" y="3303588"/>
          <p14:tracePt t="119150" x="5803900" y="3286125"/>
          <p14:tracePt t="119167" x="5840413" y="3276600"/>
          <p14:tracePt t="119184" x="5857875" y="3276600"/>
          <p14:tracePt t="119200" x="5875338" y="3268663"/>
          <p14:tracePt t="119217" x="5884863" y="3259138"/>
          <p14:tracePt t="119234" x="5894388" y="3259138"/>
          <p14:tracePt t="119250" x="5902325" y="3251200"/>
          <p14:tracePt t="119267" x="5911850" y="3251200"/>
          <p14:tracePt t="119285" x="5919788" y="3251200"/>
          <p14:tracePt t="119325" x="5929313" y="3251200"/>
          <p14:tracePt t="119840" x="5929313" y="3259138"/>
          <p14:tracePt t="119851" x="5919788" y="3259138"/>
          <p14:tracePt t="119859" x="5919788" y="3268663"/>
          <p14:tracePt t="119880" x="5911850" y="3268663"/>
          <p14:tracePt t="119890" x="5902325" y="3268663"/>
          <p14:tracePt t="119901" x="5902325" y="3276600"/>
          <p14:tracePt t="119917" x="5894388" y="3276600"/>
          <p14:tracePt t="119934" x="5875338" y="3286125"/>
          <p14:tracePt t="119950" x="5830888" y="3295650"/>
          <p14:tracePt t="119967" x="5813425" y="3303588"/>
          <p14:tracePt t="119984" x="5732463" y="3330575"/>
          <p14:tracePt t="120000" x="5626100" y="3375025"/>
          <p14:tracePt t="120017" x="5545138" y="3402013"/>
          <p14:tracePt t="120034" x="5375275" y="3455988"/>
          <p14:tracePt t="120050" x="5224463" y="3500438"/>
          <p14:tracePt t="120067" x="5160963" y="3517900"/>
          <p14:tracePt t="120084" x="5062538" y="3536950"/>
          <p14:tracePt t="120100" x="4938713" y="3562350"/>
          <p14:tracePt t="120117" x="4875213" y="3571875"/>
          <p14:tracePt t="120134" x="4732338" y="3589338"/>
          <p14:tracePt t="120150" x="4608513" y="3608388"/>
          <p14:tracePt t="120167" x="4562475" y="3608388"/>
          <p14:tracePt t="120184" x="4473575" y="3608388"/>
          <p14:tracePt t="120200" x="4402138" y="3608388"/>
          <p14:tracePt t="120217" x="4348163" y="3608388"/>
          <p14:tracePt t="120234" x="4330700" y="3608388"/>
          <p14:tracePt t="120250" x="4286250" y="3608388"/>
          <p14:tracePt t="120267" x="4251325" y="3598863"/>
          <p14:tracePt t="120284" x="4232275" y="3598863"/>
          <p14:tracePt t="120300" x="4187825" y="3589338"/>
          <p14:tracePt t="120317" x="4179888" y="3589338"/>
          <p14:tracePt t="120350" x="4170363" y="3589338"/>
          <p14:tracePt t="120367" x="4152900" y="3589338"/>
          <p14:tracePt t="120400" x="4143375" y="3589338"/>
          <p14:tracePt t="120514" x="4133850" y="3589338"/>
          <p14:tracePt t="120535" x="4125913" y="3581400"/>
          <p14:tracePt t="120545" x="4116388" y="3581400"/>
          <p14:tracePt t="120555" x="4116388" y="3571875"/>
          <p14:tracePt t="120567" x="4108450" y="3562350"/>
          <p14:tracePt t="120584" x="4089400" y="3554413"/>
          <p14:tracePt t="120600" x="4071938" y="3536950"/>
          <p14:tracePt t="120617" x="4054475" y="3509963"/>
          <p14:tracePt t="120634" x="4027488" y="3482975"/>
          <p14:tracePt t="120650" x="4017963" y="3473450"/>
          <p14:tracePt t="120667" x="4010025" y="3446463"/>
          <p14:tracePt t="120684" x="3990975" y="3438525"/>
          <p14:tracePt t="120700" x="3990975" y="3429000"/>
          <p14:tracePt t="120717" x="3983038" y="3419475"/>
          <p14:tracePt t="120734" x="3973513" y="3411538"/>
          <p14:tracePt t="120750" x="3965575" y="3402013"/>
          <p14:tracePt t="120767" x="3956050" y="3402013"/>
          <p14:tracePt t="120784" x="3956050" y="3394075"/>
          <p14:tracePt t="120800" x="3956050" y="3384550"/>
          <p14:tracePt t="120892" x="3956050" y="3375025"/>
          <p14:tracePt t="120912" x="3946525" y="3375025"/>
          <p14:tracePt t="120961" x="3946525" y="3367088"/>
          <p14:tracePt t="120972" x="3938588" y="3367088"/>
          <p14:tracePt t="120982" x="3938588" y="3357563"/>
          <p14:tracePt t="120991" x="3938588" y="3348038"/>
          <p14:tracePt t="121002" x="3929063" y="3348038"/>
          <p14:tracePt t="121017" x="3919538" y="3340100"/>
          <p14:tracePt t="121034" x="3911600" y="3322638"/>
          <p14:tracePt t="121050" x="3902075" y="3303588"/>
          <p14:tracePt t="121067" x="3894138" y="3295650"/>
          <p14:tracePt t="121084" x="3894138" y="3286125"/>
          <p14:tracePt t="121100" x="3884613" y="3276600"/>
          <p14:tracePt t="121117" x="3884613" y="3268663"/>
          <p14:tracePt t="121134" x="3875088" y="3259138"/>
          <p14:tracePt t="121150" x="3875088" y="3251200"/>
          <p14:tracePt t="121184" x="3867150" y="3251200"/>
          <p14:tracePt t="121754" x="3875088" y="3251200"/>
          <p14:tracePt t="121765" x="3894138" y="3251200"/>
          <p14:tracePt t="121774" x="3911600" y="3251200"/>
          <p14:tracePt t="121784" x="3929063" y="3251200"/>
          <p14:tracePt t="121800" x="3946525" y="3251200"/>
          <p14:tracePt t="121817" x="3990975" y="3251200"/>
          <p14:tracePt t="121834" x="4027488" y="3251200"/>
          <p14:tracePt t="121850" x="4044950" y="3251200"/>
          <p14:tracePt t="121867" x="4081463" y="3241675"/>
          <p14:tracePt t="121884" x="4152900" y="3224213"/>
          <p14:tracePt t="121900" x="4187825" y="3214688"/>
          <p14:tracePt t="121917" x="4286250" y="3197225"/>
          <p14:tracePt t="121934" x="4384675" y="3187700"/>
          <p14:tracePt t="121950" x="4429125" y="3179763"/>
          <p14:tracePt t="121967" x="4510088" y="3160713"/>
          <p14:tracePt t="121984" x="4581525" y="3143250"/>
          <p14:tracePt t="122000" x="4608513" y="3143250"/>
          <p14:tracePt t="122017" x="4652963" y="3133725"/>
          <p14:tracePt t="122034" x="4705350" y="3125788"/>
          <p14:tracePt t="122050" x="4724400" y="3125788"/>
          <p14:tracePt t="122067" x="4751388" y="3116263"/>
          <p14:tracePt t="122084" x="4768850" y="3116263"/>
          <p14:tracePt t="122101" x="4776788" y="3116263"/>
          <p14:tracePt t="122117" x="4786313" y="3116263"/>
          <p14:tracePt t="122134" x="4795838" y="3116263"/>
          <p14:tracePt t="122150" x="4803775" y="3116263"/>
          <p14:tracePt t="122167" x="4803775" y="3133725"/>
          <p14:tracePt t="122184" x="4813300" y="3143250"/>
          <p14:tracePt t="122200" x="4813300" y="3152775"/>
          <p14:tracePt t="122234" x="4813300" y="3170238"/>
          <p14:tracePt t="122267" x="4813300" y="3179763"/>
          <p14:tracePt t="122284" x="4768850" y="3179763"/>
          <p14:tracePt t="122301" x="4732338" y="3179763"/>
          <p14:tracePt t="122317" x="4714875" y="3179763"/>
          <p14:tracePt t="122334" x="4679950" y="3179763"/>
          <p14:tracePt t="122350" x="4625975" y="3170238"/>
          <p14:tracePt t="122367" x="4598988" y="3160713"/>
          <p14:tracePt t="122384" x="4527550" y="3160713"/>
          <p14:tracePt t="122400" x="4491038" y="3143250"/>
          <p14:tracePt t="122417" x="4473575" y="3133725"/>
          <p14:tracePt t="122433" x="4429125" y="3125788"/>
          <p14:tracePt t="122450" x="4419600" y="3116263"/>
          <p14:tracePt t="122467" x="4419600" y="3108325"/>
          <p14:tracePt t="122484" x="4402138" y="3098800"/>
          <p14:tracePt t="122500" x="4402138" y="3089275"/>
          <p14:tracePt t="122517" x="4402138" y="3081338"/>
          <p14:tracePt t="122534" x="4402138" y="3054350"/>
          <p14:tracePt t="122550" x="4402138" y="3036888"/>
          <p14:tracePt t="122567" x="4402138" y="2990850"/>
          <p14:tracePt t="122584" x="4402138" y="2973388"/>
          <p14:tracePt t="122600" x="4402138" y="2938463"/>
          <p14:tracePt t="122617" x="4402138" y="2919413"/>
          <p14:tracePt t="122633" x="4402138" y="2911475"/>
          <p14:tracePt t="122650" x="4411663" y="2901950"/>
          <p14:tracePt t="122683" x="4419600" y="2901950"/>
          <p14:tracePt t="122700" x="4429125" y="2894013"/>
          <p14:tracePt t="122717" x="4438650" y="2894013"/>
          <p14:tracePt t="122734" x="4446588" y="2894013"/>
          <p14:tracePt t="122750" x="4473575" y="2894013"/>
          <p14:tracePt t="122767" x="4510088" y="2894013"/>
          <p14:tracePt t="122784" x="4527550" y="2894013"/>
          <p14:tracePt t="122800" x="4572000" y="2894013"/>
          <p14:tracePt t="122817" x="4616450" y="2901950"/>
          <p14:tracePt t="122834" x="4643438" y="2901950"/>
          <p14:tracePt t="122850" x="4679950" y="2911475"/>
          <p14:tracePt t="122867" x="4732338" y="2928938"/>
          <p14:tracePt t="122884" x="4759325" y="2946400"/>
          <p14:tracePt t="122900" x="4795838" y="2973388"/>
          <p14:tracePt t="122917" x="4830763" y="3000375"/>
          <p14:tracePt t="122933" x="4840288" y="3009900"/>
          <p14:tracePt t="122950" x="4867275" y="3036888"/>
          <p14:tracePt t="122967" x="4875213" y="3054350"/>
          <p14:tracePt t="122983" x="4875213" y="3062288"/>
          <p14:tracePt t="123000" x="4884738" y="3071813"/>
          <p14:tracePt t="123017" x="4894263" y="3081338"/>
          <p14:tracePt t="123034" x="4894263" y="3089275"/>
          <p14:tracePt t="123050" x="4894263" y="3098800"/>
          <p14:tracePt t="123067" x="4894263" y="3108325"/>
          <p14:tracePt t="123084" x="4894263" y="3116263"/>
          <p14:tracePt t="123117" x="4894263" y="3133725"/>
          <p14:tracePt t="123134" x="4894263" y="3143250"/>
          <p14:tracePt t="123150" x="4894263" y="3160713"/>
          <p14:tracePt t="123167" x="4884738" y="3170238"/>
          <p14:tracePt t="123184" x="4884738" y="3179763"/>
          <p14:tracePt t="123200" x="4884738" y="3187700"/>
          <p14:tracePt t="123217" x="4875213" y="3197225"/>
          <p14:tracePt t="123234" x="4867275" y="3197225"/>
          <p14:tracePt t="123250" x="4857750" y="3197225"/>
          <p14:tracePt t="123267" x="4848225" y="3197225"/>
          <p14:tracePt t="123284" x="4840288" y="3197225"/>
          <p14:tracePt t="123303" x="4830763" y="3197225"/>
          <p14:tracePt t="123317" x="4822825" y="3197225"/>
          <p14:tracePt t="123334" x="4813300" y="3197225"/>
          <p14:tracePt t="123352" x="4803775" y="3197225"/>
          <p14:tracePt t="123372" x="4795838" y="3197225"/>
          <p14:tracePt t="123391" x="4786313" y="3197225"/>
          <p14:tracePt t="123403" x="4776788" y="3197225"/>
          <p14:tracePt t="123417" x="4776788" y="3187700"/>
          <p14:tracePt t="123433" x="4768850" y="3187700"/>
          <p14:tracePt t="123451" x="4759325" y="3179763"/>
          <p14:tracePt t="123467" x="4751388" y="3179763"/>
          <p14:tracePt t="123483" x="4741863" y="3170238"/>
          <p14:tracePt t="123501" x="4732338" y="3170238"/>
          <p14:tracePt t="123534" x="4724400" y="3160713"/>
          <p14:tracePt t="123560" x="4714875" y="3160713"/>
          <p14:tracePt t="123600" x="4714875" y="3152775"/>
          <p14:tracePt t="123640" x="4705350" y="3143250"/>
          <p14:tracePt t="123699" x="4697413" y="3133725"/>
          <p14:tracePt t="123729" x="4687888" y="3133725"/>
          <p14:tracePt t="123739" x="4687888" y="3125788"/>
          <p14:tracePt t="123759" x="4679950" y="3116263"/>
          <p14:tracePt t="123770" x="4670425" y="3108325"/>
          <p14:tracePt t="123789" x="4660900" y="3108325"/>
          <p14:tracePt t="123800" x="4660900" y="3098800"/>
          <p14:tracePt t="123817" x="4652963" y="3098800"/>
          <p14:tracePt t="123834" x="4652963" y="3089275"/>
          <p14:tracePt t="123857" x="4652963" y="3081338"/>
          <p14:tracePt t="123878" x="4652963" y="3071813"/>
          <p14:tracePt t="123976" x="4660900" y="3071813"/>
          <p14:tracePt t="123997" x="4670425" y="3071813"/>
          <p14:tracePt t="124006" x="4679950" y="3071813"/>
          <p14:tracePt t="124027" x="4687888" y="3071813"/>
          <p14:tracePt t="124046" x="4697413" y="3071813"/>
          <p14:tracePt t="124065" x="4705350" y="3071813"/>
          <p14:tracePt t="124076" x="4714875" y="3071813"/>
          <p14:tracePt t="124095" x="4724400" y="3071813"/>
          <p14:tracePt t="124116" x="4732338" y="3081338"/>
          <p14:tracePt t="124135" x="4751388" y="3089275"/>
          <p14:tracePt t="124146" x="4759325" y="3089275"/>
          <p14:tracePt t="124155" x="4768850" y="3098800"/>
          <p14:tracePt t="124167" x="4786313" y="3116263"/>
          <p14:tracePt t="124184" x="4813300" y="3133725"/>
          <p14:tracePt t="124200" x="4830763" y="3143250"/>
          <p14:tracePt t="124217" x="4848225" y="3170238"/>
          <p14:tracePt t="124234" x="4857750" y="3179763"/>
          <p14:tracePt t="124250" x="4867275" y="3187700"/>
          <p14:tracePt t="124267" x="4875213" y="3197225"/>
          <p14:tracePt t="124285" x="4875213" y="3205163"/>
          <p14:tracePt t="124300" x="4875213" y="3214688"/>
          <p14:tracePt t="124317" x="4884738" y="3214688"/>
          <p14:tracePt t="124333" x="4884738" y="3224213"/>
          <p14:tracePt t="124363" x="4884738" y="3232150"/>
          <p14:tracePt t="124393" x="4875213" y="3232150"/>
          <p14:tracePt t="124403" x="4875213" y="3241675"/>
          <p14:tracePt t="124413" x="4867275" y="3241675"/>
          <p14:tracePt t="124433" x="4857750" y="3241675"/>
          <p14:tracePt t="124443" x="4848225" y="3241675"/>
          <p14:tracePt t="124463" x="4840288" y="3241675"/>
          <p14:tracePt t="124482" x="4830763" y="3241675"/>
          <p14:tracePt t="124502" x="4822825" y="3241675"/>
          <p14:tracePt t="124512" x="4813300" y="3241675"/>
          <p14:tracePt t="124532" x="4803775" y="3241675"/>
          <p14:tracePt t="124552" x="4795838" y="3232150"/>
          <p14:tracePt t="124571" x="4786313" y="3224213"/>
          <p14:tracePt t="124582" x="4776788" y="3224213"/>
          <p14:tracePt t="124591" x="4776788" y="3214688"/>
          <p14:tracePt t="124602" x="4768850" y="3205163"/>
          <p14:tracePt t="124621" x="4759325" y="3197225"/>
          <p14:tracePt t="124641" x="4759325" y="3187700"/>
          <p14:tracePt t="124652" x="4751388" y="3187700"/>
          <p14:tracePt t="124667" x="4741863" y="3179763"/>
          <p14:tracePt t="124684" x="4741863" y="3170238"/>
          <p14:tracePt t="124700" x="4732338" y="3160713"/>
          <p14:tracePt t="124717" x="4732338" y="3152775"/>
          <p14:tracePt t="124733" x="4724400" y="3152775"/>
          <p14:tracePt t="124750" x="4714875" y="3133725"/>
          <p14:tracePt t="124783" x="4705350" y="3133725"/>
          <p14:tracePt t="124801" x="4705350" y="3125788"/>
          <p14:tracePt t="124859" x="4705350" y="3116263"/>
          <p14:tracePt t="125067" x="4714875" y="3116263"/>
          <p14:tracePt t="125107" x="4724400" y="3116263"/>
          <p14:tracePt t="125148" x="4732338" y="3116263"/>
          <p14:tracePt t="125186" x="4741863" y="3116263"/>
          <p14:tracePt t="125227" x="4751388" y="3116263"/>
          <p14:tracePt t="125445" x="4759325" y="3116263"/>
          <p14:tracePt t="125732" x="4768850" y="3116263"/>
          <p14:tracePt t="125772" x="4776788" y="3116263"/>
          <p14:tracePt t="125782" x="4786313" y="3116263"/>
          <p14:tracePt t="125802" x="4795838" y="3125788"/>
          <p14:tracePt t="125822" x="4803775" y="3133725"/>
          <p14:tracePt t="125831" x="4803775" y="3143250"/>
          <p14:tracePt t="125842" x="4813300" y="3143250"/>
          <p14:tracePt t="125851" x="4822825" y="3152775"/>
          <p14:tracePt t="125872" x="4822825" y="3160713"/>
          <p14:tracePt t="125883" x="4830763" y="3160713"/>
          <p14:tracePt t="125900" x="4830763" y="3179763"/>
          <p14:tracePt t="125917" x="4840288" y="3179763"/>
          <p14:tracePt t="125933" x="4840288" y="3187700"/>
          <p14:tracePt t="125950" x="4840288" y="3197225"/>
          <p14:tracePt t="125967" x="4848225" y="3205163"/>
          <p14:tracePt t="125983" x="4848225" y="3214688"/>
          <p14:tracePt t="126020" x="4848225" y="3224213"/>
          <p14:tracePt t="126050" x="4840288" y="3224213"/>
          <p14:tracePt t="126069" x="4830763" y="3224213"/>
          <p14:tracePt t="126089" x="4822825" y="3224213"/>
          <p14:tracePt t="126099" x="4813300" y="3224213"/>
          <p14:tracePt t="126119" x="4803775" y="3224213"/>
          <p14:tracePt t="126139" x="4795838" y="3224213"/>
          <p14:tracePt t="126159" x="4786313" y="3224213"/>
          <p14:tracePt t="126169" x="4776788" y="3224213"/>
          <p14:tracePt t="126188" x="4768850" y="3224213"/>
          <p14:tracePt t="126208" x="4759325" y="3224213"/>
          <p14:tracePt t="126298" x="4751388" y="3224213"/>
          <p14:tracePt t="126327" x="4741863" y="3224213"/>
          <p14:tracePt t="126337" x="4741863" y="3214688"/>
          <p14:tracePt t="126357" x="4741863" y="3205163"/>
          <p14:tracePt t="126397" x="4741863" y="3197225"/>
          <p14:tracePt t="126426" x="4732338" y="3197225"/>
          <p14:tracePt t="126437" x="4732338" y="3187700"/>
          <p14:tracePt t="126476" x="4732338" y="3179763"/>
          <p14:tracePt t="126486" x="4732338" y="3170238"/>
          <p14:tracePt t="126496" x="4724400" y="3170238"/>
          <p14:tracePt t="126506" x="4724400" y="3160713"/>
          <p14:tracePt t="126526" x="4714875" y="3152775"/>
          <p14:tracePt t="126545" x="4705350" y="3143250"/>
          <p14:tracePt t="126556" x="4705350" y="3133725"/>
          <p14:tracePt t="126575" x="4697413" y="3133725"/>
          <p14:tracePt t="126586" x="4697413" y="3125788"/>
          <p14:tracePt t="126615" x="4687888" y="3125788"/>
          <p14:tracePt t="126625" x="4687888" y="3116263"/>
          <p14:tracePt t="126684" x="4687888" y="3108325"/>
          <p14:tracePt t="126714" x="4687888" y="3098800"/>
          <p14:tracePt t="126754" x="4687888" y="3089275"/>
          <p14:tracePt t="126803" x="4687888" y="3081338"/>
          <p14:tracePt t="126824" x="4687888" y="3071813"/>
          <p14:tracePt t="126833" x="4687888" y="3062288"/>
          <p14:tracePt t="126843" x="4697413" y="3062288"/>
          <p14:tracePt t="126863" x="4705350" y="3062288"/>
          <p14:tracePt t="126873" x="4714875" y="3062288"/>
          <p14:tracePt t="126884" x="4714875" y="3054350"/>
          <p14:tracePt t="126900" x="4724400" y="3054350"/>
          <p14:tracePt t="126917" x="4732338" y="3054350"/>
          <p14:tracePt t="126952" x="4741863" y="3054350"/>
          <p14:tracePt t="126972" x="4751388" y="3054350"/>
          <p14:tracePt t="127012" x="4759325" y="3054350"/>
          <p14:tracePt t="127051" x="4768850" y="3054350"/>
          <p14:tracePt t="127062" x="4768850" y="3062288"/>
          <p14:tracePt t="127071" x="4776788" y="3062288"/>
          <p14:tracePt t="127083" x="4786313" y="3071813"/>
          <p14:tracePt t="127102" x="4795838" y="3071813"/>
          <p14:tracePt t="127121" x="4803775" y="3081338"/>
          <p14:tracePt t="127140" x="4813300" y="3081338"/>
          <p14:tracePt t="127151" x="4822825" y="3081338"/>
          <p14:tracePt t="127167" x="4822825" y="3089275"/>
          <p14:tracePt t="127183" x="4830763" y="3089275"/>
          <p14:tracePt t="127200" x="4840288" y="3108325"/>
          <p14:tracePt t="127220" x="4848225" y="3116263"/>
          <p14:tracePt t="127234" x="4857750" y="3116263"/>
          <p14:tracePt t="127250" x="4857750" y="3125788"/>
          <p14:tracePt t="127267" x="4857750" y="3133725"/>
          <p14:tracePt t="127283" x="4857750" y="3143250"/>
          <p14:tracePt t="127300" x="4857750" y="3152775"/>
          <p14:tracePt t="127317" x="4848225" y="3152775"/>
          <p14:tracePt t="127333" x="4830763" y="3160713"/>
          <p14:tracePt t="127350" x="4795838" y="3170238"/>
          <p14:tracePt t="127367" x="4786313" y="3170238"/>
          <p14:tracePt t="127383" x="4768850" y="3170238"/>
          <p14:tracePt t="127400" x="4759325" y="3170238"/>
          <p14:tracePt t="127433" x="4741863" y="3160713"/>
          <p14:tracePt t="127450" x="4741863" y="3143250"/>
          <p14:tracePt t="127467" x="4741863" y="3133725"/>
          <p14:tracePt t="127483" x="4741863" y="3116263"/>
          <p14:tracePt t="127500" x="4741863" y="3098800"/>
          <p14:tracePt t="127517" x="4741863" y="3089275"/>
          <p14:tracePt t="127550" x="4741863" y="3081338"/>
          <p14:tracePt t="127567" x="4751388" y="3071813"/>
          <p14:tracePt t="127607" x="4759325" y="3071813"/>
          <p14:tracePt t="127646" x="4768850" y="3071813"/>
          <p14:tracePt t="127666" x="4776788" y="3071813"/>
          <p14:tracePt t="127686" x="4786313" y="3071813"/>
          <p14:tracePt t="127696" x="4786313" y="3081338"/>
          <p14:tracePt t="127706" x="4795838" y="3081338"/>
          <p14:tracePt t="127726" x="4803775" y="3081338"/>
          <p14:tracePt t="127735" x="4803775" y="3089275"/>
          <p14:tracePt t="127750" x="4813300" y="3089275"/>
          <p14:tracePt t="127767" x="4822825" y="3089275"/>
          <p14:tracePt t="127783" x="4830763" y="3098800"/>
          <p14:tracePt t="127800" x="4840288" y="3098800"/>
          <p14:tracePt t="127817" x="4848225" y="3098800"/>
          <p14:tracePt t="127835" x="4857750" y="3098800"/>
          <p14:tracePt t="127850" x="4867275" y="3108325"/>
          <p14:tracePt t="127867" x="4902200" y="3108325"/>
          <p14:tracePt t="127884" x="4938713" y="3116263"/>
          <p14:tracePt t="127900" x="4956175" y="3116263"/>
          <p14:tracePt t="127917" x="4991100" y="3133725"/>
          <p14:tracePt t="127934" x="5010150" y="3143250"/>
          <p14:tracePt t="127950" x="5010150" y="3152775"/>
          <p14:tracePt t="127967" x="5018088" y="3152775"/>
          <p14:tracePt t="127984" x="5027613" y="3160713"/>
          <p14:tracePt t="128000" x="5037138" y="3170238"/>
          <p14:tracePt t="128017" x="5037138" y="3179763"/>
          <p14:tracePt t="128033" x="5037138" y="3187700"/>
          <p14:tracePt t="128050" x="5037138" y="3197225"/>
          <p14:tracePt t="128067" x="5027613" y="3205163"/>
          <p14:tracePt t="128084" x="5018088" y="3214688"/>
          <p14:tracePt t="128100" x="5000625" y="3224213"/>
          <p14:tracePt t="128117" x="4991100" y="3232150"/>
          <p14:tracePt t="128133" x="4983163" y="3241675"/>
          <p14:tracePt t="128167" x="4965700" y="3251200"/>
          <p14:tracePt t="128183" x="4956175" y="3251200"/>
          <p14:tracePt t="128217" x="4946650" y="3251200"/>
          <p14:tracePt t="129024" x="4946650" y="3241675"/>
          <p14:tracePt t="129035" x="4973638" y="3224213"/>
          <p14:tracePt t="129045" x="5010150" y="3197225"/>
          <p14:tracePt t="129054" x="5054600" y="3170238"/>
          <p14:tracePt t="129067" x="5116513" y="3143250"/>
          <p14:tracePt t="129084" x="5268913" y="3089275"/>
          <p14:tracePt t="129100" x="5367338" y="3071813"/>
          <p14:tracePt t="129117" x="5581650" y="3017838"/>
          <p14:tracePt t="129134" x="5795963" y="2990850"/>
          <p14:tracePt t="129150" x="5894388" y="2982913"/>
          <p14:tracePt t="129167" x="6027738" y="2965450"/>
          <p14:tracePt t="129183" x="6134100" y="2955925"/>
          <p14:tracePt t="129200" x="6188075" y="2955925"/>
          <p14:tracePt t="129217" x="6251575" y="2955925"/>
          <p14:tracePt t="129233" x="6296025" y="2955925"/>
          <p14:tracePt t="129250" x="6313488" y="2955925"/>
          <p14:tracePt t="129267" x="6384925" y="2955925"/>
          <p14:tracePt t="129283" x="6483350" y="2955925"/>
          <p14:tracePt t="129300" x="6537325" y="2955925"/>
          <p14:tracePt t="129317" x="6616700" y="2965450"/>
          <p14:tracePt t="129333" x="6688138" y="2982913"/>
          <p14:tracePt t="129350" x="6715125" y="2982913"/>
          <p14:tracePt t="129367" x="6786563" y="2990850"/>
          <p14:tracePt t="129383" x="6867525" y="3009900"/>
          <p14:tracePt t="129400" x="6902450" y="3017838"/>
          <p14:tracePt t="129417" x="6965950" y="3027363"/>
          <p14:tracePt t="129433" x="7000875" y="3044825"/>
          <p14:tracePt t="129450" x="7037388" y="3054350"/>
          <p14:tracePt t="129467" x="7045325" y="3054350"/>
          <p14:tracePt t="129483" x="7054850" y="3062288"/>
          <p14:tracePt t="129500" x="7062788" y="3062288"/>
          <p14:tracePt t="129533" x="7072313" y="3062288"/>
          <p14:tracePt t="129551" x="7081838" y="3062288"/>
          <p14:tracePt t="129567" x="7081838" y="3071813"/>
          <p14:tracePt t="129583" x="7081838" y="3081338"/>
          <p14:tracePt t="129610" x="7081838" y="3089275"/>
          <p14:tracePt t="129620" x="7089775" y="3089275"/>
          <p14:tracePt t="129633" x="7089775" y="3098800"/>
          <p14:tracePt t="129650" x="7089775" y="3108325"/>
          <p14:tracePt t="129667" x="7089775" y="3116263"/>
          <p14:tracePt t="129683" x="7089775" y="3125788"/>
          <p14:tracePt t="129710" x="7081838" y="3133725"/>
          <p14:tracePt t="129729" x="7072313" y="3133725"/>
          <p14:tracePt t="129739" x="7054850" y="3133725"/>
          <p14:tracePt t="129750" x="7037388" y="3133725"/>
          <p14:tracePt t="129767" x="7018338" y="3133725"/>
          <p14:tracePt t="129783" x="6983413" y="3143250"/>
          <p14:tracePt t="129800" x="6938963" y="3143250"/>
          <p14:tracePt t="129817" x="6919913" y="3143250"/>
          <p14:tracePt t="129833" x="6884988" y="3143250"/>
          <p14:tracePt t="129850" x="6848475" y="3143250"/>
          <p14:tracePt t="129867" x="6804025" y="3143250"/>
          <p14:tracePt t="129883" x="6786563" y="3143250"/>
          <p14:tracePt t="129900" x="6751638" y="3143250"/>
          <p14:tracePt t="129917" x="6724650" y="3143250"/>
          <p14:tracePt t="129933" x="6715125" y="3143250"/>
          <p14:tracePt t="129950" x="6705600" y="3143250"/>
          <p14:tracePt t="129967" x="6697663" y="3133725"/>
          <p14:tracePt t="129983" x="6688138" y="3125788"/>
          <p14:tracePt t="130000" x="6688138" y="3116263"/>
          <p14:tracePt t="130016" x="6688138" y="3108325"/>
          <p14:tracePt t="130033" x="6688138" y="3098800"/>
          <p14:tracePt t="130050" x="6688138" y="3089275"/>
          <p14:tracePt t="130067" x="6688138" y="3081338"/>
          <p14:tracePt t="130100" x="6697663" y="3062288"/>
          <p14:tracePt t="130117" x="6715125" y="3054350"/>
          <p14:tracePt t="130133" x="6724650" y="3044825"/>
          <p14:tracePt t="130150" x="6732588" y="3036888"/>
          <p14:tracePt t="130167" x="6742113" y="3036888"/>
          <p14:tracePt t="130183" x="6751638" y="3036888"/>
          <p14:tracePt t="130200" x="6759575" y="3036888"/>
          <p14:tracePt t="130217" x="6769100" y="3036888"/>
          <p14:tracePt t="130233" x="6777038" y="3036888"/>
          <p14:tracePt t="130250" x="6786563" y="3036888"/>
          <p14:tracePt t="130266" x="6796088" y="3036888"/>
          <p14:tracePt t="130285" x="6804025" y="3044825"/>
          <p14:tracePt t="130300" x="6813550" y="3044825"/>
          <p14:tracePt t="130317" x="6831013" y="3062288"/>
          <p14:tracePt t="130334" x="6831013" y="3071813"/>
          <p14:tracePt t="130350" x="6858000" y="3108325"/>
          <p14:tracePt t="130366" x="6875463" y="3143250"/>
          <p14:tracePt t="130383" x="6894513" y="3160713"/>
          <p14:tracePt t="130400" x="6894513" y="3170238"/>
          <p14:tracePt t="130416" x="6902450" y="3179763"/>
          <p14:tracePt t="130433" x="6911975" y="3187700"/>
          <p14:tracePt t="130450" x="6919913" y="3197225"/>
          <p14:tracePt t="130467" x="6919913" y="3205163"/>
          <p14:tracePt t="130483" x="6919913" y="3214688"/>
          <p14:tracePt t="130500" x="6919913" y="3224213"/>
          <p14:tracePt t="130517" x="6919913" y="3232150"/>
          <p14:tracePt t="130533" x="6911975" y="3241675"/>
          <p14:tracePt t="130550" x="6902450" y="3241675"/>
          <p14:tracePt t="130567" x="6894513" y="3251200"/>
          <p14:tracePt t="130583" x="6884988" y="3251200"/>
          <p14:tracePt t="130600" x="6875463" y="3251200"/>
          <p14:tracePt t="130616" x="6867525" y="3251200"/>
          <p14:tracePt t="130633" x="6858000" y="3251200"/>
          <p14:tracePt t="130666" x="6848475" y="3251200"/>
          <p14:tracePt t="130683" x="6840538" y="3251200"/>
          <p14:tracePt t="130731" x="6840538" y="3241675"/>
          <p14:tracePt t="130751" x="6840538" y="3232150"/>
          <p14:tracePt t="130771" x="6840538" y="3224213"/>
          <p14:tracePt t="130791" x="6840538" y="3214688"/>
          <p14:tracePt t="130801" x="6840538" y="3205163"/>
          <p14:tracePt t="130820" x="6840538" y="3197225"/>
          <p14:tracePt t="130841" x="6840538" y="3187700"/>
          <p14:tracePt t="130870" x="6840538" y="3179763"/>
          <p14:tracePt t="130880" x="6848475" y="3170238"/>
          <p14:tracePt t="130900" x="6858000" y="3170238"/>
          <p14:tracePt t="130920" x="6867525" y="3160713"/>
          <p14:tracePt t="130939" x="6875463" y="3160713"/>
          <p14:tracePt t="130950" x="6884988" y="3160713"/>
          <p14:tracePt t="130969" x="6894513" y="3160713"/>
          <p14:tracePt t="130999" x="6902450" y="3160713"/>
          <p14:tracePt t="131039" x="6911975" y="3160713"/>
          <p14:tracePt t="131079" x="6919913" y="3160713"/>
          <p14:tracePt t="131218" x="6919913" y="3170238"/>
          <p14:tracePt t="131237" x="6919913" y="3179763"/>
          <p14:tracePt t="131307" x="6919913" y="3187700"/>
          <p14:tracePt t="131346" x="6919913" y="3197225"/>
          <p14:tracePt t="131386" x="6919913" y="3205163"/>
          <p14:tracePt t="131406" x="6919913" y="3214688"/>
          <p14:tracePt t="131445" x="6919913" y="3224213"/>
          <p14:tracePt t="131703" x="6919913" y="3214688"/>
          <p14:tracePt t="131713" x="6919913" y="3205163"/>
          <p14:tracePt t="131733" x="6919913" y="3197225"/>
          <p14:tracePt t="131753" x="6919913" y="3187700"/>
          <p14:tracePt t="131793" x="6919913" y="3179763"/>
          <p14:tracePt t="132387" x="6929438" y="3170238"/>
          <p14:tracePt t="132397" x="6929438" y="3143250"/>
          <p14:tracePt t="132408" x="6946900" y="3116263"/>
          <p14:tracePt t="132417" x="6965950" y="3098800"/>
          <p14:tracePt t="132433" x="6991350" y="3081338"/>
          <p14:tracePt t="132450" x="7045325" y="3036888"/>
          <p14:tracePt t="132467" x="7081838" y="3000375"/>
          <p14:tracePt t="132483" x="7099300" y="2982913"/>
          <p14:tracePt t="132500" x="7143750" y="2973388"/>
          <p14:tracePt t="132516" x="7161213" y="2965450"/>
          <p14:tracePt t="132533" x="7170738" y="2955925"/>
          <p14:tracePt t="132550" x="7180263" y="2946400"/>
          <p14:tracePt t="132567" x="7188200" y="2946400"/>
          <p14:tracePt t="132583" x="7197725" y="2946400"/>
          <p14:tracePt t="132600" x="7205663" y="2946400"/>
          <p14:tracePt t="132616" x="7215188" y="2946400"/>
          <p14:tracePt t="132633" x="7224713" y="2946400"/>
          <p14:tracePt t="132650" x="7232650" y="2946400"/>
          <p14:tracePt t="132666" x="7251700" y="2946400"/>
          <p14:tracePt t="132684" x="7269163" y="2946400"/>
          <p14:tracePt t="132700" x="7277100" y="2946400"/>
          <p14:tracePt t="132716" x="7286625" y="2946400"/>
          <p14:tracePt t="132735" x="7296150" y="2946400"/>
          <p14:tracePt t="132750" x="7304088" y="2946400"/>
          <p14:tracePt t="132766" x="7304088" y="2955925"/>
          <p14:tracePt t="132783" x="7313613" y="2955925"/>
          <p14:tracePt t="132803" x="7313613" y="2965450"/>
          <p14:tracePt t="132817" x="7323138" y="2965450"/>
          <p14:tracePt t="132834" x="7323138" y="2973388"/>
          <p14:tracePt t="132854" x="7323138" y="2982913"/>
          <p14:tracePt t="132866" x="7323138" y="2990850"/>
          <p14:tracePt t="132893" x="7323138" y="3000375"/>
          <p14:tracePt t="132914" x="7323138" y="3009900"/>
          <p14:tracePt t="132933" x="7323138" y="3017838"/>
          <p14:tracePt t="132952" x="7323138" y="3027363"/>
          <p14:tracePt t="132963" x="7323138" y="3036888"/>
          <p14:tracePt t="132982" x="7323138" y="3044825"/>
          <p14:tracePt t="133003" x="7323138" y="3054350"/>
          <p14:tracePt t="133023" x="7323138" y="3062288"/>
          <p14:tracePt t="133042" x="7323138" y="3071813"/>
          <p14:tracePt t="133082" x="7323138" y="3081338"/>
          <p14:tracePt t="133122" x="7323138" y="3089275"/>
          <p14:tracePt t="133201" x="7323138" y="3098800"/>
          <p14:tracePt t="133220" x="7323138" y="3108325"/>
          <p14:tracePt t="133241" x="7313613" y="3108325"/>
          <p14:tracePt t="133697" x="7304088" y="3108325"/>
          <p14:tracePt t="135018" x="7304088" y="3116263"/>
          <p14:tracePt t="135038" x="7304088" y="3133725"/>
          <p14:tracePt t="135048" x="7304088" y="3160713"/>
          <p14:tracePt t="135058" x="7304088" y="3197225"/>
          <p14:tracePt t="135068" x="7304088" y="3251200"/>
          <p14:tracePt t="135083" x="7304088" y="3295650"/>
          <p14:tracePt t="135100" x="7304088" y="3367088"/>
          <p14:tracePt t="135117" x="7304088" y="3446463"/>
          <p14:tracePt t="135133" x="7304088" y="3482975"/>
          <p14:tracePt t="135150" x="7296150" y="3527425"/>
          <p14:tracePt t="135166" x="7286625" y="3562350"/>
          <p14:tracePt t="135183" x="7277100" y="3581400"/>
          <p14:tracePt t="135200" x="7269163" y="3625850"/>
          <p14:tracePt t="135217" x="7242175" y="3652838"/>
          <p14:tracePt t="135233" x="7232650" y="3670300"/>
          <p14:tracePt t="135250" x="7197725" y="3705225"/>
          <p14:tracePt t="135266" x="7143750" y="3751263"/>
          <p14:tracePt t="135283" x="7108825" y="3786188"/>
          <p14:tracePt t="135300" x="7010400" y="3848100"/>
          <p14:tracePt t="135316" x="6902450" y="3938588"/>
          <p14:tracePt t="135333" x="6831013" y="3983038"/>
          <p14:tracePt t="135350" x="6724650" y="4044950"/>
          <p14:tracePt t="135367" x="6634163" y="4098925"/>
          <p14:tracePt t="135383" x="6589713" y="4125913"/>
          <p14:tracePt t="135400" x="6510338" y="4160838"/>
          <p14:tracePt t="135416" x="6429375" y="4187825"/>
          <p14:tracePt t="135433" x="6375400" y="4197350"/>
          <p14:tracePt t="135450" x="6286500" y="4214813"/>
          <p14:tracePt t="135466" x="6215063" y="4214813"/>
          <p14:tracePt t="135483" x="6188075" y="4214813"/>
          <p14:tracePt t="135500" x="6153150" y="4214813"/>
          <p14:tracePt t="135516" x="6116638" y="4214813"/>
          <p14:tracePt t="135533" x="6099175" y="4214813"/>
          <p14:tracePt t="135550" x="6072188" y="4214813"/>
          <p14:tracePt t="135566" x="6045200" y="4197350"/>
          <p14:tracePt t="135583" x="6037263" y="4187825"/>
          <p14:tracePt t="135600" x="6027738" y="4187825"/>
          <p14:tracePt t="135616" x="6000750" y="4170363"/>
          <p14:tracePt t="135633" x="5956300" y="4143375"/>
          <p14:tracePt t="135650" x="5938838" y="4133850"/>
          <p14:tracePt t="135666" x="5902325" y="4108450"/>
          <p14:tracePt t="135683" x="5857875" y="4071938"/>
          <p14:tracePt t="135700" x="5848350" y="4054475"/>
          <p14:tracePt t="135703" x="5830888" y="4044950"/>
          <p14:tracePt t="135716" x="5822950" y="4037013"/>
          <p14:tracePt t="135733" x="5803900" y="4010025"/>
          <p14:tracePt t="135750" x="5795963" y="3990975"/>
          <p14:tracePt t="135766" x="5786438" y="3946525"/>
          <p14:tracePt t="135783" x="5768975" y="3911600"/>
          <p14:tracePt t="135800" x="5759450" y="3894138"/>
          <p14:tracePt t="135816" x="5751513" y="3848100"/>
          <p14:tracePt t="135833" x="5741988" y="3830638"/>
          <p14:tracePt t="135850" x="5741988" y="3822700"/>
          <p14:tracePt t="135866" x="5741988" y="3813175"/>
          <p14:tracePt t="135883" x="5741988" y="3803650"/>
          <p14:tracePt t="135900" x="5741988" y="3795713"/>
          <p14:tracePt t="135922" x="5741988" y="3786188"/>
          <p14:tracePt t="135961" x="5741988" y="3776663"/>
          <p14:tracePt t="136041" x="5732463" y="3776663"/>
          <p14:tracePt t="136080" x="5732463" y="3768725"/>
          <p14:tracePt t="136110" x="5732463" y="3759200"/>
          <p14:tracePt t="136120" x="5724525" y="3751263"/>
          <p14:tracePt t="136130" x="5715000" y="3741738"/>
          <p14:tracePt t="136140" x="5715000" y="3732213"/>
          <p14:tracePt t="136150" x="5705475" y="3714750"/>
          <p14:tracePt t="136166" x="5697538" y="3705225"/>
          <p14:tracePt t="136183" x="5688013" y="3697288"/>
          <p14:tracePt t="136200" x="5680075" y="3679825"/>
          <p14:tracePt t="136220" x="5680075" y="3670300"/>
          <p14:tracePt t="136233" x="5670550" y="3670300"/>
          <p14:tracePt t="136250" x="5661025" y="3660775"/>
          <p14:tracePt t="136266" x="5661025" y="3652838"/>
          <p14:tracePt t="136283" x="5661025" y="3643313"/>
          <p14:tracePt t="136467" x="5661025" y="3652838"/>
          <p14:tracePt t="136477" x="5670550" y="3652838"/>
          <p14:tracePt t="136487" x="5670550" y="3660775"/>
          <p14:tracePt t="136500" x="5680075" y="3670300"/>
          <p14:tracePt t="136516" x="5688013" y="3705225"/>
          <p14:tracePt t="136533" x="5697538" y="3724275"/>
          <p14:tracePt t="136550" x="5724525" y="3751263"/>
          <p14:tracePt t="136566" x="5759450" y="3795713"/>
          <p14:tracePt t="136583" x="5795963" y="3822700"/>
          <p14:tracePt t="136600" x="5867400" y="3867150"/>
          <p14:tracePt t="136616" x="5938838" y="3911600"/>
          <p14:tracePt t="136633" x="5956300" y="3938588"/>
          <p14:tracePt t="136650" x="5991225" y="3956050"/>
          <p14:tracePt t="136666" x="6018213" y="3965575"/>
          <p14:tracePt t="136683" x="6018213" y="3973513"/>
          <p14:tracePt t="136700" x="6037263" y="3983038"/>
          <p14:tracePt t="136716" x="6045200" y="3990975"/>
          <p14:tracePt t="136733" x="6045200" y="4000500"/>
          <p14:tracePt t="136750" x="6054725" y="4000500"/>
          <p14:tracePt t="136766" x="6062663" y="4010025"/>
          <p14:tracePt t="136783" x="6062663" y="4017963"/>
          <p14:tracePt t="136800" x="6072188" y="4027488"/>
          <p14:tracePt t="136816" x="6081713" y="4037013"/>
          <p14:tracePt t="136850" x="6089650" y="4044950"/>
          <p14:tracePt t="136866" x="6089650" y="4054475"/>
          <p14:tracePt t="136900" x="6099175" y="4062413"/>
          <p14:tracePt t="137033" x="6099175" y="4071938"/>
          <p14:tracePt t="137073" x="6108700" y="4071938"/>
          <p14:tracePt t="137083" x="6108700" y="4081463"/>
          <p14:tracePt t="137093" x="6116638" y="4081463"/>
          <p14:tracePt t="137113" x="6116638" y="4089400"/>
          <p14:tracePt t="137123" x="6116638" y="4098925"/>
          <p14:tracePt t="137133" x="6126163" y="4098925"/>
          <p14:tracePt t="137162" x="6126163" y="4108450"/>
          <p14:tracePt t="137182" x="6134100" y="4108450"/>
          <p14:tracePt t="137202" x="6134100" y="4116388"/>
          <p14:tracePt t="137232" x="6134100" y="4125913"/>
          <p14:tracePt t="137242" x="6134100" y="4133850"/>
          <p14:tracePt t="137262" x="6126163" y="4143375"/>
          <p14:tracePt t="137272" x="6126163" y="4152900"/>
          <p14:tracePt t="137283" x="6116638" y="4152900"/>
          <p14:tracePt t="137300" x="6108700" y="4170363"/>
          <p14:tracePt t="137316" x="6089650" y="4187825"/>
          <p14:tracePt t="137333" x="6072188" y="4214813"/>
          <p14:tracePt t="137350" x="6062663" y="4232275"/>
          <p14:tracePt t="137366" x="6037263" y="4259263"/>
          <p14:tracePt t="137383" x="6000750" y="4276725"/>
          <p14:tracePt t="137400" x="5973763" y="4295775"/>
          <p14:tracePt t="137416" x="5946775" y="4313238"/>
          <p14:tracePt t="137433" x="5884863" y="4357688"/>
          <p14:tracePt t="137450" x="5830888" y="4411663"/>
          <p14:tracePt t="137466" x="5795963" y="4419600"/>
          <p14:tracePt t="137483" x="5759450" y="4438650"/>
          <p14:tracePt t="137500" x="5732463" y="4446588"/>
          <p14:tracePt t="137516" x="5732463" y="4456113"/>
          <p14:tracePt t="137533" x="5715000" y="4465638"/>
          <p14:tracePt t="137550" x="5705475" y="4473575"/>
          <p14:tracePt t="137566" x="5705475" y="4483100"/>
          <p14:tracePt t="137583" x="5688013" y="4491038"/>
          <p14:tracePt t="137600" x="5661025" y="4500563"/>
          <p14:tracePt t="137616" x="5661025" y="4510088"/>
          <p14:tracePt t="137633" x="5653088" y="4510088"/>
          <p14:tracePt t="137650" x="5634038" y="4518025"/>
          <p14:tracePt t="137778" x="5634038" y="4527550"/>
          <p14:tracePt t="137788" x="5643563" y="4527550"/>
          <p14:tracePt t="137808" x="5653088" y="4537075"/>
          <p14:tracePt t="137818" x="5653088" y="4545013"/>
          <p14:tracePt t="137833" x="5661025" y="4545013"/>
          <p14:tracePt t="137850" x="5680075" y="4572000"/>
          <p14:tracePt t="137867" x="5705475" y="4608513"/>
          <p14:tracePt t="137883" x="5715000" y="4625975"/>
          <p14:tracePt t="137900" x="5741988" y="4670425"/>
          <p14:tracePt t="137917" x="5768975" y="4705350"/>
          <p14:tracePt t="137933" x="5786438" y="4732338"/>
          <p14:tracePt t="137949" x="5830888" y="4768850"/>
          <p14:tracePt t="137966" x="5867400" y="4813300"/>
          <p14:tracePt t="137983" x="5875338" y="4830763"/>
          <p14:tracePt t="137999" x="5902325" y="4875213"/>
          <p14:tracePt t="138016" x="5929313" y="4902200"/>
          <p14:tracePt t="138033" x="5938838" y="4919663"/>
          <p14:tracePt t="138049" x="5965825" y="4956175"/>
          <p14:tracePt t="138066" x="5991225" y="4983163"/>
          <p14:tracePt t="138083" x="6000750" y="4991100"/>
          <p14:tracePt t="138100" x="6010275" y="5018088"/>
          <p14:tracePt t="138116" x="6018213" y="5037138"/>
          <p14:tracePt t="138133" x="6027738" y="5045075"/>
          <p14:tracePt t="138150" x="6045200" y="5072063"/>
          <p14:tracePt t="138166" x="6054725" y="5089525"/>
          <p14:tracePt t="138183" x="6062663" y="5099050"/>
          <p14:tracePt t="138200" x="6072188" y="5108575"/>
          <p14:tracePt t="138225" x="6081713" y="5108575"/>
          <p14:tracePt t="138245" x="6089650" y="5108575"/>
          <p14:tracePt t="138304" x="6099175" y="5108575"/>
          <p14:tracePt t="138472" x="6099175" y="5099050"/>
          <p14:tracePt t="138483" x="6099175" y="5089525"/>
          <p14:tracePt t="138502" x="6099175" y="5081588"/>
          <p14:tracePt t="138513" x="6099175" y="5062538"/>
          <p14:tracePt t="138522" x="6099175" y="5054600"/>
          <p14:tracePt t="138533" x="6099175" y="5045075"/>
          <p14:tracePt t="138550" x="6089650" y="5027613"/>
          <p14:tracePt t="138566" x="6089650" y="5018088"/>
          <p14:tracePt t="138583" x="6081713" y="5000625"/>
          <p14:tracePt t="138616" x="6081713" y="4991100"/>
          <p14:tracePt t="138633" x="6072188" y="4983163"/>
          <p14:tracePt t="138649" x="6062663" y="4973638"/>
          <p14:tracePt t="138666" x="6062663" y="4965700"/>
          <p14:tracePt t="138683" x="6062663" y="4956175"/>
          <p14:tracePt t="138699" x="6062663" y="4946650"/>
          <p14:tracePt t="138716" x="6062663" y="4938713"/>
          <p14:tracePt t="138733" x="6062663" y="4929188"/>
          <p14:tracePt t="138761" x="6062663" y="4919663"/>
          <p14:tracePt t="138949" x="6062663" y="4911725"/>
          <p14:tracePt t="138960" x="6054725" y="4911725"/>
          <p14:tracePt t="138969" x="6054725" y="4902200"/>
          <p14:tracePt t="138983" x="6054725" y="4894263"/>
          <p14:tracePt t="139000" x="6054725" y="4875213"/>
          <p14:tracePt t="139016" x="6054725" y="4867275"/>
          <p14:tracePt t="139033" x="6054725" y="4857750"/>
          <p14:tracePt t="139050" x="6054725" y="4840288"/>
          <p14:tracePt t="139083" x="6054725" y="4830763"/>
          <p14:tracePt t="139100" x="6054725" y="4822825"/>
          <p14:tracePt t="139168" x="6045200" y="4822825"/>
          <p14:tracePt t="139227" x="6037263" y="4822825"/>
          <p14:tracePt t="139257" x="6027738" y="4822825"/>
          <p14:tracePt t="139297" x="6018213" y="4822825"/>
          <p14:tracePt t="139336" x="6010275" y="4830763"/>
          <p14:tracePt t="139366" x="6010275" y="4840288"/>
          <p14:tracePt t="139386" x="6010275" y="4848225"/>
          <p14:tracePt t="139406" x="6010275" y="4857750"/>
          <p14:tracePt t="139425" x="6010275" y="4867275"/>
          <p14:tracePt t="139446" x="6010275" y="4875213"/>
          <p14:tracePt t="139455" x="6010275" y="4884738"/>
          <p14:tracePt t="139495" x="6010275" y="4894263"/>
          <p14:tracePt t="139516" x="6018213" y="4894263"/>
          <p14:tracePt t="139535" x="6018213" y="4902200"/>
          <p14:tracePt t="139544" x="6027738" y="4902200"/>
          <p14:tracePt t="139566" x="6037263" y="4902200"/>
          <p14:tracePt t="139575" x="6037263" y="4911725"/>
          <p14:tracePt t="139594" x="6045200" y="4919663"/>
          <p14:tracePt t="139625" x="6054725" y="4919663"/>
          <p14:tracePt t="139644" x="6062663" y="4919663"/>
          <p14:tracePt t="139654" x="6072188" y="4919663"/>
          <p14:tracePt t="139666" x="6081713" y="4919663"/>
          <p14:tracePt t="139683" x="6099175" y="4919663"/>
          <p14:tracePt t="139699" x="6180138" y="4919663"/>
          <p14:tracePt t="139716" x="6276975" y="4919663"/>
          <p14:tracePt t="139733" x="6375400" y="4919663"/>
          <p14:tracePt t="139749" x="6429375" y="4919663"/>
          <p14:tracePt t="139766" x="6510338" y="4919663"/>
          <p14:tracePt t="139783" x="6581775" y="4919663"/>
          <p14:tracePt t="139799" x="6608763" y="4919663"/>
          <p14:tracePt t="139816" x="6643688" y="4919663"/>
          <p14:tracePt t="139833" x="6661150" y="4919663"/>
          <p14:tracePt t="139850" x="6680200" y="4919663"/>
          <p14:tracePt t="139866" x="6705600" y="4919663"/>
          <p14:tracePt t="139883" x="6742113" y="4919663"/>
          <p14:tracePt t="139899" x="6759575" y="4919663"/>
          <p14:tracePt t="139916" x="6804025" y="4911725"/>
          <p14:tracePt t="139933" x="6840538" y="4911725"/>
          <p14:tracePt t="139949" x="6858000" y="4911725"/>
          <p14:tracePt t="139966" x="6902450" y="4902200"/>
          <p14:tracePt t="139983" x="6911975" y="4902200"/>
          <p14:tracePt t="139999" x="6919913" y="4902200"/>
          <p14:tracePt t="140016" x="6929438" y="4902200"/>
          <p14:tracePt t="140033" x="6938963" y="4902200"/>
          <p14:tracePt t="140049" x="6946900" y="4902200"/>
          <p14:tracePt t="140072" x="6956425" y="4902200"/>
          <p14:tracePt t="140091" x="6965950" y="4902200"/>
          <p14:tracePt t="140320" x="6956425" y="4902200"/>
          <p14:tracePt t="140330" x="6946900" y="4894263"/>
          <p14:tracePt t="140340" x="6938963" y="4894263"/>
          <p14:tracePt t="140350" x="6919913" y="4894263"/>
          <p14:tracePt t="140366" x="6902450" y="4894263"/>
          <p14:tracePt t="140383" x="6858000" y="4884738"/>
          <p14:tracePt t="140399" x="6831013" y="4875213"/>
          <p14:tracePt t="140416" x="6813550" y="4875213"/>
          <p14:tracePt t="140433" x="6724650" y="4875213"/>
          <p14:tracePt t="140449" x="6616700" y="4875213"/>
          <p14:tracePt t="140466" x="6545263" y="4875213"/>
          <p14:tracePt t="140483" x="6367463" y="4875213"/>
          <p14:tracePt t="140500" x="6180138" y="4875213"/>
          <p14:tracePt t="140516" x="6081713" y="4875213"/>
          <p14:tracePt t="140533" x="5938838" y="4875213"/>
          <p14:tracePt t="140549" x="5803900" y="4875213"/>
          <p14:tracePt t="140566" x="5751513" y="4875213"/>
          <p14:tracePt t="140583" x="5653088" y="4875213"/>
          <p14:tracePt t="140599" x="5554663" y="4875213"/>
          <p14:tracePt t="140616" x="5465763" y="4875213"/>
          <p14:tracePt t="140633" x="5429250" y="4875213"/>
          <p14:tracePt t="140649" x="5357813" y="4875213"/>
          <p14:tracePt t="140666" x="5286375" y="4867275"/>
          <p14:tracePt t="140683" x="5259388" y="4867275"/>
          <p14:tracePt t="140700" x="5214938" y="4867275"/>
          <p14:tracePt t="140716" x="5180013" y="4848225"/>
          <p14:tracePt t="140733" x="5160963" y="4840288"/>
          <p14:tracePt t="140749" x="5108575" y="4830763"/>
          <p14:tracePt t="140766" x="5054600" y="4813300"/>
          <p14:tracePt t="140783" x="5018088" y="4803775"/>
          <p14:tracePt t="140799" x="4965700" y="4776788"/>
          <p14:tracePt t="140816" x="4929188" y="4768850"/>
          <p14:tracePt t="140833" x="4919663" y="4759325"/>
          <p14:tracePt t="140849" x="4902200" y="4751388"/>
          <p14:tracePt t="140866" x="4894263" y="4751388"/>
          <p14:tracePt t="140883" x="4894263" y="4741863"/>
          <p14:tracePt t="140899" x="4884738" y="4741863"/>
          <p14:tracePt t="140995" x="4884738" y="4751388"/>
          <p14:tracePt t="141034" x="4884738" y="4759325"/>
          <p14:tracePt t="141074" x="4884738" y="4768850"/>
          <p14:tracePt t="141084" x="4894263" y="4768850"/>
          <p14:tracePt t="141104" x="4902200" y="4768850"/>
          <p14:tracePt t="141114" x="4911725" y="4776788"/>
          <p14:tracePt t="141134" x="4919663" y="4786313"/>
          <p14:tracePt t="141153" x="4929188" y="4786313"/>
          <p14:tracePt t="141173" x="4946650" y="4786313"/>
          <p14:tracePt t="141183" x="4965700" y="4786313"/>
          <p14:tracePt t="141193" x="4991100" y="4786313"/>
          <p14:tracePt t="141203" x="5027613" y="4786313"/>
          <p14:tracePt t="141216" x="5062538" y="4795838"/>
          <p14:tracePt t="141233" x="5160963" y="4795838"/>
          <p14:tracePt t="141249" x="5205413" y="4795838"/>
          <p14:tracePt t="141266" x="5340350" y="4795838"/>
          <p14:tracePt t="141283" x="5465763" y="4795838"/>
          <p14:tracePt t="141299" x="5510213" y="4795838"/>
          <p14:tracePt t="141316" x="5608638" y="4795838"/>
          <p14:tracePt t="141333" x="5688013" y="4795838"/>
          <p14:tracePt t="141349" x="5741988" y="4795838"/>
          <p14:tracePt t="141366" x="5857875" y="4795838"/>
          <p14:tracePt t="141383" x="6018213" y="4776788"/>
          <p14:tracePt t="141399" x="6108700" y="4768850"/>
          <p14:tracePt t="141416" x="6269038" y="4751388"/>
          <p14:tracePt t="141433" x="6402388" y="4732338"/>
          <p14:tracePt t="141450" x="6518275" y="4724400"/>
          <p14:tracePt t="141466" x="6562725" y="4714875"/>
          <p14:tracePt t="141483" x="6653213" y="4705350"/>
          <p14:tracePt t="141499" x="6688138" y="4705350"/>
          <p14:tracePt t="141516" x="6769100" y="4697413"/>
          <p14:tracePt t="141533" x="6840538" y="4697413"/>
          <p14:tracePt t="141549" x="6875463" y="4697413"/>
          <p14:tracePt t="141566" x="6938963" y="4697413"/>
          <p14:tracePt t="141583" x="6983413" y="4697413"/>
          <p14:tracePt t="141599" x="7018338" y="4697413"/>
          <p14:tracePt t="141616" x="7037388" y="4697413"/>
          <p14:tracePt t="141633" x="7062788" y="4697413"/>
          <p14:tracePt t="141650" x="7089775" y="4697413"/>
          <p14:tracePt t="141666" x="7099300" y="4697413"/>
          <p14:tracePt t="141683" x="7134225" y="4697413"/>
          <p14:tracePt t="141699" x="7180263" y="4697413"/>
          <p14:tracePt t="141716" x="7188200" y="4697413"/>
          <p14:tracePt t="141733" x="7197725" y="4697413"/>
          <p14:tracePt t="141749" x="7205663" y="4697413"/>
          <p14:tracePt t="141766" x="7215188" y="4697413"/>
          <p14:tracePt t="141789" x="7224713" y="4697413"/>
          <p14:tracePt t="141808" x="7232650" y="4697413"/>
          <p14:tracePt t="141858" x="7242175" y="4697413"/>
          <p14:tracePt t="141977" x="7251700" y="4697413"/>
          <p14:tracePt t="141997" x="7251700" y="4705350"/>
          <p14:tracePt t="142007" x="7259638" y="4705350"/>
          <p14:tracePt t="142017" x="7269163" y="4705350"/>
          <p14:tracePt t="142033" x="7269163" y="4714875"/>
          <p14:tracePt t="142049" x="7277100" y="4724400"/>
          <p14:tracePt t="142066" x="7286625" y="4732338"/>
          <p14:tracePt t="142083" x="7296150" y="4741863"/>
          <p14:tracePt t="142099" x="7304088" y="4741863"/>
          <p14:tracePt t="142116" x="7313613" y="4751388"/>
          <p14:tracePt t="142136" x="7313613" y="4759325"/>
          <p14:tracePt t="142149" x="7323138" y="4759325"/>
          <p14:tracePt t="142166" x="7323138" y="4768850"/>
          <p14:tracePt t="142186" x="7331075" y="4768850"/>
          <p14:tracePt t="142206" x="7331075" y="4776788"/>
          <p14:tracePt t="142255" x="7331075" y="4786313"/>
          <p14:tracePt t="142295" x="7331075" y="4795838"/>
          <p14:tracePt t="142314" x="7331075" y="4803775"/>
          <p14:tracePt t="142335" x="7323138" y="4803775"/>
          <p14:tracePt t="142355" x="7313613" y="4813300"/>
          <p14:tracePt t="142374" x="7304088" y="4813300"/>
          <p14:tracePt t="142384" x="7296150" y="4813300"/>
          <p14:tracePt t="142404" x="7286625" y="4813300"/>
          <p14:tracePt t="142424" x="7277100" y="4813300"/>
          <p14:tracePt t="142444" x="7269163" y="4813300"/>
          <p14:tracePt t="142454" x="7259638" y="4813300"/>
          <p14:tracePt t="142474" x="7251700" y="4813300"/>
          <p14:tracePt t="142493" x="7242175" y="4813300"/>
          <p14:tracePt t="142513" x="7232650" y="4813300"/>
          <p14:tracePt t="142523" x="7224713" y="4813300"/>
          <p14:tracePt t="142543" x="7215188" y="4813300"/>
          <p14:tracePt t="142563" x="7205663" y="4813300"/>
          <p14:tracePt t="142582" x="7197725" y="4813300"/>
          <p14:tracePt t="142593" x="7188200" y="4813300"/>
          <p14:tracePt t="142612" x="7180263" y="4813300"/>
          <p14:tracePt t="142642" x="7170738" y="4813300"/>
          <p14:tracePt t="142662" x="7170738" y="4803775"/>
          <p14:tracePt t="142672" x="7170738" y="4795838"/>
          <p14:tracePt t="142683" x="7161213" y="4795838"/>
          <p14:tracePt t="142699" x="7161213" y="4786313"/>
          <p14:tracePt t="142716" x="7153275" y="4776788"/>
          <p14:tracePt t="142733" x="7153275" y="4768850"/>
          <p14:tracePt t="142750" x="7153275" y="4759325"/>
          <p14:tracePt t="142766" x="7153275" y="4751388"/>
          <p14:tracePt t="142783" x="7153275" y="4741863"/>
          <p14:tracePt t="142816" x="7153275" y="4732338"/>
          <p14:tracePt t="142833" x="7161213" y="4724400"/>
          <p14:tracePt t="142850" x="7170738" y="4714875"/>
          <p14:tracePt t="142866" x="7180263" y="4714875"/>
          <p14:tracePt t="142883" x="7188200" y="4714875"/>
          <p14:tracePt t="142900" x="7205663" y="4705350"/>
          <p14:tracePt t="142916" x="7215188" y="4705350"/>
          <p14:tracePt t="142933" x="7232650" y="4705350"/>
          <p14:tracePt t="142950" x="7251700" y="4705350"/>
          <p14:tracePt t="142983" x="7259638" y="4705350"/>
          <p14:tracePt t="142999" x="7277100" y="4705350"/>
          <p14:tracePt t="143016" x="7277100" y="4714875"/>
          <p14:tracePt t="143033" x="7286625" y="4724400"/>
          <p14:tracePt t="143049" x="7296150" y="4732338"/>
          <p14:tracePt t="143066" x="7304088" y="4732338"/>
          <p14:tracePt t="143083" x="7313613" y="4741863"/>
          <p14:tracePt t="143099" x="7323138" y="4751388"/>
          <p14:tracePt t="143116" x="7331075" y="4759325"/>
          <p14:tracePt t="143133" x="7340600" y="4768850"/>
          <p14:tracePt t="143149" x="7348538" y="4776788"/>
          <p14:tracePt t="143167" x="7358063" y="4786313"/>
          <p14:tracePt t="143183" x="7358063" y="4795838"/>
          <p14:tracePt t="143199" x="7358063" y="4803775"/>
          <p14:tracePt t="143216" x="7367588" y="4813300"/>
          <p14:tracePt t="143233" x="7367588" y="4822825"/>
          <p14:tracePt t="143249" x="7367588" y="4830763"/>
          <p14:tracePt t="143266" x="7367588" y="4840288"/>
          <p14:tracePt t="143283" x="7367588" y="4848225"/>
          <p14:tracePt t="143299" x="7367588" y="4857750"/>
          <p14:tracePt t="143317" x="7358063" y="4867275"/>
          <p14:tracePt t="143333" x="7358063" y="4875213"/>
          <p14:tracePt t="143349" x="7340600" y="4884738"/>
          <p14:tracePt t="143366" x="7331075" y="4894263"/>
          <p14:tracePt t="143399" x="7323138" y="4902200"/>
          <p14:tracePt t="143416" x="7304088" y="4911725"/>
          <p14:tracePt t="143449" x="7296150" y="4911725"/>
          <p14:tracePt t="143466" x="7286625" y="4919663"/>
          <p14:tracePt t="143483" x="7277100" y="4919663"/>
          <p14:tracePt t="143499" x="7269163" y="4919663"/>
          <p14:tracePt t="143516" x="7259638" y="4919663"/>
          <p14:tracePt t="143533" x="7251700" y="4919663"/>
          <p14:tracePt t="143549" x="7242175" y="4919663"/>
          <p14:tracePt t="143566" x="7232650" y="4919663"/>
          <p14:tracePt t="143583" x="7224713" y="4919663"/>
          <p14:tracePt t="143599" x="7215188" y="4919663"/>
          <p14:tracePt t="143616" x="7205663" y="4911725"/>
          <p14:tracePt t="143633" x="7197725" y="4902200"/>
          <p14:tracePt t="143666" x="7188200" y="4902200"/>
          <p14:tracePt t="143683" x="7188200" y="4894263"/>
          <p14:tracePt t="143702" x="7180263" y="4894263"/>
          <p14:tracePt t="143716" x="7180263" y="4884738"/>
          <p14:tracePt t="143752" x="7180263" y="4875213"/>
          <p14:tracePt t="143762" x="7180263" y="4867275"/>
          <p14:tracePt t="143802" x="7180263" y="4857750"/>
          <p14:tracePt t="143832" x="7180263" y="4848225"/>
          <p14:tracePt t="143851" x="7180263" y="4840288"/>
          <p14:tracePt t="143862" x="7180263" y="4830763"/>
          <p14:tracePt t="143881" x="7180263" y="4822825"/>
          <p14:tracePt t="143901" x="7180263" y="4813300"/>
          <p14:tracePt t="143921" x="7180263" y="4803775"/>
          <p14:tracePt t="143931" x="7180263" y="4795838"/>
          <p14:tracePt t="143961" x="7180263" y="4786313"/>
          <p14:tracePt t="143990" x="7180263" y="4776788"/>
          <p14:tracePt t="144011" x="7188200" y="4776788"/>
          <p14:tracePt t="144030" x="7188200" y="4768850"/>
          <p14:tracePt t="144040" x="7197725" y="4768850"/>
          <p14:tracePt t="144060" x="7205663" y="4768850"/>
          <p14:tracePt t="144089" x="7205663" y="4759325"/>
          <p14:tracePt t="144101" x="7215188" y="4759325"/>
          <p14:tracePt t="144119" x="7224713" y="4759325"/>
          <p14:tracePt t="144139" x="7232650" y="4759325"/>
          <p14:tracePt t="144150" x="7242175" y="4759325"/>
          <p14:tracePt t="144158" x="7242175" y="4751388"/>
          <p14:tracePt t="144169" x="7251700" y="4751388"/>
          <p14:tracePt t="144189" x="7259638" y="4751388"/>
          <p14:tracePt t="144208" x="7269163" y="4751388"/>
          <p14:tracePt t="144219" x="7277100" y="4751388"/>
          <p14:tracePt t="144238" x="7286625" y="4751388"/>
          <p14:tracePt t="144249" x="7296150" y="4751388"/>
          <p14:tracePt t="144266" x="7304088" y="4751388"/>
          <p14:tracePt t="144283" x="7331075" y="4751388"/>
          <p14:tracePt t="144299" x="7348538" y="4751388"/>
          <p14:tracePt t="144333" x="7358063" y="4751388"/>
          <p14:tracePt t="144349" x="7367588" y="4751388"/>
          <p14:tracePt t="144366" x="7375525" y="4751388"/>
          <p14:tracePt t="144383" x="7385050" y="4751388"/>
          <p14:tracePt t="144399" x="7394575" y="4751388"/>
          <p14:tracePt t="144416" x="7402513" y="4751388"/>
          <p14:tracePt t="144433" x="7412038" y="4751388"/>
          <p14:tracePt t="144457" x="7419975" y="4751388"/>
          <p14:tracePt t="144477" x="7429500" y="4759325"/>
          <p14:tracePt t="144496" x="7429500" y="4768850"/>
          <p14:tracePt t="144536" x="7429500" y="4776788"/>
          <p14:tracePt t="144556" x="7439025" y="4786313"/>
          <p14:tracePt t="144575" x="7439025" y="4795838"/>
          <p14:tracePt t="144587" x="7439025" y="4803775"/>
          <p14:tracePt t="144595" x="7446963" y="4803775"/>
          <p14:tracePt t="144606" x="7446963" y="4813300"/>
          <p14:tracePt t="144626" x="7446963" y="4822825"/>
          <p14:tracePt t="144645" x="7446963" y="4830763"/>
          <p14:tracePt t="144655" x="7456488" y="4840288"/>
          <p14:tracePt t="144685" x="7456488" y="4848225"/>
          <p14:tracePt t="145390" x="7456488" y="4830763"/>
          <p14:tracePt t="145399" x="7456488" y="4786313"/>
          <p14:tracePt t="145409" x="7456488" y="4714875"/>
          <p14:tracePt t="145420" x="7456488" y="4608513"/>
          <p14:tracePt t="145432" x="7456488" y="4473575"/>
          <p14:tracePt t="145449" x="7456488" y="4160838"/>
          <p14:tracePt t="145466" x="7456488" y="3990975"/>
          <p14:tracePt t="145483" x="7473950" y="3732213"/>
          <p14:tracePt t="145499" x="7483475" y="3527425"/>
          <p14:tracePt t="145516" x="7483475" y="3455988"/>
          <p14:tracePt t="145533" x="7483475" y="3348038"/>
          <p14:tracePt t="145549" x="7483475" y="3259138"/>
          <p14:tracePt t="145566" x="7483475" y="3241675"/>
          <p14:tracePt t="145583" x="7483475" y="3205163"/>
          <p14:tracePt t="145599" x="7483475" y="3160713"/>
          <p14:tracePt t="145616" x="7483475" y="3125788"/>
          <p14:tracePt t="145632" x="7483475" y="3108325"/>
          <p14:tracePt t="145649" x="7483475" y="3071813"/>
          <p14:tracePt t="145666" x="7483475" y="3054350"/>
          <p14:tracePt t="145683" x="7483475" y="3044825"/>
          <p14:tracePt t="145699" x="7483475" y="3036888"/>
          <p14:tracePt t="145717" x="7483475" y="3027363"/>
          <p14:tracePt t="145736" x="7483475" y="3017838"/>
          <p14:tracePt t="145749" x="7483475" y="3009900"/>
          <p14:tracePt t="145766" x="7483475" y="3000375"/>
          <p14:tracePt t="145786" x="7483475" y="2990850"/>
          <p14:tracePt t="145805" x="7483475" y="2982913"/>
          <p14:tracePt t="145816" x="7483475" y="2973388"/>
          <p14:tracePt t="145833" x="7483475" y="2965450"/>
          <p14:tracePt t="145849" x="7483475" y="2928938"/>
          <p14:tracePt t="145866" x="7483475" y="2919413"/>
          <p14:tracePt t="145883" x="7483475" y="2911475"/>
          <p14:tracePt t="145899" x="7483475" y="2901950"/>
          <p14:tracePt t="145916" x="7483475" y="2894013"/>
          <p14:tracePt t="146093" x="7483475" y="2884488"/>
          <p14:tracePt t="146113" x="7483475" y="2874963"/>
          <p14:tracePt t="146134" x="7483475" y="2867025"/>
          <p14:tracePt t="146153" x="7483475" y="2857500"/>
          <p14:tracePt t="146163" x="7483475" y="2840038"/>
          <p14:tracePt t="146173" x="7473950" y="2822575"/>
          <p14:tracePt t="146183" x="7473950" y="2803525"/>
          <p14:tracePt t="146199" x="7466013" y="2776538"/>
          <p14:tracePt t="146216" x="7446963" y="2732088"/>
          <p14:tracePt t="146233" x="7439025" y="2705100"/>
          <p14:tracePt t="146249" x="7439025" y="2697163"/>
          <p14:tracePt t="146266" x="7429500" y="2687638"/>
          <p14:tracePt t="146391" x="7429500" y="2697163"/>
          <p14:tracePt t="146411" x="7429500" y="2705100"/>
          <p14:tracePt t="146431" x="7429500" y="2714625"/>
          <p14:tracePt t="146441" x="7439025" y="2724150"/>
          <p14:tracePt t="146461" x="7439025" y="2732088"/>
          <p14:tracePt t="146480" x="7446963" y="2741613"/>
          <p14:tracePt t="146500" x="7446963" y="2751138"/>
          <p14:tracePt t="146510" x="7446963" y="2759075"/>
          <p14:tracePt t="146520" x="7456488" y="2759075"/>
          <p14:tracePt t="146532" x="7456488" y="2768600"/>
          <p14:tracePt t="146549" x="7473950" y="2795588"/>
          <p14:tracePt t="146566" x="7473950" y="2813050"/>
          <p14:tracePt t="146583" x="7491413" y="2857500"/>
          <p14:tracePt t="146599" x="7500938" y="2894013"/>
          <p14:tracePt t="146616" x="7510463" y="2911475"/>
          <p14:tracePt t="146633" x="7527925" y="2955925"/>
          <p14:tracePt t="146649" x="7537450" y="2990850"/>
          <p14:tracePt t="146666" x="7545388" y="3009900"/>
          <p14:tracePt t="146683" x="7554913" y="3044825"/>
          <p14:tracePt t="146699" x="7562850" y="3071813"/>
          <p14:tracePt t="146718" x="7562850" y="3081338"/>
          <p14:tracePt t="146738" x="7562850" y="3089275"/>
          <p14:tracePt t="146758" x="7562850" y="3098800"/>
          <p14:tracePt t="146768" x="7562850" y="3108325"/>
          <p14:tracePt t="146783" x="7562850" y="3116263"/>
          <p14:tracePt t="146799" x="7562850" y="3160713"/>
          <p14:tracePt t="146816" x="7554913" y="3170238"/>
          <p14:tracePt t="146833" x="7554913" y="3179763"/>
          <p14:tracePt t="146849" x="7545388" y="3187700"/>
          <p14:tracePt t="146866" x="7545388" y="3197225"/>
          <p14:tracePt t="146996" x="7545388" y="3187700"/>
          <p14:tracePt t="147016" x="7545388" y="3179763"/>
          <p14:tracePt t="147036" x="7545388" y="3160713"/>
          <p14:tracePt t="147045" x="7545388" y="3143250"/>
          <p14:tracePt t="147056" x="7545388" y="3125788"/>
          <p14:tracePt t="147066" x="7545388" y="3108325"/>
          <p14:tracePt t="147083" x="7537450" y="3081338"/>
          <p14:tracePt t="147099" x="7518400" y="3027363"/>
          <p14:tracePt t="147116" x="7510463" y="2955925"/>
          <p14:tracePt t="147132" x="7500938" y="2919413"/>
          <p14:tracePt t="147149" x="7483475" y="2847975"/>
          <p14:tracePt t="147166" x="7466013" y="2786063"/>
          <p14:tracePt t="147182" x="7446963" y="2741613"/>
          <p14:tracePt t="147199" x="7419975" y="2697163"/>
          <p14:tracePt t="147216" x="7412038" y="2670175"/>
          <p14:tracePt t="147249" x="7394575" y="2660650"/>
          <p14:tracePt t="147266" x="7385050" y="2652713"/>
          <p14:tracePt t="147283" x="7385050" y="2643188"/>
          <p14:tracePt t="147299" x="7375525" y="2643188"/>
          <p14:tracePt t="147353" x="7367588" y="2643188"/>
          <p14:tracePt t="147541" x="7367588" y="2652713"/>
          <p14:tracePt t="147551" x="7367588" y="2660650"/>
          <p14:tracePt t="147571" x="7375525" y="2670175"/>
          <p14:tracePt t="147591" x="7375525" y="2679700"/>
          <p14:tracePt t="147611" x="7385050" y="2687638"/>
          <p14:tracePt t="147621" x="7385050" y="2697163"/>
          <p14:tracePt t="147640" x="7394575" y="2705100"/>
          <p14:tracePt t="147651" x="7402513" y="2714625"/>
          <p14:tracePt t="147666" x="7402513" y="2724150"/>
          <p14:tracePt t="147683" x="7419975" y="2768600"/>
          <p14:tracePt t="147700" x="7429500" y="2803525"/>
          <p14:tracePt t="147716" x="7439025" y="2822575"/>
          <p14:tracePt t="147732" x="7446963" y="2867025"/>
          <p14:tracePt t="147750" x="7446963" y="2901950"/>
          <p14:tracePt t="147766" x="7456488" y="2919413"/>
          <p14:tracePt t="147782" x="7456488" y="2946400"/>
          <p14:tracePt t="147800" x="7466013" y="2955925"/>
          <p14:tracePt t="147832" x="7466013" y="2973388"/>
          <p14:tracePt t="147849" x="7466013" y="2982913"/>
          <p14:tracePt t="147882" x="7466013" y="2990850"/>
          <p14:tracePt t="147899" x="7446963" y="3009900"/>
          <p14:tracePt t="147932" x="7439025" y="3027363"/>
          <p14:tracePt t="147949" x="7429500" y="3044825"/>
          <p14:tracePt t="147966" x="7419975" y="3044825"/>
          <p14:tracePt t="147982" x="7419975" y="3054350"/>
          <p14:tracePt t="147999" x="7412038" y="3071813"/>
          <p14:tracePt t="148032" x="7402513" y="3081338"/>
          <p14:tracePt t="148067" x="7394575" y="3081338"/>
          <p14:tracePt t="148265" x="7394575" y="3071813"/>
          <p14:tracePt t="148285" x="7394575" y="3062288"/>
          <p14:tracePt t="148315" x="7402513" y="3062288"/>
          <p14:tracePt t="148324" x="7402513" y="3054350"/>
          <p14:tracePt t="148365" x="7402513" y="3044825"/>
          <p14:tracePt t="148384" x="7412038" y="3036888"/>
          <p14:tracePt t="148395" x="7412038" y="3027363"/>
          <p14:tracePt t="148414" x="7412038" y="3017838"/>
          <p14:tracePt t="148434" x="7412038" y="3009900"/>
          <p14:tracePt t="148454" x="7412038" y="3000375"/>
          <p14:tracePt t="148464" x="7412038" y="2990850"/>
          <p14:tracePt t="148484" x="7412038" y="2982913"/>
          <p14:tracePt t="148493" x="7412038" y="2973388"/>
          <p14:tracePt t="148503" x="7412038" y="2955925"/>
          <p14:tracePt t="148516" x="7412038" y="2938463"/>
          <p14:tracePt t="148533" x="7412038" y="2901950"/>
          <p14:tracePt t="148549" x="7412038" y="2874963"/>
          <p14:tracePt t="148566" x="7402513" y="2840038"/>
          <p14:tracePt t="148583" x="7385050" y="2803525"/>
          <p14:tracePt t="148599" x="7375525" y="2786063"/>
          <p14:tracePt t="148616" x="7367588" y="2768600"/>
          <p14:tracePt t="148633" x="7358063" y="2751138"/>
          <p14:tracePt t="148649" x="7348538" y="2751138"/>
          <p14:tracePt t="148666" x="7340600" y="2741613"/>
          <p14:tracePt t="148683" x="7331075" y="2732088"/>
          <p14:tracePt t="148716" x="7313613" y="2724150"/>
          <p14:tracePt t="148732" x="7313613" y="2714625"/>
          <p14:tracePt t="148749" x="7304088" y="2714625"/>
          <p14:tracePt t="148782" x="7296150" y="2714625"/>
          <p14:tracePt t="149029" x="7296150" y="2724150"/>
          <p14:tracePt t="149049" x="7296150" y="2732088"/>
          <p14:tracePt t="149068" x="7304088" y="2741613"/>
          <p14:tracePt t="149088" x="7313613" y="2751138"/>
          <p14:tracePt t="149099" x="7323138" y="2759075"/>
          <p14:tracePt t="149118" x="7331075" y="2768600"/>
          <p14:tracePt t="149137" x="7340600" y="2786063"/>
          <p14:tracePt t="149149" x="7348538" y="2803525"/>
          <p14:tracePt t="149158" x="7348538" y="2822575"/>
          <p14:tracePt t="149168" x="7358063" y="2840038"/>
          <p14:tracePt t="149182" x="7367588" y="2857500"/>
          <p14:tracePt t="149199" x="7375525" y="2901950"/>
          <p14:tracePt t="149216" x="7385050" y="2919413"/>
          <p14:tracePt t="149232" x="7394575" y="2946400"/>
          <p14:tracePt t="149249" x="7412038" y="2982913"/>
          <p14:tracePt t="149266" x="7419975" y="3000375"/>
          <p14:tracePt t="149282" x="7429500" y="3044825"/>
          <p14:tracePt t="149299" x="7439025" y="3081338"/>
          <p14:tracePt t="149316" x="7439025" y="3108325"/>
          <p14:tracePt t="149332" x="7446963" y="3116263"/>
          <p14:tracePt t="149349" x="7446963" y="3133725"/>
          <p14:tracePt t="149366" x="7456488" y="3143250"/>
          <p14:tracePt t="149382" x="7456488" y="3152775"/>
          <p14:tracePt t="149399" x="7456488" y="3160713"/>
          <p14:tracePt t="149432" x="7456488" y="3170238"/>
          <p14:tracePt t="149743" x="7456488" y="3160713"/>
          <p14:tracePt t="149763" x="7456488" y="3152775"/>
          <p14:tracePt t="149774" x="7456488" y="3143250"/>
          <p14:tracePt t="149793" x="7456488" y="3133725"/>
          <p14:tracePt t="149813" x="7456488" y="3116263"/>
          <p14:tracePt t="149823" x="7456488" y="3108325"/>
          <p14:tracePt t="149833" x="7456488" y="3098800"/>
          <p14:tracePt t="149849" x="7456488" y="3089275"/>
          <p14:tracePt t="149866" x="7456488" y="3062288"/>
          <p14:tracePt t="149882" x="7466013" y="3044825"/>
          <p14:tracePt t="149899" x="7466013" y="3036888"/>
          <p14:tracePt t="149916" x="7466013" y="3009900"/>
          <p14:tracePt t="149932" x="7466013" y="2965450"/>
          <p14:tracePt t="149949" x="7456488" y="2946400"/>
          <p14:tracePt t="149966" x="7456488" y="2911475"/>
          <p14:tracePt t="149982" x="7439025" y="2867025"/>
          <p14:tracePt t="149999" x="7429500" y="2847975"/>
          <p14:tracePt t="150016" x="7419975" y="2813050"/>
          <p14:tracePt t="150032" x="7412038" y="2768600"/>
          <p14:tracePt t="150049" x="7402513" y="2751138"/>
          <p14:tracePt t="150066" x="7385050" y="2724150"/>
          <p14:tracePt t="150082" x="7375525" y="2705100"/>
          <p14:tracePt t="150099" x="7375525" y="2697163"/>
          <p14:tracePt t="150116" x="7367588" y="2687638"/>
          <p14:tracePt t="150132" x="7358063" y="2679700"/>
          <p14:tracePt t="150150" x="7358063" y="2670175"/>
          <p14:tracePt t="150190" x="7358063" y="2660650"/>
          <p14:tracePt t="150200" x="7348538" y="2652713"/>
          <p14:tracePt t="150220" x="7348538" y="2643188"/>
          <p14:tracePt t="150239" x="7340600" y="2643188"/>
          <p14:tracePt t="150250" x="7340600" y="2633663"/>
          <p14:tracePt t="150289" x="7340600" y="2625725"/>
          <p14:tracePt t="150477" x="7340600" y="2633663"/>
          <p14:tracePt t="150498" x="7340600" y="2643188"/>
          <p14:tracePt t="150518" x="7340600" y="2652713"/>
          <p14:tracePt t="150527" x="7340600" y="2660650"/>
          <p14:tracePt t="150547" x="7340600" y="2670175"/>
          <p14:tracePt t="150567" x="7348538" y="2679700"/>
          <p14:tracePt t="150587" x="7348538" y="2687638"/>
          <p14:tracePt t="150596" x="7348538" y="2697163"/>
          <p14:tracePt t="150607" x="7358063" y="2697163"/>
          <p14:tracePt t="150617" x="7367588" y="2705100"/>
          <p14:tracePt t="150632" x="7367588" y="2732088"/>
          <p14:tracePt t="150649" x="7385050" y="2768600"/>
          <p14:tracePt t="150666" x="7394575" y="2803525"/>
          <p14:tracePt t="150682" x="7402513" y="2830513"/>
          <p14:tracePt t="150699" x="7412038" y="2867025"/>
          <p14:tracePt t="150716" x="7412038" y="2894013"/>
          <p14:tracePt t="150732" x="7412038" y="2911475"/>
          <p14:tracePt t="150749" x="7419975" y="2928938"/>
          <p14:tracePt t="150766" x="7429500" y="2946400"/>
          <p14:tracePt t="150782" x="7429500" y="2955925"/>
          <p14:tracePt t="150799" x="7429500" y="2965450"/>
          <p14:tracePt t="150816" x="7439025" y="2973388"/>
          <p14:tracePt t="150832" x="7439025" y="2982913"/>
          <p14:tracePt t="150849" x="7439025" y="3027363"/>
          <p14:tracePt t="150866" x="7439025" y="3062288"/>
          <p14:tracePt t="150883" x="7439025" y="3098800"/>
          <p14:tracePt t="150899" x="7439025" y="3116263"/>
          <p14:tracePt t="150916" x="7439025" y="3133725"/>
          <p14:tracePt t="150933" x="7439025" y="3143250"/>
          <p14:tracePt t="150949" x="7429500" y="3152775"/>
          <p14:tracePt t="150966" x="7429500" y="3160713"/>
          <p14:tracePt t="151519" x="7429500" y="3152775"/>
          <p14:tracePt t="151539" x="7429500" y="3143250"/>
          <p14:tracePt t="151559" x="7429500" y="3133725"/>
          <p14:tracePt t="151569" x="7429500" y="3125788"/>
          <p14:tracePt t="151579" x="7429500" y="3116263"/>
          <p14:tracePt t="151589" x="7429500" y="3108325"/>
          <p14:tracePt t="151599" x="7429500" y="3098800"/>
          <p14:tracePt t="151616" x="7429500" y="3081338"/>
          <p14:tracePt t="151633" x="7429500" y="3054350"/>
          <p14:tracePt t="151649" x="7429500" y="3017838"/>
          <p14:tracePt t="151666" x="7429500" y="3000375"/>
          <p14:tracePt t="151682" x="7429500" y="2955925"/>
          <p14:tracePt t="151699" x="7429500" y="2928938"/>
          <p14:tracePt t="151716" x="7429500" y="2919413"/>
          <p14:tracePt t="151732" x="7429500" y="2911475"/>
          <p14:tracePt t="151749" x="7429500" y="2901950"/>
          <p14:tracePt t="151765" x="7429500" y="2894013"/>
          <p14:tracePt t="151782" x="7429500" y="2884488"/>
          <p14:tracePt t="151799" x="7429500" y="2867025"/>
          <p14:tracePt t="151816" x="7429500" y="2857500"/>
          <p14:tracePt t="151832" x="7429500" y="2847975"/>
          <p14:tracePt t="151849" x="7429500" y="2840038"/>
          <p14:tracePt t="151882" x="7429500" y="2830513"/>
          <p14:tracePt t="151899" x="7429500" y="2822575"/>
          <p14:tracePt t="152135" x="7429500" y="2813050"/>
          <p14:tracePt t="152193" x="7419975" y="2803525"/>
          <p14:tracePt t="152234" x="7412038" y="2803525"/>
          <p14:tracePt t="152293" x="7412038" y="2795588"/>
          <p14:tracePt t="152323" x="7412038" y="2786063"/>
          <p14:tracePt t="152353" x="7402513" y="2776538"/>
          <p14:tracePt t="152372" x="7402513" y="2768600"/>
          <p14:tracePt t="152393" x="7394575" y="2759075"/>
          <p14:tracePt t="152402" x="7394575" y="2751138"/>
          <p14:tracePt t="152412" x="7385050" y="2751138"/>
          <p14:tracePt t="152423" x="7385050" y="2741613"/>
          <p14:tracePt t="152442" x="7385050" y="2732088"/>
          <p14:tracePt t="152472" x="7385050" y="2724150"/>
          <p14:tracePt t="152491" x="7385050" y="2714625"/>
          <p14:tracePt t="153077" x="7385050" y="2724150"/>
          <p14:tracePt t="153087" x="7394575" y="2724150"/>
          <p14:tracePt t="153137" x="7402513" y="2732088"/>
          <p14:tracePt t="153176" x="7402513" y="2741613"/>
          <p14:tracePt t="153187" x="7412038" y="2741613"/>
          <p14:tracePt t="153226" x="7412038" y="2751138"/>
          <p14:tracePt t="153236" x="7419975" y="2751138"/>
          <p14:tracePt t="153246" x="7429500" y="2759075"/>
          <p14:tracePt t="153265" x="7439025" y="2759075"/>
          <p14:tracePt t="153285" x="7446963" y="2768600"/>
          <p14:tracePt t="153306" x="7456488" y="2768600"/>
          <p14:tracePt t="153316" x="7466013" y="2776538"/>
          <p14:tracePt t="153335" x="7473950" y="2776538"/>
          <p14:tracePt t="153355" x="7473950" y="2786063"/>
          <p14:tracePt t="153366" x="7483475" y="2795588"/>
          <p14:tracePt t="153395" x="7483475" y="2803525"/>
          <p14:tracePt t="153405" x="7491413" y="2803525"/>
          <p14:tracePt t="153416" x="7491413" y="2813050"/>
          <p14:tracePt t="153435" x="7500938" y="2822575"/>
          <p14:tracePt t="153449" x="7500938" y="2830513"/>
          <p14:tracePt t="153466" x="7500938" y="2840038"/>
          <p14:tracePt t="153484" x="7500938" y="2847975"/>
          <p14:tracePt t="153499" x="7510463" y="2847975"/>
          <p14:tracePt t="153516" x="7510463" y="2867025"/>
          <p14:tracePt t="153533" x="7510463" y="2874963"/>
          <p14:tracePt t="153565" x="7510463" y="2884488"/>
          <p14:tracePt t="153583" x="7510463" y="2894013"/>
          <p14:tracePt t="153599" x="7510463" y="2901950"/>
          <p14:tracePt t="153616" x="7510463" y="2911475"/>
          <p14:tracePt t="153632" x="7510463" y="2919413"/>
          <p14:tracePt t="153649" x="7510463" y="2928938"/>
          <p14:tracePt t="153666" x="7510463" y="2938463"/>
          <p14:tracePt t="153682" x="7510463" y="2946400"/>
          <p14:tracePt t="153699" x="7510463" y="2955925"/>
          <p14:tracePt t="153716" x="7500938" y="2965450"/>
          <p14:tracePt t="153732" x="7491413" y="2973388"/>
          <p14:tracePt t="153765" x="7483475" y="2982913"/>
          <p14:tracePt t="153782" x="7483475" y="2990850"/>
          <p14:tracePt t="153815" x="7473950" y="2990850"/>
          <p14:tracePt t="153832" x="7473950" y="3000375"/>
          <p14:tracePt t="153870" x="7473950" y="3009900"/>
          <p14:tracePt t="153911" x="7473950" y="3017838"/>
          <p14:tracePt t="153941" x="7466013" y="3017838"/>
          <p14:tracePt t="153989" x="7456488" y="3027363"/>
          <p14:tracePt t="155696" x="7456488" y="3036888"/>
          <p14:tracePt t="155717" x="7446963" y="3054350"/>
          <p14:tracePt t="155726" x="7439025" y="3081338"/>
          <p14:tracePt t="155737" x="7429500" y="3098800"/>
          <p14:tracePt t="155749" x="7412038" y="3116263"/>
          <p14:tracePt t="155765" x="7367588" y="3160713"/>
          <p14:tracePt t="155782" x="7348538" y="3170238"/>
          <p14:tracePt t="155799" x="7296150" y="3197225"/>
          <p14:tracePt t="155815" x="7232650" y="3224213"/>
          <p14:tracePt t="155832" x="7188200" y="3241675"/>
          <p14:tracePt t="155849" x="7054850" y="3259138"/>
          <p14:tracePt t="155865" x="6875463" y="3286125"/>
          <p14:tracePt t="155882" x="6777038" y="3295650"/>
          <p14:tracePt t="155899" x="6572250" y="3313113"/>
          <p14:tracePt t="155916" x="6313488" y="3330575"/>
          <p14:tracePt t="155932" x="6188075" y="3340100"/>
          <p14:tracePt t="155949" x="5848350" y="3340100"/>
          <p14:tracePt t="155965" x="5456238" y="3340100"/>
          <p14:tracePt t="155982" x="5241925" y="3340100"/>
          <p14:tracePt t="155999" x="4822825" y="3340100"/>
          <p14:tracePt t="156015" x="4500563" y="3357563"/>
          <p14:tracePt t="156032" x="4375150" y="3357563"/>
          <p14:tracePt t="156049" x="4108450" y="3367088"/>
          <p14:tracePt t="156065" x="3911600" y="3384550"/>
          <p14:tracePt t="156082" x="3786188" y="3394075"/>
          <p14:tracePt t="156099" x="3741738" y="3394075"/>
          <p14:tracePt t="156115" x="3660775" y="3402013"/>
          <p14:tracePt t="156133" x="3571875" y="3419475"/>
          <p14:tracePt t="156149" x="3500438" y="3419475"/>
          <p14:tracePt t="156166" x="3357563" y="3438525"/>
          <p14:tracePt t="156182" x="3214688" y="3446463"/>
          <p14:tracePt t="156199" x="3152775" y="3446463"/>
          <p14:tracePt t="156215" x="3054350" y="3446463"/>
          <p14:tracePt t="156232" x="2955925" y="3446463"/>
          <p14:tracePt t="156249" x="2884488" y="3446463"/>
          <p14:tracePt t="156265" x="2741613" y="3438525"/>
          <p14:tracePt t="156282" x="2608263" y="3419475"/>
          <p14:tracePt t="156299" x="2554288" y="3402013"/>
          <p14:tracePt t="156315" x="2473325" y="3384550"/>
          <p14:tracePt t="156332" x="2428875" y="3367088"/>
          <p14:tracePt t="156349" x="2411413" y="3367088"/>
          <p14:tracePt t="156365" x="2366963" y="3348038"/>
          <p14:tracePt t="156382" x="2347913" y="3348038"/>
          <p14:tracePt t="156399" x="2330450" y="3340100"/>
          <p14:tracePt t="156416" x="2312988" y="3330575"/>
          <p14:tracePt t="156432" x="2303463" y="3330575"/>
          <p14:tracePt t="156449" x="2295525" y="3322638"/>
          <p14:tracePt t="156466" x="2286000" y="3313113"/>
          <p14:tracePt t="156482" x="2276475" y="3295650"/>
          <p14:tracePt t="156499" x="2268538" y="3268663"/>
          <p14:tracePt t="156515" x="2259013" y="3241675"/>
          <p14:tracePt t="156532" x="2259013" y="3205163"/>
          <p14:tracePt t="156549" x="2259013" y="3170238"/>
          <p14:tracePt t="156565" x="2259013" y="3152775"/>
          <p14:tracePt t="156582" x="2259013" y="3108325"/>
          <p14:tracePt t="156599" x="2259013" y="3081338"/>
          <p14:tracePt t="156615" x="2259013" y="3071813"/>
          <p14:tracePt t="156632" x="2259013" y="3044825"/>
          <p14:tracePt t="156649" x="2259013" y="3027363"/>
          <p14:tracePt t="156666" x="2259013" y="3017838"/>
          <p14:tracePt t="156682" x="2259013" y="3009900"/>
          <p14:tracePt t="156699" x="2268538" y="3000375"/>
          <p14:tracePt t="156716" x="2268538" y="2990850"/>
          <p14:tracePt t="156718" x="2276475" y="2990850"/>
          <p14:tracePt t="156732" x="2286000" y="2982913"/>
          <p14:tracePt t="156749" x="2322513" y="2973388"/>
          <p14:tracePt t="156765" x="2339975" y="2973388"/>
          <p14:tracePt t="156782" x="2374900" y="2955925"/>
          <p14:tracePt t="156799" x="2419350" y="2955925"/>
          <p14:tracePt t="156815" x="2446338" y="2955925"/>
          <p14:tracePt t="156832" x="2517775" y="2955925"/>
          <p14:tracePt t="156849" x="2598738" y="2955925"/>
          <p14:tracePt t="156865" x="2625725" y="2955925"/>
          <p14:tracePt t="156882" x="2660650" y="2955925"/>
          <p14:tracePt t="156899" x="2697163" y="2965450"/>
          <p14:tracePt t="156915" x="2724150" y="2965450"/>
          <p14:tracePt t="156932" x="2759075" y="2982913"/>
          <p14:tracePt t="156949" x="2795588" y="3000375"/>
          <p14:tracePt t="156966" x="2822575" y="3027363"/>
          <p14:tracePt t="156982" x="2830513" y="3036888"/>
          <p14:tracePt t="156999" x="2840038" y="3044825"/>
          <p14:tracePt t="157016" x="2847975" y="3062288"/>
          <p14:tracePt t="157032" x="2857500" y="3062288"/>
          <p14:tracePt t="157049" x="2857500" y="3071813"/>
          <p14:tracePt t="157065" x="2857500" y="3081338"/>
          <p14:tracePt t="157082" x="2847975" y="3089275"/>
          <p14:tracePt t="157099" x="2813050" y="3098800"/>
          <p14:tracePt t="157115" x="2768600" y="3116263"/>
          <p14:tracePt t="157132" x="2741613" y="3125788"/>
          <p14:tracePt t="157149" x="2687638" y="3133725"/>
          <p14:tracePt t="157166" x="2608263" y="3152775"/>
          <p14:tracePt t="157182" x="2571750" y="3160713"/>
          <p14:tracePt t="157199" x="2482850" y="3170238"/>
          <p14:tracePt t="157215" x="2401888" y="3179763"/>
          <p14:tracePt t="157232" x="2330450" y="3179763"/>
          <p14:tracePt t="157249" x="2295525" y="3179763"/>
          <p14:tracePt t="157265" x="2224088" y="3179763"/>
          <p14:tracePt t="157282" x="2187575" y="3179763"/>
          <p14:tracePt t="157299" x="2125663" y="3179763"/>
          <p14:tracePt t="157315" x="2081213" y="3179763"/>
          <p14:tracePt t="157332" x="2044700" y="3179763"/>
          <p14:tracePt t="157349" x="2036763" y="3179763"/>
          <p14:tracePt t="157365" x="2027238" y="3179763"/>
          <p14:tracePt t="157382" x="2009775" y="3170238"/>
          <p14:tracePt t="157399" x="2009775" y="3152775"/>
          <p14:tracePt t="157415" x="2000250" y="3116263"/>
          <p14:tracePt t="157432" x="2000250" y="3081338"/>
          <p14:tracePt t="157449" x="2000250" y="3071813"/>
          <p14:tracePt t="157465" x="2000250" y="3054350"/>
          <p14:tracePt t="157482" x="2009775" y="3044825"/>
          <p14:tracePt t="157515" x="2027238" y="3036888"/>
          <p14:tracePt t="157532" x="2036763" y="3036888"/>
          <p14:tracePt t="157565" x="2071688" y="3036888"/>
          <p14:tracePt t="157582" x="2133600" y="3036888"/>
          <p14:tracePt t="157599" x="2179638" y="3036888"/>
          <p14:tracePt t="157615" x="2276475" y="3036888"/>
          <p14:tracePt t="157632" x="2419350" y="3027363"/>
          <p14:tracePt t="157649" x="2482850" y="3027363"/>
          <p14:tracePt t="157665" x="2598738" y="3027363"/>
          <p14:tracePt t="157682" x="2687638" y="3027363"/>
          <p14:tracePt t="157699" x="2724150" y="3027363"/>
          <p14:tracePt t="157715" x="2759075" y="3036888"/>
          <p14:tracePt t="157732" x="2803525" y="3044825"/>
          <p14:tracePt t="157749" x="2813050" y="3054350"/>
          <p14:tracePt t="157765" x="2847975" y="3071813"/>
          <p14:tracePt t="157782" x="2874963" y="3098800"/>
          <p14:tracePt t="157799" x="2901950" y="3133725"/>
          <p14:tracePt t="157815" x="2911475" y="3152775"/>
          <p14:tracePt t="157832" x="2928938" y="3187700"/>
          <p14:tracePt t="157849" x="2946400" y="3205163"/>
          <p14:tracePt t="157865" x="2955925" y="3224213"/>
          <p14:tracePt t="157882" x="2965450" y="3241675"/>
          <p14:tracePt t="157899" x="2973388" y="3259138"/>
          <p14:tracePt t="157916" x="2982913" y="3259138"/>
          <p14:tracePt t="157932" x="2982913" y="3268663"/>
          <p14:tracePt t="157949" x="2982913" y="3276600"/>
          <p14:tracePt t="157965" x="2982913" y="3286125"/>
          <p14:tracePt t="157982" x="2982913" y="3295650"/>
          <p14:tracePt t="157999" x="2973388" y="3303588"/>
          <p14:tracePt t="158015" x="2965450" y="3303588"/>
          <p14:tracePt t="158032" x="2955925" y="3303588"/>
          <p14:tracePt t="158049" x="2911475" y="3303588"/>
          <p14:tracePt t="158065" x="2894013" y="3303588"/>
          <p14:tracePt t="158082" x="2822575" y="3295650"/>
          <p14:tracePt t="158099" x="2714625" y="3276600"/>
          <p14:tracePt t="158115" x="2670175" y="3268663"/>
          <p14:tracePt t="158132" x="2581275" y="3251200"/>
          <p14:tracePt t="158149" x="2490788" y="3241675"/>
          <p14:tracePt t="158166" x="2455863" y="3232150"/>
          <p14:tracePt t="158182" x="2374900" y="3214688"/>
          <p14:tracePt t="158199" x="2295525" y="3197225"/>
          <p14:tracePt t="158216" x="2232025" y="3179763"/>
          <p14:tracePt t="158232" x="2205038" y="3170238"/>
          <p14:tracePt t="158249" x="2170113" y="3143250"/>
          <p14:tracePt t="158265" x="2143125" y="3116263"/>
          <p14:tracePt t="158282" x="2133600" y="3108325"/>
          <p14:tracePt t="158299" x="2125663" y="3062288"/>
          <p14:tracePt t="158315" x="2108200" y="3027363"/>
          <p14:tracePt t="158332" x="2108200" y="3009900"/>
          <p14:tracePt t="158349" x="2108200" y="2990850"/>
          <p14:tracePt t="158365" x="2108200" y="2982913"/>
          <p14:tracePt t="158382" x="2108200" y="2973388"/>
          <p14:tracePt t="158399" x="2108200" y="2965450"/>
          <p14:tracePt t="158432" x="2116138" y="2955925"/>
          <p14:tracePt t="158449" x="2125663" y="2955925"/>
          <p14:tracePt t="158465" x="2133600" y="2955925"/>
          <p14:tracePt t="158482" x="2160588" y="2955925"/>
          <p14:tracePt t="158499" x="2214563" y="2965450"/>
          <p14:tracePt t="158515" x="2295525" y="2965450"/>
          <p14:tracePt t="158532" x="2347913" y="2973388"/>
          <p14:tracePt t="158549" x="2446338" y="2982913"/>
          <p14:tracePt t="158565" x="2544763" y="2990850"/>
          <p14:tracePt t="158582" x="2598738" y="3000375"/>
          <p14:tracePt t="158599" x="2660650" y="3009900"/>
          <p14:tracePt t="158615" x="2697163" y="3027363"/>
          <p14:tracePt t="158632" x="2724150" y="3036888"/>
          <p14:tracePt t="158649" x="2751138" y="3062288"/>
          <p14:tracePt t="158665" x="2776538" y="3098800"/>
          <p14:tracePt t="158682" x="2786063" y="3133725"/>
          <p14:tracePt t="158699" x="2795588" y="3152775"/>
          <p14:tracePt t="158715" x="2803525" y="3179763"/>
          <p14:tracePt t="158732" x="2813050" y="3205163"/>
          <p14:tracePt t="158749" x="2822575" y="3205163"/>
          <p14:tracePt t="158765" x="2830513" y="3214688"/>
          <p14:tracePt t="158782" x="2830513" y="3232150"/>
          <p14:tracePt t="158815" x="2830513" y="3241675"/>
          <p14:tracePt t="158832" x="2830513" y="3251200"/>
          <p14:tracePt t="158849" x="2830513" y="3259138"/>
          <p14:tracePt t="158865" x="2822575" y="3268663"/>
          <p14:tracePt t="158882" x="2813050" y="3276600"/>
          <p14:tracePt t="158899" x="2795588" y="3276600"/>
          <p14:tracePt t="158915" x="2759075" y="3286125"/>
          <p14:tracePt t="158932" x="2724150" y="3286125"/>
          <p14:tracePt t="158949" x="2697163" y="3295650"/>
          <p14:tracePt t="158965" x="2652713" y="3295650"/>
          <p14:tracePt t="158982" x="2616200" y="3295650"/>
          <p14:tracePt t="158999" x="2598738" y="3295650"/>
          <p14:tracePt t="159015" x="2554288" y="3295650"/>
          <p14:tracePt t="159032" x="2509838" y="3295650"/>
          <p14:tracePt t="159049" x="2490788" y="3286125"/>
          <p14:tracePt t="159065" x="2446338" y="3268663"/>
          <p14:tracePt t="159082" x="2401888" y="3259138"/>
          <p14:tracePt t="159099" x="2384425" y="3251200"/>
          <p14:tracePt t="159115" x="2339975" y="3241675"/>
          <p14:tracePt t="159132" x="2303463" y="3224213"/>
          <p14:tracePt t="159149" x="2259013" y="3214688"/>
          <p14:tracePt t="159165" x="2241550" y="3205163"/>
          <p14:tracePt t="159182" x="2214563" y="3197225"/>
          <p14:tracePt t="159199" x="2205038" y="3179763"/>
          <p14:tracePt t="159232" x="2197100" y="3179763"/>
          <p14:tracePt t="159288" x="2187575" y="3179763"/>
          <p14:tracePt t="159327" x="2179638" y="3179763"/>
          <p14:tracePt t="159388" x="2179638" y="3187700"/>
        </p14:tracePtLst>
      </p14:laserTrace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2019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err="1"/>
              <a:t>Session</a:t>
            </a:r>
            <a:r>
              <a:rPr lang="pt-BR" dirty="0"/>
              <a:t> </a:t>
            </a:r>
            <a:r>
              <a:rPr lang="pt-BR" dirty="0" smtClean="0"/>
              <a:t>4</a:t>
            </a:r>
            <a:endParaRPr lang="pt-BR" dirty="0"/>
          </a:p>
        </p:txBody>
      </p:sp>
      <p:sp>
        <p:nvSpPr>
          <p:cNvPr id="26628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B5E107-45CF-43D7-A240-32BEDAAFA5D1}" type="slidenum">
              <a:rPr lang="pt-BR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pt-BR" altLang="en-US" sz="1200" smtClean="0">
              <a:solidFill>
                <a:srgbClr val="898989"/>
              </a:solidFill>
            </a:endParaRPr>
          </a:p>
        </p:txBody>
      </p:sp>
      <p:sp>
        <p:nvSpPr>
          <p:cNvPr id="26629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/>
          <a:lstStyle/>
          <a:p>
            <a:r>
              <a:rPr lang="pt-BR" altLang="pt-BR" sz="2000" dirty="0" smtClean="0"/>
              <a:t>Modelo 3: </a:t>
            </a:r>
          </a:p>
          <a:p>
            <a:r>
              <a:rPr lang="pt-BR" altLang="pt-BR" sz="2000" dirty="0" smtClean="0"/>
              <a:t>Modelo 4:  </a:t>
            </a:r>
          </a:p>
          <a:p>
            <a:pPr lvl="1"/>
            <a:r>
              <a:rPr lang="pt-BR" altLang="pt-BR" sz="1600" dirty="0" smtClean="0"/>
              <a:t>P-valor=0.80 (Teste de Razão de Verossimilhanças)</a:t>
            </a:r>
          </a:p>
          <a:p>
            <a:pPr marL="0" indent="0">
              <a:buNone/>
            </a:pPr>
            <a:endParaRPr lang="pt-BR" altLang="pt-BR" sz="2000" dirty="0" smtClean="0"/>
          </a:p>
          <a:p>
            <a:pPr lvl="1"/>
            <a:endParaRPr lang="pt-BR" altLang="pt-BR" sz="1800" dirty="0" smtClean="0"/>
          </a:p>
          <a:p>
            <a:pPr lvl="1"/>
            <a:endParaRPr lang="pt-BR" altLang="pt-BR" sz="1800" dirty="0" smtClean="0"/>
          </a:p>
        </p:txBody>
      </p:sp>
      <p:sp>
        <p:nvSpPr>
          <p:cNvPr id="26630" name="Título 2"/>
          <p:cNvSpPr>
            <a:spLocks noGrp="1"/>
          </p:cNvSpPr>
          <p:nvPr>
            <p:ph type="title"/>
          </p:nvPr>
        </p:nvSpPr>
        <p:spPr>
          <a:xfrm>
            <a:off x="395288" y="-161925"/>
            <a:ext cx="8569325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pt-BR" sz="2400" b="1" smtClean="0"/>
              <a:t>3. Restrições em candidatos a preditores (Cap 10)</a:t>
            </a:r>
          </a:p>
        </p:txBody>
      </p:sp>
      <p:sp>
        <p:nvSpPr>
          <p:cNvPr id="26631" name="Título 2"/>
          <p:cNvSpPr txBox="1">
            <a:spLocks/>
          </p:cNvSpPr>
          <p:nvPr/>
        </p:nvSpPr>
        <p:spPr bwMode="auto">
          <a:xfrm>
            <a:off x="-468313" y="620688"/>
            <a:ext cx="973137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5143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pt-BR" sz="2400" dirty="0" err="1"/>
              <a:t>Exemplo</a:t>
            </a:r>
            <a:r>
              <a:rPr lang="en-US" altLang="pt-BR" sz="2400" dirty="0"/>
              <a:t>: </a:t>
            </a:r>
            <a:r>
              <a:rPr lang="en-US" altLang="pt-BR" sz="2400" dirty="0" err="1"/>
              <a:t>Predição</a:t>
            </a:r>
            <a:r>
              <a:rPr lang="en-US" altLang="pt-BR" sz="2400" dirty="0"/>
              <a:t> de </a:t>
            </a:r>
            <a:r>
              <a:rPr lang="en-US" altLang="pt-BR" sz="2400" dirty="0" err="1"/>
              <a:t>mutação</a:t>
            </a:r>
            <a:r>
              <a:rPr lang="en-US" altLang="pt-BR" sz="2400" dirty="0"/>
              <a:t> no Sistema de </a:t>
            </a:r>
            <a:r>
              <a:rPr lang="en-US" altLang="pt-BR" sz="2400" dirty="0" err="1"/>
              <a:t>reparo</a:t>
            </a:r>
            <a:r>
              <a:rPr lang="en-US" altLang="pt-BR" sz="2400" dirty="0"/>
              <a:t> de </a:t>
            </a:r>
            <a:r>
              <a:rPr lang="en-US" altLang="pt-BR" sz="2400" dirty="0" err="1"/>
              <a:t>emparelhamentos</a:t>
            </a:r>
            <a:endParaRPr lang="en-US" altLang="pt-BR" sz="4400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877998"/>
            <a:ext cx="4968552" cy="29272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2205201"/>
            <a:ext cx="4104456" cy="35970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506" y="2924944"/>
            <a:ext cx="7990942" cy="2952328"/>
          </a:xfrm>
          <a:prstGeom prst="rect">
            <a:avLst/>
          </a:prstGeom>
        </p:spPr>
      </p:pic>
      <p:sp>
        <p:nvSpPr>
          <p:cNvPr id="11" name="Espaço Reservado para Data 3"/>
          <p:cNvSpPr txBox="1">
            <a:spLocks/>
          </p:cNvSpPr>
          <p:nvPr/>
        </p:nvSpPr>
        <p:spPr>
          <a:xfrm>
            <a:off x="467544" y="6381328"/>
            <a:ext cx="21336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dirty="0" smtClean="0"/>
              <a:t>2019</a:t>
            </a:r>
            <a:endParaRPr lang="pt-BR" dirty="0"/>
          </a:p>
        </p:txBody>
      </p:sp>
      <p:sp>
        <p:nvSpPr>
          <p:cNvPr id="12" name="Espaço Reservado para Rodapé 4"/>
          <p:cNvSpPr txBox="1">
            <a:spLocks/>
          </p:cNvSpPr>
          <p:nvPr/>
        </p:nvSpPr>
        <p:spPr>
          <a:xfrm>
            <a:off x="3134544" y="6381328"/>
            <a:ext cx="28956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t-BR" dirty="0" err="1" smtClean="0"/>
              <a:t>Session</a:t>
            </a:r>
            <a:r>
              <a:rPr lang="pt-BR" dirty="0" smtClean="0"/>
              <a:t> 14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811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3117" x="1071563" y="4991100"/>
          <p14:tracePt t="3810" x="1054100" y="4991100"/>
          <p14:tracePt t="3827" x="965200" y="4929188"/>
          <p14:tracePt t="3843" x="857250" y="4840288"/>
          <p14:tracePt t="3858" x="812800" y="4803775"/>
          <p14:tracePt t="3876" x="741363" y="4751388"/>
          <p14:tracePt t="3893" x="704850" y="4714875"/>
          <p14:tracePt t="3910" x="696913" y="4705350"/>
          <p14:tracePt t="3926" x="687388" y="4697413"/>
          <p14:tracePt t="3958" x="687388" y="4687888"/>
          <p14:tracePt t="3976" x="679450" y="4679950"/>
          <p14:tracePt t="3992" x="669925" y="4679950"/>
          <p14:tracePt t="4024" x="660400" y="4670425"/>
          <p14:tracePt t="4057" x="633413" y="4643438"/>
          <p14:tracePt t="4061" x="625475" y="4625975"/>
          <p14:tracePt t="4088" x="598488" y="4581525"/>
          <p14:tracePt t="4105" x="571500" y="4545013"/>
          <p14:tracePt t="4122" x="544513" y="4500563"/>
          <p14:tracePt t="4140" x="517525" y="4465638"/>
          <p14:tracePt t="4156" x="500063" y="4446588"/>
          <p14:tracePt t="4173" x="473075" y="4402138"/>
          <p14:tracePt t="4189" x="465138" y="4384675"/>
          <p14:tracePt t="4205" x="455613" y="4357688"/>
          <p14:tracePt t="4220" x="446088" y="4348163"/>
          <p14:tracePt t="4238" x="446088" y="4340225"/>
          <p14:tracePt t="4253" x="438150" y="4330700"/>
          <p14:tracePt t="4270" x="428625" y="4313238"/>
          <p14:tracePt t="4287" x="419100" y="4295775"/>
          <p14:tracePt t="4304" x="411163" y="4259263"/>
          <p14:tracePt t="4322" x="393700" y="4214813"/>
          <p14:tracePt t="4335" x="393700" y="4197350"/>
          <p14:tracePt t="4352" x="374650" y="4160838"/>
          <p14:tracePt t="4369" x="366713" y="4125913"/>
          <p14:tracePt t="4403" x="366713" y="4116388"/>
          <p14:tracePt t="4420" x="366713" y="4108450"/>
          <p14:tracePt t="4436" x="366713" y="4098925"/>
          <p14:tracePt t="4451" x="366713" y="4089400"/>
          <p14:tracePt t="4468" x="366713" y="4081463"/>
          <p14:tracePt t="4485" x="366713" y="4071938"/>
          <p14:tracePt t="4518" x="366713" y="4054475"/>
          <p14:tracePt t="4533" x="366713" y="4044950"/>
          <p14:tracePt t="4550" x="366713" y="4037013"/>
          <p14:tracePt t="4568" x="366713" y="4017963"/>
          <p14:tracePt t="4584" x="366713" y="4000500"/>
          <p14:tracePt t="4601" x="366713" y="3965575"/>
          <p14:tracePt t="4616" x="366713" y="3929063"/>
          <p14:tracePt t="4633" x="366713" y="3919538"/>
          <p14:tracePt t="4651" x="366713" y="3902075"/>
          <p14:tracePt t="4666" x="366713" y="3894138"/>
          <p14:tracePt t="4700" x="366713" y="3884613"/>
          <p14:tracePt t="4716" x="366713" y="3867150"/>
          <p14:tracePt t="4750" x="366713" y="3857625"/>
          <p14:tracePt t="4764" x="374650" y="3848100"/>
          <p14:tracePt t="4780" x="384175" y="3840163"/>
          <p14:tracePt t="4813" x="411163" y="3830638"/>
          <p14:tracePt t="4830" x="455613" y="3830638"/>
          <p14:tracePt t="4849" x="527050" y="3822700"/>
          <p14:tracePt t="4864" x="625475" y="3822700"/>
          <p14:tracePt t="4881" x="679450" y="3822700"/>
          <p14:tracePt t="4897" x="822325" y="3822700"/>
          <p14:tracePt t="4913" x="911225" y="3822700"/>
          <p14:tracePt t="4930" x="1116013" y="3822700"/>
          <p14:tracePt t="4945" x="1339850" y="3822700"/>
          <p14:tracePt t="4961" x="1473200" y="3822700"/>
          <p14:tracePt t="4979" x="1731963" y="3830638"/>
          <p14:tracePt t="4996" x="1965325" y="3848100"/>
          <p14:tracePt t="5012" x="2089150" y="3857625"/>
          <p14:tracePt t="5028" x="2339975" y="3884613"/>
          <p14:tracePt t="5045" x="2571750" y="3902075"/>
          <p14:tracePt t="5062" x="2670175" y="3911600"/>
          <p14:tracePt t="5067" x="2751138" y="3919538"/>
          <p14:tracePt t="5091" x="2938463" y="3938588"/>
          <p14:tracePt t="5108" x="3125788" y="3956050"/>
          <p14:tracePt t="5126" x="3330575" y="3973513"/>
          <p14:tracePt t="5144" x="3509963" y="4000500"/>
          <p14:tracePt t="5161" x="3589338" y="4010025"/>
          <p14:tracePt t="5178" x="3759200" y="4027488"/>
          <p14:tracePt t="5194" x="3965575" y="4044950"/>
          <p14:tracePt t="5209" x="4098925" y="4062413"/>
          <p14:tracePt t="5226" x="4348163" y="4098925"/>
          <p14:tracePt t="5242" x="4473575" y="4116388"/>
          <p14:tracePt t="5258" x="4724400" y="4143375"/>
          <p14:tracePt t="5275" x="4973638" y="4160838"/>
          <p14:tracePt t="5292" x="5081588" y="4179888"/>
          <p14:tracePt t="5309" x="5224463" y="4197350"/>
          <p14:tracePt t="5325" x="5322888" y="4205288"/>
          <p14:tracePt t="5342" x="5411788" y="4205288"/>
          <p14:tracePt t="5358" x="5473700" y="4214813"/>
          <p14:tracePt t="5375" x="5616575" y="4232275"/>
          <p14:tracePt t="5391" x="5751513" y="4241800"/>
          <p14:tracePt t="5406" x="5803900" y="4241800"/>
          <p14:tracePt t="5425" x="5902325" y="4259263"/>
          <p14:tracePt t="5441" x="5938838" y="4268788"/>
          <p14:tracePt t="5457" x="6000750" y="4286250"/>
          <p14:tracePt t="5474" x="6062663" y="4295775"/>
          <p14:tracePt t="5490" x="6081713" y="4303713"/>
          <p14:tracePt t="5506" x="6108700" y="4313238"/>
          <p14:tracePt t="5523" x="6126163" y="4322763"/>
          <p14:tracePt t="5539" x="6134100" y="4322763"/>
          <p14:tracePt t="5556" x="6143625" y="4330700"/>
          <p14:tracePt t="5572" x="6153150" y="4330700"/>
          <p14:tracePt t="5589" x="6161088" y="4330700"/>
          <p14:tracePt t="5604" x="6205538" y="4330700"/>
          <p14:tracePt t="5621" x="6251575" y="4340225"/>
          <p14:tracePt t="5638" x="6269038" y="4340225"/>
          <p14:tracePt t="5654" x="6296025" y="4348163"/>
          <p14:tracePt t="5671" x="6313488" y="4348163"/>
          <p14:tracePt t="5687" x="6323013" y="4348163"/>
          <p14:tracePt t="5704" x="6330950" y="4348163"/>
          <p14:tracePt t="5721" x="6340475" y="4357688"/>
          <p14:tracePt t="5737" x="6348413" y="4357688"/>
          <p14:tracePt t="5754" x="6367463" y="4367213"/>
          <p14:tracePt t="5770" x="6375400" y="4367213"/>
          <p14:tracePt t="5786" x="6375400" y="4375150"/>
          <p14:tracePt t="5803" x="6384925" y="4375150"/>
          <p14:tracePt t="5819" x="6394450" y="4375150"/>
          <p14:tracePt t="5835" x="6402388" y="4375150"/>
          <p14:tracePt t="6412" x="6411913" y="4375150"/>
          <p14:tracePt t="6429" x="6438900" y="4375150"/>
          <p14:tracePt t="6444" x="6456363" y="4375150"/>
          <p14:tracePt t="6461" x="6500813" y="4375150"/>
          <p14:tracePt t="6478" x="6510338" y="4375150"/>
          <p14:tracePt t="6495" x="6518275" y="4375150"/>
          <p14:tracePt t="6511" x="6527800" y="4375150"/>
          <p14:tracePt t="6528" x="6537325" y="4375150"/>
          <p14:tracePt t="6560" x="6545263" y="4375150"/>
          <p14:tracePt t="6593" x="6554788" y="4375150"/>
          <p14:tracePt t="6626" x="6562725" y="4375150"/>
          <p14:tracePt t="6643" x="6572250" y="4375150"/>
          <p14:tracePt t="6677" x="6581775" y="4375150"/>
          <p14:tracePt t="6692" x="6589713" y="4375150"/>
          <p14:tracePt t="6708" x="6599238" y="4375150"/>
          <p14:tracePt t="6724" x="6608763" y="4375150"/>
          <p14:tracePt t="6758" x="6616700" y="4375150"/>
          <p14:tracePt t="6790" x="6626225" y="4375150"/>
          <p14:tracePt t="6824" x="6643688" y="4384675"/>
          <p14:tracePt t="6856" x="6653213" y="4394200"/>
          <p14:tracePt t="6873" x="6661150" y="4394200"/>
          <p14:tracePt t="6890" x="6670675" y="4394200"/>
          <p14:tracePt t="6905" x="6680200" y="4402138"/>
          <p14:tracePt t="6921" x="6688138" y="4402138"/>
          <p14:tracePt t="6939" x="6697663" y="4411663"/>
          <p14:tracePt t="6972" x="6715125" y="4411663"/>
          <p14:tracePt t="7021" x="6724650" y="4411663"/>
          <p14:tracePt t="7038" x="6724650" y="4419600"/>
          <p14:tracePt t="7054" x="6732588" y="4429125"/>
          <p14:tracePt t="7086" x="6751638" y="4429125"/>
          <p14:tracePt t="7103" x="6751638" y="4438650"/>
          <p14:tracePt t="7136" x="6759575" y="4446588"/>
          <p14:tracePt t="7233" x="6769100" y="4446588"/>
          <p14:tracePt t="7285" x="6777038" y="4446588"/>
          <p14:tracePt t="7302" x="6786563" y="4446588"/>
          <p14:tracePt t="7334" x="6796088" y="4446588"/>
          <p14:tracePt t="7383" x="6804025" y="4446588"/>
          <p14:tracePt t="7400" x="6813550" y="4446588"/>
          <p14:tracePt t="7416" x="6823075" y="4446588"/>
          <p14:tracePt t="7433" x="6831013" y="4446588"/>
          <p14:tracePt t="7450" x="6840538" y="4446588"/>
          <p14:tracePt t="7466" x="6848475" y="4446588"/>
          <p14:tracePt t="7499" x="6867525" y="4446588"/>
          <p14:tracePt t="7515" x="6875463" y="4446588"/>
          <p14:tracePt t="7533" x="6894513" y="4446588"/>
          <p14:tracePt t="7547" x="6902450" y="4446588"/>
          <p14:tracePt t="7564" x="6919913" y="4446588"/>
          <p14:tracePt t="7582" x="6929438" y="4446588"/>
          <p14:tracePt t="7598" x="6946900" y="4446588"/>
          <p14:tracePt t="7631" x="6956425" y="4446588"/>
          <p14:tracePt t="7647" x="6991350" y="4446588"/>
          <p14:tracePt t="7664" x="7010400" y="4446588"/>
          <p14:tracePt t="7680" x="7045325" y="4446588"/>
          <p14:tracePt t="7697" x="7081838" y="4446588"/>
          <p14:tracePt t="7712" x="7099300" y="4446588"/>
          <p14:tracePt t="7730" x="7143750" y="4446588"/>
          <p14:tracePt t="7746" x="7180263" y="4446588"/>
          <p14:tracePt t="7762" x="7197725" y="4446588"/>
          <p14:tracePt t="7780" x="7232650" y="4456113"/>
          <p14:tracePt t="7796" x="7259638" y="4456113"/>
          <p14:tracePt t="7810" x="7304088" y="4456113"/>
          <p14:tracePt t="7827" x="7348538" y="4456113"/>
          <p14:tracePt t="7845" x="7367588" y="4456113"/>
          <p14:tracePt t="7859" x="7402513" y="4456113"/>
          <p14:tracePt t="7876" x="7429500" y="4456113"/>
          <p14:tracePt t="7893" x="7500938" y="4456113"/>
          <p14:tracePt t="7911" x="7572375" y="4456113"/>
          <p14:tracePt t="7929" x="7616825" y="4456113"/>
          <p14:tracePt t="7942" x="7634288" y="4456113"/>
          <p14:tracePt t="7959" x="7653338" y="4456113"/>
          <p14:tracePt t="7976" x="7661275" y="4456113"/>
          <p14:tracePt t="7992" x="7670800" y="4456113"/>
          <p14:tracePt t="8009" x="7680325" y="4456113"/>
          <p14:tracePt t="8042" x="7688263" y="4456113"/>
          <p14:tracePt t="8091" x="7697788" y="4456113"/>
          <p14:tracePt t="8157" x="7705725" y="4465638"/>
          <p14:tracePt t="8174" x="7715250" y="4465638"/>
          <p14:tracePt t="8223" x="7724775" y="4465638"/>
          <p14:tracePt t="9854" x="7680325" y="4473575"/>
          <p14:tracePt t="9870" x="7643813" y="4483100"/>
          <p14:tracePt t="9887" x="7599363" y="4491038"/>
          <p14:tracePt t="9902" x="7554913" y="4500563"/>
          <p14:tracePt t="9918" x="7545388" y="4500563"/>
          <p14:tracePt t="9936" x="7537450" y="4500563"/>
          <p14:tracePt t="9950" x="7527925" y="4500563"/>
          <p14:tracePt t="9967" x="7518400" y="4500563"/>
          <p14:tracePt t="9984" x="7491413" y="4510088"/>
          <p14:tracePt t="10001" x="7473950" y="4510088"/>
          <p14:tracePt t="10019" x="7446963" y="4510088"/>
          <p14:tracePt t="10036" x="7439025" y="4510088"/>
          <p14:tracePt t="10052" x="7429500" y="4510088"/>
          <p14:tracePt t="10067" x="7419975" y="4510088"/>
          <p14:tracePt t="10101" x="7375525" y="4510088"/>
          <p14:tracePt t="10117" x="7358063" y="4510088"/>
          <p14:tracePt t="10134" x="7323138" y="4510088"/>
          <p14:tracePt t="10149" x="7313613" y="4510088"/>
          <p14:tracePt t="10165" x="7296150" y="4510088"/>
          <p14:tracePt t="10184" x="7286625" y="4510088"/>
          <p14:tracePt t="10215" x="7277100" y="4510088"/>
          <p14:tracePt t="10249" x="7269163" y="4510088"/>
          <p14:tracePt t="10299" x="7259638" y="4510088"/>
          <p14:tracePt t="10347" x="7242175" y="4510088"/>
          <p14:tracePt t="10363" x="7205663" y="4510088"/>
          <p14:tracePt t="10381" x="7170738" y="4510088"/>
          <p14:tracePt t="10397" x="7153275" y="4510088"/>
          <p14:tracePt t="10414" x="7116763" y="4510088"/>
          <p14:tracePt t="10431" x="7072313" y="4510088"/>
          <p14:tracePt t="10447" x="7045325" y="4510088"/>
          <p14:tracePt t="10463" x="7010400" y="4491038"/>
          <p14:tracePt t="10478" x="6973888" y="4483100"/>
          <p14:tracePt t="10496" x="6946900" y="4473575"/>
          <p14:tracePt t="10512" x="6919913" y="4465638"/>
          <p14:tracePt t="10529" x="6911975" y="4465638"/>
          <p14:tracePt t="10545" x="6902450" y="4456113"/>
          <p14:tracePt t="10562" x="6894513" y="4456113"/>
          <p14:tracePt t="10594" x="6884988" y="4446588"/>
          <p14:tracePt t="10644" x="6875463" y="4446588"/>
          <p14:tracePt t="10743" x="6867525" y="4446588"/>
          <p14:tracePt t="10776" x="6858000" y="4446588"/>
          <p14:tracePt t="10825" x="6848475" y="4446588"/>
          <p14:tracePt t="10874" x="6840538" y="4446588"/>
          <p14:tracePt t="10892" x="6831013" y="4446588"/>
          <p14:tracePt t="10921" x="6823075" y="4438650"/>
          <p14:tracePt t="10938" x="6804025" y="4438650"/>
          <p14:tracePt t="10973" x="6796088" y="4429125"/>
          <p14:tracePt t="11318" x="6786563" y="4429125"/>
          <p14:tracePt t="11386" x="6777038" y="4429125"/>
          <p14:tracePt t="11813" x="6777038" y="4438650"/>
          <p14:tracePt t="32431" x="6384925" y="3697288"/>
          <p14:tracePt t="32447" x="6330950" y="3598863"/>
          <p14:tracePt t="32464" x="6296025" y="3517900"/>
          <p14:tracePt t="32480" x="6259513" y="3473450"/>
          <p14:tracePt t="32497" x="6232525" y="3446463"/>
          <p14:tracePt t="32513" x="6170613" y="3384550"/>
          <p14:tracePt t="32530" x="6081713" y="3322638"/>
          <p14:tracePt t="32546" x="6045200" y="3286125"/>
          <p14:tracePt t="32562" x="5956300" y="3241675"/>
          <p14:tracePt t="32579" x="5875338" y="3187700"/>
          <p14:tracePt t="32595" x="5830888" y="3160713"/>
          <p14:tracePt t="32612" x="5724525" y="3108325"/>
          <p14:tracePt t="32629" x="5554663" y="3044825"/>
          <p14:tracePt t="33185" x="5545138" y="3009900"/>
          <p14:tracePt t="33201" x="5537200" y="2982913"/>
          <p14:tracePt t="33218" x="5518150" y="2938463"/>
          <p14:tracePt t="33235" x="5510213" y="2901950"/>
          <p14:tracePt t="33251" x="5510213" y="2894013"/>
          <p14:tracePt t="33268" x="5500688" y="2874963"/>
          <p14:tracePt t="33285" x="5500688" y="2857500"/>
          <p14:tracePt t="33303" x="5491163" y="2813050"/>
          <p14:tracePt t="33320" x="5483225" y="2803525"/>
          <p14:tracePt t="33336" x="5483225" y="2795588"/>
          <p14:tracePt t="33352" x="5483225" y="2786063"/>
          <p14:tracePt t="33370" x="5483225" y="2768600"/>
          <p14:tracePt t="33386" x="5483225" y="2741613"/>
          <p14:tracePt t="33403" x="5483225" y="2705100"/>
          <p14:tracePt t="33419" x="5483225" y="2679700"/>
          <p14:tracePt t="33434" x="5483225" y="2643188"/>
          <p14:tracePt t="33452" x="5483225" y="2625725"/>
          <p14:tracePt t="33483" x="5483225" y="2616200"/>
          <p14:tracePt t="33499" x="5483225" y="2608263"/>
          <p14:tracePt t="33517" x="5483225" y="2598738"/>
          <p14:tracePt t="33535" x="5483225" y="2589213"/>
          <p14:tracePt t="33551" x="5483225" y="2581275"/>
          <p14:tracePt t="33568" x="5483225" y="2571750"/>
          <p14:tracePt t="33600" x="5483225" y="2562225"/>
          <p14:tracePt t="33615" x="5483225" y="2554288"/>
          <p14:tracePt t="33648" x="5483225" y="2544763"/>
          <p14:tracePt t="33664" x="5500688" y="2536825"/>
          <p14:tracePt t="33682" x="5510213" y="2517775"/>
          <p14:tracePt t="33715" x="5518150" y="2509838"/>
          <p14:tracePt t="33733" x="5518150" y="2500313"/>
          <p14:tracePt t="33747" x="5518150" y="2490788"/>
          <p14:tracePt t="33765" x="5527675" y="2482850"/>
          <p14:tracePt t="33781" x="5537200" y="2473325"/>
          <p14:tracePt t="33795" x="5537200" y="2465388"/>
          <p14:tracePt t="33813" x="5537200" y="2455863"/>
          <p14:tracePt t="33830" x="5545138" y="2446338"/>
          <p14:tracePt t="33847" x="5545138" y="2438400"/>
          <p14:tracePt t="33864" x="5554663" y="2428875"/>
          <p14:tracePt t="33880" x="5554663" y="2419350"/>
          <p14:tracePt t="33896" x="5554663" y="2411413"/>
          <p14:tracePt t="33913" x="5562600" y="2401888"/>
          <p14:tracePt t="33946" x="5562600" y="2393950"/>
          <p14:tracePt t="33979" x="5572125" y="2384425"/>
          <p14:tracePt t="33995" x="5572125" y="2374900"/>
          <p14:tracePt t="34012" x="5581650" y="2366963"/>
          <p14:tracePt t="34028" x="5581650" y="2357438"/>
          <p14:tracePt t="34045" x="5581650" y="2347913"/>
          <p14:tracePt t="34062" x="5589588" y="2339975"/>
          <p14:tracePt t="34075" x="5589588" y="2330450"/>
          <p14:tracePt t="34093" x="5599113" y="2322513"/>
          <p14:tracePt t="34127" x="5599113" y="2312988"/>
          <p14:tracePt t="34176" x="5599113" y="2303463"/>
          <p14:tracePt t="34193" x="5599113" y="2295525"/>
          <p14:tracePt t="34207" x="5608638" y="2295525"/>
          <p14:tracePt t="34225" x="5608638" y="2286000"/>
          <p14:tracePt t="34522" x="5608638" y="2276475"/>
          <p14:tracePt t="34867" x="5608638" y="2286000"/>
          <p14:tracePt t="34885" x="5616575" y="2295525"/>
          <p14:tracePt t="34901" x="5616575" y="2303463"/>
          <p14:tracePt t="34917" x="5626100" y="2312988"/>
          <p14:tracePt t="34935" x="5626100" y="2322513"/>
          <p14:tracePt t="34950" x="5626100" y="2339975"/>
          <p14:tracePt t="34967" x="5626100" y="2366963"/>
          <p14:tracePt t="34982" x="5626100" y="2428875"/>
          <p14:tracePt t="34999" x="5626100" y="2482850"/>
          <p14:tracePt t="35014" x="5626100" y="2608263"/>
          <p14:tracePt t="35031" x="5626100" y="2776538"/>
          <p14:tracePt t="35049" x="5616575" y="2874963"/>
          <p14:tracePt t="35065" x="5608638" y="3071813"/>
          <p14:tracePt t="35082" x="5581650" y="3295650"/>
          <p14:tracePt t="35098" x="5562600" y="3402013"/>
          <p14:tracePt t="35114" x="5527675" y="3581400"/>
          <p14:tracePt t="35132" x="5456238" y="3768725"/>
          <p14:tracePt t="35148" x="5419725" y="3867150"/>
          <p14:tracePt t="35165" x="5303838" y="4081463"/>
          <p14:tracePt t="35181" x="5180013" y="4303713"/>
          <p14:tracePt t="35196" x="5126038" y="4411663"/>
          <p14:tracePt t="35213" x="5018088" y="4562475"/>
          <p14:tracePt t="35230" x="4965700" y="4625975"/>
          <p14:tracePt t="35246" x="4857750" y="4741863"/>
          <p14:tracePt t="35263" x="4724400" y="4830763"/>
          <p14:tracePt t="35279" x="4652963" y="4884738"/>
          <p14:tracePt t="35296" x="4465638" y="4983163"/>
          <p14:tracePt t="35313" x="4241800" y="5081588"/>
          <p14:tracePt t="35329" x="3990975" y="5160963"/>
          <p14:tracePt t="35343" x="3884613" y="5187950"/>
          <p14:tracePt t="35362" x="3687763" y="5224463"/>
          <p14:tracePt t="35376" x="3608388" y="5232400"/>
          <p14:tracePt t="35392" x="3473450" y="5241925"/>
          <p14:tracePt t="35408" x="3419475" y="5251450"/>
          <p14:tracePt t="35426" x="3367088" y="5251450"/>
          <p14:tracePt t="35442" x="3357563" y="5251450"/>
          <p14:tracePt t="36597" x="3357563" y="5224463"/>
          <p14:tracePt t="36614" x="3357563" y="5205413"/>
          <p14:tracePt t="36646" x="3357563" y="5197475"/>
          <p14:tracePt t="36664" x="3357563" y="5180013"/>
          <p14:tracePt t="36695" x="3357563" y="5170488"/>
          <p14:tracePt t="36729" x="3357563" y="5160963"/>
          <p14:tracePt t="36778" x="3357563" y="5153025"/>
          <p14:tracePt t="36795" x="3357563" y="5143500"/>
          <p14:tracePt t="36860" x="3348038" y="5133975"/>
          <p14:tracePt t="36910" x="3348038" y="5126038"/>
          <p14:tracePt t="36943" x="3330575" y="5116513"/>
          <p14:tracePt t="36960" x="3330575" y="5108575"/>
          <p14:tracePt t="36976" x="3322638" y="5108575"/>
          <p14:tracePt t="36993" x="3313113" y="5108575"/>
          <p14:tracePt t="37009" x="3303588" y="5099050"/>
          <p14:tracePt t="37025" x="3295650" y="5099050"/>
          <p14:tracePt t="37057" x="3286125" y="5099050"/>
          <p14:tracePt t="37074" x="3276600" y="5099050"/>
          <p14:tracePt t="37106" x="3268663" y="5099050"/>
          <p14:tracePt t="37124" x="3259138" y="5099050"/>
          <p14:tracePt t="37173" x="3251200" y="5099050"/>
          <p14:tracePt t="37207" x="3241675" y="5099050"/>
          <p14:tracePt t="37254" x="3232150" y="5099050"/>
          <p14:tracePt t="37272" x="3224213" y="5099050"/>
          <p14:tracePt t="37289" x="3214688" y="5099050"/>
          <p14:tracePt t="37337" x="3205163" y="5099050"/>
          <p14:tracePt t="37750" x="3224213" y="5099050"/>
          <p14:tracePt t="37766" x="3259138" y="5099050"/>
          <p14:tracePt t="37783" x="3276600" y="5099050"/>
          <p14:tracePt t="37799" x="3348038" y="5081588"/>
          <p14:tracePt t="37816" x="3446463" y="5054600"/>
          <p14:tracePt t="37832" x="3500438" y="5027613"/>
          <p14:tracePt t="37849" x="3608388" y="4973638"/>
          <p14:tracePt t="37865" x="3687763" y="4929188"/>
          <p14:tracePt t="37882" x="3724275" y="4911725"/>
          <p14:tracePt t="37897" x="3759200" y="4902200"/>
          <p14:tracePt t="37914" x="3795713" y="4884738"/>
          <p14:tracePt t="37931" x="3822700" y="4884738"/>
          <p14:tracePt t="37948" x="3830638" y="4875213"/>
          <p14:tracePt t="37964" x="3848100" y="4867275"/>
          <p14:tracePt t="37996" x="3857625" y="4867275"/>
          <p14:tracePt t="38013" x="3867150" y="4857750"/>
          <p14:tracePt t="38029" x="3875088" y="4857750"/>
          <p14:tracePt t="38047" x="3884613" y="4848225"/>
          <p14:tracePt t="38061" x="3894138" y="4848225"/>
          <p14:tracePt t="38077" x="3902075" y="4848225"/>
          <p14:tracePt t="38112" x="3911600" y="4848225"/>
          <p14:tracePt t="38128" x="3919538" y="4848225"/>
          <p14:tracePt t="38177" x="3929063" y="4848225"/>
          <p14:tracePt t="38376" x="3938588" y="4848225"/>
          <p14:tracePt t="38408" x="3946525" y="4848225"/>
          <p14:tracePt t="38425" x="3956050" y="4848225"/>
          <p14:tracePt t="38457" x="3973513" y="4848225"/>
          <p14:tracePt t="38474" x="4000500" y="4848225"/>
          <p14:tracePt t="38487" x="4017963" y="4848225"/>
          <p14:tracePt t="38504" x="4062413" y="4848225"/>
          <p14:tracePt t="38521" x="4098925" y="4848225"/>
          <p14:tracePt t="38538" x="4116388" y="4848225"/>
          <p14:tracePt t="38555" x="4152900" y="4848225"/>
          <p14:tracePt t="38572" x="4170363" y="4848225"/>
          <p14:tracePt t="38589" x="4179888" y="4848225"/>
          <p14:tracePt t="38605" x="4187825" y="4848225"/>
          <p14:tracePt t="38623" x="4197350" y="4848225"/>
          <p14:tracePt t="38639" x="4205288" y="4848225"/>
          <p14:tracePt t="38655" x="4214813" y="4848225"/>
          <p14:tracePt t="38689" x="4232275" y="4848225"/>
          <p14:tracePt t="38704" x="4241800" y="4848225"/>
          <p14:tracePt t="38720" x="4251325" y="4848225"/>
          <p14:tracePt t="38738" x="4259263" y="4848225"/>
          <p14:tracePt t="38754" x="4259263" y="4857750"/>
          <p14:tracePt t="38771" x="4276725" y="4857750"/>
          <p14:tracePt t="38788" x="4286250" y="4857750"/>
          <p14:tracePt t="38818" x="4295775" y="4867275"/>
          <p14:tracePt t="38835" x="4303713" y="4867275"/>
          <p14:tracePt t="38852" x="4313238" y="4875213"/>
          <p14:tracePt t="38871" x="4322763" y="4875213"/>
          <p14:tracePt t="38885" x="4340225" y="4884738"/>
          <p14:tracePt t="38901" x="4367213" y="4884738"/>
          <p14:tracePt t="38920" x="4402138" y="4894263"/>
          <p14:tracePt t="38936" x="4429125" y="4902200"/>
          <p14:tracePt t="38951" x="4473575" y="4911725"/>
          <p14:tracePt t="38967" x="4510088" y="4929188"/>
          <p14:tracePt t="38985" x="4527550" y="4929188"/>
          <p14:tracePt t="39001" x="4554538" y="4938713"/>
          <p14:tracePt t="39018" x="4562475" y="4946650"/>
          <p14:tracePt t="39034" x="4572000" y="4946650"/>
          <p14:tracePt t="39051" x="4581525" y="4946650"/>
          <p14:tracePt t="39067" x="4589463" y="4956175"/>
          <p14:tracePt t="39083" x="4589463" y="4965700"/>
          <p14:tracePt t="39114" x="4598988" y="4965700"/>
          <p14:tracePt t="39130" x="4598988" y="4973638"/>
          <p14:tracePt t="39148" x="4608513" y="4973638"/>
          <p14:tracePt t="39166" x="4608513" y="4983163"/>
          <p14:tracePt t="39183" x="4616450" y="4983163"/>
          <p14:tracePt t="39214" x="4616450" y="4991100"/>
          <p14:tracePt t="39231" x="4625975" y="4991100"/>
          <p14:tracePt t="39379" x="4616450" y="4991100"/>
          <p14:tracePt t="39414" x="4598988" y="4991100"/>
          <p14:tracePt t="39444" x="4562475" y="4991100"/>
          <p14:tracePt t="39459" x="4545013" y="4991100"/>
          <p14:tracePt t="39476" x="4510088" y="4983163"/>
          <p14:tracePt t="39493" x="4473575" y="4973638"/>
          <p14:tracePt t="39510" x="4465638" y="4965700"/>
          <p14:tracePt t="39527" x="4429125" y="4965700"/>
          <p14:tracePt t="39543" x="4348163" y="4956175"/>
          <p14:tracePt t="39559" x="4303713" y="4956175"/>
          <p14:tracePt t="39567" x="4259263" y="4946650"/>
          <p14:tracePt t="39576" x="4224338" y="4946650"/>
          <p14:tracePt t="39591" x="4205288" y="4946650"/>
          <p14:tracePt t="39607" x="4179888" y="4938713"/>
          <p14:tracePt t="39624" x="4170363" y="4938713"/>
          <p14:tracePt t="39641" x="4160838" y="4938713"/>
          <p14:tracePt t="39755" x="4170363" y="4938713"/>
          <p14:tracePt t="39772" x="4179888" y="4938713"/>
          <p14:tracePt t="39788" x="4197350" y="4938713"/>
          <p14:tracePt t="39805" x="4251325" y="4938713"/>
          <p14:tracePt t="39823" x="4394200" y="4938713"/>
          <p14:tracePt t="39839" x="4483100" y="4938713"/>
          <p14:tracePt t="39856" x="4697413" y="4938713"/>
          <p14:tracePt t="39874" x="4911725" y="4929188"/>
          <p14:tracePt t="39891" x="5153025" y="4919663"/>
          <p14:tracePt t="39906" x="5276850" y="4919663"/>
          <p14:tracePt t="39923" x="5518150" y="4911725"/>
          <p14:tracePt t="39938" x="5634038" y="4911725"/>
          <p14:tracePt t="39955" x="5894388" y="4911725"/>
          <p14:tracePt t="39973" x="6134100" y="4911725"/>
          <p14:tracePt t="39989" x="6259513" y="4911725"/>
          <p14:tracePt t="40006" x="6296025" y="4911725"/>
          <p14:tracePt t="40020" x="6340475" y="4911725"/>
          <p14:tracePt t="40038" x="6357938" y="4911725"/>
          <p14:tracePt t="40070" x="6367463" y="4911725"/>
          <p14:tracePt t="40086" x="6375400" y="4911725"/>
          <p14:tracePt t="40104" x="6384925" y="4911725"/>
          <p14:tracePt t="40122" x="6402388" y="4911725"/>
          <p14:tracePt t="40138" x="6446838" y="4911725"/>
          <p14:tracePt t="40154" x="6483350" y="4911725"/>
          <p14:tracePt t="40171" x="6572250" y="4919663"/>
          <p14:tracePt t="40185" x="6608763" y="4929188"/>
          <p14:tracePt t="40204" x="6697663" y="4938713"/>
          <p14:tracePt t="40218" x="6732588" y="4946650"/>
          <p14:tracePt t="40235" x="6751638" y="4946650"/>
          <p14:tracePt t="40251" x="6759575" y="4946650"/>
          <p14:tracePt t="40270" x="6777038" y="4956175"/>
          <p14:tracePt t="40302" x="6786563" y="4956175"/>
          <p14:tracePt t="40335" x="6796088" y="4956175"/>
          <p14:tracePt t="40384" x="6804025" y="4965700"/>
          <p14:tracePt t="40401" x="6831013" y="4983163"/>
          <p14:tracePt t="40418" x="6858000" y="5010150"/>
          <p14:tracePt t="40434" x="6867525" y="5010150"/>
          <p14:tracePt t="40450" x="6875463" y="5027613"/>
          <p14:tracePt t="40467" x="6884988" y="5037138"/>
          <p14:tracePt t="40516" x="6894513" y="5045075"/>
          <p14:tracePt t="40664" x="6894513" y="5054600"/>
          <p14:tracePt t="40698" x="6894513" y="5062538"/>
          <p14:tracePt t="40730" x="6884988" y="5072063"/>
          <p14:tracePt t="40764" x="6875463" y="5072063"/>
          <p14:tracePt t="40780" x="6858000" y="5081588"/>
          <p14:tracePt t="40795" x="6848475" y="5081588"/>
          <p14:tracePt t="40813" x="6840538" y="5081588"/>
          <p14:tracePt t="40847" x="6823075" y="5081588"/>
          <p14:tracePt t="40878" x="6813550" y="5081588"/>
          <p14:tracePt t="40895" x="6804025" y="5081588"/>
          <p14:tracePt t="40911" x="6796088" y="5081588"/>
          <p14:tracePt t="40928" x="6786563" y="5081588"/>
          <p14:tracePt t="40943" x="6777038" y="5081588"/>
          <p14:tracePt t="40960" x="6769100" y="5081588"/>
          <p14:tracePt t="40994" x="6751638" y="5081588"/>
          <p14:tracePt t="41010" x="6742113" y="5081588"/>
          <p14:tracePt t="41027" x="6732588" y="5081588"/>
          <p14:tracePt t="41044" x="6724650" y="5081588"/>
          <p14:tracePt t="41059" x="6715125" y="5081588"/>
          <p14:tracePt t="41093" x="6705600" y="5081588"/>
          <p14:tracePt t="41405" x="6705600" y="5072063"/>
          <p14:tracePt t="41454" x="6705600" y="5062538"/>
          <p14:tracePt t="41471" x="6705600" y="5054600"/>
          <p14:tracePt t="41504" x="6705600" y="5045075"/>
          <p14:tracePt t="41553" x="6705600" y="5037138"/>
          <p14:tracePt t="41587" x="6705600" y="5027613"/>
          <p14:tracePt t="41620" x="6724650" y="5018088"/>
          <p14:tracePt t="41652" x="6732588" y="5018088"/>
          <p14:tracePt t="41685" x="6742113" y="5018088"/>
          <p14:tracePt t="41718" x="6751638" y="5018088"/>
          <p14:tracePt t="41734" x="6759575" y="5018088"/>
          <p14:tracePt t="41784" x="6769100" y="5018088"/>
          <p14:tracePt t="41817" x="6777038" y="5018088"/>
          <p14:tracePt t="41867" x="6796088" y="5018088"/>
          <p14:tracePt t="41950" x="6804025" y="5018088"/>
          <p14:tracePt t="42262" x="6804025" y="5027613"/>
          <p14:tracePt t="42311" x="6804025" y="5037138"/>
          <p14:tracePt t="42344" x="6804025" y="5045075"/>
          <p14:tracePt t="42459" x="6796088" y="5054600"/>
          <p14:tracePt t="42492" x="6786563" y="5054600"/>
          <p14:tracePt t="42542" x="6777038" y="5054600"/>
          <p14:tracePt t="42607" x="6769100" y="5054600"/>
          <p14:tracePt t="42706" x="6759575" y="5054600"/>
          <p14:tracePt t="42754" x="6751638" y="5054600"/>
          <p14:tracePt t="42789" x="6742113" y="5054600"/>
          <p14:tracePt t="42838" x="6732588" y="5054600"/>
          <p14:tracePt t="43283" x="6742113" y="5054600"/>
          <p14:tracePt t="43332" x="6751638" y="5054600"/>
          <p14:tracePt t="43348" x="6759575" y="5054600"/>
          <p14:tracePt t="43381" x="6769100" y="5054600"/>
          <p14:tracePt t="43430" x="6777038" y="5054600"/>
          <p14:tracePt t="43464" x="6786563" y="5054600"/>
          <p14:tracePt t="43513" x="6796088" y="5054600"/>
          <p14:tracePt t="43561" x="6804025" y="5054600"/>
          <p14:tracePt t="43661" x="6813550" y="5054600"/>
          <p14:tracePt t="43744" x="6823075" y="5054600"/>
          <p14:tracePt t="43776" x="6831013" y="5054600"/>
          <p14:tracePt t="43842" x="6831013" y="5045075"/>
          <p14:tracePt t="43876" x="6831013" y="5037138"/>
          <p14:tracePt t="43908" x="6840538" y="5018088"/>
          <p14:tracePt t="43925" x="6840538" y="5010150"/>
          <p14:tracePt t="43942" x="6840538" y="5000625"/>
          <p14:tracePt t="43974" x="6840538" y="4983163"/>
          <p14:tracePt t="43991" x="6848475" y="4973638"/>
          <p14:tracePt t="44037" x="6848475" y="4965700"/>
          <p14:tracePt t="44054" x="6858000" y="4929188"/>
          <p14:tracePt t="44072" x="6867525" y="4894263"/>
          <p14:tracePt t="44090" x="6875463" y="4857750"/>
          <p14:tracePt t="44123" x="6884988" y="4848225"/>
          <p14:tracePt t="44156" x="6884988" y="4830763"/>
          <p14:tracePt t="44568" x="6884988" y="4840288"/>
          <p14:tracePt t="44584" x="6884988" y="4848225"/>
          <p14:tracePt t="44615" x="6884988" y="4867275"/>
          <p14:tracePt t="44632" x="6884988" y="4875213"/>
          <p14:tracePt t="44650" x="6884988" y="4884738"/>
          <p14:tracePt t="44667" x="6884988" y="4894263"/>
          <p14:tracePt t="44713" x="6884988" y="4902200"/>
          <p14:tracePt t="44731" x="6884988" y="4919663"/>
          <p14:tracePt t="44765" x="6884988" y="4929188"/>
          <p14:tracePt t="44814" x="6884988" y="4938713"/>
          <p14:tracePt t="44830" x="6875463" y="4938713"/>
          <p14:tracePt t="44846" x="6875463" y="4956175"/>
          <p14:tracePt t="44880" x="6867525" y="4965700"/>
          <p14:tracePt t="44913" x="6867525" y="4973638"/>
          <p14:tracePt t="44963" x="6867525" y="4983163"/>
          <p14:tracePt t="44996" x="6867525" y="4991100"/>
          <p14:tracePt t="45243" x="6867525" y="4983163"/>
          <p14:tracePt t="45259" x="6867525" y="4973638"/>
          <p14:tracePt t="45292" x="6867525" y="4956175"/>
          <p14:tracePt t="45309" x="6867525" y="4946650"/>
          <p14:tracePt t="45325" x="6867525" y="4938713"/>
          <p14:tracePt t="45341" x="6867525" y="4929188"/>
          <p14:tracePt t="45374" x="6867525" y="4911725"/>
          <p14:tracePt t="45391" x="6867525" y="4902200"/>
          <p14:tracePt t="45424" x="6867525" y="4894263"/>
          <p14:tracePt t="45440" x="6867525" y="4884738"/>
          <p14:tracePt t="45457" x="6867525" y="4875213"/>
          <p14:tracePt t="45473" x="6867525" y="4867275"/>
          <p14:tracePt t="45490" x="6875463" y="4857750"/>
          <p14:tracePt t="45506" x="6875463" y="4848225"/>
          <p14:tracePt t="45523" x="6875463" y="4840288"/>
          <p14:tracePt t="45539" x="6884988" y="4830763"/>
          <p14:tracePt t="45555" x="6884988" y="4822825"/>
          <p14:tracePt t="45587" x="6884988" y="4813300"/>
          <p14:tracePt t="45605" x="6884988" y="4803775"/>
          <p14:tracePt t="45622" x="6884988" y="4795838"/>
          <p14:tracePt t="45654" x="6894513" y="4786313"/>
          <p14:tracePt t="45671" x="6902450" y="4776788"/>
          <p14:tracePt t="45703" x="6902450" y="4768850"/>
          <p14:tracePt t="45720" x="6911975" y="4759325"/>
          <p14:tracePt t="45770" x="6911975" y="4751388"/>
          <p14:tracePt t="45819" x="6911975" y="4741863"/>
          <p14:tracePt t="46000" x="6911975" y="4751388"/>
          <p14:tracePt t="46015" x="6911975" y="4768850"/>
          <p14:tracePt t="46048" x="6911975" y="4776788"/>
          <p14:tracePt t="46066" x="6902450" y="4786313"/>
          <p14:tracePt t="46081" x="6902450" y="4795838"/>
          <p14:tracePt t="46098" x="6902450" y="4803775"/>
          <p14:tracePt t="46112" x="6902450" y="4813300"/>
          <p14:tracePt t="46130" x="6902450" y="4822825"/>
          <p14:tracePt t="46163" x="6902450" y="4840288"/>
          <p14:tracePt t="46181" x="6894513" y="4848225"/>
          <p14:tracePt t="46198" x="6894513" y="4857750"/>
          <p14:tracePt t="46214" x="6894513" y="4867275"/>
          <p14:tracePt t="46247" x="6884988" y="4875213"/>
          <p14:tracePt t="46280" x="6884988" y="4884738"/>
          <p14:tracePt t="46329" x="6884988" y="4894263"/>
          <p14:tracePt t="46362" x="6884988" y="4902200"/>
          <p14:tracePt t="46379" x="6875463" y="4902200"/>
          <p14:tracePt t="46411" x="6875463" y="4911725"/>
          <p14:tracePt t="46427" x="6875463" y="4919663"/>
          <p14:tracePt t="46461" x="6875463" y="4929188"/>
          <p14:tracePt t="46558" x="6875463" y="4938713"/>
          <p14:tracePt t="46608" x="6875463" y="4946650"/>
          <p14:tracePt t="46626" x="6875463" y="4956175"/>
          <p14:tracePt t="46658" x="6875463" y="4965700"/>
          <p14:tracePt t="46708" x="6875463" y="4973638"/>
          <p14:tracePt t="47120" x="6919913" y="4946650"/>
          <p14:tracePt t="47136" x="6956425" y="4938713"/>
          <p14:tracePt t="47152" x="7037388" y="4894263"/>
          <p14:tracePt t="47170" x="7126288" y="4848225"/>
          <p14:tracePt t="47186" x="7205663" y="4813300"/>
          <p14:tracePt t="47203" x="7232650" y="4795838"/>
          <p14:tracePt t="47217" x="7269163" y="4786313"/>
          <p14:tracePt t="47234" x="7286625" y="4776788"/>
          <p14:tracePt t="47251" x="7304088" y="4776788"/>
          <p14:tracePt t="47266" x="7313613" y="4768850"/>
          <p14:tracePt t="47283" x="7313613" y="4759325"/>
          <p14:tracePt t="47301" x="7323138" y="4751388"/>
          <p14:tracePt t="47318" x="7340600" y="4741863"/>
          <p14:tracePt t="47333" x="7358063" y="4732338"/>
          <p14:tracePt t="47351" x="7385050" y="4724400"/>
          <p14:tracePt t="47367" x="7429500" y="4705350"/>
          <p14:tracePt t="47382" x="7446963" y="4705350"/>
          <p14:tracePt t="47400" x="7483475" y="4687888"/>
          <p14:tracePt t="47417" x="7527925" y="4679950"/>
          <p14:tracePt t="47433" x="7545388" y="4670425"/>
          <p14:tracePt t="47450" x="7572375" y="4660900"/>
          <p14:tracePt t="47466" x="7581900" y="4652963"/>
          <p14:tracePt t="47482" x="7589838" y="4652963"/>
          <p14:tracePt t="47499" x="7599363" y="4652963"/>
          <p14:tracePt t="47515" x="7608888" y="4643438"/>
          <p14:tracePt t="47531" x="7616825" y="4643438"/>
          <p14:tracePt t="47565" x="7634288" y="4633913"/>
          <p14:tracePt t="47581" x="7634288" y="4625975"/>
          <p14:tracePt t="47598" x="7653338" y="4616450"/>
          <p14:tracePt t="47612" x="7661275" y="4608513"/>
          <p14:tracePt t="47629" x="7697788" y="4581525"/>
          <p14:tracePt t="47648" x="7732713" y="4545013"/>
          <p14:tracePt t="47661" x="7732713" y="4537075"/>
          <p14:tracePt t="47678" x="7751763" y="4518025"/>
          <p14:tracePt t="47695" x="7769225" y="4510088"/>
          <p14:tracePt t="47729" x="7777163" y="4510088"/>
          <p14:tracePt t="47747" x="7777163" y="4500563"/>
          <p14:tracePt t="47762" x="7786688" y="4500563"/>
          <p14:tracePt t="47812" x="7796213" y="4491038"/>
          <p14:tracePt t="47894" x="7796213" y="4483100"/>
          <p14:tracePt t="47927" x="7804150" y="4473575"/>
          <p14:tracePt t="47943" x="7804150" y="4456113"/>
          <p14:tracePt t="47959" x="7813675" y="4456113"/>
          <p14:tracePt t="47976" x="7813675" y="4446588"/>
          <p14:tracePt t="47990" x="7813675" y="4438650"/>
          <p14:tracePt t="48007" x="7823200" y="4429125"/>
          <p14:tracePt t="48024" x="7823200" y="4419600"/>
          <p14:tracePt t="48041" x="7823200" y="4411663"/>
          <p14:tracePt t="48073" x="7823200" y="4402138"/>
          <p14:tracePt t="48224" x="7823200" y="4394200"/>
          <p14:tracePt t="48273" x="7823200" y="4384675"/>
          <p14:tracePt t="48289" x="7813675" y="4375150"/>
          <p14:tracePt t="48304" x="7804150" y="4367213"/>
          <p14:tracePt t="48323" x="7796213" y="4367213"/>
          <p14:tracePt t="48339" x="7786688" y="4357688"/>
          <p14:tracePt t="48355" x="7777163" y="4357688"/>
          <p14:tracePt t="48388" x="7759700" y="4340225"/>
          <p14:tracePt t="48404" x="7751763" y="4340225"/>
          <p14:tracePt t="48422" x="7742238" y="4340225"/>
          <p14:tracePt t="48437" x="7742238" y="4330700"/>
          <p14:tracePt t="48454" x="7732713" y="4330700"/>
          <p14:tracePt t="48470" x="7724775" y="4322763"/>
          <p14:tracePt t="48503" x="7715250" y="4322763"/>
          <p14:tracePt t="48520" x="7705725" y="4313238"/>
          <p14:tracePt t="48536" x="7705725" y="4303713"/>
          <p14:tracePt t="48553" x="7697788" y="4303713"/>
          <p14:tracePt t="48569" x="7688263" y="4303713"/>
          <p14:tracePt t="48619" x="7670800" y="4303713"/>
          <p14:tracePt t="48668" x="7653338" y="4303713"/>
          <p14:tracePt t="48701" x="7643813" y="4303713"/>
          <p14:tracePt t="48717" x="7634288" y="4303713"/>
          <p14:tracePt t="48734" x="7626350" y="4303713"/>
          <p14:tracePt t="48750" x="7616825" y="4303713"/>
          <p14:tracePt t="48767" x="7608888" y="4303713"/>
          <p14:tracePt t="48783" x="7599363" y="4313238"/>
          <p14:tracePt t="48816" x="7581900" y="4313238"/>
          <p14:tracePt t="48832" x="7572375" y="4313238"/>
          <p14:tracePt t="48850" x="7562850" y="4322763"/>
          <p14:tracePt t="48866" x="7554913" y="4330700"/>
          <p14:tracePt t="48915" x="7537450" y="4348163"/>
          <p14:tracePt t="48931" x="7537450" y="4357688"/>
          <p14:tracePt t="48949" x="7537450" y="4367213"/>
          <p14:tracePt t="48964" x="7537450" y="4375150"/>
          <p14:tracePt t="48979" x="7537450" y="4384675"/>
          <p14:tracePt t="48996" x="7537450" y="4394200"/>
          <p14:tracePt t="49030" x="7537450" y="4402138"/>
          <p14:tracePt t="49046" x="7537450" y="4419600"/>
          <p14:tracePt t="49079" x="7537450" y="4429125"/>
          <p14:tracePt t="49097" x="7537450" y="4438650"/>
          <p14:tracePt t="49112" x="7537450" y="4446588"/>
          <p14:tracePt t="49145" x="7545388" y="4456113"/>
          <p14:tracePt t="49162" x="7545388" y="4465638"/>
          <p14:tracePt t="49178" x="7554913" y="4465638"/>
          <p14:tracePt t="49194" x="7562850" y="4473575"/>
          <p14:tracePt t="49226" x="7581900" y="4473575"/>
          <p14:tracePt t="49256" x="7589838" y="4473575"/>
          <p14:tracePt t="49290" x="7599363" y="4473575"/>
          <p14:tracePt t="49341" x="7608888" y="4473575"/>
          <p14:tracePt t="49358" x="7626350" y="4473575"/>
          <p14:tracePt t="49375" x="7634288" y="4473575"/>
          <p14:tracePt t="49392" x="7643813" y="4473575"/>
          <p14:tracePt t="49426" x="7661275" y="4473575"/>
          <p14:tracePt t="49458" x="7670800" y="4473575"/>
          <p14:tracePt t="49508" x="7680325" y="4473575"/>
          <p14:tracePt t="49541" x="7688263" y="4473575"/>
          <p14:tracePt t="49557" x="7697788" y="4473575"/>
          <p14:tracePt t="49605" x="7705725" y="4473575"/>
          <p14:tracePt t="49639" x="7715250" y="4473575"/>
          <p14:tracePt t="72891" x="8010525" y="4768850"/>
          <p14:tracePt t="72911" x="8143875" y="4902200"/>
          <p14:tracePt t="72922" x="8188325" y="4946650"/>
          <p14:tracePt t="72939" x="8232775" y="5010150"/>
          <p14:tracePt t="72958" x="8259763" y="5045075"/>
          <p14:tracePt t="72974" x="8277225" y="5081588"/>
          <p14:tracePt t="72991" x="8286750" y="5089525"/>
          <p14:tracePt t="73005" x="8296275" y="5116513"/>
          <p14:tracePt t="73038" x="8313738" y="5133975"/>
          <p14:tracePt t="73054" x="8323263" y="5180013"/>
          <p14:tracePt t="73071" x="8331200" y="5197475"/>
          <p14:tracePt t="73077" x="8340725" y="5214938"/>
          <p14:tracePt t="73089" x="8340725" y="5232400"/>
          <p14:tracePt t="73105" x="8348663" y="5268913"/>
          <p14:tracePt t="73122" x="8358188" y="5286375"/>
          <p14:tracePt t="73139" x="8358188" y="5313363"/>
          <p14:tracePt t="73154" x="8358188" y="5330825"/>
          <p14:tracePt t="73171" x="8367713" y="5340350"/>
          <p14:tracePt t="73188" x="8367713" y="5348288"/>
          <p14:tracePt t="73205" x="8367713" y="5357813"/>
          <p14:tracePt t="73235" x="8367713" y="5367338"/>
          <p14:tracePt t="73253" x="8358188" y="5367338"/>
          <p14:tracePt t="73269" x="8348663" y="5367338"/>
          <p14:tracePt t="73303" x="8331200" y="5367338"/>
          <p14:tracePt t="73319" x="8323263" y="5357813"/>
          <p14:tracePt t="73337" x="8313738" y="5348288"/>
          <p14:tracePt t="73353" x="8296275" y="5340350"/>
          <p14:tracePt t="73367" x="8277225" y="5330825"/>
          <p14:tracePt t="73384" x="8251825" y="5322888"/>
          <p14:tracePt t="73401" x="8205788" y="5303838"/>
          <p14:tracePt t="73415" x="8188325" y="5295900"/>
          <p14:tracePt t="73430" x="8170863" y="5286375"/>
          <p14:tracePt t="73447" x="8134350" y="5276850"/>
          <p14:tracePt t="73464" x="8099425" y="5259388"/>
          <p14:tracePt t="73481" x="8072438" y="5251450"/>
          <p14:tracePt t="73514" x="8062913" y="5241925"/>
          <p14:tracePt t="73531" x="8045450" y="5232400"/>
          <p14:tracePt t="73565" x="8037513" y="5232400"/>
          <p14:tracePt t="73582" x="8018463" y="5224463"/>
          <p14:tracePt t="73598" x="8010525" y="5224463"/>
          <p14:tracePt t="73615" x="7966075" y="5214938"/>
          <p14:tracePt t="73634" x="7939088" y="5205413"/>
          <p14:tracePt t="73649" x="7894638" y="5197475"/>
          <p14:tracePt t="73665" x="7875588" y="5197475"/>
          <p14:tracePt t="73683" x="7831138" y="5187950"/>
          <p14:tracePt t="73695" x="7813675" y="5187950"/>
          <p14:tracePt t="73712" x="7777163" y="5180013"/>
          <p14:tracePt t="73730" x="7732713" y="5170488"/>
          <p14:tracePt t="73747" x="7715250" y="5170488"/>
          <p14:tracePt t="73765" x="7688263" y="5160963"/>
          <p14:tracePt t="73781" x="7670800" y="5153025"/>
          <p14:tracePt t="73797" x="7653338" y="5153025"/>
          <p14:tracePt t="73813" x="7616825" y="5133975"/>
          <p14:tracePt t="73829" x="7581900" y="5126038"/>
          <p14:tracePt t="73847" x="7562850" y="5126038"/>
          <p14:tracePt t="73861" x="7527925" y="5108575"/>
          <p14:tracePt t="73878" x="7518400" y="5108575"/>
          <p14:tracePt t="73896" x="7510463" y="5108575"/>
          <p14:tracePt t="73913" x="7500938" y="5099050"/>
          <p14:tracePt t="73929" x="7491413" y="5099050"/>
          <p14:tracePt t="73945" x="7483475" y="5089525"/>
          <p14:tracePt t="74126" x="7491413" y="5089525"/>
          <p14:tracePt t="74143" x="7500938" y="5089525"/>
          <p14:tracePt t="74176" x="7510463" y="5089525"/>
          <p14:tracePt t="74192" x="7527925" y="5089525"/>
          <p14:tracePt t="74210" x="7537450" y="5089525"/>
          <p14:tracePt t="74240" x="7545388" y="5089525"/>
          <p14:tracePt t="74257" x="7572375" y="5089525"/>
          <p14:tracePt t="74272" x="7581900" y="5089525"/>
          <p14:tracePt t="74289" x="7599363" y="5089525"/>
          <p14:tracePt t="74307" x="7616825" y="5081588"/>
          <p14:tracePt t="74341" x="7626350" y="5081588"/>
          <p14:tracePt t="74358" x="7643813" y="5081588"/>
          <p14:tracePt t="74390" x="7653338" y="5081588"/>
          <p14:tracePt t="74406" x="7661275" y="5081588"/>
          <p14:tracePt t="74423" x="7670800" y="5081588"/>
          <p14:tracePt t="74440" x="7680325" y="5081588"/>
          <p14:tracePt t="74456" x="7697788" y="5081588"/>
          <p14:tracePt t="74472" x="7705725" y="5081588"/>
          <p14:tracePt t="74489" x="7742238" y="5081588"/>
          <p14:tracePt t="74505" x="7777163" y="5081588"/>
          <p14:tracePt t="74539" x="7796213" y="5081588"/>
          <p14:tracePt t="74555" x="7804150" y="5081588"/>
          <p14:tracePt t="74571" x="7823200" y="5081588"/>
          <p14:tracePt t="74604" x="7840663" y="5081588"/>
          <p14:tracePt t="74637" x="7858125" y="5081588"/>
          <p14:tracePt t="74669" x="7867650" y="5081588"/>
          <p14:tracePt t="74687" x="7875588" y="5081588"/>
          <p14:tracePt t="74704" x="7885113" y="5081588"/>
          <p14:tracePt t="74719" x="7894638" y="5081588"/>
          <p14:tracePt t="74750" x="7902575" y="5081588"/>
          <p14:tracePt t="74785" x="7912100" y="5081588"/>
          <p14:tracePt t="74802" x="7920038" y="5081588"/>
          <p14:tracePt t="74818" x="7929563" y="5081588"/>
          <p14:tracePt t="74835" x="7939088" y="5081588"/>
          <p14:tracePt t="74852" x="7947025" y="5081588"/>
          <p14:tracePt t="74883" x="7966075" y="5081588"/>
          <p14:tracePt t="74934" x="7983538" y="5081588"/>
          <p14:tracePt t="74965" x="8001000" y="5081588"/>
          <p14:tracePt t="74984" x="8010525" y="5081588"/>
          <p14:tracePt t="75032" x="8018463" y="5081588"/>
          <p14:tracePt t="75081" x="8037513" y="5081588"/>
          <p14:tracePt t="75097" x="8045450" y="5081588"/>
          <p14:tracePt t="75131" x="8054975" y="5081588"/>
          <p14:tracePt t="75180" x="8062913" y="5081588"/>
          <p14:tracePt t="75707" x="8062913" y="5072063"/>
          <p14:tracePt t="76185" x="8062913" y="5062538"/>
          <p14:tracePt t="76234" x="8062913" y="5054600"/>
          <p14:tracePt t="76284" x="8062913" y="5037138"/>
          <p14:tracePt t="76300" x="8062913" y="5027613"/>
          <p14:tracePt t="76316" x="8062913" y="5018088"/>
          <p14:tracePt t="76334" x="8062913" y="5010150"/>
          <p14:tracePt t="76365" x="8062913" y="4991100"/>
          <p14:tracePt t="76383" x="8062913" y="4983163"/>
          <p14:tracePt t="76416" x="8062913" y="4973638"/>
          <p14:tracePt t="76432" x="8062913" y="4965700"/>
          <p14:tracePt t="76449" x="8062913" y="4956175"/>
          <p14:tracePt t="76466" x="8062913" y="4946650"/>
          <p14:tracePt t="76481" x="8062913" y="4938713"/>
          <p14:tracePt t="76498" x="8062913" y="4929188"/>
          <p14:tracePt t="76514" x="8062913" y="4911725"/>
          <p14:tracePt t="76531" x="8072438" y="4902200"/>
          <p14:tracePt t="76547" x="8072438" y="4884738"/>
          <p14:tracePt t="76564" x="8072438" y="4875213"/>
          <p14:tracePt t="76580" x="8072438" y="4867275"/>
          <p14:tracePt t="76613" x="8072438" y="4848225"/>
          <p14:tracePt t="76629" x="8072438" y="4840288"/>
          <p14:tracePt t="76645" x="8072438" y="4830763"/>
          <p14:tracePt t="76663" x="8072438" y="4822825"/>
          <p14:tracePt t="76712" x="8072438" y="4813300"/>
          <p14:tracePt t="76727" x="8062913" y="4803775"/>
          <p14:tracePt t="76744" x="8062913" y="4786313"/>
          <p14:tracePt t="76760" x="8062913" y="4776788"/>
          <p14:tracePt t="76777" x="8062913" y="4741863"/>
          <p14:tracePt t="76796" x="8062913" y="4697413"/>
          <p14:tracePt t="76811" x="8062913" y="4679950"/>
          <p14:tracePt t="76845" x="8062913" y="4670425"/>
          <p14:tracePt t="76859" x="8062913" y="4660900"/>
          <p14:tracePt t="77865" x="8062913" y="4670425"/>
          <p14:tracePt t="77946" x="8062913" y="4679950"/>
          <p14:tracePt t="77964" x="8062913" y="4687888"/>
          <p14:tracePt t="87037" x="8054975" y="4687888"/>
          <p14:tracePt t="87054" x="7956550" y="4660900"/>
          <p14:tracePt t="87069" x="7554913" y="4483100"/>
          <p14:tracePt t="87085" x="7251700" y="4322763"/>
          <p14:tracePt t="87102" x="6705600" y="4010025"/>
          <p14:tracePt t="87120" x="6269038" y="3714750"/>
          <p14:tracePt t="87133" x="6045200" y="3571875"/>
          <p14:tracePt t="87150" x="5616575" y="3286125"/>
          <p14:tracePt t="87167" x="5170488" y="2973388"/>
          <p14:tracePt t="87184" x="4956175" y="2830513"/>
          <p14:tracePt t="87202" x="4616450" y="2625725"/>
          <p14:tracePt t="87218" x="4402138" y="2500313"/>
          <p14:tracePt t="87233" x="4303713" y="2438400"/>
          <p14:tracePt t="87251" x="4160838" y="2322513"/>
          <p14:tracePt t="87268" x="4037013" y="2214563"/>
          <p14:tracePt t="87284" x="3983038" y="2170113"/>
          <p14:tracePt t="87301" x="3884613" y="2108200"/>
          <p14:tracePt t="87317" x="3803650" y="2062163"/>
          <p14:tracePt t="87333" x="3759200" y="2036763"/>
          <p14:tracePt t="87350" x="3687763" y="2017713"/>
          <p14:tracePt t="87364" x="3643313" y="2000250"/>
          <p14:tracePt t="87382" x="3562350" y="1982788"/>
          <p14:tracePt t="87400" x="3517900" y="1973263"/>
          <p14:tracePt t="87416" x="3500438" y="1973263"/>
          <p14:tracePt t="87432" x="3455988" y="1965325"/>
          <p14:tracePt t="87449" x="3384550" y="1946275"/>
          <p14:tracePt t="87463" x="3348038" y="1946275"/>
          <p14:tracePt t="87480" x="3251200" y="1928813"/>
          <p14:tracePt t="87498" x="3152775" y="1919288"/>
          <p14:tracePt t="87515" x="3108325" y="1919288"/>
          <p14:tracePt t="87531" x="3027363" y="1919288"/>
          <p14:tracePt t="87548" x="2990850" y="1919288"/>
          <p14:tracePt t="87564" x="2982913" y="1919288"/>
          <p14:tracePt t="87568" x="2965450" y="1919288"/>
          <p14:tracePt t="87597" x="2955925" y="1919288"/>
          <p14:tracePt t="87613" x="2946400" y="1919288"/>
          <p14:tracePt t="87630" x="2938463" y="1919288"/>
          <p14:tracePt t="87647" x="2919413" y="1919288"/>
          <p14:tracePt t="87663" x="2911475" y="1919288"/>
          <p14:tracePt t="87679" x="2867025" y="1919288"/>
          <p14:tracePt t="87696" x="2822575" y="1919288"/>
          <p14:tracePt t="87712" x="2803525" y="1919288"/>
          <p14:tracePt t="87729" x="2741613" y="1928813"/>
          <p14:tracePt t="87746" x="2652713" y="1938338"/>
          <p14:tracePt t="87761" x="2608263" y="1946275"/>
          <p14:tracePt t="87779" x="2500313" y="1965325"/>
          <p14:tracePt t="87795" x="2401888" y="1973263"/>
          <p14:tracePt t="87811" x="2357438" y="1973263"/>
          <p14:tracePt t="87829" x="2259013" y="1982788"/>
          <p14:tracePt t="87845" x="2160588" y="2000250"/>
          <p14:tracePt t="87860" x="2116138" y="2009775"/>
          <p14:tracePt t="87877" x="2044700" y="2027238"/>
          <p14:tracePt t="87893" x="2009775" y="2036763"/>
          <p14:tracePt t="87910" x="1973263" y="2044700"/>
          <p14:tracePt t="87926" x="1938338" y="2062163"/>
          <p14:tracePt t="87944" x="1901825" y="2071688"/>
          <p14:tracePt t="87957" x="1893888" y="2081213"/>
          <p14:tracePt t="87975" x="1884363" y="2081213"/>
          <p14:tracePt t="87992" x="1874838" y="2081213"/>
          <p14:tracePt t="88007" x="1866900" y="2089150"/>
          <p14:tracePt t="88024" x="1857375" y="2089150"/>
          <p14:tracePt t="88042" x="1847850" y="2098675"/>
          <p14:tracePt t="88056" x="1830388" y="2108200"/>
          <p14:tracePt t="88074" x="1803400" y="2116138"/>
          <p14:tracePt t="88091" x="1785938" y="2125663"/>
          <p14:tracePt t="88107" x="1741488" y="2133600"/>
          <p14:tracePt t="88124" x="1704975" y="2152650"/>
          <p14:tracePt t="88140" x="1687513" y="2152650"/>
          <p14:tracePt t="88158" x="1652588" y="2160588"/>
          <p14:tracePt t="88173" x="1625600" y="2170113"/>
          <p14:tracePt t="88207" x="1616075" y="2170113"/>
          <p14:tracePt t="88221" x="1608138" y="2170113"/>
          <p14:tracePt t="88288" x="1598613" y="2170113"/>
          <p14:tracePt t="88454" x="1598613" y="2160588"/>
          <p14:tracePt t="88470" x="1598613" y="2143125"/>
          <p14:tracePt t="88519" x="1608138" y="2133600"/>
          <p14:tracePt t="88536" x="1616075" y="2133600"/>
          <p14:tracePt t="88551" x="1633538" y="2125663"/>
          <p14:tracePt t="88567" x="1643063" y="2125663"/>
          <p14:tracePt t="88570" x="1652588" y="2125663"/>
          <p14:tracePt t="88602" x="1714500" y="2116138"/>
          <p14:tracePt t="88618" x="1731963" y="2116138"/>
          <p14:tracePt t="88634" x="1768475" y="2116138"/>
          <p14:tracePt t="88652" x="1803400" y="2116138"/>
          <p14:tracePt t="88667" x="1822450" y="2116138"/>
          <p14:tracePt t="88684" x="1830388" y="2116138"/>
          <p14:tracePt t="88700" x="1874838" y="2116138"/>
          <p14:tracePt t="88717" x="1893888" y="2116138"/>
          <p14:tracePt t="88733" x="1938338" y="2116138"/>
          <p14:tracePt t="88750" x="1973263" y="2116138"/>
          <p14:tracePt t="88766" x="1990725" y="2116138"/>
          <p14:tracePt t="88783" x="2036763" y="2116138"/>
          <p14:tracePt t="88799" x="2071688" y="2116138"/>
          <p14:tracePt t="88816" x="2098675" y="2116138"/>
          <p14:tracePt t="88832" x="2152650" y="2116138"/>
          <p14:tracePt t="88848" x="2187575" y="2116138"/>
          <p14:tracePt t="88865" x="2259013" y="2125663"/>
          <p14:tracePt t="88882" x="2347913" y="2133600"/>
          <p14:tracePt t="88898" x="2419350" y="2143125"/>
          <p14:tracePt t="88914" x="2438400" y="2152650"/>
          <p14:tracePt t="88931" x="2482850" y="2160588"/>
          <p14:tracePt t="88948" x="2517775" y="2170113"/>
          <p14:tracePt t="88964" x="2544763" y="2170113"/>
          <p14:tracePt t="88981" x="2581275" y="2179638"/>
          <p14:tracePt t="88997" x="2598738" y="2179638"/>
          <p14:tracePt t="89013" x="2625725" y="2179638"/>
          <p14:tracePt t="89030" x="2643188" y="2179638"/>
          <p14:tracePt t="89047" x="2652713" y="2179638"/>
          <p14:tracePt t="89079" x="2679700" y="2187575"/>
          <p14:tracePt t="89096" x="2697163" y="2187575"/>
          <p14:tracePt t="89112" x="2732088" y="2197100"/>
          <p14:tracePt t="89127" x="2786063" y="2197100"/>
          <p14:tracePt t="89143" x="2830513" y="2197100"/>
          <p14:tracePt t="89161" x="2901950" y="2205038"/>
          <p14:tracePt t="89177" x="2973388" y="2205038"/>
          <p14:tracePt t="89194" x="3009900" y="2205038"/>
          <p14:tracePt t="89211" x="3089275" y="2214563"/>
          <p14:tracePt t="89225" x="3152775" y="2214563"/>
          <p14:tracePt t="89242" x="3170238" y="2214563"/>
          <p14:tracePt t="89259" x="3214688" y="2224088"/>
          <p14:tracePt t="89276" x="3259138" y="2224088"/>
          <p14:tracePt t="89293" x="3276600" y="2224088"/>
          <p14:tracePt t="89310" x="3313113" y="2232025"/>
          <p14:tracePt t="89327" x="3348038" y="2232025"/>
          <p14:tracePt t="89343" x="3367088" y="2232025"/>
          <p14:tracePt t="89359" x="3384550" y="2232025"/>
          <p14:tracePt t="89376" x="3419475" y="2232025"/>
          <p14:tracePt t="89392" x="3446463" y="2232025"/>
          <p14:tracePt t="89409" x="3490913" y="2232025"/>
          <p14:tracePt t="89425" x="3544888" y="2232025"/>
          <p14:tracePt t="89441" x="3571875" y="2241550"/>
          <p14:tracePt t="89458" x="3625850" y="2241550"/>
          <p14:tracePt t="89475" x="3679825" y="2251075"/>
          <p14:tracePt t="89491" x="3705225" y="2259013"/>
          <p14:tracePt t="89508" x="3768725" y="2259013"/>
          <p14:tracePt t="89521" x="3803650" y="2259013"/>
          <p14:tracePt t="89537" x="3875088" y="2259013"/>
          <p14:tracePt t="89553" x="3929063" y="2259013"/>
          <p14:tracePt t="89569" x="4010025" y="2259013"/>
          <p14:tracePt t="89586" x="4071938" y="2259013"/>
          <p14:tracePt t="89603" x="4125913" y="2259013"/>
          <p14:tracePt t="89619" x="4152900" y="2259013"/>
          <p14:tracePt t="89634" x="4205288" y="2259013"/>
          <p14:tracePt t="89652" x="4232275" y="2259013"/>
          <p14:tracePt t="89667" x="4276725" y="2259013"/>
          <p14:tracePt t="89685" x="4313238" y="2259013"/>
          <p14:tracePt t="89700" x="4330700" y="2259013"/>
          <p14:tracePt t="89717" x="4367213" y="2259013"/>
          <p14:tracePt t="89734" x="4411663" y="2259013"/>
          <p14:tracePt t="89751" x="4429125" y="2259013"/>
          <p14:tracePt t="89768" x="4473575" y="2259013"/>
          <p14:tracePt t="89785" x="4510088" y="2259013"/>
          <p14:tracePt t="89802" x="4545013" y="2259013"/>
          <p14:tracePt t="89835" x="4554538" y="2259013"/>
          <p14:tracePt t="89852" x="4562475" y="2259013"/>
          <p14:tracePt t="89868" x="4581525" y="2259013"/>
          <p14:tracePt t="89885" x="4608513" y="2259013"/>
          <p14:tracePt t="89903" x="4643438" y="2259013"/>
          <p14:tracePt t="89918" x="4660900" y="2259013"/>
          <p14:tracePt t="89934" x="4687888" y="2259013"/>
          <p14:tracePt t="89952" x="4714875" y="2259013"/>
          <p14:tracePt t="89966" x="4732338" y="2259013"/>
          <p14:tracePt t="89984" x="4768850" y="2259013"/>
          <p14:tracePt t="90002" x="4803775" y="2259013"/>
          <p14:tracePt t="90017" x="4822825" y="2259013"/>
          <p14:tracePt t="90035" x="4867275" y="2259013"/>
          <p14:tracePt t="90051" x="4902200" y="2259013"/>
          <p14:tracePt t="90067" x="4929188" y="2259013"/>
          <p14:tracePt t="90072" x="4946650" y="2259013"/>
          <p14:tracePt t="90099" x="4983163" y="2259013"/>
          <p14:tracePt t="90116" x="5027613" y="2259013"/>
          <p14:tracePt t="90131" x="5062538" y="2259013"/>
          <p14:tracePt t="90149" x="5081588" y="2259013"/>
          <p14:tracePt t="90165" x="5099050" y="2259013"/>
          <p14:tracePt t="90182" x="5108575" y="2259013"/>
          <p14:tracePt t="90198" x="5116513" y="2259013"/>
          <p14:tracePt t="90216" x="5126038" y="2259013"/>
          <p14:tracePt t="90230" x="5133975" y="2259013"/>
          <p14:tracePt t="90247" x="5153025" y="2259013"/>
          <p14:tracePt t="90264" x="5187950" y="2259013"/>
          <p14:tracePt t="90278" x="5205413" y="2259013"/>
          <p14:tracePt t="90295" x="5251450" y="2251075"/>
          <p14:tracePt t="90312" x="5286375" y="2241550"/>
          <p14:tracePt t="90330" x="5322888" y="2241550"/>
          <p14:tracePt t="90348" x="5348288" y="2241550"/>
          <p14:tracePt t="90363" x="5402263" y="2232025"/>
          <p14:tracePt t="90380" x="5456238" y="2224088"/>
          <p14:tracePt t="90397" x="5483225" y="2214563"/>
          <p14:tracePt t="90413" x="5527675" y="2214563"/>
          <p14:tracePt t="90430" x="5562600" y="2205038"/>
          <p14:tracePt t="90446" x="5581650" y="2205038"/>
          <p14:tracePt t="90461" x="5599113" y="2205038"/>
          <p14:tracePt t="90478" x="5608638" y="2205038"/>
          <p14:tracePt t="90495" x="5616575" y="2205038"/>
          <p14:tracePt t="90512" x="5626100" y="2205038"/>
          <p14:tracePt t="90528" x="5634038" y="2205038"/>
          <p14:tracePt t="90560" x="5643563" y="2205038"/>
          <p14:tracePt t="90594" x="5653088" y="2205038"/>
          <p14:tracePt t="90611" x="5661025" y="2205038"/>
          <p14:tracePt t="90628" x="5680075" y="2205038"/>
          <p14:tracePt t="90642" x="5697538" y="2197100"/>
          <p14:tracePt t="90657" x="5741988" y="2187575"/>
          <p14:tracePt t="90673" x="5759450" y="2187575"/>
          <p14:tracePt t="90689" x="5795963" y="2187575"/>
          <p14:tracePt t="90706" x="5830888" y="2187575"/>
          <p14:tracePt t="90723" x="5857875" y="2187575"/>
          <p14:tracePt t="90740" x="5894388" y="2187575"/>
          <p14:tracePt t="90758" x="5929313" y="2187575"/>
          <p14:tracePt t="90775" x="5946775" y="2187575"/>
          <p14:tracePt t="90792" x="5956300" y="2187575"/>
          <p14:tracePt t="90809" x="5965825" y="2187575"/>
          <p14:tracePt t="90825" x="5973763" y="2187575"/>
          <p14:tracePt t="90857" x="5991225" y="2187575"/>
          <p14:tracePt t="90872" x="6000750" y="2187575"/>
          <p14:tracePt t="90889" x="6037263" y="2187575"/>
          <p14:tracePt t="90907" x="6072188" y="2187575"/>
          <p14:tracePt t="90924" x="6108700" y="2187575"/>
          <p14:tracePt t="90940" x="6134100" y="2187575"/>
          <p14:tracePt t="90957" x="6170613" y="2187575"/>
          <p14:tracePt t="90973" x="6205538" y="2187575"/>
          <p14:tracePt t="90989" x="6276975" y="2187575"/>
          <p14:tracePt t="91006" x="6348413" y="2187575"/>
          <p14:tracePt t="91022" x="6384925" y="2187575"/>
          <p14:tracePt t="91039" x="6438900" y="2187575"/>
          <p14:tracePt t="91053" x="6473825" y="2187575"/>
          <p14:tracePt t="91070" x="6510338" y="2197100"/>
          <p14:tracePt t="91074" x="6527800" y="2197100"/>
          <p14:tracePt t="91102" x="6554788" y="2197100"/>
          <p14:tracePt t="91119" x="6572250" y="2197100"/>
          <p14:tracePt t="91136" x="6581775" y="2197100"/>
          <p14:tracePt t="91153" x="6589713" y="2197100"/>
          <p14:tracePt t="91186" x="6616700" y="2197100"/>
          <p14:tracePt t="91204" x="6634163" y="2197100"/>
          <p14:tracePt t="91235" x="6643688" y="2197100"/>
          <p14:tracePt t="91252" x="6661150" y="2197100"/>
          <p14:tracePt t="91302" x="6670675" y="2197100"/>
          <p14:tracePt t="91351" x="6680200" y="2197100"/>
          <p14:tracePt t="91417" x="6697663" y="2197100"/>
          <p14:tracePt t="91435" x="6705600" y="2197100"/>
          <p14:tracePt t="91451" x="6715125" y="2197100"/>
          <p14:tracePt t="91484" x="6724650" y="2197100"/>
          <p14:tracePt t="91500" x="6742113" y="2197100"/>
          <p14:tracePt t="91549" x="6751638" y="2197100"/>
          <p14:tracePt t="91566" x="6759575" y="2197100"/>
          <p14:tracePt t="91813" x="6751638" y="2197100"/>
          <p14:tracePt t="91828" x="6732588" y="2187575"/>
          <p14:tracePt t="91846" x="6715125" y="2187575"/>
          <p14:tracePt t="91862" x="6670675" y="2179638"/>
          <p14:tracePt t="91879" x="6643688" y="2179638"/>
          <p14:tracePt t="91895" x="6626225" y="2170113"/>
          <p14:tracePt t="91912" x="6581775" y="2160588"/>
          <p14:tracePt t="91928" x="6545263" y="2160588"/>
          <p14:tracePt t="91944" x="6527800" y="2160588"/>
          <p14:tracePt t="91959" x="6491288" y="2152650"/>
          <p14:tracePt t="91976" x="6465888" y="2152650"/>
          <p14:tracePt t="91994" x="6429375" y="2143125"/>
          <p14:tracePt t="92009" x="6394450" y="2143125"/>
          <p14:tracePt t="92026" x="6375400" y="2143125"/>
          <p14:tracePt t="92043" x="6330950" y="2143125"/>
          <p14:tracePt t="92060" x="6296025" y="2143125"/>
          <p14:tracePt t="92077" x="6259513" y="2143125"/>
          <p14:tracePt t="92092" x="6251575" y="2143125"/>
          <p14:tracePt t="92108" x="6232525" y="2143125"/>
          <p14:tracePt t="92123" x="6215063" y="2143125"/>
          <p14:tracePt t="92140" x="6188075" y="2143125"/>
          <p14:tracePt t="92159" x="6153150" y="2143125"/>
          <p14:tracePt t="92175" x="6116638" y="2143125"/>
          <p14:tracePt t="92191" x="6089650" y="2143125"/>
          <p14:tracePt t="92210" x="6054725" y="2143125"/>
          <p14:tracePt t="92223" x="6037263" y="2143125"/>
          <p14:tracePt t="92240" x="6000750" y="2143125"/>
          <p14:tracePt t="92256" x="5956300" y="2143125"/>
          <p14:tracePt t="92274" x="5911850" y="2143125"/>
          <p14:tracePt t="92290" x="5884863" y="2143125"/>
          <p14:tracePt t="92308" x="5813425" y="2143125"/>
          <p14:tracePt t="92322" x="5776913" y="2143125"/>
          <p14:tracePt t="92338" x="5732463" y="2152650"/>
          <p14:tracePt t="92355" x="5688013" y="2160588"/>
          <p14:tracePt t="92371" x="5670550" y="2160588"/>
          <p14:tracePt t="92389" x="5634038" y="2160588"/>
          <p14:tracePt t="92406" x="5599113" y="2160588"/>
          <p14:tracePt t="92422" x="5572125" y="2160588"/>
          <p14:tracePt t="92438" x="5545138" y="2160588"/>
          <p14:tracePt t="92455" x="5527675" y="2160588"/>
          <p14:tracePt t="92488" x="5518150" y="2160588"/>
          <p14:tracePt t="92503" x="5500688" y="2160588"/>
          <p14:tracePt t="92537" x="5483225" y="2160588"/>
          <p14:tracePt t="92552" x="5473700" y="2160588"/>
          <p14:tracePt t="92569" x="5456238" y="2160588"/>
          <p14:tracePt t="92586" x="5438775" y="2160588"/>
          <p14:tracePt t="92603" x="5419725" y="2160588"/>
          <p14:tracePt t="92620" x="5402263" y="2160588"/>
          <p14:tracePt t="92636" x="5357813" y="2170113"/>
          <p14:tracePt t="92653" x="5313363" y="2179638"/>
          <p14:tracePt t="92669" x="5295900" y="2179638"/>
          <p14:tracePt t="92686" x="5259388" y="2179638"/>
          <p14:tracePt t="92703" x="5214938" y="2179638"/>
          <p14:tracePt t="92718" x="5197475" y="2179638"/>
          <p14:tracePt t="92734" x="5160963" y="2179638"/>
          <p14:tracePt t="92751" x="5143500" y="2179638"/>
          <p14:tracePt t="92768" x="5099050" y="2179638"/>
          <p14:tracePt t="92785" x="5062538" y="2179638"/>
          <p14:tracePt t="92801" x="5045075" y="2179638"/>
          <p14:tracePt t="92816" x="5010150" y="2179638"/>
          <p14:tracePt t="92834" x="4965700" y="2179638"/>
          <p14:tracePt t="92850" x="4946650" y="2179638"/>
          <p14:tracePt t="92865" x="4911725" y="2179638"/>
          <p14:tracePt t="92882" x="4875213" y="2179638"/>
          <p14:tracePt t="92899" x="4857750" y="2179638"/>
          <p14:tracePt t="92914" x="4840288" y="2179638"/>
          <p14:tracePt t="92931" x="4830763" y="2179638"/>
          <p14:tracePt t="92949" x="4822825" y="2179638"/>
          <p14:tracePt t="92965" x="4813300" y="2179638"/>
          <p14:tracePt t="92983" x="4803775" y="2179638"/>
          <p14:tracePt t="93030" x="4795838" y="2179638"/>
          <p14:tracePt t="93242" x="4795838" y="2187575"/>
          <p14:tracePt t="95731" x="4732338" y="2187575"/>
          <p14:tracePt t="95749" x="4670425" y="2187575"/>
          <p14:tracePt t="95766" x="4491038" y="2187575"/>
          <p14:tracePt t="95782" x="4303713" y="2187575"/>
          <p14:tracePt t="95798" x="4214813" y="2187575"/>
          <p14:tracePt t="95814" x="4062413" y="2187575"/>
          <p14:tracePt t="95831" x="3946525" y="2187575"/>
          <p14:tracePt t="95845" x="3894138" y="2187575"/>
          <p14:tracePt t="95863" x="3813175" y="2187575"/>
          <p14:tracePt t="95881" x="3768725" y="2187575"/>
          <p14:tracePt t="95897" x="3741738" y="2187575"/>
          <p14:tracePt t="95914" x="3732213" y="2187575"/>
          <p14:tracePt t="95930" x="3714750" y="2187575"/>
          <p14:tracePt t="95963" x="3705225" y="2187575"/>
          <p14:tracePt t="95979" x="3697288" y="2187575"/>
          <p14:tracePt t="96061" x="3687763" y="2187575"/>
          <p14:tracePt t="96076" x="3679825" y="2187575"/>
          <p14:tracePt t="96112" x="3616325" y="2170113"/>
          <p14:tracePt t="96126" x="3581400" y="2170113"/>
          <p14:tracePt t="96143" x="3509963" y="2170113"/>
          <p14:tracePt t="96159" x="3473450" y="2160588"/>
          <p14:tracePt t="96177" x="3438525" y="2152650"/>
          <p14:tracePt t="96193" x="3419475" y="2143125"/>
          <p14:tracePt t="96211" x="3384550" y="2133600"/>
          <p14:tracePt t="96223" x="3367088" y="2125663"/>
          <p14:tracePt t="96240" x="3322638" y="2116138"/>
          <p14:tracePt t="96257" x="3286125" y="2098675"/>
          <p14:tracePt t="96273" x="3268663" y="2098675"/>
          <p14:tracePt t="96291" x="3224213" y="2081213"/>
          <p14:tracePt t="96309" x="3187700" y="2071688"/>
          <p14:tracePt t="96325" x="3170238" y="2062163"/>
          <p14:tracePt t="96342" x="3160713" y="2054225"/>
          <p14:tracePt t="96358" x="3152775" y="2044700"/>
          <p14:tracePt t="96407" x="3152775" y="2027238"/>
          <p14:tracePt t="96473" x="3152775" y="2017713"/>
          <p14:tracePt t="96522" x="3160713" y="2017713"/>
          <p14:tracePt t="96540" x="3179763" y="2017713"/>
          <p14:tracePt t="96556" x="3187700" y="2017713"/>
          <p14:tracePt t="96572" x="3187700" y="2009775"/>
          <p14:tracePt t="96576" x="3197225" y="2009775"/>
          <p14:tracePt t="96605" x="3214688" y="2009775"/>
          <p14:tracePt t="96621" x="3224213" y="2000250"/>
          <p14:tracePt t="96637" x="3241675" y="2000250"/>
          <p14:tracePt t="96654" x="3251200" y="2000250"/>
          <p14:tracePt t="96688" x="3276600" y="2000250"/>
          <p14:tracePt t="96704" x="3286125" y="2000250"/>
          <p14:tracePt t="96720" x="3322638" y="2000250"/>
          <p14:tracePt t="96737" x="3367088" y="2000250"/>
          <p14:tracePt t="96753" x="3384550" y="2000250"/>
          <p14:tracePt t="96768" x="3419475" y="1990725"/>
          <p14:tracePt t="96785" x="3455988" y="1990725"/>
          <p14:tracePt t="96818" x="3465513" y="1990725"/>
          <p14:tracePt t="96834" x="3473450" y="1990725"/>
          <p14:tracePt t="96850" x="3482975" y="1990725"/>
          <p14:tracePt t="96868" x="3490913" y="1990725"/>
          <p14:tracePt t="96885" x="3500438" y="1990725"/>
          <p14:tracePt t="96901" x="3509963" y="1990725"/>
          <p14:tracePt t="96933" x="3527425" y="1990725"/>
          <p14:tracePt t="96950" x="3536950" y="2000250"/>
          <p14:tracePt t="96969" x="3544888" y="2009775"/>
          <p14:tracePt t="96984" x="3544888" y="2017713"/>
          <p14:tracePt t="97000" x="3554413" y="2027238"/>
          <p14:tracePt t="97033" x="3562350" y="2044700"/>
          <p14:tracePt t="97049" x="3571875" y="2054225"/>
          <p14:tracePt t="97066" x="3571875" y="2062163"/>
          <p14:tracePt t="97099" x="3581400" y="2081213"/>
          <p14:tracePt t="97116" x="3581400" y="2089150"/>
          <p14:tracePt t="97132" x="3589338" y="2089150"/>
          <p14:tracePt t="97148" x="3589338" y="2098675"/>
          <p14:tracePt t="97178" x="3589338" y="2108200"/>
          <p14:tracePt t="97195" x="3598863" y="2116138"/>
          <p14:tracePt t="97212" x="3598863" y="2125663"/>
          <p14:tracePt t="97246" x="3598863" y="2133600"/>
          <p14:tracePt t="97280" x="3598863" y="2143125"/>
          <p14:tracePt t="97297" x="3598863" y="2152650"/>
          <p14:tracePt t="97314" x="3589338" y="2160588"/>
          <p14:tracePt t="97330" x="3581400" y="2160588"/>
          <p14:tracePt t="97346" x="3571875" y="2160588"/>
          <p14:tracePt t="97363" x="3562350" y="2160588"/>
          <p14:tracePt t="97378" x="3554413" y="2160588"/>
          <p14:tracePt t="97395" x="3544888" y="2160588"/>
          <p14:tracePt t="97412" x="3536950" y="2160588"/>
          <p14:tracePt t="97428" x="3527425" y="2160588"/>
          <p14:tracePt t="97444" x="3517900" y="2160588"/>
          <p14:tracePt t="97462" x="3509963" y="2160588"/>
          <p14:tracePt t="97492" x="3500438" y="2152650"/>
          <p14:tracePt t="97509" x="3482975" y="2152650"/>
          <p14:tracePt t="97560" x="3473450" y="2143125"/>
          <p14:tracePt t="97605" x="3465513" y="2133600"/>
          <p14:tracePt t="97638" x="3455988" y="2133600"/>
          <p14:tracePt t="97705" x="3446463" y="2133600"/>
          <p14:tracePt t="101579" x="3465513" y="2133600"/>
          <p14:tracePt t="101595" x="3517900" y="2133600"/>
          <p14:tracePt t="101611" x="3571875" y="2133600"/>
          <p14:tracePt t="101627" x="3589338" y="2133600"/>
          <p14:tracePt t="101645" x="3625850" y="2133600"/>
          <p14:tracePt t="101661" x="3643313" y="2133600"/>
          <p14:tracePt t="101675" x="3687763" y="2133600"/>
          <p14:tracePt t="101692" x="3724275" y="2133600"/>
          <p14:tracePt t="101709" x="3741738" y="2133600"/>
          <p14:tracePt t="101726" x="3786188" y="2133600"/>
          <p14:tracePt t="101744" x="3840163" y="2133600"/>
          <p14:tracePt t="101759" x="3867150" y="2133600"/>
          <p14:tracePt t="101773" x="3911600" y="2133600"/>
          <p14:tracePt t="101790" x="3956050" y="2133600"/>
          <p14:tracePt t="101807" x="3973513" y="2133600"/>
          <p14:tracePt t="101825" x="4000500" y="2133600"/>
          <p14:tracePt t="101842" x="4017963" y="2133600"/>
          <p14:tracePt t="101858" x="4027488" y="2133600"/>
          <p14:tracePt t="101875" x="4037013" y="2133600"/>
          <p14:tracePt t="101890" x="4044950" y="2133600"/>
          <p14:tracePt t="101907" x="4054475" y="2133600"/>
          <p14:tracePt t="101923" x="4062413" y="2133600"/>
          <p14:tracePt t="101941" x="4071938" y="2133600"/>
          <p14:tracePt t="101957" x="4081463" y="2133600"/>
          <p14:tracePt t="101974" x="4116388" y="2133600"/>
          <p14:tracePt t="101988" x="4125913" y="2133600"/>
          <p14:tracePt t="102005" x="4133850" y="2133600"/>
          <p14:tracePt t="102023" x="4143375" y="2133600"/>
          <p14:tracePt t="102038" x="4160838" y="2133600"/>
          <p14:tracePt t="102070" x="4170363" y="2133600"/>
          <p14:tracePt t="102089" x="4179888" y="2133600"/>
          <p14:tracePt t="102105" x="4187825" y="2133600"/>
          <p14:tracePt t="102135" x="4197350" y="2133600"/>
          <p14:tracePt t="102154" x="4205288" y="2133600"/>
          <p14:tracePt t="102185" x="4214813" y="2133600"/>
          <p14:tracePt t="102204" x="4232275" y="2133600"/>
          <p14:tracePt t="102221" x="4241800" y="2133600"/>
          <p14:tracePt t="102253" x="4276725" y="2143125"/>
          <p14:tracePt t="102270" x="4313238" y="2152650"/>
          <p14:tracePt t="102286" x="4348163" y="2152650"/>
          <p14:tracePt t="102302" x="4367213" y="2152650"/>
          <p14:tracePt t="102317" x="4375150" y="2152650"/>
          <p14:tracePt t="102351" x="4384675" y="2152650"/>
          <p14:tracePt t="102367" x="4402138" y="2152650"/>
          <p14:tracePt t="107948" x="4411663" y="2152650"/>
          <p14:tracePt t="107966" x="4446588" y="2170113"/>
          <p14:tracePt t="107985" x="4491038" y="2179638"/>
          <p14:tracePt t="108001" x="4518025" y="2179638"/>
          <p14:tracePt t="108017" x="4527550" y="2179638"/>
          <p14:tracePt t="108034" x="4537075" y="2179638"/>
          <p14:tracePt t="108050" x="4545013" y="2179638"/>
          <p14:tracePt t="108066" x="4554538" y="2179638"/>
          <p14:tracePt t="108071" x="4562475" y="2179638"/>
          <p14:tracePt t="108098" x="4589463" y="2179638"/>
          <p14:tracePt t="108115" x="4625975" y="2179638"/>
          <p14:tracePt t="108131" x="4670425" y="2179638"/>
          <p14:tracePt t="108148" x="4687888" y="2179638"/>
          <p14:tracePt t="108165" x="4724400" y="2179638"/>
          <p14:tracePt t="108180" x="4759325" y="2179638"/>
          <p14:tracePt t="108213" x="4768850" y="2179638"/>
          <p14:tracePt t="108229" x="4776788" y="2179638"/>
          <p14:tracePt t="108248" x="4786313" y="2179638"/>
          <p14:tracePt t="108264" x="4795838" y="2179638"/>
          <p14:tracePt t="108281" x="4803775" y="2179638"/>
          <p14:tracePt t="108296" x="4813300" y="2179638"/>
          <p14:tracePt t="108330" x="4830763" y="2179638"/>
          <p14:tracePt t="108346" x="4840288" y="2179638"/>
          <p14:tracePt t="108363" x="4848225" y="2179638"/>
          <p14:tracePt t="108380" x="4884738" y="2179638"/>
          <p14:tracePt t="108395" x="4902200" y="2179638"/>
          <p14:tracePt t="108412" x="4938713" y="2179638"/>
          <p14:tracePt t="108429" x="4983163" y="2170113"/>
          <p14:tracePt t="108445" x="4991100" y="2170113"/>
          <p14:tracePt t="108462" x="5000625" y="2160588"/>
          <p14:tracePt t="108478" x="5010150" y="2160588"/>
          <p14:tracePt t="108494" x="5018088" y="2160588"/>
          <p14:tracePt t="108527" x="5027613" y="2160588"/>
          <p14:tracePt t="108561" x="5045075" y="2160588"/>
          <p14:tracePt t="108593" x="5054600" y="2160588"/>
          <p14:tracePt t="108610" x="5072063" y="2160588"/>
          <p14:tracePt t="108627" x="5108575" y="2160588"/>
          <p14:tracePt t="108642" x="5133975" y="2160588"/>
          <p14:tracePt t="108661" x="5160963" y="2152650"/>
          <p14:tracePt t="108674" x="5170488" y="2152650"/>
          <p14:tracePt t="108691" x="5180013" y="2152650"/>
          <p14:tracePt t="108709" x="5187950" y="2152650"/>
          <p14:tracePt t="108742" x="5197475" y="2152650"/>
          <p14:tracePt t="108757" x="5205413" y="2152650"/>
          <p14:tracePt t="108791" x="5214938" y="2152650"/>
          <p14:tracePt t="108840" x="5224463" y="2152650"/>
          <p14:tracePt t="108872" x="5232400" y="2152650"/>
          <p14:tracePt t="108955" x="5241925" y="2152650"/>
          <p14:tracePt t="109103" x="5251450" y="2152650"/>
          <p14:tracePt t="112857" x="5259388" y="2152650"/>
          <p14:tracePt t="112875" x="5330825" y="2152650"/>
          <p14:tracePt t="112892" x="5473700" y="2152650"/>
          <p14:tracePt t="112908" x="5554663" y="2152650"/>
          <p14:tracePt t="112924" x="5732463" y="2143125"/>
          <p14:tracePt t="112941" x="5857875" y="2125663"/>
          <p14:tracePt t="112957" x="5911850" y="2125663"/>
          <p14:tracePt t="112974" x="5965825" y="2125663"/>
          <p14:tracePt t="112989" x="6000750" y="2125663"/>
          <p14:tracePt t="113005" x="6018213" y="2125663"/>
          <p14:tracePt t="113022" x="6054725" y="2125663"/>
          <p14:tracePt t="113040" x="6099175" y="2125663"/>
          <p14:tracePt t="113056" x="6116638" y="2125663"/>
          <p14:tracePt t="113071" x="6153150" y="2125663"/>
          <p14:tracePt t="113087" x="6170613" y="2125663"/>
          <p14:tracePt t="113104" x="6205538" y="2125663"/>
          <p14:tracePt t="113122" x="6251575" y="2125663"/>
          <p14:tracePt t="113136" x="6269038" y="2125663"/>
          <p14:tracePt t="113152" x="6303963" y="2125663"/>
          <p14:tracePt t="113171" x="6340475" y="2125663"/>
          <p14:tracePt t="113188" x="6384925" y="2125663"/>
          <p14:tracePt t="113204" x="6402388" y="2125663"/>
          <p14:tracePt t="113221" x="6438900" y="2125663"/>
          <p14:tracePt t="113237" x="6446838" y="2125663"/>
          <p14:tracePt t="113252" x="6456363" y="2125663"/>
          <p14:tracePt t="113268" x="6473825" y="2125663"/>
          <p14:tracePt t="113303" x="6483350" y="2125663"/>
          <p14:tracePt t="113319" x="6491288" y="2125663"/>
          <p14:tracePt t="113335" x="6500813" y="2125663"/>
          <p14:tracePt t="113351" x="6510338" y="2125663"/>
          <p14:tracePt t="113368" x="6518275" y="2125663"/>
          <p14:tracePt t="113401" x="6527800" y="2125663"/>
          <p14:tracePt t="113434" x="6537325" y="2125663"/>
          <p14:tracePt t="113467" x="6545263" y="2125663"/>
          <p14:tracePt t="113500" x="6554788" y="2125663"/>
          <p14:tracePt t="120845" x="6554788" y="2143125"/>
          <p14:tracePt t="120863" x="6545263" y="2187575"/>
          <p14:tracePt t="120878" x="6545263" y="2224088"/>
          <p14:tracePt t="120894" x="6537325" y="2232025"/>
          <p14:tracePt t="120911" x="6527800" y="2251075"/>
          <p14:tracePt t="120927" x="6527800" y="2259013"/>
          <p14:tracePt t="120943" x="6527800" y="2268538"/>
          <p14:tracePt t="120960" x="6518275" y="2276475"/>
          <p14:tracePt t="120977" x="6518275" y="2286000"/>
          <p14:tracePt t="120992" x="6510338" y="2295525"/>
          <p14:tracePt t="121009" x="6500813" y="2303463"/>
          <p14:tracePt t="121042" x="6500813" y="2312988"/>
          <p14:tracePt t="121059" x="6491288" y="2339975"/>
          <p14:tracePt t="121072" x="6491288" y="2357438"/>
          <p14:tracePt t="121090" x="6473825" y="2401888"/>
          <p14:tracePt t="121107" x="6465888" y="2419350"/>
          <p14:tracePt t="121122" x="6456363" y="2446338"/>
          <p14:tracePt t="121139" x="6446838" y="2465388"/>
          <p14:tracePt t="121156" x="6438900" y="2473325"/>
          <p14:tracePt t="121173" x="6429375" y="2482850"/>
          <p14:tracePt t="121190" x="6419850" y="2490788"/>
          <p14:tracePt t="121208" x="6411913" y="2500313"/>
          <p14:tracePt t="121241" x="6384925" y="2517775"/>
          <p14:tracePt t="121256" x="6367463" y="2517775"/>
          <p14:tracePt t="121273" x="6330950" y="2536825"/>
          <p14:tracePt t="121290" x="6303963" y="2544763"/>
          <p14:tracePt t="121305" x="6286500" y="2554288"/>
          <p14:tracePt t="121323" x="6276975" y="2554288"/>
          <p14:tracePt t="121340" x="6242050" y="2571750"/>
          <p14:tracePt t="121353" x="6224588" y="2581275"/>
          <p14:tracePt t="121370" x="6180138" y="2589213"/>
          <p14:tracePt t="121388" x="6126163" y="2608263"/>
          <p14:tracePt t="121403" x="6108700" y="2608263"/>
          <p14:tracePt t="121420" x="6072188" y="2616200"/>
          <p14:tracePt t="121439" x="6054725" y="2625725"/>
          <p14:tracePt t="121453" x="6045200" y="2625725"/>
          <p14:tracePt t="121471" x="6037263" y="2625725"/>
          <p14:tracePt t="121489" x="6018213" y="2625725"/>
          <p14:tracePt t="121504" x="6000750" y="2633663"/>
          <p14:tracePt t="121520" x="5965825" y="2643188"/>
          <p14:tracePt t="121538" x="5938838" y="2643188"/>
          <p14:tracePt t="121569" x="5929313" y="2643188"/>
          <p14:tracePt t="121586" x="5911850" y="2643188"/>
          <p14:tracePt t="121635" x="5902325" y="2643188"/>
          <p14:tracePt t="121701" x="5894388" y="2643188"/>
          <p14:tracePt t="121734" x="5875338" y="2643188"/>
          <p14:tracePt t="121751" x="5867400" y="2643188"/>
          <p14:tracePt t="121768" x="5848350" y="2643188"/>
          <p14:tracePt t="121783" x="5813425" y="2643188"/>
          <p14:tracePt t="121797" x="5795963" y="2643188"/>
          <p14:tracePt t="121812" x="5759450" y="2652713"/>
          <p14:tracePt t="121828" x="5741988" y="2652713"/>
          <p14:tracePt t="121845" x="5697538" y="2652713"/>
          <p14:tracePt t="121863" x="5670550" y="2652713"/>
          <p14:tracePt t="121879" x="5661025" y="2652713"/>
          <p14:tracePt t="121896" x="5653088" y="2652713"/>
          <p14:tracePt t="121913" x="5643563" y="2652713"/>
          <p14:tracePt t="121947" x="5634038" y="2652713"/>
          <p14:tracePt t="122030" x="5626100" y="2652713"/>
          <p14:tracePt t="122080" x="5616575" y="2652713"/>
          <p14:tracePt t="122113" x="5608638" y="2652713"/>
          <p14:tracePt t="122129" x="5599113" y="2652713"/>
          <p14:tracePt t="122163" x="5581650" y="2652713"/>
          <p14:tracePt t="122179" x="5572125" y="2652713"/>
          <p14:tracePt t="122195" x="5562600" y="2652713"/>
          <p14:tracePt t="122211" x="5554663" y="2652713"/>
          <p14:tracePt t="122227" x="5545138" y="2652713"/>
          <p14:tracePt t="122426" x="5537200" y="2652713"/>
          <p14:tracePt t="122492" x="5527675" y="2652713"/>
          <p14:tracePt t="122606" x="5527675" y="2643188"/>
          <p14:tracePt t="122788" x="5527675" y="2633663"/>
          <p14:tracePt t="123002" x="5527675" y="2625725"/>
          <p14:tracePt t="123513" x="5527675" y="2616200"/>
          <p14:tracePt t="123710" x="5527675" y="2608263"/>
          <p14:tracePt t="123745" x="5518150" y="2598738"/>
          <p14:tracePt t="123776" x="5510213" y="2589213"/>
          <p14:tracePt t="123793" x="5500688" y="2581275"/>
          <p14:tracePt t="123808" x="5491163" y="2581275"/>
          <p14:tracePt t="123826" x="5483225" y="2562225"/>
          <p14:tracePt t="123842" x="5473700" y="2562225"/>
          <p14:tracePt t="123858" x="5465763" y="2554288"/>
          <p14:tracePt t="123925" x="5465763" y="2544763"/>
          <p14:tracePt t="126608" x="5483225" y="2544763"/>
          <p14:tracePt t="126626" x="5510213" y="2544763"/>
          <p14:tracePt t="126641" x="5518150" y="2544763"/>
          <p14:tracePt t="126658" x="5527675" y="2544763"/>
          <p14:tracePt t="126675" x="5537200" y="2544763"/>
          <p14:tracePt t="126690" x="5545138" y="2544763"/>
          <p14:tracePt t="126707" x="5554663" y="2544763"/>
          <p14:tracePt t="126725" x="5562600" y="2544763"/>
          <p14:tracePt t="126772" x="5581650" y="2544763"/>
          <p14:tracePt t="126822" x="5589588" y="2544763"/>
          <p14:tracePt t="126856" x="5599113" y="2554288"/>
          <p14:tracePt t="126905" x="5608638" y="2554288"/>
          <p14:tracePt t="126921" x="5616575" y="2554288"/>
          <p14:tracePt t="127248" x="5608638" y="2554288"/>
          <p14:tracePt t="127265" x="5599113" y="2554288"/>
          <p14:tracePt t="127301" x="5581650" y="2554288"/>
          <p14:tracePt t="127316" x="5572125" y="2554288"/>
          <p14:tracePt t="127334" x="5562600" y="2554288"/>
          <p14:tracePt t="127366" x="5554663" y="2554288"/>
          <p14:tracePt t="127399" x="5537200" y="2554288"/>
          <p14:tracePt t="127432" x="5527675" y="2554288"/>
          <p14:tracePt t="127465" x="5518150" y="2554288"/>
          <p14:tracePt t="127510" x="5510213" y="2554288"/>
          <p14:tracePt t="127560" x="5500688" y="2554288"/>
          <p14:tracePt t="134727" x="5491163" y="2554288"/>
          <p14:tracePt t="134744" x="5473700" y="2554288"/>
          <p14:tracePt t="134760" x="5402263" y="2554288"/>
          <p14:tracePt t="134776" x="5367338" y="2554288"/>
          <p14:tracePt t="134793" x="5322888" y="2554288"/>
          <p14:tracePt t="134808" x="5276850" y="2554288"/>
          <p14:tracePt t="134826" x="5259388" y="2554288"/>
          <p14:tracePt t="134843" x="5241925" y="2554288"/>
          <p14:tracePt t="134859" x="5232400" y="2554288"/>
          <p14:tracePt t="134891" x="5214938" y="2554288"/>
          <p14:tracePt t="134923" x="5205413" y="2554288"/>
          <p14:tracePt t="134958" x="5187950" y="2554288"/>
          <p14:tracePt t="134972" x="5180013" y="2554288"/>
          <p14:tracePt t="134989" x="5170488" y="2554288"/>
          <p14:tracePt t="135007" x="5160963" y="2554288"/>
          <p14:tracePt t="135023" x="5153025" y="2554288"/>
          <p14:tracePt t="135040" x="5143500" y="2554288"/>
          <p14:tracePt t="135172" x="5153025" y="2562225"/>
          <p14:tracePt t="135205" x="5170488" y="2571750"/>
          <p14:tracePt t="135238" x="5187950" y="2571750"/>
          <p14:tracePt t="135254" x="5197475" y="2581275"/>
          <p14:tracePt t="135271" x="5205413" y="2581275"/>
          <p14:tracePt t="135288" x="5224463" y="2581275"/>
          <p14:tracePt t="135301" x="5251450" y="2581275"/>
          <p14:tracePt t="135319" x="5286375" y="2581275"/>
          <p14:tracePt t="135336" x="5322888" y="2581275"/>
          <p14:tracePt t="135352" x="5340350" y="2581275"/>
          <p14:tracePt t="135369" x="5375275" y="2581275"/>
          <p14:tracePt t="135385" x="5394325" y="2581275"/>
          <p14:tracePt t="135402" x="5402263" y="2581275"/>
          <p14:tracePt t="135419" x="5411788" y="2581275"/>
          <p14:tracePt t="135435" x="5419725" y="2581275"/>
          <p14:tracePt t="135452" x="5429250" y="2581275"/>
          <p14:tracePt t="135469" x="5438775" y="2581275"/>
          <p14:tracePt t="135501" x="5456238" y="2581275"/>
          <p14:tracePt t="135517" x="5465763" y="2581275"/>
          <p14:tracePt t="135534" x="5500688" y="2581275"/>
          <p14:tracePt t="135550" x="5518150" y="2581275"/>
          <p14:tracePt t="135567" x="5545138" y="2581275"/>
          <p14:tracePt t="135584" x="5562600" y="2571750"/>
          <p14:tracePt t="135616" x="5572125" y="2571750"/>
          <p14:tracePt t="135633" x="5581650" y="2571750"/>
          <p14:tracePt t="135666" x="5589588" y="2571750"/>
          <p14:tracePt t="135682" x="5599113" y="2571750"/>
          <p14:tracePt t="135732" x="5608638" y="2571750"/>
          <p14:tracePt t="135748" x="5616575" y="2571750"/>
          <p14:tracePt t="135781" x="5634038" y="2571750"/>
          <p14:tracePt t="135798" x="5643563" y="2571750"/>
          <p14:tracePt t="135815" x="5653088" y="2571750"/>
          <p14:tracePt t="135846" x="5661025" y="2571750"/>
          <p14:tracePt t="135878" x="5670550" y="2571750"/>
          <p14:tracePt t="135895" x="5680075" y="2571750"/>
          <p14:tracePt t="135928" x="5688013" y="2571750"/>
          <p14:tracePt t="135946" x="5697538" y="2571750"/>
          <p14:tracePt t="135963" x="5705475" y="2562225"/>
          <p14:tracePt t="135979" x="5715000" y="2562225"/>
          <p14:tracePt t="135995" x="5724525" y="2554288"/>
          <p14:tracePt t="136028" x="5732463" y="2554288"/>
          <p14:tracePt t="136241" x="5732463" y="2544763"/>
          <p14:tracePt t="136257" x="5732463" y="2536825"/>
          <p14:tracePt t="136291" x="5732463" y="2527300"/>
          <p14:tracePt t="136325" x="5724525" y="2517775"/>
          <p14:tracePt t="136341" x="5705475" y="2517775"/>
          <p14:tracePt t="136358" x="5697538" y="2509838"/>
          <p14:tracePt t="136390" x="5688013" y="2500313"/>
          <p14:tracePt t="136406" x="5670550" y="2500313"/>
          <p14:tracePt t="136440" x="5661025" y="2490788"/>
          <p14:tracePt t="136457" x="5653088" y="2490788"/>
          <p14:tracePt t="136471" x="5643563" y="2490788"/>
          <p14:tracePt t="136506" x="5626100" y="2490788"/>
          <p14:tracePt t="136555" x="5616575" y="2490788"/>
          <p14:tracePt t="136588" x="5608638" y="2490788"/>
          <p14:tracePt t="136687" x="5599113" y="2490788"/>
          <p14:tracePt t="136719" x="5589588" y="2490788"/>
          <p14:tracePt t="136752" x="5581650" y="2490788"/>
          <p14:tracePt t="136769" x="5562600" y="2490788"/>
          <p14:tracePt t="136787" x="5527675" y="2490788"/>
          <p14:tracePt t="136801" x="5510213" y="2490788"/>
          <p14:tracePt t="136818" x="5483225" y="2490788"/>
          <p14:tracePt t="136836" x="5473700" y="2490788"/>
          <p14:tracePt t="136850" x="5465763" y="2490788"/>
          <p14:tracePt t="136867" x="5456238" y="2490788"/>
          <p14:tracePt t="136883" x="5446713" y="2490788"/>
          <p14:tracePt t="136934" x="5438775" y="2490788"/>
          <p14:tracePt t="137032" x="5419725" y="2490788"/>
          <p14:tracePt t="137082" x="5411788" y="2490788"/>
          <p14:tracePt t="137509" x="5402263" y="2490788"/>
          <p14:tracePt t="137590" x="5394325" y="2490788"/>
          <p14:tracePt t="137607" x="5384800" y="2490788"/>
          <p14:tracePt t="137623" x="5348288" y="2490788"/>
          <p14:tracePt t="137641" x="5232400" y="2490788"/>
          <p14:tracePt t="137659" x="5045075" y="2490788"/>
          <p14:tracePt t="137675" x="4938713" y="2490788"/>
          <p14:tracePt t="137692" x="4724400" y="2490788"/>
          <p14:tracePt t="137707" x="4625975" y="2490788"/>
          <p14:tracePt t="137724" x="4438650" y="2490788"/>
          <p14:tracePt t="137741" x="4214813" y="2500313"/>
          <p14:tracePt t="137755" x="4081463" y="2500313"/>
          <p14:tracePt t="137772" x="3857625" y="2509838"/>
          <p14:tracePt t="137790" x="3643313" y="2509838"/>
          <p14:tracePt t="137805" x="3554413" y="2509838"/>
          <p14:tracePt t="137823" x="3375025" y="2509838"/>
          <p14:tracePt t="137840" x="3205163" y="2509838"/>
          <p14:tracePt t="137856" x="3133725" y="2509838"/>
          <p14:tracePt t="137872" x="3036888" y="2509838"/>
          <p14:tracePt t="137887" x="2965450" y="2509838"/>
          <p14:tracePt t="137901" x="2946400" y="2509838"/>
          <p14:tracePt t="137917" x="2901950" y="2500313"/>
          <p14:tracePt t="137934" x="2884488" y="2500313"/>
          <p14:tracePt t="137951" x="2847975" y="2500313"/>
          <p14:tracePt t="137968" x="2803525" y="2500313"/>
          <p14:tracePt t="137985" x="2776538" y="2500313"/>
          <p14:tracePt t="138002" x="2705100" y="2500313"/>
          <p14:tracePt t="138019" x="2616200" y="2500313"/>
          <p14:tracePt t="138037" x="2500313" y="2500313"/>
          <p14:tracePt t="138054" x="2446338" y="2500313"/>
          <p14:tracePt t="138068" x="2303463" y="2500313"/>
          <p14:tracePt t="138085" x="2133600" y="2500313"/>
          <p14:tracePt t="138102" x="2062163" y="2500313"/>
          <p14:tracePt t="138117" x="1965325" y="2509838"/>
          <p14:tracePt t="138134" x="1928813" y="2509838"/>
          <p14:tracePt t="138151" x="1874838" y="2509838"/>
          <p14:tracePt t="138168" x="1847850" y="2509838"/>
          <p14:tracePt t="138185" x="1839913" y="2509838"/>
          <p14:tracePt t="138202" x="1830388" y="2509838"/>
          <p14:tracePt t="138219" x="1822450" y="2509838"/>
          <p14:tracePt t="138284" x="1812925" y="2509838"/>
          <p14:tracePt t="138481" x="1822450" y="2509838"/>
          <p14:tracePt t="138498" x="1830388" y="2509838"/>
          <p14:tracePt t="138531" x="1847850" y="2509838"/>
          <p14:tracePt t="138548" x="1857375" y="2509838"/>
          <p14:tracePt t="138565" x="1866900" y="2509838"/>
          <p14:tracePt t="138597" x="1874838" y="2509838"/>
          <p14:tracePt t="138613" x="1884363" y="2509838"/>
          <p14:tracePt t="138646" x="1893888" y="2509838"/>
          <p14:tracePt t="138679" x="1901825" y="2509838"/>
          <p14:tracePt t="138729" x="1911350" y="2509838"/>
          <p14:tracePt t="138745" x="1919288" y="2509838"/>
          <p14:tracePt t="138778" x="1928813" y="2509838"/>
          <p14:tracePt t="138809" x="1938338" y="2509838"/>
          <p14:tracePt t="138826" x="1955800" y="2509838"/>
          <p14:tracePt t="138844" x="1990725" y="2509838"/>
          <p14:tracePt t="138861" x="2017713" y="2509838"/>
          <p14:tracePt t="138877" x="2027238" y="2509838"/>
          <p14:tracePt t="138894" x="2036763" y="2509838"/>
          <p14:tracePt t="138910" x="2044700" y="2509838"/>
          <p14:tracePt t="138943" x="2062163" y="2509838"/>
          <p14:tracePt t="138992" x="2071688" y="2509838"/>
          <p14:tracePt t="139107" x="2071688" y="2500313"/>
          <p14:tracePt t="139124" x="2071688" y="2482850"/>
          <p14:tracePt t="139141" x="2062163" y="2473325"/>
          <p14:tracePt t="139157" x="2062163" y="2455863"/>
          <p14:tracePt t="139174" x="2044700" y="2428875"/>
          <p14:tracePt t="139190" x="2036763" y="2401888"/>
          <p14:tracePt t="139205" x="2027238" y="2393950"/>
          <p14:tracePt t="139223" x="2017713" y="2374900"/>
          <p14:tracePt t="139237" x="2009775" y="2357438"/>
          <p14:tracePt t="139254" x="2000250" y="2347913"/>
          <p14:tracePt t="139272" x="1990725" y="2339975"/>
          <p14:tracePt t="139288" x="1990725" y="2330450"/>
          <p14:tracePt t="139305" x="1982788" y="2330450"/>
          <p14:tracePt t="139322" x="1982788" y="2322513"/>
          <p14:tracePt t="139353" x="1973263" y="2303463"/>
          <p14:tracePt t="139370" x="1965325" y="2295525"/>
          <p14:tracePt t="139385" x="1965325" y="2286000"/>
          <p14:tracePt t="139402" x="1955800" y="2268538"/>
          <p14:tracePt t="139419" x="1955800" y="2259013"/>
          <p14:tracePt t="139437" x="1946275" y="2251075"/>
          <p14:tracePt t="139454" x="1946275" y="2241550"/>
          <p14:tracePt t="139487" x="1946275" y="2232025"/>
          <p14:tracePt t="139536" x="1946275" y="2224088"/>
          <p14:tracePt t="139618" x="1946275" y="2214563"/>
          <p14:tracePt t="139651" x="1946275" y="2205038"/>
          <p14:tracePt t="140063" x="1955800" y="2224088"/>
          <p14:tracePt t="140096" x="1955800" y="2232025"/>
          <p14:tracePt t="140111" x="1955800" y="2241550"/>
          <p14:tracePt t="140128" x="1965325" y="2251075"/>
          <p14:tracePt t="140145" x="1965325" y="2259013"/>
          <p14:tracePt t="140160" x="1965325" y="2268538"/>
          <p14:tracePt t="140178" x="1965325" y="2276475"/>
          <p14:tracePt t="140195" x="1965325" y="2286000"/>
          <p14:tracePt t="140211" x="1965325" y="2295525"/>
          <p14:tracePt t="140228" x="1965325" y="2303463"/>
          <p14:tracePt t="140260" x="1965325" y="2322513"/>
          <p14:tracePt t="140293" x="1973263" y="2330450"/>
          <p14:tracePt t="140309" x="1973263" y="2339975"/>
          <p14:tracePt t="140343" x="1973263" y="2347913"/>
          <p14:tracePt t="140375" x="1973263" y="2357438"/>
          <p14:tracePt t="140390" x="1973263" y="2366963"/>
          <p14:tracePt t="140441" x="1973263" y="2374900"/>
          <p14:tracePt t="140491" x="1973263" y="2384425"/>
          <p14:tracePt t="140521" x="1973263" y="2393950"/>
          <p14:tracePt t="140539" x="1973263" y="2401888"/>
          <p14:tracePt t="140589" x="1982788" y="2411413"/>
          <p14:tracePt t="140656" x="1990725" y="2411413"/>
          <p14:tracePt t="141643" x="2000250" y="2438400"/>
          <p14:tracePt t="141660" x="2009775" y="2465388"/>
          <p14:tracePt t="141677" x="2027238" y="2509838"/>
          <p14:tracePt t="141694" x="2044700" y="2544763"/>
          <p14:tracePt t="141707" x="2062163" y="2571750"/>
          <p14:tracePt t="141725" x="2071688" y="2616200"/>
          <p14:tracePt t="141743" x="2108200" y="2687638"/>
          <p14:tracePt t="141758" x="2116138" y="2724150"/>
          <p14:tracePt t="141774" x="2133600" y="2803525"/>
          <p14:tracePt t="141792" x="2152650" y="2840038"/>
          <p14:tracePt t="141808" x="2187575" y="2938463"/>
          <p14:tracePt t="141825" x="2214563" y="3036888"/>
          <p14:tracePt t="141839" x="2224088" y="3089275"/>
          <p14:tracePt t="141856" x="2251075" y="3187700"/>
          <p14:tracePt t="141875" x="2259013" y="3303588"/>
          <p14:tracePt t="141890" x="2268538" y="3348038"/>
          <p14:tracePt t="141907" x="2303463" y="3500438"/>
          <p14:tracePt t="141924" x="2330450" y="3633788"/>
          <p14:tracePt t="141941" x="2339975" y="3732213"/>
          <p14:tracePt t="141957" x="2347913" y="3786188"/>
          <p14:tracePt t="141972" x="2366963" y="3875088"/>
          <p14:tracePt t="141988" x="2374900" y="3911600"/>
          <p14:tracePt t="142006" x="2393950" y="3990975"/>
          <p14:tracePt t="142023" x="2401888" y="4062413"/>
          <p14:tracePt t="142037" x="2419350" y="4108450"/>
          <p14:tracePt t="142054" x="2455863" y="4187825"/>
          <p14:tracePt t="142071" x="2490788" y="4268788"/>
          <p14:tracePt t="142087" x="2500313" y="4303713"/>
          <p14:tracePt t="142091" x="2527300" y="4348163"/>
          <p14:tracePt t="142121" x="2608263" y="4473575"/>
          <p14:tracePt t="142137" x="2625725" y="4510088"/>
          <p14:tracePt t="142154" x="2670175" y="4545013"/>
          <p14:tracePt t="142170" x="2705100" y="4589463"/>
          <p14:tracePt t="142187" x="2732088" y="4608513"/>
          <p14:tracePt t="142204" x="2768600" y="4652963"/>
          <p14:tracePt t="142219" x="2795588" y="4670425"/>
          <p14:tracePt t="142236" x="2830513" y="4705350"/>
          <p14:tracePt t="142251" x="2884488" y="4751388"/>
          <p14:tracePt t="142268" x="2955925" y="4795838"/>
          <p14:tracePt t="142285" x="3000375" y="4813300"/>
          <p14:tracePt t="142303" x="3081338" y="4848225"/>
          <p14:tracePt t="142319" x="3160713" y="4875213"/>
          <p14:tracePt t="142335" x="3187700" y="4884738"/>
          <p14:tracePt t="142352" x="3241675" y="4911725"/>
          <p14:tracePt t="142368" x="3268663" y="4919663"/>
          <p14:tracePt t="142382" x="3303588" y="4946650"/>
          <p14:tracePt t="142400" x="3348038" y="4991100"/>
          <p14:tracePt t="142418" x="3419475" y="5037138"/>
          <p14:tracePt t="142431" x="3446463" y="5062538"/>
          <p14:tracePt t="142448" x="3536950" y="5099050"/>
          <p14:tracePt t="142465" x="3571875" y="5126038"/>
          <p14:tracePt t="142482" x="3679825" y="5180013"/>
          <p14:tracePt t="142501" x="3822700" y="5232400"/>
          <p14:tracePt t="142517" x="3894138" y="5276850"/>
          <p14:tracePt t="142533" x="4044950" y="5340350"/>
          <p14:tracePt t="142549" x="4160838" y="5394325"/>
          <p14:tracePt t="142565" x="4214813" y="5419725"/>
          <p14:tracePt t="142580" x="4330700" y="5465763"/>
          <p14:tracePt t="142596" x="4402138" y="5491163"/>
          <p14:tracePt t="142613" x="4589463" y="5554663"/>
          <p14:tracePt t="142630" x="4803775" y="5616575"/>
          <p14:tracePt t="142650" x="5133975" y="5688013"/>
          <p14:tracePt t="142662" x="5295900" y="5724525"/>
          <p14:tracePt t="142679" x="5518150" y="5768975"/>
          <p14:tracePt t="142697" x="5616575" y="5776913"/>
          <p14:tracePt t="142713" x="5634038" y="5776913"/>
          <p14:tracePt t="142729" x="5661025" y="5786438"/>
          <p14:tracePt t="142747" x="5688013" y="5795963"/>
          <p14:tracePt t="142763" x="5705475" y="5795963"/>
          <p14:tracePt t="143273" x="5724525" y="5795963"/>
          <p14:tracePt t="143289" x="5741988" y="5786438"/>
          <p14:tracePt t="143305" x="5776913" y="5776913"/>
          <p14:tracePt t="143324" x="5786438" y="5768975"/>
          <p14:tracePt t="143355" x="5803900" y="5768975"/>
          <p14:tracePt t="143372" x="5822950" y="5759450"/>
          <p14:tracePt t="143387" x="5840413" y="5759450"/>
          <p14:tracePt t="143404" x="5884863" y="5759450"/>
          <p14:tracePt t="143422" x="5929313" y="5751513"/>
          <p14:tracePt t="143439" x="5956300" y="5751513"/>
          <p14:tracePt t="143455" x="5991225" y="5751513"/>
          <p14:tracePt t="143472" x="6027738" y="5741988"/>
          <p14:tracePt t="143488" x="6037263" y="5741988"/>
          <p14:tracePt t="143504" x="6045200" y="5732463"/>
          <p14:tracePt t="143568" x="6010275" y="5715000"/>
          <p14:tracePt t="143585" x="5919788" y="5705475"/>
          <p14:tracePt t="143603" x="5768975" y="5697538"/>
          <p14:tracePt t="143619" x="5581650" y="5680075"/>
          <p14:tracePt t="143635" x="5473700" y="5680075"/>
          <p14:tracePt t="143652" x="5276850" y="5661025"/>
          <p14:tracePt t="143669" x="5089525" y="5661025"/>
          <p14:tracePt t="143685" x="4991100" y="5661025"/>
          <p14:tracePt t="143701" x="4803775" y="5653088"/>
          <p14:tracePt t="143717" x="4697413" y="5653088"/>
          <p14:tracePt t="143735" x="4500563" y="5653088"/>
          <p14:tracePt t="143749" x="4322763" y="5653088"/>
          <p14:tracePt t="143767" x="4241800" y="5661025"/>
          <p14:tracePt t="143784" x="4098925" y="5670550"/>
          <p14:tracePt t="143801" x="3965575" y="5680075"/>
          <p14:tracePt t="143817" x="3911600" y="5680075"/>
          <p14:tracePt t="143833" x="3830638" y="5680075"/>
          <p14:tracePt t="143850" x="3759200" y="5680075"/>
          <p14:tracePt t="143866" x="3732213" y="5680075"/>
          <p14:tracePt t="143883" x="3697288" y="5680075"/>
          <p14:tracePt t="143900" x="3660775" y="5680075"/>
          <p14:tracePt t="143916" x="3643313" y="5680075"/>
          <p14:tracePt t="143931" x="3616325" y="5680075"/>
          <p14:tracePt t="143949" x="3608388" y="5680075"/>
          <p14:tracePt t="143980" x="3562350" y="5680075"/>
          <p14:tracePt t="143997" x="3509963" y="5688013"/>
          <p14:tracePt t="144015" x="3473450" y="5688013"/>
          <p14:tracePt t="144032" x="3411538" y="5688013"/>
          <p14:tracePt t="144048" x="3357563" y="5688013"/>
          <p14:tracePt t="144064" x="3322638" y="5688013"/>
          <p14:tracePt t="144080" x="3251200" y="5688013"/>
          <p14:tracePt t="144097" x="3179763" y="5688013"/>
          <p14:tracePt t="144113" x="3143250" y="5688013"/>
          <p14:tracePt t="144130" x="3089275" y="5688013"/>
          <p14:tracePt t="144147" x="3054350" y="5688013"/>
          <p14:tracePt t="144162" x="3036888" y="5688013"/>
          <p14:tracePt t="144179" x="3000375" y="5688013"/>
          <p14:tracePt t="144196" x="2965450" y="5688013"/>
          <p14:tracePt t="144212" x="2938463" y="5688013"/>
          <p14:tracePt t="144229" x="2901950" y="5688013"/>
          <p14:tracePt t="144244" x="2867025" y="5688013"/>
          <p14:tracePt t="144260" x="2847975" y="5688013"/>
          <p14:tracePt t="144278" x="2813050" y="5688013"/>
          <p14:tracePt t="144294" x="2795588" y="5688013"/>
          <p14:tracePt t="144674" x="2732088" y="5688013"/>
          <p14:tracePt t="144690" x="2652713" y="5688013"/>
          <p14:tracePt t="144706" x="2411413" y="5697538"/>
          <p14:tracePt t="144723" x="2170113" y="5705475"/>
          <p14:tracePt t="144739" x="2062163" y="5724525"/>
          <p14:tracePt t="144756" x="1884363" y="5724525"/>
          <p14:tracePt t="144772" x="1751013" y="5732463"/>
          <p14:tracePt t="144789" x="1697038" y="5732463"/>
          <p14:tracePt t="144806" x="1625600" y="5732463"/>
          <p14:tracePt t="144822" x="1571625" y="5732463"/>
          <p14:tracePt t="144838" x="1554163" y="5732463"/>
          <p14:tracePt t="144855" x="1517650" y="5732463"/>
          <p14:tracePt t="144872" x="1490663" y="5732463"/>
          <p14:tracePt t="144888" x="1482725" y="5732463"/>
          <p14:tracePt t="144903" x="1446213" y="5732463"/>
          <p14:tracePt t="144918" x="1438275" y="5732463"/>
          <p14:tracePt t="144935" x="1419225" y="5732463"/>
          <p14:tracePt t="144954" x="1401763" y="5732463"/>
          <p14:tracePt t="144971" x="1393825" y="5732463"/>
          <p14:tracePt t="144987" x="1384300" y="5732463"/>
          <p14:tracePt t="145004" x="1357313" y="5732463"/>
          <p14:tracePt t="145019" x="1339850" y="5732463"/>
          <p14:tracePt t="145036" x="1295400" y="5732463"/>
          <p14:tracePt t="145053" x="1258888" y="5732463"/>
          <p14:tracePt t="145069" x="1250950" y="5732463"/>
          <p14:tracePt t="145085" x="1241425" y="5732463"/>
          <p14:tracePt t="145102" x="1223963" y="5732463"/>
          <p14:tracePt t="145217" x="1231900" y="5741988"/>
          <p14:tracePt t="145233" x="1268413" y="5741988"/>
          <p14:tracePt t="145247" x="1285875" y="5751513"/>
          <p14:tracePt t="145264" x="1347788" y="5768975"/>
          <p14:tracePt t="145281" x="1465263" y="5786438"/>
          <p14:tracePt t="145299" x="1608138" y="5795963"/>
          <p14:tracePt t="145316" x="1679575" y="5795963"/>
          <p14:tracePt t="145332" x="1830388" y="5803900"/>
          <p14:tracePt t="145349" x="1965325" y="5803900"/>
          <p14:tracePt t="145366" x="2017713" y="5803900"/>
          <p14:tracePt t="145379" x="2098675" y="5803900"/>
          <p14:tracePt t="145395" x="2152650" y="5803900"/>
          <p14:tracePt t="145413" x="2232025" y="5803900"/>
          <p14:tracePt t="145429" x="2322513" y="5803900"/>
          <p14:tracePt t="145446" x="2401888" y="5803900"/>
          <p14:tracePt t="145463" x="2438400" y="5803900"/>
          <p14:tracePt t="145480" x="2517775" y="5803900"/>
          <p14:tracePt t="145497" x="2581275" y="5803900"/>
          <p14:tracePt t="145513" x="2598738" y="5803900"/>
          <p14:tracePt t="145528" x="2643188" y="5803900"/>
          <p14:tracePt t="145545" x="2670175" y="5803900"/>
          <p14:tracePt t="145563" x="2741613" y="5803900"/>
          <p14:tracePt t="145580" x="2847975" y="5803900"/>
          <p14:tracePt t="145596" x="2973388" y="5795963"/>
          <p14:tracePt t="145612" x="3044825" y="5786438"/>
          <p14:tracePt t="145630" x="3179763" y="5776913"/>
          <p14:tracePt t="145646" x="3276600" y="5768975"/>
          <p14:tracePt t="145660" x="3313113" y="5768975"/>
          <p14:tracePt t="145677" x="3411538" y="5759450"/>
          <p14:tracePt t="145695" x="3465513" y="5751513"/>
          <p14:tracePt t="145711" x="3562350" y="5741988"/>
          <p14:tracePt t="145727" x="3670300" y="5732463"/>
          <p14:tracePt t="145744" x="3786188" y="5724525"/>
          <p14:tracePt t="145760" x="3830638" y="5724525"/>
          <p14:tracePt t="145778" x="3956050" y="5715000"/>
          <p14:tracePt t="145792" x="4027488" y="5715000"/>
          <p14:tracePt t="145810" x="4179888" y="5705475"/>
          <p14:tracePt t="145826" x="4367213" y="5705475"/>
          <p14:tracePt t="145840" x="4473575" y="5705475"/>
          <p14:tracePt t="145858" x="4670425" y="5705475"/>
          <p14:tracePt t="145876" x="4875213" y="5705475"/>
          <p14:tracePt t="145890" x="4973638" y="5705475"/>
          <p14:tracePt t="145908" x="5143500" y="5705475"/>
          <p14:tracePt t="145926" x="5268913" y="5705475"/>
          <p14:tracePt t="145940" x="5322888" y="5705475"/>
          <p14:tracePt t="145956" x="5394325" y="5697538"/>
          <p14:tracePt t="145971" x="5429250" y="5697538"/>
          <p14:tracePt t="145987" x="5510213" y="5688013"/>
          <p14:tracePt t="146004" x="5581650" y="5688013"/>
          <p14:tracePt t="146020" x="5626100" y="5680075"/>
          <p14:tracePt t="146037" x="5741988" y="5661025"/>
          <p14:tracePt t="146055" x="5894388" y="5643563"/>
          <p14:tracePt t="146071" x="5965825" y="5634038"/>
          <p14:tracePt t="146088" x="6089650" y="5616575"/>
          <p14:tracePt t="146093" x="6134100" y="5616575"/>
          <p14:tracePt t="146107" x="6170613" y="5616575"/>
          <p14:tracePt t="146123" x="6259513" y="5616575"/>
          <p14:tracePt t="146139" x="6303963" y="5616575"/>
          <p14:tracePt t="146157" x="6411913" y="5616575"/>
          <p14:tracePt t="146172" x="6581775" y="5616575"/>
          <p14:tracePt t="146189" x="6670675" y="5616575"/>
          <p14:tracePt t="146206" x="6823075" y="5634038"/>
          <p14:tracePt t="146222" x="6875463" y="5643563"/>
          <p14:tracePt t="146237" x="6965950" y="5661025"/>
          <p14:tracePt t="146252" x="6991350" y="5661025"/>
          <p14:tracePt t="146268" x="7000875" y="5661025"/>
          <p14:tracePt t="146286" x="7018338" y="5670550"/>
          <p14:tracePt t="146304" x="7027863" y="5670550"/>
          <p14:tracePt t="146337" x="7037388" y="5670550"/>
          <p14:tracePt t="146370" x="7045325" y="5670550"/>
          <p14:tracePt t="146386" x="7054850" y="5670550"/>
          <p14:tracePt t="146452" x="7062788" y="5670550"/>
          <p14:tracePt t="146567" x="7062788" y="5680075"/>
          <p14:tracePt t="146584" x="7045325" y="5688013"/>
          <p14:tracePt t="146600" x="7037388" y="5688013"/>
          <p14:tracePt t="146617" x="7027863" y="5688013"/>
          <p14:tracePt t="146633" x="7018338" y="5688013"/>
          <p14:tracePt t="146649" x="6991350" y="5688013"/>
          <p14:tracePt t="146666" x="6973888" y="5688013"/>
          <p14:tracePt t="146683" x="6929438" y="5688013"/>
          <p14:tracePt t="146697" x="6894513" y="5680075"/>
          <p14:tracePt t="146714" x="6875463" y="5670550"/>
          <p14:tracePt t="146731" x="6867525" y="5670550"/>
          <p14:tracePt t="146747" x="6858000" y="5670550"/>
          <p14:tracePt t="146782" x="6840538" y="5661025"/>
          <p14:tracePt t="146847" x="6831013" y="5653088"/>
          <p14:tracePt t="146864" x="6831013" y="5643563"/>
          <p14:tracePt t="146880" x="6823075" y="5634038"/>
          <p14:tracePt t="146897" x="6804025" y="5616575"/>
          <p14:tracePt t="146913" x="6804025" y="5608638"/>
          <p14:tracePt t="146929" x="6796088" y="5589588"/>
          <p14:tracePt t="146946" x="6786563" y="5581650"/>
          <p14:tracePt t="146962" x="6786563" y="5572125"/>
          <p14:tracePt t="146995" x="6786563" y="5554663"/>
          <p14:tracePt t="147042" x="6786563" y="5545138"/>
          <p14:tracePt t="147111" x="6796088" y="5545138"/>
          <p14:tracePt t="147143" x="6804025" y="5545138"/>
          <p14:tracePt t="147193" x="6813550" y="5545138"/>
          <p14:tracePt t="147226" x="6823075" y="5545138"/>
          <p14:tracePt t="147240" x="6831013" y="5545138"/>
          <p14:tracePt t="147276" x="6848475" y="5545138"/>
          <p14:tracePt t="147308" x="6867525" y="5545138"/>
          <p14:tracePt t="147325" x="6875463" y="5545138"/>
          <p14:tracePt t="147340" x="6894513" y="5545138"/>
          <p14:tracePt t="147357" x="6902450" y="5545138"/>
          <p14:tracePt t="147374" x="6911975" y="5545138"/>
          <p14:tracePt t="147406" x="6919913" y="5545138"/>
          <p14:tracePt t="147424" x="6929438" y="5545138"/>
          <p14:tracePt t="147456" x="6938963" y="5545138"/>
          <p14:tracePt t="147538" x="6946900" y="5545138"/>
          <p14:tracePt t="147572" x="6946900" y="5562600"/>
          <p14:tracePt t="147603" x="6946900" y="5572125"/>
          <p14:tracePt t="147621" x="6946900" y="5581650"/>
          <p14:tracePt t="147638" x="6946900" y="5589588"/>
          <p14:tracePt t="147654" x="6946900" y="5608638"/>
          <p14:tracePt t="147671" x="6946900" y="5626100"/>
          <p14:tracePt t="147687" x="6938963" y="5643563"/>
          <p14:tracePt t="147704" x="6929438" y="5670550"/>
          <p14:tracePt t="147720" x="6919913" y="5680075"/>
          <p14:tracePt t="147736" x="6911975" y="5688013"/>
          <p14:tracePt t="147752" x="6902450" y="5697538"/>
          <p14:tracePt t="147770" x="6894513" y="5715000"/>
          <p14:tracePt t="147787" x="6875463" y="5724525"/>
          <p14:tracePt t="147803" x="6840538" y="5741988"/>
          <p14:tracePt t="147818" x="6823075" y="5751513"/>
          <p14:tracePt t="147835" x="6777038" y="5759450"/>
          <p14:tracePt t="147852" x="6759575" y="5768975"/>
          <p14:tracePt t="147868" x="6751638" y="5776913"/>
          <p14:tracePt t="147883" x="6742113" y="5786438"/>
          <p14:tracePt t="147900" x="6732588" y="5786438"/>
          <p14:tracePt t="147917" x="6724650" y="5786438"/>
          <p14:tracePt t="147934" x="6715125" y="5786438"/>
          <p14:tracePt t="147983" x="6705600" y="5786438"/>
          <p14:tracePt t="148344" x="6705600" y="5776913"/>
          <p14:tracePt t="148476" x="6715125" y="5776913"/>
          <p14:tracePt t="148495" x="6724650" y="5776913"/>
          <p14:tracePt t="149613" x="6732588" y="5741988"/>
          <p14:tracePt t="149629" x="6751638" y="5705475"/>
          <p14:tracePt t="149645" x="6751638" y="5697538"/>
          <p14:tracePt t="149660" x="6769100" y="5670550"/>
          <p14:tracePt t="149675" x="6769100" y="5661025"/>
          <p14:tracePt t="149691" x="6786563" y="5653088"/>
          <p14:tracePt t="149709" x="6796088" y="5643563"/>
          <p14:tracePt t="149725" x="6804025" y="5634038"/>
          <p14:tracePt t="149741" x="6813550" y="5608638"/>
          <p14:tracePt t="149758" x="6823075" y="5589588"/>
          <p14:tracePt t="149775" x="6831013" y="5589588"/>
          <p14:tracePt t="149791" x="6840538" y="5581650"/>
          <p14:tracePt t="149808" x="6848475" y="5554663"/>
          <p14:tracePt t="149825" x="6867525" y="5545138"/>
          <p14:tracePt t="149842" x="6884988" y="5518150"/>
          <p14:tracePt t="149860" x="6911975" y="5483225"/>
          <p14:tracePt t="149877" x="6929438" y="5456238"/>
          <p14:tracePt t="149891" x="6938963" y="5446713"/>
          <p14:tracePt t="149909" x="6946900" y="5438775"/>
          <p14:tracePt t="149927" x="6956425" y="5429250"/>
          <p14:tracePt t="149943" x="6965950" y="5411788"/>
          <p14:tracePt t="149961" x="6973888" y="5394325"/>
          <p14:tracePt t="149975" x="6983413" y="5357813"/>
          <p14:tracePt t="149990" x="6991350" y="5340350"/>
          <p14:tracePt t="150008" x="7010400" y="5295900"/>
          <p14:tracePt t="150026" x="7018338" y="5259388"/>
          <p14:tracePt t="150042" x="7027863" y="5241925"/>
          <p14:tracePt t="150059" x="7037388" y="5197475"/>
          <p14:tracePt t="150074" x="7037388" y="5143500"/>
          <p14:tracePt t="150090" x="7037388" y="5116513"/>
          <p14:tracePt t="150094" x="7045325" y="5089525"/>
          <p14:tracePt t="150123" x="7054850" y="5045075"/>
          <p14:tracePt t="150141" x="7054850" y="5037138"/>
          <p14:tracePt t="150158" x="7054850" y="5027613"/>
          <p14:tracePt t="150172" x="7054850" y="5018088"/>
          <p14:tracePt t="150189" x="7054850" y="5010150"/>
          <p14:tracePt t="150206" x="7054850" y="5000625"/>
          <p14:tracePt t="150223" x="7054850" y="4991100"/>
          <p14:tracePt t="150239" x="7054850" y="4983163"/>
          <p14:tracePt t="150289" x="7054850" y="4973638"/>
          <p14:tracePt t="150306" x="7054850" y="4965700"/>
          <p14:tracePt t="150322" x="7054850" y="4956175"/>
          <p14:tracePt t="150337" x="7054850" y="4946650"/>
          <p14:tracePt t="150354" x="7054850" y="4938713"/>
          <p14:tracePt t="150386" x="7054850" y="4929188"/>
          <p14:tracePt t="150581" x="7045325" y="4929188"/>
          <p14:tracePt t="150614" x="7037388" y="4938713"/>
          <p14:tracePt t="150648" x="7037388" y="4956175"/>
          <p14:tracePt t="150680" x="7027863" y="4965700"/>
          <p14:tracePt t="150697" x="7027863" y="4973638"/>
          <p14:tracePt t="150713" x="7018338" y="4973638"/>
          <p14:tracePt t="150730" x="7018338" y="4983163"/>
          <p14:tracePt t="150747" x="7010400" y="4991100"/>
          <p14:tracePt t="150764" x="7000875" y="4991100"/>
          <p14:tracePt t="150782" x="6991350" y="5000625"/>
          <p14:tracePt t="150800" x="6983413" y="5000625"/>
          <p14:tracePt t="150816" x="6973888" y="5000625"/>
          <p14:tracePt t="150833" x="6965950" y="5000625"/>
          <p14:tracePt t="150850" x="6956425" y="5000625"/>
          <p14:tracePt t="150865" x="6946900" y="5000625"/>
          <p14:tracePt t="150880" x="6938963" y="5000625"/>
          <p14:tracePt t="150911" x="6929438" y="5000625"/>
          <p14:tracePt t="150929" x="6919913" y="5010150"/>
          <p14:tracePt t="150963" x="6919913" y="5018088"/>
          <p14:tracePt t="150980" x="6911975" y="5027613"/>
          <p14:tracePt t="151014" x="6911975" y="5037138"/>
          <p14:tracePt t="151046" x="6911975" y="5045075"/>
          <p14:tracePt t="151063" x="6911975" y="5062538"/>
          <p14:tracePt t="151080" x="6911975" y="5072063"/>
          <p14:tracePt t="151113" x="6911975" y="5081588"/>
          <p14:tracePt t="151162" x="6911975" y="5099050"/>
          <p14:tracePt t="151259" x="6894513" y="5099050"/>
          <p14:tracePt t="151277" x="6858000" y="5108575"/>
          <p14:tracePt t="151292" x="6831013" y="5116513"/>
          <p14:tracePt t="151309" x="6796088" y="5116513"/>
          <p14:tracePt t="151327" x="6759575" y="5116513"/>
          <p14:tracePt t="151343" x="6742113" y="5116513"/>
          <p14:tracePt t="151359" x="6732588" y="5116513"/>
          <p14:tracePt t="151376" x="6724650" y="5116513"/>
          <p14:tracePt t="151408" x="6715125" y="5116513"/>
          <p14:tracePt t="151426" x="6697663" y="5116513"/>
          <p14:tracePt t="151458" x="6688138" y="5116513"/>
          <p14:tracePt t="151490" x="6680200" y="5116513"/>
          <p14:tracePt t="151738" x="6688138" y="5116513"/>
          <p14:tracePt t="151772" x="6705600" y="5116513"/>
          <p14:tracePt t="151787" x="6715125" y="5116513"/>
          <p14:tracePt t="151803" x="6724650" y="5116513"/>
          <p14:tracePt t="151837" x="6732588" y="5116513"/>
          <p14:tracePt t="151853" x="6751638" y="5116513"/>
          <p14:tracePt t="151885" x="6759575" y="5116513"/>
          <p14:tracePt t="151902" x="6769100" y="5116513"/>
          <p14:tracePt t="151919" x="6777038" y="5116513"/>
          <p14:tracePt t="151934" x="6804025" y="5116513"/>
          <p14:tracePt t="151952" x="6831013" y="5116513"/>
          <p14:tracePt t="151969" x="6840538" y="5116513"/>
          <p14:tracePt t="151985" x="6848475" y="5116513"/>
          <p14:tracePt t="152002" x="6858000" y="5116513"/>
          <p14:tracePt t="152034" x="6875463" y="5116513"/>
          <p14:tracePt t="152083" x="6884988" y="5116513"/>
          <p14:tracePt t="152149" x="6894513" y="5116513"/>
          <p14:tracePt t="152199" x="6902450" y="5116513"/>
          <p14:tracePt t="152215" x="6911975" y="5116513"/>
          <p14:tracePt t="152249" x="6929438" y="5116513"/>
          <p14:tracePt t="152282" x="6946900" y="5116513"/>
          <p14:tracePt t="152298" x="6956425" y="5116513"/>
          <p14:tracePt t="152331" x="6965950" y="5116513"/>
          <p14:tracePt t="152363" x="6973888" y="5116513"/>
          <p14:tracePt t="152397" x="6983413" y="5116513"/>
          <p14:tracePt t="153318" x="7018338" y="5116513"/>
          <p14:tracePt t="153336" x="7089775" y="5153025"/>
          <p14:tracePt t="153352" x="7188200" y="5205413"/>
          <p14:tracePt t="153369" x="7224713" y="5224463"/>
          <p14:tracePt t="153383" x="7313613" y="5268913"/>
          <p14:tracePt t="153400" x="7348538" y="5286375"/>
          <p14:tracePt t="153418" x="7402513" y="5303838"/>
          <p14:tracePt t="153435" x="7439025" y="5330825"/>
          <p14:tracePt t="153451" x="7483475" y="5340350"/>
          <p14:tracePt t="153467" x="7500938" y="5348288"/>
          <p14:tracePt t="153484" x="7537450" y="5357813"/>
          <p14:tracePt t="153500" x="7581900" y="5375275"/>
          <p14:tracePt t="153516" x="7599363" y="5384800"/>
          <p14:tracePt t="153534" x="7634288" y="5402263"/>
          <p14:tracePt t="153550" x="7680325" y="5411788"/>
          <p14:tracePt t="153565" x="7688263" y="5419725"/>
          <p14:tracePt t="153582" x="7715250" y="5429250"/>
          <p14:tracePt t="153598" x="7724775" y="5438775"/>
          <p14:tracePt t="153614" x="7751763" y="5456238"/>
          <p14:tracePt t="153632" x="7769225" y="5473700"/>
          <p14:tracePt t="153647" x="7777163" y="5483225"/>
          <p14:tracePt t="153665" x="7786688" y="5491163"/>
          <p14:tracePt t="153681" x="7796213" y="5500688"/>
          <p14:tracePt t="153698" x="7804150" y="5510213"/>
          <p14:tracePt t="153714" x="7813675" y="5510213"/>
          <p14:tracePt t="153731" x="7813675" y="5518150"/>
          <p14:tracePt t="153763" x="7823200" y="5518150"/>
          <p14:tracePt t="153813" x="7831138" y="5518150"/>
          <p14:tracePt t="153862" x="7840663" y="5527675"/>
          <p14:tracePt t="153879" x="7848600" y="5527675"/>
          <p14:tracePt t="153893" x="7858125" y="5527675"/>
          <p14:tracePt t="153911" x="7875588" y="5545138"/>
          <p14:tracePt t="153928" x="7912100" y="5554663"/>
          <p14:tracePt t="153945" x="7920038" y="5562600"/>
          <p14:tracePt t="153962" x="7939088" y="5572125"/>
          <p14:tracePt t="153977" x="7947025" y="5581650"/>
          <p14:tracePt t="153994" x="7956550" y="5581650"/>
          <p14:tracePt t="154008" x="7966075" y="5589588"/>
          <p14:tracePt t="154022" x="7974013" y="5589588"/>
          <p14:tracePt t="154055" x="7983538" y="5599113"/>
          <p14:tracePt t="154089" x="8001000" y="5608638"/>
          <p14:tracePt t="154123" x="8010525" y="5616575"/>
          <p14:tracePt t="154140" x="8018463" y="5626100"/>
          <p14:tracePt t="154157" x="8037513" y="5626100"/>
          <p14:tracePt t="154174" x="8045450" y="5634038"/>
          <p14:tracePt t="154191" x="8062913" y="5634038"/>
          <p14:tracePt t="154206" x="8072438" y="5643563"/>
          <p14:tracePt t="154224" x="8081963" y="5653088"/>
          <p14:tracePt t="154255" x="8089900" y="5653088"/>
          <p14:tracePt t="154272" x="8099425" y="5653088"/>
          <p14:tracePt t="154323" x="8108950" y="5653088"/>
          <p14:tracePt t="154538" x="8116888" y="5653088"/>
          <p14:tracePt t="154570" x="8116888" y="5643563"/>
          <p14:tracePt t="154587" x="8126413" y="5634038"/>
          <p14:tracePt t="154602" x="8134350" y="5626100"/>
          <p14:tracePt t="154619" x="8134350" y="5608638"/>
          <p14:tracePt t="154636" x="8134350" y="5589588"/>
          <p14:tracePt t="154652" x="8143875" y="5562600"/>
          <p14:tracePt t="154668" x="8153400" y="5554663"/>
          <p14:tracePt t="154685" x="8161338" y="5510213"/>
          <p14:tracePt t="154701" x="8170863" y="5473700"/>
          <p14:tracePt t="154716" x="8180388" y="5456238"/>
          <p14:tracePt t="154733" x="8180388" y="5438775"/>
          <p14:tracePt t="154748" x="8180388" y="5429250"/>
          <p14:tracePt t="154765" x="8188325" y="5419725"/>
          <p14:tracePt t="154782" x="8188325" y="5411788"/>
          <p14:tracePt t="154815" x="8188325" y="5394325"/>
          <p14:tracePt t="154832" x="8188325" y="5367338"/>
          <p14:tracePt t="154848" x="8188325" y="5348288"/>
          <p14:tracePt t="154866" x="8188325" y="5295900"/>
          <p14:tracePt t="154884" x="8188325" y="5224463"/>
          <p14:tracePt t="154900" x="8188325" y="5143500"/>
          <p14:tracePt t="154916" x="8188325" y="5126038"/>
          <p14:tracePt t="154932" x="8188325" y="5099050"/>
          <p14:tracePt t="154950" x="8188325" y="5081588"/>
          <p14:tracePt t="154983" x="8188325" y="5062538"/>
          <p14:tracePt t="155015" x="8188325" y="5054600"/>
          <p14:tracePt t="155048" x="8180388" y="5045075"/>
          <p14:tracePt t="155065" x="8170863" y="5045075"/>
          <p14:tracePt t="155098" x="8170863" y="5037138"/>
          <p14:tracePt t="155114" x="8161338" y="5027613"/>
          <p14:tracePt t="155147" x="8153400" y="5018088"/>
          <p14:tracePt t="155179" x="8143875" y="5018088"/>
          <p14:tracePt t="155212" x="8134350" y="5018088"/>
          <p14:tracePt t="155279" x="8126413" y="5018088"/>
          <p14:tracePt t="155329" x="8116888" y="5018088"/>
          <p14:tracePt t="155377" x="8108950" y="5018088"/>
          <p14:tracePt t="155542" x="8108950" y="5027613"/>
          <p14:tracePt t="155559" x="8108950" y="5037138"/>
          <p14:tracePt t="155575" x="8116888" y="5045075"/>
          <p14:tracePt t="155592" x="8116888" y="5054600"/>
          <p14:tracePt t="155625" x="8126413" y="5072063"/>
          <p14:tracePt t="155640" x="8126413" y="5081588"/>
          <p14:tracePt t="155656" x="8126413" y="5089525"/>
          <p14:tracePt t="155690" x="8126413" y="5099050"/>
          <p14:tracePt t="155707" x="8126413" y="5116513"/>
          <p14:tracePt t="155724" x="8126413" y="5126038"/>
          <p14:tracePt t="155757" x="8126413" y="5143500"/>
          <p14:tracePt t="155773" x="8126413" y="5170488"/>
          <p14:tracePt t="155787" x="8116888" y="5187950"/>
          <p14:tracePt t="155804" x="8116888" y="5214938"/>
          <p14:tracePt t="155822" x="8108950" y="5241925"/>
          <p14:tracePt t="155837" x="8099425" y="5251450"/>
          <p14:tracePt t="155856" x="8089900" y="5276850"/>
          <p14:tracePt t="155872" x="8081963" y="5295900"/>
          <p14:tracePt t="155888" x="8072438" y="5322888"/>
          <p14:tracePt t="155904" x="8054975" y="5357813"/>
          <p14:tracePt t="155921" x="8045450" y="5375275"/>
          <p14:tracePt t="155955" x="8037513" y="5384800"/>
          <p14:tracePt t="155969" x="8027988" y="5394325"/>
          <p14:tracePt t="155986" x="8018463" y="5402263"/>
          <p14:tracePt t="156003" x="8010525" y="5419725"/>
          <p14:tracePt t="156018" x="8001000" y="5419725"/>
          <p14:tracePt t="156036" x="7991475" y="5438775"/>
          <p14:tracePt t="156053" x="7983538" y="5446713"/>
          <p14:tracePt t="156086" x="7974013" y="5465763"/>
          <p14:tracePt t="156101" x="7956550" y="5483225"/>
          <p14:tracePt t="156135" x="7956550" y="5500688"/>
          <p14:tracePt t="156152" x="7947025" y="5510213"/>
          <p14:tracePt t="156201" x="7939088" y="5518150"/>
          <p14:tracePt t="156248" x="7939088" y="5527675"/>
          <p14:tracePt t="156266" x="7939088" y="5537200"/>
          <p14:tracePt t="156316" x="7929563" y="5545138"/>
          <p14:tracePt t="156365" x="7929563" y="5554663"/>
          <p14:tracePt t="156415" x="7929563" y="5562600"/>
          <p14:tracePt t="156446" x="7929563" y="5572125"/>
          <p14:tracePt t="156465" x="7929563" y="5581650"/>
          <p14:tracePt t="156480" x="7929563" y="5589588"/>
          <p14:tracePt t="156513" x="7929563" y="5599113"/>
          <p14:tracePt t="156546" x="7920038" y="5599113"/>
          <p14:tracePt t="156595" x="7912100" y="5599113"/>
          <p14:tracePt t="156612" x="7902575" y="5599113"/>
          <p14:tracePt t="156629" x="7885113" y="5599113"/>
          <p14:tracePt t="156661" x="7875588" y="5608638"/>
          <p14:tracePt t="156679" x="7867650" y="5608638"/>
          <p14:tracePt t="156695" x="7858125" y="5608638"/>
          <p14:tracePt t="156711" x="7848600" y="5616575"/>
          <p14:tracePt t="156728" x="7840663" y="5616575"/>
          <p14:tracePt t="156742" x="7831138" y="5616575"/>
          <p14:tracePt t="156773" x="7813675" y="5616575"/>
          <p14:tracePt t="156790" x="7804150" y="5616575"/>
          <p14:tracePt t="156840" x="7796213" y="5616575"/>
          <p14:tracePt t="156892" x="7786688" y="5616575"/>
          <p14:tracePt t="156923" x="7777163" y="5616575"/>
          <p14:tracePt t="156959" x="7769225" y="5626100"/>
          <p14:tracePt t="156975" x="7742238" y="5626100"/>
          <p14:tracePt t="156991" x="7724775" y="5634038"/>
          <p14:tracePt t="157008" x="7688263" y="5634038"/>
          <p14:tracePt t="157024" x="7653338" y="5643563"/>
          <p14:tracePt t="157040" x="7643813" y="5643563"/>
          <p14:tracePt t="157058" x="7634288" y="5643563"/>
          <p14:tracePt t="157073" x="7626350" y="5643563"/>
          <p14:tracePt t="157090" x="7616825" y="5643563"/>
          <p14:tracePt t="157123" x="7608888" y="5643563"/>
          <p14:tracePt t="157140" x="7599363" y="5643563"/>
          <p14:tracePt t="157157" x="7589838" y="5653088"/>
          <p14:tracePt t="157187" x="7581900" y="5653088"/>
          <p14:tracePt t="157353" x="7589838" y="5653088"/>
          <p14:tracePt t="157370" x="7599363" y="5653088"/>
          <p14:tracePt t="157385" x="7608888" y="5653088"/>
          <p14:tracePt t="157403" x="7616825" y="5653088"/>
          <p14:tracePt t="157420" x="7626350" y="5653088"/>
          <p14:tracePt t="157437" x="7634288" y="5653088"/>
          <p14:tracePt t="157453" x="7643813" y="5653088"/>
          <p14:tracePt t="157469" x="7653338" y="5653088"/>
          <p14:tracePt t="157502" x="7670800" y="5653088"/>
          <p14:tracePt t="157518" x="7680325" y="5653088"/>
          <p14:tracePt t="157535" x="7688263" y="5653088"/>
          <p14:tracePt t="157551" x="7697788" y="5653088"/>
          <p14:tracePt t="157584" x="7705725" y="5653088"/>
          <p14:tracePt t="157599" x="7715250" y="5653088"/>
          <p14:tracePt t="157616" x="7724775" y="5653088"/>
          <p14:tracePt t="157633" x="7732713" y="5653088"/>
          <p14:tracePt t="157649" x="7751763" y="5653088"/>
          <p14:tracePt t="157665" x="7769225" y="5653088"/>
          <p14:tracePt t="157682" x="7786688" y="5653088"/>
          <p14:tracePt t="157698" x="7796213" y="5653088"/>
          <p14:tracePt t="157716" x="7813675" y="5653088"/>
          <p14:tracePt t="157733" x="7831138" y="5653088"/>
          <p14:tracePt t="157749" x="7848600" y="5653088"/>
          <p14:tracePt t="157765" x="7875588" y="5653088"/>
          <p14:tracePt t="157782" x="7894638" y="5653088"/>
          <p14:tracePt t="157796" x="7902575" y="5653088"/>
          <p14:tracePt t="157813" x="7912100" y="5653088"/>
          <p14:tracePt t="157847" x="7929563" y="5653088"/>
          <p14:tracePt t="157864" x="7939088" y="5653088"/>
          <p14:tracePt t="157880" x="7947025" y="5661025"/>
          <p14:tracePt t="157897" x="7956550" y="5661025"/>
          <p14:tracePt t="157913" x="7966075" y="5661025"/>
          <p14:tracePt t="157927" x="7974013" y="5661025"/>
          <p14:tracePt t="157944" x="7983538" y="5670550"/>
          <p14:tracePt t="157961" x="7991475" y="5670550"/>
          <p14:tracePt t="157978" x="8001000" y="5670550"/>
          <p14:tracePt t="157996" x="8010525" y="5670550"/>
          <p14:tracePt t="158042" x="8018463" y="5670550"/>
          <p14:tracePt t="158193" x="8018463" y="5680075"/>
          <p14:tracePt t="158226" x="8018463" y="5688013"/>
          <p14:tracePt t="158240" x="8018463" y="5697538"/>
          <p14:tracePt t="158257" x="8001000" y="5715000"/>
          <p14:tracePt t="158274" x="7991475" y="5715000"/>
          <p14:tracePt t="158290" x="7966075" y="5732463"/>
          <p14:tracePt t="158307" x="7920038" y="5741988"/>
          <p14:tracePt t="158325" x="7875588" y="5759450"/>
          <p14:tracePt t="158341" x="7858125" y="5759450"/>
          <p14:tracePt t="158359" x="7813675" y="5768975"/>
          <p14:tracePt t="158375" x="7777163" y="5776913"/>
          <p14:tracePt t="158391" x="7759700" y="5786438"/>
          <p14:tracePt t="158409" x="7724775" y="5786438"/>
          <p14:tracePt t="158424" x="7680325" y="5795963"/>
          <p14:tracePt t="158441" x="7661275" y="5803900"/>
          <p14:tracePt t="158458" x="7626350" y="5803900"/>
          <p14:tracePt t="158473" x="7616825" y="5803900"/>
          <p14:tracePt t="158490" x="7608888" y="5813425"/>
          <p14:tracePt t="158504" x="7581900" y="5822950"/>
          <p14:tracePt t="158521" x="7562850" y="5822950"/>
          <p14:tracePt t="158538" x="7537450" y="5822950"/>
          <p14:tracePt t="158556" x="7527925" y="5822950"/>
          <p14:tracePt t="158572" x="7518400" y="5822950"/>
          <p14:tracePt t="158587" x="7510463" y="5822950"/>
          <p14:tracePt t="158604" x="7500938" y="5822950"/>
          <p14:tracePt t="158621" x="7491413" y="5822950"/>
          <p14:tracePt t="158868" x="7500938" y="5822950"/>
          <p14:tracePt t="158885" x="7510463" y="5822950"/>
          <p14:tracePt t="158901" x="7518400" y="5822950"/>
          <p14:tracePt t="158918" x="7527925" y="5822950"/>
          <p14:tracePt t="158951" x="7545388" y="5822950"/>
          <p14:tracePt t="158968" x="7554913" y="5822950"/>
          <p14:tracePt t="158984" x="7572375" y="5822950"/>
          <p14:tracePt t="159001" x="7608888" y="5822950"/>
          <p14:tracePt t="159017" x="7634288" y="5822950"/>
          <p14:tracePt t="159034" x="7670800" y="5822950"/>
          <p14:tracePt t="159049" x="7688263" y="5822950"/>
          <p14:tracePt t="159066" x="7715250" y="5822950"/>
          <p14:tracePt t="159084" x="7732713" y="5822950"/>
          <p14:tracePt t="159115" x="7742238" y="5822950"/>
          <p14:tracePt t="159133" x="7751763" y="5822950"/>
          <p14:tracePt t="159146" x="7759700" y="5822950"/>
          <p14:tracePt t="159163" x="7769225" y="5822950"/>
          <p14:tracePt t="159180" x="7786688" y="5822950"/>
          <p14:tracePt t="159198" x="7804150" y="5822950"/>
          <p14:tracePt t="159232" x="7823200" y="5822950"/>
          <p14:tracePt t="159244" x="7831138" y="5822950"/>
          <p14:tracePt t="159261" x="7840663" y="5822950"/>
          <p14:tracePt t="159279" x="7858125" y="5822950"/>
          <p14:tracePt t="159313" x="7867650" y="5822950"/>
          <p14:tracePt t="159346" x="7875588" y="5822950"/>
          <p14:tracePt t="167778" x="7804150" y="5813425"/>
          <p14:tracePt t="167792" x="7769225" y="5803900"/>
          <p14:tracePt t="167810" x="7688263" y="5795963"/>
          <p14:tracePt t="167825" x="7653338" y="5795963"/>
          <p14:tracePt t="167841" x="7554913" y="5786438"/>
          <p14:tracePt t="167861" x="7456488" y="5776913"/>
          <p14:tracePt t="167876" x="7402513" y="5768975"/>
          <p14:tracePt t="167889" x="7304088" y="5751513"/>
          <p14:tracePt t="167907" x="7215188" y="5732463"/>
          <p14:tracePt t="167924" x="7180263" y="5724525"/>
          <p14:tracePt t="167942" x="7099300" y="5715000"/>
          <p14:tracePt t="167960" x="7010400" y="5705475"/>
          <p14:tracePt t="167974" x="6965950" y="5697538"/>
          <p14:tracePt t="167992" x="6813550" y="5680075"/>
          <p14:tracePt t="168006" x="6680200" y="5661025"/>
          <p14:tracePt t="168023" x="6634163" y="5653088"/>
          <p14:tracePt t="168041" x="6545263" y="5634038"/>
          <p14:tracePt t="168056" x="6473825" y="5616575"/>
          <p14:tracePt t="168073" x="6446838" y="5608638"/>
          <p14:tracePt t="168089" x="6384925" y="5599113"/>
          <p14:tracePt t="168107" x="6276975" y="5589588"/>
          <p14:tracePt t="168122" x="6188075" y="5581650"/>
          <p14:tracePt t="168139" x="5983288" y="5562600"/>
          <p14:tracePt t="168155" x="5751513" y="5537200"/>
          <p14:tracePt t="168173" x="5616575" y="5527675"/>
          <p14:tracePt t="168189" x="5340350" y="5510213"/>
          <p14:tracePt t="168204" x="5072063" y="5483225"/>
          <p14:tracePt t="168222" x="4946650" y="5465763"/>
          <p14:tracePt t="168238" x="4679950" y="5438775"/>
          <p14:tracePt t="168254" x="4473575" y="5419725"/>
          <p14:tracePt t="168272" x="4402138" y="5411788"/>
          <p14:tracePt t="168287" x="4303713" y="5394325"/>
          <p14:tracePt t="168305" x="4259263" y="5394325"/>
          <p14:tracePt t="168320" x="4241800" y="5394325"/>
          <p14:tracePt t="168337" x="4205288" y="5394325"/>
          <p14:tracePt t="168354" x="4187825" y="5384800"/>
          <p14:tracePt t="168370" x="4179888" y="5384800"/>
          <p14:tracePt t="168386" x="4170363" y="5384800"/>
          <p14:tracePt t="168403" x="4133850" y="5375275"/>
          <p14:tracePt t="168420" x="4108450" y="5375275"/>
          <p14:tracePt t="168434" x="4010025" y="5375275"/>
          <p14:tracePt t="168451" x="3946525" y="5367338"/>
          <p14:tracePt t="168467" x="3795713" y="5357813"/>
          <p14:tracePt t="168485" x="3670300" y="5357813"/>
          <p14:tracePt t="168503" x="3589338" y="5357813"/>
          <p14:tracePt t="168519" x="3544888" y="5357813"/>
          <p14:tracePt t="168536" x="3490913" y="5357813"/>
          <p14:tracePt t="168552" x="3455988" y="5357813"/>
          <p14:tracePt t="168568" x="3438525" y="5357813"/>
          <p14:tracePt t="168585" x="3394075" y="5357813"/>
          <p14:tracePt t="168600" x="3367088" y="5357813"/>
          <p14:tracePt t="168616" x="3286125" y="5357813"/>
          <p14:tracePt t="168634" x="3214688" y="5367338"/>
          <p14:tracePt t="168649" x="3197225" y="5375275"/>
          <p14:tracePt t="168665" x="3152775" y="5384800"/>
          <p14:tracePt t="169029" x="3108325" y="5384800"/>
          <p14:tracePt t="169045" x="3071813" y="5394325"/>
          <p14:tracePt t="169060" x="2982913" y="5402263"/>
          <p14:tracePt t="169076" x="2938463" y="5402263"/>
          <p14:tracePt t="169093" x="2840038" y="5402263"/>
          <p14:tracePt t="169109" x="2714625" y="5402263"/>
          <p14:tracePt t="169126" x="2670175" y="5402263"/>
          <p14:tracePt t="169143" x="2571750" y="5402263"/>
          <p14:tracePt t="169161" x="2500313" y="5402263"/>
          <p14:tracePt t="169178" x="2455863" y="5402263"/>
          <p14:tracePt t="169193" x="2438400" y="5402263"/>
          <p14:tracePt t="169210" x="2411413" y="5402263"/>
          <p14:tracePt t="169227" x="2384425" y="5402263"/>
          <p14:tracePt t="169241" x="2366963" y="5402263"/>
          <p14:tracePt t="169258" x="2330450" y="5402263"/>
          <p14:tracePt t="169274" x="2312988" y="5402263"/>
          <p14:tracePt t="169290" x="2276475" y="5402263"/>
          <p14:tracePt t="169307" x="2224088" y="5402263"/>
          <p14:tracePt t="169323" x="2205038" y="5402263"/>
          <p14:tracePt t="169341" x="2160588" y="5402263"/>
          <p14:tracePt t="169358" x="2108200" y="5402263"/>
          <p14:tracePt t="169375" x="2036763" y="5402263"/>
          <p14:tracePt t="169391" x="2000250" y="5402263"/>
          <p14:tracePt t="169408" x="1928813" y="5402263"/>
          <p14:tracePt t="169422" x="1893888" y="5402263"/>
          <p14:tracePt t="169440" x="1803400" y="5402263"/>
          <p14:tracePt t="169459" x="1704975" y="5402263"/>
          <p14:tracePt t="169474" x="1660525" y="5402263"/>
          <p14:tracePt t="169491" x="1571625" y="5402263"/>
          <p14:tracePt t="169508" x="1500188" y="5402263"/>
          <p14:tracePt t="169523" x="1465263" y="5402263"/>
          <p14:tracePt t="169540" x="1411288" y="5402263"/>
          <p14:tracePt t="169554" x="1366838" y="5402263"/>
          <p14:tracePt t="169571" x="1347788" y="5402263"/>
          <p14:tracePt t="169588" x="1303338" y="5402263"/>
          <p14:tracePt t="169604" x="1268413" y="5402263"/>
          <p14:tracePt t="169620" x="1250950" y="5402263"/>
          <p14:tracePt t="169637" x="1223963" y="5402263"/>
          <p14:tracePt t="169654" x="1214438" y="5402263"/>
          <p14:tracePt t="169688" x="1204913" y="5402263"/>
          <p14:tracePt t="169704" x="1196975" y="5402263"/>
          <p14:tracePt t="169721" x="1187450" y="5402263"/>
          <p14:tracePt t="169754" x="1169988" y="5402263"/>
          <p14:tracePt t="169785" x="1133475" y="5402263"/>
          <p14:tracePt t="169802" x="1098550" y="5402263"/>
          <p14:tracePt t="169819" x="1081088" y="5402263"/>
          <p14:tracePt t="169836" x="1036638" y="5411788"/>
          <p14:tracePt t="169853" x="1000125" y="5411788"/>
          <p14:tracePt t="169868" x="982663" y="5411788"/>
          <p14:tracePt t="169884" x="946150" y="5411788"/>
          <p14:tracePt t="169902" x="901700" y="5411788"/>
          <p14:tracePt t="169918" x="893763" y="5411788"/>
          <p14:tracePt t="169935" x="874713" y="5411788"/>
          <p14:tracePt t="169968" x="857250" y="5411788"/>
          <p14:tracePt t="169985" x="830263" y="5411788"/>
          <p14:tracePt t="170001" x="795338" y="5411788"/>
          <p14:tracePt t="170017" x="785813" y="5411788"/>
          <p14:tracePt t="170034" x="776288" y="5411788"/>
          <p14:tracePt t="170050" x="768350" y="5411788"/>
          <p14:tracePt t="170067" x="758825" y="5411788"/>
          <p14:tracePt t="170083" x="750888" y="5411788"/>
          <p14:tracePt t="170312" x="758825" y="5411788"/>
          <p14:tracePt t="170329" x="768350" y="5411788"/>
          <p14:tracePt t="170346" x="776288" y="5411788"/>
          <p14:tracePt t="170363" x="795338" y="5411788"/>
          <p14:tracePt t="170379" x="830263" y="5411788"/>
          <p14:tracePt t="170396" x="847725" y="5411788"/>
          <p14:tracePt t="170411" x="893763" y="5411788"/>
          <p14:tracePt t="170428" x="946150" y="5411788"/>
          <p14:tracePt t="170445" x="973138" y="5411788"/>
          <p14:tracePt t="170462" x="1017588" y="5411788"/>
          <p14:tracePt t="170478" x="1054100" y="5411788"/>
          <p14:tracePt t="170495" x="1081088" y="5411788"/>
          <p14:tracePt t="170510" x="1116013" y="5411788"/>
          <p14:tracePt t="170528" x="1152525" y="5411788"/>
          <p14:tracePt t="170544" x="1169988" y="5411788"/>
          <p14:tracePt t="170561" x="1214438" y="5411788"/>
          <p14:tracePt t="170577" x="1258888" y="5411788"/>
          <p14:tracePt t="170593" x="1276350" y="5411788"/>
          <p14:tracePt t="170598" x="1295400" y="5411788"/>
          <p14:tracePt t="170627" x="1347788" y="5411788"/>
          <p14:tracePt t="170642" x="1384300" y="5411788"/>
          <p14:tracePt t="170659" x="1465263" y="5411788"/>
          <p14:tracePt t="170676" x="1554163" y="5411788"/>
          <p14:tracePt t="170691" x="1608138" y="5411788"/>
          <p14:tracePt t="170708" x="1687513" y="5411788"/>
          <p14:tracePt t="170725" x="1768475" y="5411788"/>
          <p14:tracePt t="170742" x="1795463" y="5411788"/>
          <p14:tracePt t="170759" x="1830388" y="5411788"/>
          <p14:tracePt t="170774" x="1847850" y="5411788"/>
          <p14:tracePt t="170789" x="1884363" y="5411788"/>
          <p14:tracePt t="170806" x="1928813" y="5411788"/>
          <p14:tracePt t="170821" x="1946275" y="5411788"/>
          <p14:tracePt t="170839" x="1982788" y="5411788"/>
          <p14:tracePt t="170858" x="2036763" y="5411788"/>
          <p14:tracePt t="170873" x="2071688" y="5411788"/>
          <p14:tracePt t="170890" x="2160588" y="5411788"/>
          <p14:tracePt t="170907" x="2241550" y="5411788"/>
          <p14:tracePt t="170923" x="2312988" y="5411788"/>
          <p14:tracePt t="170939" x="2339975" y="5411788"/>
          <p14:tracePt t="170957" x="2384425" y="5411788"/>
          <p14:tracePt t="170973" x="2411413" y="5411788"/>
          <p14:tracePt t="170989" x="2419350" y="5411788"/>
          <p14:tracePt t="171006" x="2428875" y="5411788"/>
          <p14:tracePt t="171038" x="2438400" y="5411788"/>
          <p14:tracePt t="171055" x="2473325" y="5411788"/>
          <p14:tracePt t="171072" x="2490788" y="5411788"/>
          <p14:tracePt t="171087" x="2544763" y="5411788"/>
          <p14:tracePt t="171101" x="2581275" y="5411788"/>
          <p14:tracePt t="171118" x="2652713" y="5411788"/>
          <p14:tracePt t="171136" x="2724150" y="5411788"/>
          <p14:tracePt t="171152" x="2751138" y="5411788"/>
          <p14:tracePt t="171168" x="2786063" y="5411788"/>
          <p14:tracePt t="171185" x="2822575" y="5411788"/>
          <p14:tracePt t="171203" x="2857500" y="5411788"/>
          <p14:tracePt t="171219" x="2867025" y="5411788"/>
          <p14:tracePt t="171236" x="2874963" y="5411788"/>
          <p14:tracePt t="171250" x="2884488" y="5411788"/>
          <p14:tracePt t="171268" x="2894013" y="5411788"/>
          <p14:tracePt t="171285" x="2928938" y="5411788"/>
          <p14:tracePt t="171300" x="2946400" y="5411788"/>
          <p14:tracePt t="171318" x="2990850" y="5411788"/>
          <p14:tracePt t="171335" x="3027363" y="5411788"/>
          <p14:tracePt t="171351" x="3054350" y="5411788"/>
          <p14:tracePt t="171367" x="3062288" y="5411788"/>
          <p14:tracePt t="171385" x="3071813" y="5411788"/>
          <p14:tracePt t="171417" x="3081338" y="5411788"/>
          <p14:tracePt t="171434" x="3089275" y="5411788"/>
          <p14:tracePt t="171450" x="3098800" y="5411788"/>
          <p14:tracePt t="171549" x="3089275" y="5411788"/>
          <p14:tracePt t="171565" x="3062288" y="5411788"/>
          <p14:tracePt t="171582" x="3027363" y="5411788"/>
          <p14:tracePt t="171598" x="3009900" y="5411788"/>
          <p14:tracePt t="171614" x="2946400" y="5411788"/>
          <p14:tracePt t="171631" x="2857500" y="5411788"/>
          <p14:tracePt t="171646" x="2813050" y="5411788"/>
          <p14:tracePt t="171663" x="2714625" y="5411788"/>
          <p14:tracePt t="171681" x="2616200" y="5411788"/>
          <p14:tracePt t="171698" x="2571750" y="5411788"/>
          <p14:tracePt t="171711" x="2473325" y="5411788"/>
          <p14:tracePt t="171728" x="2374900" y="5411788"/>
          <p14:tracePt t="171745" x="2322513" y="5411788"/>
          <p14:tracePt t="171762" x="2232025" y="5411788"/>
          <p14:tracePt t="171780" x="2133600" y="5411788"/>
          <p14:tracePt t="171793" x="2098675" y="5411788"/>
          <p14:tracePt t="171811" x="2017713" y="5411788"/>
          <p14:tracePt t="171829" x="1955800" y="5411788"/>
          <p14:tracePt t="171845" x="1928813" y="5411788"/>
          <p14:tracePt t="171862" x="1884363" y="5411788"/>
          <p14:tracePt t="171877" x="1866900" y="5411788"/>
          <p14:tracePt t="171894" x="1822450" y="5411788"/>
          <p14:tracePt t="171912" x="1758950" y="5411788"/>
          <p14:tracePt t="171928" x="1670050" y="5411788"/>
          <p14:tracePt t="171944" x="1625600" y="5411788"/>
          <p14:tracePt t="171961" x="1517650" y="5411788"/>
          <p14:tracePt t="171977" x="1419225" y="5411788"/>
          <p14:tracePt t="171993" x="1366838" y="5411788"/>
          <p14:tracePt t="172008" x="1285875" y="5411788"/>
          <p14:tracePt t="172025" x="1250950" y="5411788"/>
          <p14:tracePt t="172041" x="1179513" y="5411788"/>
          <p14:tracePt t="172058" x="1116013" y="5411788"/>
          <p14:tracePt t="172076" x="1081088" y="5411788"/>
          <p14:tracePt t="172092" x="1062038" y="5411788"/>
          <p14:tracePt t="172097" x="1044575" y="5411788"/>
          <p14:tracePt t="172125" x="1027113" y="5411788"/>
          <p14:tracePt t="172142" x="1017588" y="5411788"/>
          <p14:tracePt t="172158" x="1009650" y="5411788"/>
          <p14:tracePt t="172174" x="1000125" y="5411788"/>
          <p14:tracePt t="172190" x="990600" y="5411788"/>
          <p14:tracePt t="172239" x="982663" y="5411788"/>
          <p14:tracePt t="172306" x="973138" y="5411788"/>
          <p14:tracePt t="172488" x="990600" y="5411788"/>
          <p14:tracePt t="172503" x="1017588" y="5411788"/>
          <p14:tracePt t="172517" x="1027113" y="5411788"/>
          <p14:tracePt t="172535" x="1062038" y="5411788"/>
          <p14:tracePt t="172552" x="1108075" y="5419725"/>
          <p14:tracePt t="172569" x="1125538" y="5419725"/>
          <p14:tracePt t="172586" x="1160463" y="5419725"/>
          <p14:tracePt t="172601" x="1187450" y="5419725"/>
          <p14:tracePt t="172619" x="1241425" y="5419725"/>
          <p14:tracePt t="172636" x="1295400" y="5419725"/>
          <p14:tracePt t="172650" x="1322388" y="5419725"/>
          <p14:tracePt t="172667" x="1366838" y="5419725"/>
          <p14:tracePt t="172686" x="1401763" y="5419725"/>
          <p14:tracePt t="172699" x="1428750" y="5419725"/>
          <p14:tracePt t="172716" x="1482725" y="5419725"/>
          <p14:tracePt t="172736" x="1554163" y="5419725"/>
          <p14:tracePt t="172750" x="1598613" y="5419725"/>
          <p14:tracePt t="172767" x="1679575" y="5419725"/>
          <p14:tracePt t="172783" x="1776413" y="5419725"/>
          <p14:tracePt t="172797" x="1822450" y="5419725"/>
          <p14:tracePt t="172815" x="1911350" y="5419725"/>
          <p14:tracePt t="172832" x="1973263" y="5419725"/>
          <p14:tracePt t="172848" x="2000250" y="5419725"/>
          <p14:tracePt t="172866" x="2054225" y="5419725"/>
          <p14:tracePt t="172883" x="2125663" y="5419725"/>
          <p14:tracePt t="172898" x="2160588" y="5419725"/>
          <p14:tracePt t="172915" x="2251075" y="5419725"/>
          <p14:tracePt t="172931" x="2347913" y="5419725"/>
          <p14:tracePt t="172948" x="2393950" y="5419725"/>
          <p14:tracePt t="172963" x="2482850" y="5419725"/>
          <p14:tracePt t="172980" x="2562225" y="5419725"/>
          <p14:tracePt t="172997" x="2608263" y="5411788"/>
          <p14:tracePt t="173014" x="2670175" y="5411788"/>
          <p14:tracePt t="173031" x="2724150" y="5411788"/>
          <p14:tracePt t="173047" x="2751138" y="5411788"/>
          <p14:tracePt t="173062" x="2803525" y="5411788"/>
          <p14:tracePt t="173079" x="2857500" y="5411788"/>
          <p14:tracePt t="173096" x="2884488" y="5411788"/>
          <p14:tracePt t="173112" x="2938463" y="5411788"/>
          <p14:tracePt t="173129" x="2990850" y="5411788"/>
          <p14:tracePt t="173145" x="3017838" y="5411788"/>
          <p14:tracePt t="173162" x="3062288" y="5411788"/>
          <p14:tracePt t="173178" x="3098800" y="5411788"/>
          <p14:tracePt t="173195" x="3116263" y="5411788"/>
          <p14:tracePt t="173212" x="3160713" y="5411788"/>
          <p14:tracePt t="173228" x="3197225" y="5411788"/>
          <p14:tracePt t="173245" x="3214688" y="5411788"/>
          <p14:tracePt t="173262" x="3259138" y="5411788"/>
          <p14:tracePt t="173274" x="3276600" y="5411788"/>
          <p14:tracePt t="173291" x="3322638" y="5411788"/>
          <p14:tracePt t="173309" x="3375025" y="5411788"/>
          <p14:tracePt t="173325" x="3402013" y="5411788"/>
          <p14:tracePt t="173342" x="3473450" y="5411788"/>
          <p14:tracePt t="173361" x="3571875" y="5411788"/>
          <p14:tracePt t="173374" x="3616325" y="5411788"/>
          <p14:tracePt t="173391" x="3687763" y="5411788"/>
          <p14:tracePt t="173409" x="3732213" y="5411788"/>
          <p14:tracePt t="173426" x="3751263" y="5411788"/>
          <p14:tracePt t="173442" x="3768725" y="5411788"/>
          <p14:tracePt t="173459" x="3776663" y="5411788"/>
          <p14:tracePt t="173493" x="3786188" y="5411788"/>
          <p14:tracePt t="174069" x="3795713" y="5411788"/>
          <p14:tracePt t="174084" x="3822700" y="5411788"/>
          <p14:tracePt t="174099" x="3848100" y="5411788"/>
          <p14:tracePt t="174116" x="3894138" y="5411788"/>
          <p14:tracePt t="174135" x="3929063" y="5411788"/>
          <p14:tracePt t="174150" x="3946525" y="5411788"/>
          <p14:tracePt t="174167" x="3983038" y="5411788"/>
          <p14:tracePt t="174185" x="4027488" y="5402263"/>
          <p14:tracePt t="174200" x="4044950" y="5402263"/>
          <p14:tracePt t="174216" x="4081463" y="5402263"/>
          <p14:tracePt t="174233" x="4116388" y="5402263"/>
          <p14:tracePt t="174247" x="4133850" y="5402263"/>
          <p14:tracePt t="174264" x="4143375" y="5402263"/>
          <p14:tracePt t="174281" x="4152900" y="5402263"/>
          <p14:tracePt t="174296" x="4152900" y="5394325"/>
          <p14:tracePt t="174313" x="4170363" y="5394325"/>
          <p14:tracePt t="174331" x="4179888" y="5394325"/>
          <p14:tracePt t="174348" x="4187825" y="5394325"/>
          <p14:tracePt t="174364" x="4205288" y="5394325"/>
          <p14:tracePt t="174381" x="4251325" y="5394325"/>
          <p14:tracePt t="174397" x="4268788" y="5394325"/>
          <p14:tracePt t="174414" x="4313238" y="5394325"/>
          <p14:tracePt t="174431" x="4348163" y="5394325"/>
          <p14:tracePt t="174446" x="4375150" y="5394325"/>
          <p14:tracePt t="174464" x="4419600" y="5394325"/>
          <p14:tracePt t="174479" x="4456113" y="5394325"/>
          <p14:tracePt t="174496" x="4473575" y="5394325"/>
          <p14:tracePt t="174513" x="4518025" y="5384800"/>
          <p14:tracePt t="174529" x="4554538" y="5384800"/>
          <p14:tracePt t="174545" x="4581525" y="5384800"/>
          <p14:tracePt t="174560" x="4616450" y="5384800"/>
          <p14:tracePt t="174577" x="4633913" y="5384800"/>
          <p14:tracePt t="174595" x="4670425" y="5384800"/>
          <p14:tracePt t="174599" x="4687888" y="5384800"/>
          <p14:tracePt t="174628" x="4759325" y="5375275"/>
          <p14:tracePt t="174644" x="4786313" y="5375275"/>
          <p14:tracePt t="174662" x="4822825" y="5375275"/>
          <p14:tracePt t="174678" x="4857750" y="5367338"/>
          <p14:tracePt t="174694" x="4875213" y="5367338"/>
          <p14:tracePt t="174711" x="4919663" y="5367338"/>
          <p14:tracePt t="174726" x="4938713" y="5367338"/>
          <p14:tracePt t="174743" x="4973638" y="5367338"/>
          <p14:tracePt t="174761" x="5010150" y="5367338"/>
          <p14:tracePt t="174775" x="5037138" y="5367338"/>
          <p14:tracePt t="174791" x="5072063" y="5357813"/>
          <p14:tracePt t="174808" x="5108575" y="5357813"/>
          <p14:tracePt t="174826" x="5126038" y="5357813"/>
          <p14:tracePt t="174842" x="5170488" y="5357813"/>
          <p14:tracePt t="174860" x="5205413" y="5357813"/>
          <p14:tracePt t="174875" x="5224463" y="5357813"/>
          <p14:tracePt t="174891" x="5268913" y="5357813"/>
          <p14:tracePt t="174908" x="5303838" y="5357813"/>
          <p14:tracePt t="174922" x="5330825" y="5357813"/>
          <p14:tracePt t="174940" x="5367338" y="5357813"/>
          <p14:tracePt t="174958" x="5384800" y="5357813"/>
          <p14:tracePt t="174992" x="5394325" y="5357813"/>
          <p14:tracePt t="175007" x="5411788" y="5357813"/>
          <p14:tracePt t="175039" x="5419725" y="5357813"/>
          <p14:tracePt t="175073" x="5429250" y="5357813"/>
          <p14:tracePt t="175106" x="5438775" y="5357813"/>
          <p14:tracePt t="175122" x="5446713" y="5357813"/>
          <p14:tracePt t="175155" x="5456238" y="5357813"/>
          <p14:tracePt t="175171" x="5465763" y="5357813"/>
          <p14:tracePt t="175188" x="5491163" y="5357813"/>
          <p14:tracePt t="175205" x="5527675" y="5357813"/>
          <p14:tracePt t="175221" x="5554663" y="5357813"/>
          <p14:tracePt t="175237" x="5581650" y="5357813"/>
          <p14:tracePt t="175253" x="5589588" y="5357813"/>
          <p14:tracePt t="175270" x="5599113" y="5357813"/>
          <p14:tracePt t="175287" x="5608638" y="5357813"/>
          <p14:tracePt t="175320" x="5616575" y="5357813"/>
          <p14:tracePt t="175336" x="5626100" y="5357813"/>
          <p14:tracePt t="175353" x="5634038" y="5357813"/>
          <p14:tracePt t="175387" x="5643563" y="5357813"/>
          <p14:tracePt t="175418" x="5653088" y="5357813"/>
          <p14:tracePt t="175435" x="5670550" y="5357813"/>
          <p14:tracePt t="175468" x="5680075" y="5357813"/>
          <p14:tracePt t="175484" x="5688013" y="5357813"/>
          <p14:tracePt t="175517" x="5697538" y="5357813"/>
          <p14:tracePt t="175534" x="5705475" y="5357813"/>
          <p14:tracePt t="175567" x="5715000" y="5357813"/>
          <p14:tracePt t="175698" x="5724525" y="5357813"/>
          <p14:tracePt t="175732" x="5741988" y="5357813"/>
          <p14:tracePt t="175764" x="5768975" y="5357813"/>
          <p14:tracePt t="175781" x="5795963" y="5357813"/>
          <p14:tracePt t="175797" x="5803900" y="5357813"/>
          <p14:tracePt t="175815" x="5813425" y="5357813"/>
          <p14:tracePt t="175830" x="5830888" y="5357813"/>
          <p14:tracePt t="175863" x="5840413" y="5357813"/>
          <p14:tracePt t="175878" x="5848350" y="5357813"/>
          <p14:tracePt t="175896" x="5857875" y="5357813"/>
          <p14:tracePt t="175914" x="5867400" y="5357813"/>
          <p14:tracePt t="175928" x="5875338" y="5357813"/>
          <p14:tracePt t="175945" x="5884863" y="5367338"/>
          <p14:tracePt t="175964" x="5911850" y="5367338"/>
          <p14:tracePt t="175976" x="5929313" y="5367338"/>
          <p14:tracePt t="175994" x="5973763" y="5367338"/>
          <p14:tracePt t="176010" x="6010275" y="5367338"/>
          <p14:tracePt t="176028" x="6027738" y="5367338"/>
          <p14:tracePt t="176044" x="6045200" y="5367338"/>
          <p14:tracePt t="176059" x="6054725" y="5367338"/>
          <p14:tracePt t="176077" x="6062663" y="5367338"/>
          <p14:tracePt t="176094" x="6072188" y="5367338"/>
          <p14:tracePt t="176126" x="6081713" y="5367338"/>
          <p14:tracePt t="176176" x="6089650" y="5367338"/>
          <p14:tracePt t="177016" x="6099175" y="5367338"/>
          <p14:tracePt t="177032" x="6116638" y="5367338"/>
          <p14:tracePt t="177049" x="6116638" y="5375275"/>
          <p14:tracePt t="177065" x="6134100" y="5375275"/>
          <p14:tracePt t="177081" x="6143625" y="5375275"/>
          <p14:tracePt t="177131" x="6153150" y="5375275"/>
          <p14:tracePt t="177328" x="6143625" y="5375275"/>
          <p14:tracePt t="177345" x="6126163" y="5375275"/>
          <p14:tracePt t="177362" x="6116638" y="5375275"/>
          <p14:tracePt t="177394" x="6108700" y="5375275"/>
          <p14:tracePt t="177412" x="6089650" y="5375275"/>
          <p14:tracePt t="177428" x="6081713" y="5375275"/>
          <p14:tracePt t="177444" x="6062663" y="5375275"/>
          <p14:tracePt t="177461" x="6027738" y="5375275"/>
          <p14:tracePt t="177477" x="6000750" y="5375275"/>
          <p14:tracePt t="177493" x="5938838" y="5375275"/>
          <p14:tracePt t="177510" x="5867400" y="5375275"/>
          <p14:tracePt t="177526" x="5830888" y="5375275"/>
          <p14:tracePt t="177543" x="5786438" y="5375275"/>
          <p14:tracePt t="177558" x="5768975" y="5375275"/>
          <p14:tracePt t="177576" x="5724525" y="5375275"/>
          <p14:tracePt t="177592" x="5688013" y="5375275"/>
          <p14:tracePt t="177609" x="5670550" y="5375275"/>
          <p14:tracePt t="177625" x="5653088" y="5375275"/>
          <p14:tracePt t="177642" x="5643563" y="5375275"/>
          <p14:tracePt t="177657" x="5626100" y="5375275"/>
          <p14:tracePt t="177673" x="5589588" y="5375275"/>
          <p14:tracePt t="177691" x="5554663" y="5375275"/>
          <p14:tracePt t="177708" x="5537200" y="5375275"/>
          <p14:tracePt t="177724" x="5527675" y="5375275"/>
          <p14:tracePt t="177741" x="5518150" y="5375275"/>
          <p14:tracePt t="177757" x="5510213" y="5375275"/>
          <p14:tracePt t="177774" x="5500688" y="5375275"/>
          <p14:tracePt t="177919" x="5518150" y="5375275"/>
          <p14:tracePt t="177937" x="5537200" y="5375275"/>
          <p14:tracePt t="177953" x="5554663" y="5375275"/>
          <p14:tracePt t="177969" x="5572125" y="5375275"/>
          <p14:tracePt t="177988" x="5581650" y="5375275"/>
          <p14:tracePt t="178004" x="5589588" y="5375275"/>
          <p14:tracePt t="178019" x="5616575" y="5384800"/>
          <p14:tracePt t="178036" x="5653088" y="5384800"/>
          <p14:tracePt t="178052" x="5680075" y="5394325"/>
          <p14:tracePt t="178068" x="5724525" y="5394325"/>
          <p14:tracePt t="178086" x="5759450" y="5394325"/>
          <p14:tracePt t="178101" x="5776913" y="5394325"/>
          <p14:tracePt t="178118" x="5795963" y="5394325"/>
          <p14:tracePt t="178136" x="5822950" y="5394325"/>
          <p14:tracePt t="178152" x="5830888" y="5394325"/>
          <p14:tracePt t="178168" x="5857875" y="5394325"/>
          <p14:tracePt t="178182" x="5875338" y="5394325"/>
          <p14:tracePt t="178198" x="5884863" y="5394325"/>
          <p14:tracePt t="178216" x="5894388" y="5394325"/>
          <p14:tracePt t="178231" x="5902325" y="5394325"/>
          <p14:tracePt t="178247" x="5911850" y="5394325"/>
          <p14:tracePt t="178296" x="5919788" y="5394325"/>
          <p14:tracePt t="178398" x="5911850" y="5394325"/>
          <p14:tracePt t="178416" x="5894388" y="5394325"/>
          <p14:tracePt t="178432" x="5875338" y="5394325"/>
          <p14:tracePt t="178448" x="5830888" y="5394325"/>
          <p14:tracePt t="178464" x="5795963" y="5394325"/>
          <p14:tracePt t="178482" x="5776913" y="5394325"/>
          <p14:tracePt t="178498" x="5741988" y="5394325"/>
          <p14:tracePt t="178512" x="5724525" y="5394325"/>
          <p14:tracePt t="178529" x="5715000" y="5394325"/>
          <p14:tracePt t="178548" x="5705475" y="5394325"/>
          <p14:tracePt t="178563" x="5697538" y="5394325"/>
          <p14:tracePt t="178581" x="5688013" y="5394325"/>
          <p14:tracePt t="178597" x="5680075" y="5394325"/>
          <p14:tracePt t="178628" x="5670550" y="5394325"/>
          <p14:tracePt t="178646" x="5661025" y="5394325"/>
          <p14:tracePt t="178661" x="5653088" y="5394325"/>
          <p14:tracePt t="178678" x="5643563" y="5394325"/>
          <p14:tracePt t="178696" x="5634038" y="5394325"/>
          <p14:tracePt t="178893" x="5653088" y="5394325"/>
          <p14:tracePt t="178910" x="5680075" y="5394325"/>
          <p14:tracePt t="178926" x="5688013" y="5394325"/>
          <p14:tracePt t="178944" x="5705475" y="5394325"/>
          <p14:tracePt t="178960" x="5724525" y="5394325"/>
          <p14:tracePt t="178976" x="5741988" y="5394325"/>
          <p14:tracePt t="178992" x="5751513" y="5394325"/>
          <p14:tracePt t="179008" x="5768975" y="5394325"/>
          <p14:tracePt t="179025" x="5776913" y="5394325"/>
          <p14:tracePt t="179056" x="5786438" y="5394325"/>
          <p14:tracePt t="179073" x="5803900" y="5394325"/>
          <p14:tracePt t="179106" x="5813425" y="5394325"/>
          <p14:tracePt t="179141" x="5822950" y="5394325"/>
          <p14:tracePt t="179288" x="5776913" y="5394325"/>
          <p14:tracePt t="179304" x="5751513" y="5394325"/>
          <p14:tracePt t="179322" x="5715000" y="5394325"/>
          <p14:tracePt t="179338" x="5670550" y="5394325"/>
          <p14:tracePt t="179354" x="5653088" y="5394325"/>
          <p14:tracePt t="179371" x="5626100" y="5394325"/>
          <p14:tracePt t="179386" x="5608638" y="5394325"/>
          <p14:tracePt t="179402" x="5599113" y="5394325"/>
          <p14:tracePt t="179419" x="5589588" y="5394325"/>
          <p14:tracePt t="179437" x="5581650" y="5394325"/>
          <p14:tracePt t="179453" x="5572125" y="5394325"/>
          <p14:tracePt t="179470" x="5562600" y="5394325"/>
          <p14:tracePt t="179486" x="5554663" y="5394325"/>
          <p14:tracePt t="179518" x="5545138" y="5394325"/>
          <p14:tracePt t="179536" x="5537200" y="5394325"/>
          <p14:tracePt t="179683" x="5545138" y="5394325"/>
          <p14:tracePt t="179700" x="5562600" y="5394325"/>
          <p14:tracePt t="179716" x="5589588" y="5394325"/>
          <p14:tracePt t="179731" x="5616575" y="5394325"/>
          <p14:tracePt t="179748" x="5653088" y="5394325"/>
          <p14:tracePt t="179765" x="5670550" y="5394325"/>
          <p14:tracePt t="179782" x="5680075" y="5394325"/>
          <p14:tracePt t="179799" x="5697538" y="5394325"/>
          <p14:tracePt t="179816" x="5705475" y="5394325"/>
          <p14:tracePt t="179848" x="5724525" y="5394325"/>
          <p14:tracePt t="179864" x="5732463" y="5394325"/>
          <p14:tracePt t="179898" x="5741988" y="5394325"/>
          <p14:tracePt t="179915" x="5759450" y="5394325"/>
          <p14:tracePt t="179947" x="5768975" y="5394325"/>
          <p14:tracePt t="179964" x="5776913" y="5394325"/>
          <p14:tracePt t="179996" x="5786438" y="5394325"/>
          <p14:tracePt t="180177" x="5776913" y="5394325"/>
          <p14:tracePt t="180211" x="5751513" y="5402263"/>
          <p14:tracePt t="180228" x="5724525" y="5402263"/>
          <p14:tracePt t="180243" x="5688013" y="5411788"/>
          <p14:tracePt t="180259" x="5670550" y="5411788"/>
          <p14:tracePt t="180277" x="5634038" y="5411788"/>
          <p14:tracePt t="180294" x="5599113" y="5411788"/>
          <p14:tracePt t="180309" x="5589588" y="5411788"/>
          <p14:tracePt t="180324" x="5581650" y="5411788"/>
          <p14:tracePt t="180341" x="5572125" y="5411788"/>
          <p14:tracePt t="180359" x="5562600" y="5411788"/>
          <p14:tracePt t="180392" x="5545138" y="5411788"/>
          <p14:tracePt t="180441" x="5537200" y="5411788"/>
          <p14:tracePt t="180573" x="5545138" y="5411788"/>
          <p14:tracePt t="180587" x="5554663" y="5411788"/>
          <p14:tracePt t="180604" x="5572125" y="5411788"/>
          <p14:tracePt t="180621" x="5599113" y="5411788"/>
          <p14:tracePt t="180654" x="5616575" y="5411788"/>
          <p14:tracePt t="180671" x="5626100" y="5411788"/>
          <p14:tracePt t="180686" x="5634038" y="5411788"/>
          <p14:tracePt t="180703" x="5643563" y="5411788"/>
          <p14:tracePt t="180721" x="5661025" y="5411788"/>
          <p14:tracePt t="180752" x="5670550" y="5411788"/>
          <p14:tracePt t="180771" x="5680075" y="5411788"/>
          <p14:tracePt t="180787" x="5688013" y="5411788"/>
          <p14:tracePt t="180804" x="5697538" y="5411788"/>
          <p14:tracePt t="180821" x="5705475" y="5411788"/>
          <p14:tracePt t="180837" x="5715000" y="5411788"/>
          <p14:tracePt t="180854" x="5724525" y="5411788"/>
          <p14:tracePt t="180884" x="5732463" y="5411788"/>
          <p14:tracePt t="180902" x="5741988" y="5411788"/>
          <p14:tracePt t="180951" x="5751513" y="5411788"/>
          <p14:tracePt t="181067" x="5759450" y="5411788"/>
          <p14:tracePt t="181116" x="5776913" y="5411788"/>
          <p14:tracePt t="181182" x="5786438" y="5411788"/>
          <p14:tracePt t="181215" x="5795963" y="5411788"/>
          <p14:tracePt t="181264" x="5813425" y="5411788"/>
          <p14:tracePt t="181345" x="5822950" y="5411788"/>
          <p14:tracePt t="181462" x="5830888" y="5411788"/>
          <p14:tracePt t="181758" x="5830888" y="5402263"/>
          <p14:tracePt t="181841" x="5822950" y="5402263"/>
          <p14:tracePt t="181857" x="5813425" y="5394325"/>
          <p14:tracePt t="181872" x="5803900" y="5394325"/>
          <p14:tracePt t="181889" x="5795963" y="5384800"/>
          <p14:tracePt t="181907" x="5786438" y="5384800"/>
          <p14:tracePt t="181924" x="5759450" y="5384800"/>
          <p14:tracePt t="181940" x="5724525" y="5384800"/>
          <p14:tracePt t="181956" x="5715000" y="5384800"/>
          <p14:tracePt t="181973" x="5705475" y="5384800"/>
          <p14:tracePt t="181989" x="5697538" y="5384800"/>
          <p14:tracePt t="182005" x="5688013" y="5384800"/>
          <p14:tracePt t="182023" x="5680075" y="5384800"/>
          <p14:tracePt t="182054" x="5661025" y="5384800"/>
          <p14:tracePt t="182072" x="5653088" y="5384800"/>
          <p14:tracePt t="182104" x="5643563" y="5384800"/>
          <p14:tracePt t="182137" x="5634038" y="5384800"/>
          <p14:tracePt t="182170" x="5626100" y="5384800"/>
          <p14:tracePt t="182516" x="5634038" y="5384800"/>
          <p14:tracePt t="182549" x="5634038" y="5375275"/>
          <p14:tracePt t="182565" x="5643563" y="5375275"/>
          <p14:tracePt t="182615" x="5653088" y="5375275"/>
          <p14:tracePt t="182632" x="5661025" y="5375275"/>
          <p14:tracePt t="182649" x="5670550" y="5375275"/>
          <p14:tracePt t="182664" x="5680075" y="5375275"/>
          <p14:tracePt t="182680" x="5688013" y="5375275"/>
          <p14:tracePt t="182713" x="5705475" y="5375275"/>
          <p14:tracePt t="182730" x="5715000" y="5375275"/>
          <p14:tracePt t="182747" x="5724525" y="5375275"/>
          <p14:tracePt t="182777" x="5741988" y="5375275"/>
          <p14:tracePt t="182794" x="5751513" y="5375275"/>
          <p14:tracePt t="182827" x="5759450" y="5375275"/>
          <p14:tracePt t="182861" x="5768975" y="5375275"/>
          <p14:tracePt t="182878" x="5776913" y="5375275"/>
          <p14:tracePt t="182911" x="5786438" y="5375275"/>
          <p14:tracePt t="184344" x="5795963" y="5375275"/>
          <p14:tracePt t="184360" x="5848350" y="5384800"/>
          <p14:tracePt t="184378" x="5938838" y="5394325"/>
          <p14:tracePt t="184393" x="6010275" y="5394325"/>
          <p14:tracePt t="184410" x="6037263" y="5402263"/>
          <p14:tracePt t="184427" x="6081713" y="5411788"/>
          <p14:tracePt t="184443" x="6116638" y="5411788"/>
          <p14:tracePt t="184459" x="6126163" y="5411788"/>
          <p14:tracePt t="184474" x="6134100" y="5411788"/>
          <p14:tracePt t="184490" x="6143625" y="5411788"/>
          <p14:tracePt t="184508" x="6153150" y="5411788"/>
          <p14:tracePt t="184525" x="6161088" y="5411788"/>
          <p14:tracePt t="184558" x="6170613" y="5411788"/>
          <p14:tracePt t="184591" x="6180138" y="5411788"/>
          <p14:tracePt t="184673" x="6188075" y="5411788"/>
          <p14:tracePt t="184936" x="6197600" y="5411788"/>
          <p14:tracePt t="184970" x="6215063" y="5411788"/>
          <p14:tracePt t="185003" x="6232525" y="5411788"/>
          <p14:tracePt t="185019" x="6242050" y="5411788"/>
          <p14:tracePt t="185066" x="6251575" y="5411788"/>
          <p14:tracePt t="185118" x="6259513" y="5411788"/>
          <p14:tracePt t="185398" x="6269038" y="5411788"/>
          <p14:tracePt t="185414" x="6276975" y="5411788"/>
          <p14:tracePt t="185430" x="6296025" y="5419725"/>
          <p14:tracePt t="185448" x="6340475" y="5429250"/>
          <p14:tracePt t="185464" x="6357938" y="5429250"/>
          <p14:tracePt t="185480" x="6411913" y="5429250"/>
          <p14:tracePt t="185497" x="6446838" y="5438775"/>
          <p14:tracePt t="185513" x="6465888" y="5438775"/>
          <p14:tracePt t="185530" x="6500813" y="5438775"/>
          <p14:tracePt t="185547" x="6510338" y="5438775"/>
          <p14:tracePt t="185579" x="6527800" y="5438775"/>
          <p14:tracePt t="185612" x="6537325" y="5438775"/>
          <p14:tracePt t="185661" x="6545263" y="5438775"/>
          <p14:tracePt t="185876" x="6562725" y="5446713"/>
          <p14:tracePt t="185890" x="6572250" y="5446713"/>
          <p14:tracePt t="185907" x="6616700" y="5446713"/>
          <p14:tracePt t="185925" x="6653213" y="5446713"/>
          <p14:tracePt t="185941" x="6670675" y="5446713"/>
          <p14:tracePt t="185957" x="6697663" y="5446713"/>
          <p14:tracePt t="185973" x="6715125" y="5446713"/>
          <p14:tracePt t="186007" x="6724650" y="5446713"/>
          <p14:tracePt t="186022" x="6732588" y="5446713"/>
          <p14:tracePt t="186040" x="6742113" y="5446713"/>
          <p14:tracePt t="186057" x="6751638" y="5446713"/>
          <p14:tracePt t="186073" x="6759575" y="5446713"/>
          <p14:tracePt t="186089" x="6769100" y="5446713"/>
          <p14:tracePt t="186106" x="6804025" y="5446713"/>
          <p14:tracePt t="186121" x="6840538" y="5446713"/>
          <p14:tracePt t="186137" x="6858000" y="5446713"/>
          <p14:tracePt t="186153" x="6875463" y="5446713"/>
          <p14:tracePt t="186169" x="6884988" y="5446713"/>
          <p14:tracePt t="186186" x="6894513" y="5446713"/>
          <p14:tracePt t="186222" x="6911975" y="5446713"/>
          <p14:tracePt t="186267" x="6919913" y="5446713"/>
          <p14:tracePt t="186365" x="6929438" y="5446713"/>
          <p14:tracePt t="186534" x="6929438" y="5438775"/>
          <p14:tracePt t="186567" x="6911975" y="5438775"/>
          <p14:tracePt t="186583" x="6884988" y="5438775"/>
          <p14:tracePt t="186599" x="6858000" y="5438775"/>
          <p14:tracePt t="186614" x="6840538" y="5438775"/>
          <p14:tracePt t="186649" x="6823075" y="5438775"/>
          <p14:tracePt t="186682" x="6804025" y="5438775"/>
          <p14:tracePt t="186699" x="6796088" y="5438775"/>
          <p14:tracePt t="186713" x="6796088" y="5429250"/>
          <p14:tracePt t="186731" x="6786563" y="5429250"/>
          <p14:tracePt t="186765" x="6777038" y="5429250"/>
          <p14:tracePt t="186796" x="6769100" y="5429250"/>
          <p14:tracePt t="186814" x="6759575" y="5429250"/>
          <p14:tracePt t="186847" x="6742113" y="5429250"/>
          <p14:tracePt t="186863" x="6732588" y="5429250"/>
          <p14:tracePt t="186880" x="6724650" y="5429250"/>
          <p14:tracePt t="186930" x="6715125" y="5429250"/>
          <p14:tracePt t="187061" x="6724650" y="5429250"/>
          <p14:tracePt t="187093" x="6742113" y="5429250"/>
          <p14:tracePt t="187099" x="6751638" y="5429250"/>
          <p14:tracePt t="187127" x="6759575" y="5429250"/>
          <p14:tracePt t="187143" x="6769100" y="5429250"/>
          <p14:tracePt t="187160" x="6777038" y="5429250"/>
          <p14:tracePt t="187176" x="6786563" y="5429250"/>
          <p14:tracePt t="187193" x="6796088" y="5429250"/>
          <p14:tracePt t="187225" x="6813550" y="5429250"/>
          <p14:tracePt t="187242" x="6823075" y="5429250"/>
          <p14:tracePt t="187256" x="6831013" y="5429250"/>
          <p14:tracePt t="187289" x="6848475" y="5429250"/>
          <p14:tracePt t="187307" x="6858000" y="5429250"/>
          <p14:tracePt t="187325" x="6867525" y="5429250"/>
          <p14:tracePt t="187341" x="6875463" y="5429250"/>
          <p14:tracePt t="187358" x="6884988" y="5429250"/>
          <p14:tracePt t="187374" x="6894513" y="5429250"/>
          <p14:tracePt t="187390" x="6902450" y="5429250"/>
          <p14:tracePt t="187423" x="6911975" y="5429250"/>
          <p14:tracePt t="187440" x="6919913" y="5429250"/>
          <p14:tracePt t="187522" x="6929438" y="5438775"/>
          <p14:tracePt t="187539" x="6929438" y="5446713"/>
          <p14:tracePt t="187556" x="6929438" y="5456238"/>
          <p14:tracePt t="187572" x="6929438" y="5465763"/>
          <p14:tracePt t="187588" x="6929438" y="5473700"/>
          <p14:tracePt t="187605" x="6929438" y="5483225"/>
          <p14:tracePt t="187635" x="6929438" y="5500688"/>
          <p14:tracePt t="187653" x="6929438" y="5510213"/>
          <p14:tracePt t="187687" x="6929438" y="5518150"/>
          <p14:tracePt t="187704" x="6929438" y="5537200"/>
          <p14:tracePt t="187736" x="6929438" y="5545138"/>
          <p14:tracePt t="187751" x="6919913" y="5554663"/>
          <p14:tracePt t="187768" x="6911975" y="5562600"/>
          <p14:tracePt t="187784" x="6911975" y="5572125"/>
          <p14:tracePt t="187801" x="6911975" y="5581650"/>
          <p14:tracePt t="187818" x="6911975" y="5589588"/>
          <p14:tracePt t="187851" x="6911975" y="5608638"/>
          <p14:tracePt t="187868" x="6911975" y="5616575"/>
          <p14:tracePt t="187901" x="6902450" y="5626100"/>
          <p14:tracePt t="187950" x="6902450" y="5634038"/>
          <p14:tracePt t="187966" x="6902450" y="5643563"/>
          <p14:tracePt t="188082" x="6902450" y="5634038"/>
          <p14:tracePt t="188098" x="6902450" y="5626100"/>
          <p14:tracePt t="188114" x="6902450" y="5608638"/>
          <p14:tracePt t="188130" x="6902450" y="5581650"/>
          <p14:tracePt t="188148" x="6902450" y="5545138"/>
          <p14:tracePt t="188162" x="6902450" y="5527675"/>
          <p14:tracePt t="188180" x="6902450" y="5491163"/>
          <p14:tracePt t="188198" x="6902450" y="5465763"/>
          <p14:tracePt t="188214" x="6902450" y="5429250"/>
          <p14:tracePt t="188230" x="6902450" y="5411788"/>
          <p14:tracePt t="188246" x="6902450" y="5402263"/>
          <p14:tracePt t="188261" x="6902450" y="5394325"/>
          <p14:tracePt t="188279" x="6902450" y="5375275"/>
          <p14:tracePt t="188311" x="6902450" y="5357813"/>
          <p14:tracePt t="188329" x="6902450" y="5348288"/>
          <p14:tracePt t="188362" x="6902450" y="5340350"/>
          <p14:tracePt t="188395" x="6902450" y="5330825"/>
          <p14:tracePt t="188411" x="6902450" y="5322888"/>
          <p14:tracePt t="188477" x="6902450" y="5330825"/>
          <p14:tracePt t="188510" x="6902450" y="5340350"/>
          <p14:tracePt t="188527" x="6902450" y="5348288"/>
          <p14:tracePt t="188543" x="6902450" y="5357813"/>
          <p14:tracePt t="188559" x="6902450" y="5375275"/>
          <p14:tracePt t="188574" x="6902450" y="5384800"/>
          <p14:tracePt t="188592" x="6902450" y="5402263"/>
          <p14:tracePt t="188597" x="6902450" y="5419725"/>
          <p14:tracePt t="188625" x="6902450" y="5446713"/>
          <p14:tracePt t="188659" x="6902450" y="5465763"/>
          <p14:tracePt t="188675" x="6902450" y="5473700"/>
          <p14:tracePt t="188708" x="6902450" y="5483225"/>
          <p14:tracePt t="188724" x="6911975" y="5500688"/>
          <p14:tracePt t="188758" x="6911975" y="5510213"/>
          <p14:tracePt t="188774" x="6911975" y="5518150"/>
          <p14:tracePt t="188790" x="6911975" y="5527675"/>
          <p14:tracePt t="188807" x="6919913" y="5537200"/>
          <p14:tracePt t="188855" x="6919913" y="5545138"/>
          <p14:tracePt t="188889" x="6929438" y="5545138"/>
          <p14:tracePt t="189020" x="6938963" y="5527675"/>
          <p14:tracePt t="189037" x="6946900" y="5518150"/>
          <p14:tracePt t="189054" x="6956425" y="5510213"/>
          <p14:tracePt t="189068" x="6965950" y="5510213"/>
          <p14:tracePt t="189085" x="6973888" y="5491163"/>
          <p14:tracePt t="189102" x="6983413" y="5483225"/>
          <p14:tracePt t="189117" x="7000875" y="5483225"/>
          <p14:tracePt t="189133" x="7037388" y="5465763"/>
          <p14:tracePt t="189150" x="7062788" y="5456238"/>
          <p14:tracePt t="189168" x="7126288" y="5446713"/>
          <p14:tracePt t="189185" x="7215188" y="5429250"/>
          <p14:tracePt t="189202" x="7313613" y="5411788"/>
          <p14:tracePt t="189218" x="7367588" y="5402263"/>
          <p14:tracePt t="189235" x="7446963" y="5394325"/>
          <p14:tracePt t="189250" x="7491413" y="5384800"/>
          <p14:tracePt t="189266" x="7545388" y="5384800"/>
          <p14:tracePt t="189281" x="7589838" y="5375275"/>
          <p14:tracePt t="189297" x="7608888" y="5375275"/>
          <p14:tracePt t="189314" x="7653338" y="5367338"/>
          <p14:tracePt t="189331" x="7697788" y="5357813"/>
          <p14:tracePt t="189349" x="7715250" y="5357813"/>
          <p14:tracePt t="189367" x="7732713" y="5357813"/>
          <p14:tracePt t="189384" x="7777163" y="5357813"/>
          <p14:tracePt t="189399" x="7796213" y="5357813"/>
          <p14:tracePt t="189416" x="7813675" y="5357813"/>
          <p14:tracePt t="189432" x="7823200" y="5357813"/>
          <p14:tracePt t="189449" x="7831138" y="5357813"/>
          <p14:tracePt t="189465" x="7840663" y="5357813"/>
          <p14:tracePt t="189483" x="7848600" y="5357813"/>
          <p14:tracePt t="189498" x="7858125" y="5357813"/>
          <p14:tracePt t="189513" x="7894638" y="5357813"/>
          <p14:tracePt t="189530" x="7929563" y="5357813"/>
          <p14:tracePt t="189548" x="7947025" y="5367338"/>
          <p14:tracePt t="189564" x="7956550" y="5367338"/>
          <p14:tracePt t="189582" x="7966075" y="5367338"/>
          <p14:tracePt t="189597" x="7974013" y="5367338"/>
          <p14:tracePt t="189646" x="7983538" y="5367338"/>
          <p14:tracePt t="190091" x="7983538" y="5375275"/>
          <p14:tracePt t="190106" x="7991475" y="5419725"/>
          <p14:tracePt t="190121" x="7991475" y="5438775"/>
          <p14:tracePt t="190138" x="8001000" y="5456238"/>
          <p14:tracePt t="190156" x="8001000" y="5465763"/>
          <p14:tracePt t="190172" x="8001000" y="5473700"/>
          <p14:tracePt t="190188" x="8001000" y="5483225"/>
          <p14:tracePt t="190207" x="8001000" y="5491163"/>
          <p14:tracePt t="190223" x="8001000" y="5500688"/>
          <p14:tracePt t="190240" x="8001000" y="5510213"/>
          <p14:tracePt t="190253" x="8001000" y="5518150"/>
          <p14:tracePt t="190269" x="8001000" y="5527675"/>
          <p14:tracePt t="190303" x="8001000" y="5537200"/>
          <p14:tracePt t="190320" x="8001000" y="5554663"/>
          <p14:tracePt t="190338" x="8001000" y="5562600"/>
          <p14:tracePt t="190355" x="8001000" y="5572125"/>
          <p14:tracePt t="190403" x="8001000" y="5581650"/>
          <p14:tracePt t="190420" x="8001000" y="5589588"/>
          <p14:tracePt t="190568" x="8001000" y="5599113"/>
          <p14:tracePt t="190601" x="8001000" y="5608638"/>
          <p14:tracePt t="190831" x="8001000" y="5599113"/>
          <p14:tracePt t="190848" x="8001000" y="5581650"/>
          <p14:tracePt t="190866" x="8001000" y="5572125"/>
          <p14:tracePt t="190895" x="8001000" y="5562600"/>
          <p14:tracePt t="190912" x="8001000" y="5545138"/>
          <p14:tracePt t="190946" x="8001000" y="5537200"/>
          <p14:tracePt t="190960" x="8001000" y="5527675"/>
          <p14:tracePt t="190975" x="8001000" y="5518150"/>
          <p14:tracePt t="190992" x="8001000" y="5510213"/>
          <p14:tracePt t="191009" x="8001000" y="5500688"/>
          <p14:tracePt t="191025" x="8001000" y="5491163"/>
          <p14:tracePt t="191058" x="8001000" y="5473700"/>
          <p14:tracePt t="191075" x="8001000" y="5465763"/>
          <p14:tracePt t="191091" x="8001000" y="5456238"/>
          <p14:tracePt t="191124" x="8001000" y="5446713"/>
          <p14:tracePt t="191157" x="8001000" y="5438775"/>
          <p14:tracePt t="191173" x="8001000" y="5429250"/>
          <p14:tracePt t="191206" x="8001000" y="5419725"/>
          <p14:tracePt t="191223" x="8001000" y="5411788"/>
          <p14:tracePt t="191239" x="8001000" y="5402263"/>
          <p14:tracePt t="191255" x="8001000" y="5394325"/>
          <p14:tracePt t="191305" x="8001000" y="5384800"/>
          <p14:tracePt t="191338" x="8001000" y="5375275"/>
          <p14:tracePt t="191371" x="8001000" y="5367338"/>
          <p14:tracePt t="191404" x="8001000" y="5357813"/>
          <p14:tracePt t="191437" x="8001000" y="5348288"/>
          <p14:tracePt t="191470" x="8001000" y="5340350"/>
          <p14:tracePt t="191700" x="8001000" y="5348288"/>
          <p14:tracePt t="191733" x="8001000" y="5367338"/>
          <p14:tracePt t="191749" x="8001000" y="5375275"/>
          <p14:tracePt t="191766" x="8001000" y="5384800"/>
          <p14:tracePt t="191799" x="8001000" y="5402263"/>
          <p14:tracePt t="191816" x="8001000" y="5411788"/>
          <p14:tracePt t="191848" x="8001000" y="5419725"/>
          <p14:tracePt t="191865" x="8001000" y="5429250"/>
          <p14:tracePt t="191881" x="8001000" y="5438775"/>
          <p14:tracePt t="191898" x="8001000" y="5446713"/>
          <p14:tracePt t="191914" x="8001000" y="5456238"/>
          <p14:tracePt t="191931" x="8001000" y="5465763"/>
          <p14:tracePt t="191947" x="8001000" y="5473700"/>
          <p14:tracePt t="191964" x="8001000" y="5483225"/>
          <p14:tracePt t="191981" x="8001000" y="5491163"/>
          <p14:tracePt t="191997" x="8001000" y="5500688"/>
          <p14:tracePt t="192029" x="8001000" y="5518150"/>
          <p14:tracePt t="192046" x="8001000" y="5527675"/>
          <p14:tracePt t="192079" x="8001000" y="5537200"/>
          <p14:tracePt t="192095" x="8001000" y="5554663"/>
          <p14:tracePt t="192128" x="8001000" y="5562600"/>
          <p14:tracePt t="192145" x="8010525" y="5572125"/>
          <p14:tracePt t="192194" x="8018463" y="5589588"/>
          <p14:tracePt t="192244" x="8018463" y="5599113"/>
          <p14:tracePt t="192294" x="8018463" y="5608638"/>
          <p14:tracePt t="192507" x="8018463" y="5599113"/>
          <p14:tracePt t="192524" x="8018463" y="5589588"/>
          <p14:tracePt t="192541" x="8018463" y="5581650"/>
          <p14:tracePt t="192558" x="8018463" y="5572125"/>
          <p14:tracePt t="192575" x="8018463" y="5562600"/>
          <p14:tracePt t="192608" x="8018463" y="5545138"/>
          <p14:tracePt t="192624" x="8018463" y="5537200"/>
          <p14:tracePt t="192642" x="8018463" y="5527675"/>
          <p14:tracePt t="192673" x="8018463" y="5510213"/>
          <p14:tracePt t="192706" x="8018463" y="5500688"/>
          <p14:tracePt t="192723" x="8018463" y="5491163"/>
          <p14:tracePt t="192739" x="8018463" y="5483225"/>
          <p14:tracePt t="192756" x="8018463" y="5473700"/>
          <p14:tracePt t="192772" x="8018463" y="5465763"/>
          <p14:tracePt t="192788" x="8018463" y="5456238"/>
          <p14:tracePt t="192805" x="8018463" y="5446713"/>
          <p14:tracePt t="192822" x="8018463" y="5438775"/>
          <p14:tracePt t="192838" x="8018463" y="5429250"/>
          <p14:tracePt t="192854" x="8018463" y="5419725"/>
          <p14:tracePt t="192888" x="8018463" y="5411788"/>
          <p14:tracePt t="192905" x="8018463" y="5394325"/>
          <p14:tracePt t="192923" x="8018463" y="5384800"/>
          <p14:tracePt t="192954" x="8018463" y="5375275"/>
          <p14:tracePt t="192990" x="8018463" y="5357813"/>
          <p14:tracePt t="193053" x="8018463" y="5348288"/>
          <p14:tracePt t="193087" x="8018463" y="5340350"/>
          <p14:tracePt t="193166" x="8018463" y="5330825"/>
          <p14:tracePt t="193396" x="8018463" y="5340350"/>
          <p14:tracePt t="193413" x="8018463" y="5348288"/>
          <p14:tracePt t="193429" x="8018463" y="5357813"/>
          <p14:tracePt t="193446" x="8010525" y="5367338"/>
          <p14:tracePt t="193462" x="8010525" y="5375275"/>
          <p14:tracePt t="193479" x="8010525" y="5384800"/>
          <p14:tracePt t="193496" x="8010525" y="5394325"/>
          <p14:tracePt t="193512" x="8010525" y="5402263"/>
          <p14:tracePt t="193528" x="8010525" y="5411788"/>
          <p14:tracePt t="193561" x="8010525" y="5419725"/>
          <p14:tracePt t="193577" x="8010525" y="5438775"/>
          <p14:tracePt t="193610" x="8010525" y="5446713"/>
          <p14:tracePt t="193627" x="8010525" y="5456238"/>
          <p14:tracePt t="193644" x="8010525" y="5465763"/>
          <p14:tracePt t="193660" x="8010525" y="5473700"/>
          <p14:tracePt t="193677" x="8010525" y="5483225"/>
          <p14:tracePt t="193694" x="8010525" y="5491163"/>
          <p14:tracePt t="193709" x="8010525" y="5500688"/>
          <p14:tracePt t="193742" x="8010525" y="5510213"/>
          <p14:tracePt t="193759" x="8010525" y="5518150"/>
          <p14:tracePt t="193808" x="8010525" y="5527675"/>
          <p14:tracePt t="193858" x="8010525" y="5537200"/>
          <p14:tracePt t="194109" x="8010525" y="5527675"/>
          <p14:tracePt t="194142" x="8010525" y="5510213"/>
          <p14:tracePt t="194159" x="8010525" y="5500688"/>
          <p14:tracePt t="194176" x="8010525" y="5491163"/>
          <p14:tracePt t="194208" x="8010525" y="5473700"/>
          <p14:tracePt t="194224" x="8010525" y="5465763"/>
          <p14:tracePt t="194255" x="8010525" y="5456238"/>
          <p14:tracePt t="194273" x="8010525" y="5446713"/>
          <p14:tracePt t="194289" x="8010525" y="5438775"/>
          <p14:tracePt t="194305" x="8010525" y="5429250"/>
          <p14:tracePt t="194320" x="8010525" y="5419725"/>
          <p14:tracePt t="194336" x="8010525" y="5411788"/>
          <p14:tracePt t="194368" x="8010525" y="5394325"/>
          <p14:tracePt t="194385" x="8010525" y="5384800"/>
          <p14:tracePt t="194419" x="8010525" y="5375275"/>
          <p14:tracePt t="194471" x="8010525" y="5357813"/>
          <p14:tracePt t="194521" x="8010525" y="5348288"/>
          <p14:tracePt t="194570" x="8010525" y="5340350"/>
          <p14:tracePt t="194652" x="8010525" y="5330825"/>
          <p14:tracePt t="194702" x="8010525" y="5322888"/>
          <p14:tracePt t="194818" x="8001000" y="5330825"/>
          <p14:tracePt t="196793" x="8018463" y="5330825"/>
          <p14:tracePt t="196810" x="8054975" y="5330825"/>
          <p14:tracePt t="196827" x="8089900" y="5330825"/>
          <p14:tracePt t="196842" x="8108950" y="5330825"/>
          <p14:tracePt t="196860" x="8126413" y="5330825"/>
          <p14:tracePt t="196876" x="8134350" y="5330825"/>
          <p14:tracePt t="196892" x="8143875" y="5330825"/>
          <p14:tracePt t="196923" x="8153400" y="5330825"/>
          <p14:tracePt t="196940" x="8161338" y="5330825"/>
          <p14:tracePt t="197040" x="8170863" y="5330825"/>
          <p14:tracePt t="197073" x="8180388" y="5330825"/>
          <p14:tracePt t="197120" x="8188325" y="5330825"/>
          <p14:tracePt t="197138" x="8197850" y="5330825"/>
          <p14:tracePt t="197172" x="8205788" y="5330825"/>
          <p14:tracePt t="205636" x="8197850" y="5340350"/>
          <p14:tracePt t="205653" x="8161338" y="5348288"/>
          <p14:tracePt t="205670" x="8116888" y="5367338"/>
          <p14:tracePt t="205685" x="8099425" y="5367338"/>
          <p14:tracePt t="205702" x="8062913" y="5375275"/>
          <p14:tracePt t="205719" x="8054975" y="5384800"/>
          <p14:tracePt t="205752" x="8045450" y="5384800"/>
          <p14:tracePt t="205784" x="8037513" y="5384800"/>
          <p14:tracePt t="205883" x="8027988" y="5384800"/>
          <p14:tracePt t="206049" x="8027988" y="5394325"/>
          <p14:tracePt t="206081" x="8027988" y="5411788"/>
          <p14:tracePt t="206098" x="8027988" y="5419725"/>
          <p14:tracePt t="206130" x="8027988" y="5429250"/>
          <p14:tracePt t="206147" x="8027988" y="5446713"/>
          <p14:tracePt t="206164" x="8037513" y="5456238"/>
          <p14:tracePt t="206194" x="8037513" y="5465763"/>
          <p14:tracePt t="206212" x="8037513" y="5483225"/>
          <p14:tracePt t="206228" x="8045450" y="5483225"/>
          <p14:tracePt t="206246" x="8045450" y="5491163"/>
          <p14:tracePt t="206260" x="8045450" y="5500688"/>
          <p14:tracePt t="206277" x="8054975" y="5510213"/>
          <p14:tracePt t="206294" x="8054975" y="5518150"/>
          <p14:tracePt t="206310" x="8054975" y="5527675"/>
          <p14:tracePt t="206327" x="8054975" y="5537200"/>
          <p14:tracePt t="206393" x="8054975" y="5545138"/>
          <p14:tracePt t="206410" x="8054975" y="5554663"/>
          <p14:tracePt t="206425" x="8045450" y="5554663"/>
          <p14:tracePt t="206459" x="8037513" y="5554663"/>
          <p14:tracePt t="206476" x="8027988" y="5554663"/>
          <p14:tracePt t="206491" x="8027988" y="5562600"/>
          <p14:tracePt t="206509" x="8018463" y="5562600"/>
          <p14:tracePt t="206740" x="8018463" y="5545138"/>
          <p14:tracePt t="206774" x="8018463" y="5537200"/>
          <p14:tracePt t="206788" x="8018463" y="5527675"/>
          <p14:tracePt t="206806" x="8018463" y="5518150"/>
          <p14:tracePt t="206823" x="8027988" y="5510213"/>
          <p14:tracePt t="206837" x="8037513" y="5500688"/>
          <p14:tracePt t="206854" x="8037513" y="5491163"/>
          <p14:tracePt t="206888" x="8045450" y="5473700"/>
          <p14:tracePt t="206904" x="8045450" y="5465763"/>
          <p14:tracePt t="206921" x="8045450" y="5456238"/>
          <p14:tracePt t="206938" x="8045450" y="5446713"/>
          <p14:tracePt t="206954" x="8045450" y="5438775"/>
          <p14:tracePt t="206985" x="8045450" y="5429250"/>
          <p14:tracePt t="207036" x="8045450" y="5419725"/>
          <p14:tracePt t="207069" x="8045450" y="5411788"/>
          <p14:tracePt t="207085" x="8045450" y="5402263"/>
          <p14:tracePt t="207133" x="8045450" y="5394325"/>
          <p14:tracePt t="207249" x="8045450" y="5384800"/>
          <p14:tracePt t="207382" x="8045450" y="5375275"/>
          <p14:tracePt t="207546" x="8045450" y="5394325"/>
          <p14:tracePt t="207580" x="8045450" y="5411788"/>
          <p14:tracePt t="207596" x="8045450" y="5419725"/>
          <p14:tracePt t="207627" x="8045450" y="5429250"/>
          <p14:tracePt t="207645" x="8045450" y="5446713"/>
          <p14:tracePt t="207678" x="8045450" y="5456238"/>
          <p14:tracePt t="207692" x="8045450" y="5465763"/>
          <p14:tracePt t="207709" x="8045450" y="5473700"/>
          <p14:tracePt t="207727" x="8045450" y="5483225"/>
          <p14:tracePt t="207741" x="8045450" y="5491163"/>
          <p14:tracePt t="207758" x="8045450" y="5500688"/>
          <p14:tracePt t="207794" x="8045450" y="5518150"/>
          <p14:tracePt t="207810" x="8045450" y="5527675"/>
          <p14:tracePt t="207843" x="8045450" y="5537200"/>
          <p14:tracePt t="208057" x="8045450" y="5527675"/>
          <p14:tracePt t="208090" x="8045450" y="5510213"/>
          <p14:tracePt t="208106" x="8045450" y="5500688"/>
          <p14:tracePt t="208140" x="8045450" y="5483225"/>
          <p14:tracePt t="208156" x="8045450" y="5473700"/>
          <p14:tracePt t="208173" x="8045450" y="5465763"/>
          <p14:tracePt t="208189" x="8054975" y="5456238"/>
          <p14:tracePt t="208223" x="8054975" y="5438775"/>
          <p14:tracePt t="208239" x="8054975" y="5429250"/>
          <p14:tracePt t="208286" x="8054975" y="5419725"/>
          <p14:tracePt t="208337" x="8054975" y="5411788"/>
          <p14:tracePt t="208353" x="8054975" y="5402263"/>
          <p14:tracePt t="208386" x="8054975" y="5394325"/>
          <p14:tracePt t="208435" x="8062913" y="5384800"/>
          <p14:tracePt t="208469" x="8062913" y="5375275"/>
          <p14:tracePt t="208716" x="8062913" y="5384800"/>
          <p14:tracePt t="208732" x="8062913" y="5394325"/>
          <p14:tracePt t="208765" x="8062913" y="5411788"/>
          <p14:tracePt t="208782" x="8062913" y="5419725"/>
          <p14:tracePt t="208797" x="8062913" y="5429250"/>
          <p14:tracePt t="208830" x="8062913" y="5446713"/>
          <p14:tracePt t="208846" x="8062913" y="5456238"/>
          <p14:tracePt t="208880" x="8062913" y="5465763"/>
          <p14:tracePt t="208897" x="8062913" y="5483225"/>
          <p14:tracePt t="208913" x="8072438" y="5483225"/>
          <p14:tracePt t="208930" x="8072438" y="5491163"/>
          <p14:tracePt t="208948" x="8072438" y="5500688"/>
          <p14:tracePt t="208962" x="8081963" y="5510213"/>
          <p14:tracePt t="208979" x="8081963" y="5518150"/>
          <p14:tracePt t="208997" x="8081963" y="5527675"/>
          <p14:tracePt t="209012" x="8081963" y="5537200"/>
          <p14:tracePt t="209029" x="8081963" y="5545138"/>
          <p14:tracePt t="209045" x="8081963" y="5554663"/>
          <p14:tracePt t="209062" x="8081963" y="5562600"/>
          <p14:tracePt t="209095" x="8089900" y="5572125"/>
          <p14:tracePt t="209375" x="8089900" y="5562600"/>
          <p14:tracePt t="209391" x="8089900" y="5545138"/>
          <p14:tracePt t="209407" x="8089900" y="5537200"/>
          <p14:tracePt t="209424" x="8089900" y="5518150"/>
          <p14:tracePt t="209438" x="8089900" y="5510213"/>
          <p14:tracePt t="209456" x="8089900" y="5491163"/>
          <p14:tracePt t="209474" x="8089900" y="5473700"/>
          <p14:tracePt t="209506" x="8089900" y="5465763"/>
          <p14:tracePt t="209524" x="8089900" y="5456238"/>
          <p14:tracePt t="209539" x="8089900" y="5446713"/>
          <p14:tracePt t="209556" x="8089900" y="5438775"/>
          <p14:tracePt t="209572" x="8089900" y="5429250"/>
          <p14:tracePt t="209588" x="8089900" y="5419725"/>
          <p14:tracePt t="209621" x="8089900" y="5411788"/>
          <p14:tracePt t="209655" x="8089900" y="5402263"/>
          <p14:tracePt t="209683" x="8089900" y="5394325"/>
          <p14:tracePt t="209715" x="8089900" y="5384800"/>
          <p14:tracePt t="209765" x="8089900" y="5375275"/>
          <p14:tracePt t="209816" x="8089900" y="5367338"/>
          <p14:tracePt t="209833" x="8089900" y="5357813"/>
          <p14:tracePt t="210064" x="8089900" y="5367338"/>
          <p14:tracePt t="210101" x="8089900" y="5384800"/>
          <p14:tracePt t="210130" x="8089900" y="5402263"/>
          <p14:tracePt t="210150" x="8081963" y="5411788"/>
          <p14:tracePt t="210181" x="8081963" y="5419725"/>
          <p14:tracePt t="210197" x="8081963" y="5429250"/>
          <p14:tracePt t="210214" x="8081963" y="5438775"/>
          <p14:tracePt t="210231" x="8081963" y="5446713"/>
          <p14:tracePt t="210246" x="8081963" y="5456238"/>
          <p14:tracePt t="210262" x="8081963" y="5465763"/>
          <p14:tracePt t="210295" x="8081963" y="5483225"/>
          <p14:tracePt t="210312" x="8081963" y="5491163"/>
          <p14:tracePt t="210330" x="8081963" y="5500688"/>
          <p14:tracePt t="210346" x="8081963" y="5510213"/>
          <p14:tracePt t="210363" x="8081963" y="5518150"/>
          <p14:tracePt t="210379" x="8081963" y="5527675"/>
          <p14:tracePt t="210395" x="8081963" y="5537200"/>
          <p14:tracePt t="210445" x="8081963" y="5554663"/>
          <p14:tracePt t="210590" x="8081963" y="5545138"/>
          <p14:tracePt t="210607" x="8081963" y="5537200"/>
          <p14:tracePt t="210625" x="8081963" y="5510213"/>
          <p14:tracePt t="210643" x="8081963" y="5473700"/>
          <p14:tracePt t="210659" x="8081963" y="5456238"/>
          <p14:tracePt t="210676" x="8081963" y="5419725"/>
          <p14:tracePt t="210705" x="8081963" y="5402263"/>
          <p14:tracePt t="210738" x="8081963" y="5394325"/>
          <p14:tracePt t="210755" x="8081963" y="5384800"/>
          <p14:tracePt t="210772" x="8081963" y="5367338"/>
          <p14:tracePt t="210806" x="8081963" y="5357813"/>
          <p14:tracePt t="210823" x="8081963" y="5348288"/>
          <p14:tracePt t="210839" x="8081963" y="5340350"/>
          <p14:tracePt t="210855" x="8081963" y="5330825"/>
          <p14:tracePt t="210873" x="8081963" y="5322888"/>
          <p14:tracePt t="210889" x="8081963" y="5313363"/>
          <p14:tracePt t="210923" x="8081963" y="5295900"/>
          <p14:tracePt t="210972" x="8081963" y="5286375"/>
          <p14:tracePt t="211186" x="8081963" y="5295900"/>
          <p14:tracePt t="211203" x="8081963" y="5303838"/>
          <p14:tracePt t="211219" x="8081963" y="5313363"/>
          <p14:tracePt t="211235" x="8081963" y="5330825"/>
          <p14:tracePt t="211249" x="8081963" y="5348288"/>
          <p14:tracePt t="211265" x="8081963" y="5384800"/>
          <p14:tracePt t="211283" x="8081963" y="5419725"/>
          <p14:tracePt t="211301" x="8081963" y="5446713"/>
          <p14:tracePt t="211319" x="8081963" y="5456238"/>
          <p14:tracePt t="211351" x="8081963" y="5473700"/>
          <p14:tracePt t="211384" x="8081963" y="5483225"/>
          <p14:tracePt t="211401" x="8081963" y="5491163"/>
          <p14:tracePt t="211415" x="8081963" y="5500688"/>
          <p14:tracePt t="211432" x="8089900" y="5510213"/>
          <p14:tracePt t="211450" x="8089900" y="5518150"/>
          <p14:tracePt t="211465" x="8099425" y="5527675"/>
          <p14:tracePt t="211499" x="8108950" y="5545138"/>
          <p14:tracePt t="211515" x="8108950" y="5554663"/>
          <p14:tracePt t="211532" x="8116888" y="5562600"/>
          <p14:tracePt t="211565" x="8126413" y="5572125"/>
          <p14:tracePt t="211795" x="8126413" y="5562600"/>
          <p14:tracePt t="211811" x="8126413" y="5554663"/>
          <p14:tracePt t="211829" x="8126413" y="5518150"/>
          <p14:tracePt t="211843" x="8126413" y="5500688"/>
          <p14:tracePt t="211860" x="8116888" y="5465763"/>
          <p14:tracePt t="211879" x="8116888" y="5419725"/>
          <p14:tracePt t="211894" x="8116888" y="5402263"/>
          <p14:tracePt t="211910" x="8116888" y="5375275"/>
          <p14:tracePt t="211929" x="8116888" y="5367338"/>
          <p14:tracePt t="211943" x="8116888" y="5357813"/>
          <p14:tracePt t="211960" x="8116888" y="5348288"/>
          <p14:tracePt t="211978" x="8108950" y="5340350"/>
          <p14:tracePt t="211992" x="8108950" y="5330825"/>
          <p14:tracePt t="212009" x="8108950" y="5322888"/>
          <p14:tracePt t="212026" x="8108950" y="5313363"/>
          <p14:tracePt t="212075" x="8108950" y="5303838"/>
          <p14:tracePt t="212272" x="8108950" y="5322888"/>
          <p14:tracePt t="212289" x="8108950" y="5340350"/>
          <p14:tracePt t="212306" x="8108950" y="5375275"/>
          <p14:tracePt t="212322" x="8108950" y="5419725"/>
          <p14:tracePt t="212339" x="8108950" y="5429250"/>
          <p14:tracePt t="212356" x="8108950" y="5446713"/>
          <p14:tracePt t="212387" x="8108950" y="5456238"/>
          <p14:tracePt t="212405" x="8108950" y="5473700"/>
          <p14:tracePt t="212437" x="8108950" y="5483225"/>
          <p14:tracePt t="212454" x="8108950" y="5491163"/>
          <p14:tracePt t="212470" x="8108950" y="5500688"/>
          <p14:tracePt t="212487" x="8108950" y="5510213"/>
          <p14:tracePt t="212505" x="8108950" y="5518150"/>
          <p14:tracePt t="212521" x="8108950" y="5527675"/>
          <p14:tracePt t="212537" x="8108950" y="5537200"/>
          <p14:tracePt t="212553" x="8108950" y="5545138"/>
          <p14:tracePt t="212585" x="8116888" y="5554663"/>
          <p14:tracePt t="212948" x="8116888" y="5518150"/>
          <p14:tracePt t="212964" x="8116888" y="5500688"/>
          <p14:tracePt t="212982" x="8116888" y="5456238"/>
          <p14:tracePt t="212996" x="8108950" y="5438775"/>
          <p14:tracePt t="213012" x="8108950" y="5402263"/>
          <p14:tracePt t="213031" x="8108950" y="5367338"/>
          <p14:tracePt t="213061" x="8108950" y="5357813"/>
          <p14:tracePt t="213079" x="8108950" y="5340350"/>
          <p14:tracePt t="213112" x="8108950" y="5330825"/>
          <p14:tracePt t="213128" x="8108950" y="5322888"/>
          <p14:tracePt t="213162" x="8108950" y="5313363"/>
          <p14:tracePt t="213310" x="8099425" y="5313363"/>
          <p14:tracePt t="213360" x="8089900" y="5313363"/>
          <p14:tracePt t="213391" x="8089900" y="5322888"/>
          <p14:tracePt t="213410" x="8089900" y="5348288"/>
          <p14:tracePt t="213426" x="8089900" y="5384800"/>
          <p14:tracePt t="213442" x="8089900" y="5394325"/>
          <p14:tracePt t="213459" x="8089900" y="5419725"/>
          <p14:tracePt t="213476" x="8089900" y="5429250"/>
          <p14:tracePt t="213491" x="8089900" y="5438775"/>
          <p14:tracePt t="213508" x="8089900" y="5456238"/>
          <p14:tracePt t="213525" x="8099425" y="5456238"/>
          <p14:tracePt t="213541" x="8099425" y="5465763"/>
          <p14:tracePt t="213555" x="8099425" y="5473700"/>
          <p14:tracePt t="213572" x="8099425" y="5483225"/>
          <p14:tracePt t="213589" x="8108950" y="5491163"/>
          <p14:tracePt t="213604" x="8108950" y="5500688"/>
          <p14:tracePt t="213621" x="8116888" y="5510213"/>
          <p14:tracePt t="213639" x="8116888" y="5518150"/>
          <p14:tracePt t="213672" x="8116888" y="5527675"/>
          <p14:tracePt t="213704" x="8116888" y="5537200"/>
          <p14:tracePt t="213854" x="8116888" y="5545138"/>
          <p14:tracePt t="213903" x="8126413" y="5545138"/>
          <p14:tracePt t="213952" x="8126413" y="5554663"/>
          <p14:tracePt t="214230" x="8126413" y="5537200"/>
          <p14:tracePt t="214247" x="8126413" y="5527675"/>
          <p14:tracePt t="214264" x="8116888" y="5518150"/>
          <p14:tracePt t="214282" x="8116888" y="5510213"/>
          <p14:tracePt t="214298" x="8108950" y="5510213"/>
          <p14:tracePt t="214315" x="8099425" y="5491163"/>
          <p14:tracePt t="214331" x="8089900" y="5483225"/>
          <p14:tracePt t="214364" x="8081963" y="5473700"/>
          <p14:tracePt t="214381" x="8081963" y="5465763"/>
          <p14:tracePt t="214397" x="8072438" y="5456238"/>
          <p14:tracePt t="214413" x="8072438" y="5446713"/>
          <p14:tracePt t="214429" x="8072438" y="5438775"/>
          <p14:tracePt t="214445" x="8072438" y="5429250"/>
          <p14:tracePt t="214480" x="8072438" y="5411788"/>
          <p14:tracePt t="214529" x="8072438" y="5402263"/>
          <p14:tracePt t="214595" x="8072438" y="5394325"/>
          <p14:tracePt t="218003" x="8027988" y="5394325"/>
          <p14:tracePt t="218019" x="7902575" y="5402263"/>
          <p14:tracePt t="218037" x="7786688" y="5402263"/>
          <p14:tracePt t="218053" x="7491413" y="5402263"/>
          <p14:tracePt t="218070" x="7224713" y="5402263"/>
          <p14:tracePt t="218085" x="7116763" y="5402263"/>
          <p14:tracePt t="218090" x="7037388" y="5402263"/>
          <p14:tracePt t="218102" x="6973888" y="5402263"/>
          <p14:tracePt t="218120" x="6911975" y="5402263"/>
          <p14:tracePt t="218135" x="6884988" y="5402263"/>
          <p14:tracePt t="218152" x="6823075" y="5402263"/>
          <p14:tracePt t="218168" x="6688138" y="5402263"/>
          <p14:tracePt t="218185" x="6599238" y="5402263"/>
          <p14:tracePt t="218199" x="6367463" y="5394325"/>
          <p14:tracePt t="218217" x="6153150" y="5384800"/>
          <p14:tracePt t="218234" x="6062663" y="5375275"/>
          <p14:tracePt t="218249" x="5884863" y="5367338"/>
          <p14:tracePt t="218266" x="5724525" y="5357813"/>
          <p14:tracePt t="218283" x="5643563" y="5357813"/>
          <p14:tracePt t="218300" x="5473700" y="5348288"/>
          <p14:tracePt t="218317" x="5313363" y="5340350"/>
          <p14:tracePt t="218333" x="5232400" y="5340350"/>
          <p14:tracePt t="218350" x="5081588" y="5340350"/>
          <p14:tracePt t="218366" x="4973638" y="5340350"/>
          <p14:tracePt t="218382" x="4911725" y="5340350"/>
          <p14:tracePt t="218398" x="4776788" y="5348288"/>
          <p14:tracePt t="218415" x="4608513" y="5367338"/>
          <p14:tracePt t="218432" x="4510088" y="5375275"/>
          <p14:tracePt t="218448" x="4259263" y="5394325"/>
          <p14:tracePt t="218464" x="4000500" y="5402263"/>
          <p14:tracePt t="218481" x="3884613" y="5402263"/>
          <p14:tracePt t="218498" x="3679825" y="5402263"/>
          <p14:tracePt t="218514" x="3527425" y="5402263"/>
          <p14:tracePt t="218531" x="3455988" y="5411788"/>
          <p14:tracePt t="218544" x="3348038" y="5411788"/>
          <p14:tracePt t="218559" x="3295650" y="5411788"/>
          <p14:tracePt t="218575" x="3232150" y="5411788"/>
          <p14:tracePt t="218592" x="3205163" y="5411788"/>
          <p14:tracePt t="218609" x="3170238" y="5411788"/>
          <p14:tracePt t="218626" x="3133725" y="5419725"/>
          <p14:tracePt t="218643" x="3089275" y="5429250"/>
          <p14:tracePt t="218659" x="3062288" y="5429250"/>
          <p14:tracePt t="218677" x="3000375" y="5446713"/>
          <p14:tracePt t="218695" x="2901950" y="5465763"/>
          <p14:tracePt t="218711" x="2847975" y="5473700"/>
          <p14:tracePt t="218728" x="2724150" y="5483225"/>
          <p14:tracePt t="218746" x="2608263" y="5491163"/>
          <p14:tracePt t="218761" x="2554288" y="5491163"/>
          <p14:tracePt t="218778" x="2455863" y="5491163"/>
          <p14:tracePt t="218792" x="2347913" y="5491163"/>
          <p14:tracePt t="218809" x="2303463" y="5491163"/>
          <p14:tracePt t="218825" x="2232025" y="5491163"/>
          <p14:tracePt t="218842" x="2170113" y="5491163"/>
          <p14:tracePt t="218860" x="2143125" y="5491163"/>
          <p14:tracePt t="218877" x="2116138" y="5491163"/>
          <p14:tracePt t="218891" x="2098675" y="5491163"/>
          <p14:tracePt t="218926" x="2081213" y="5491163"/>
          <p14:tracePt t="218958" x="2071688" y="5491163"/>
          <p14:tracePt t="218976" x="2062163" y="5491163"/>
          <p14:tracePt t="218992" x="2027238" y="5491163"/>
          <p14:tracePt t="219008" x="2009775" y="5491163"/>
          <p14:tracePt t="219025" x="1973263" y="5491163"/>
          <p14:tracePt t="219041" x="1928813" y="5491163"/>
          <p14:tracePt t="219057" x="1901825" y="5491163"/>
          <p14:tracePt t="219074" x="1822450" y="5491163"/>
          <p14:tracePt t="219091" x="1724025" y="5500688"/>
          <p14:tracePt t="219105" x="1679575" y="5510213"/>
          <p14:tracePt t="219121" x="1598613" y="5518150"/>
          <p14:tracePt t="219138" x="1571625" y="5527675"/>
          <p14:tracePt t="219156" x="1536700" y="5527675"/>
          <p14:tracePt t="219173" x="1509713" y="5527675"/>
          <p14:tracePt t="219204" x="1490663" y="5527675"/>
          <p14:tracePt t="219222" x="1482725" y="5527675"/>
          <p14:tracePt t="219253" x="1473200" y="5527675"/>
          <p14:tracePt t="219271" x="1455738" y="5527675"/>
          <p14:tracePt t="219304" x="1419225" y="5527675"/>
          <p14:tracePt t="219321" x="1384300" y="5518150"/>
          <p14:tracePt t="219336" x="1366838" y="5510213"/>
          <p14:tracePt t="219354" x="1339850" y="5500688"/>
          <p14:tracePt t="219370" x="1322388" y="5500688"/>
          <p14:tracePt t="219402" x="1312863" y="5500688"/>
          <p14:tracePt t="219418" x="1295400" y="5500688"/>
          <p14:tracePt t="219435" x="1276350" y="5491163"/>
          <p14:tracePt t="219452" x="1231900" y="5491163"/>
          <p14:tracePt t="219469" x="1204913" y="5483225"/>
          <p14:tracePt t="219485" x="1196975" y="5483225"/>
          <p14:tracePt t="219502" x="1160463" y="5473700"/>
          <p14:tracePt t="219517" x="1143000" y="5473700"/>
          <p14:tracePt t="219551" x="1133475" y="5473700"/>
          <p14:tracePt t="219566" x="1125538" y="5473700"/>
          <p14:tracePt t="219584" x="1116013" y="5473700"/>
          <p14:tracePt t="219602" x="1108075" y="5465763"/>
          <p14:tracePt t="219650" x="1098550" y="5456238"/>
          <p14:tracePt t="219814" x="1098550" y="5446713"/>
          <p14:tracePt t="219832" x="1098550" y="5438775"/>
          <p14:tracePt t="219864" x="1098550" y="5429250"/>
          <p14:tracePt t="219881" x="1125538" y="5419725"/>
          <p14:tracePt t="219899" x="1196975" y="5402263"/>
          <p14:tracePt t="219914" x="1223963" y="5402263"/>
          <p14:tracePt t="219930" x="1295400" y="5394325"/>
          <p14:tracePt t="219947" x="1374775" y="5384800"/>
          <p14:tracePt t="219963" x="1411288" y="5375275"/>
          <p14:tracePt t="219980" x="1482725" y="5375275"/>
          <p14:tracePt t="219995" x="1536700" y="5367338"/>
          <p14:tracePt t="220013" x="1562100" y="5367338"/>
          <p14:tracePt t="220029" x="1608138" y="5367338"/>
          <p14:tracePt t="220046" x="1643063" y="5367338"/>
          <p14:tracePt t="220062" x="1670050" y="5367338"/>
          <p14:tracePt t="220079" x="1751013" y="5367338"/>
          <p14:tracePt t="220095" x="1857375" y="5367338"/>
          <p14:tracePt t="220109" x="1911350" y="5367338"/>
          <p14:tracePt t="220126" x="2009775" y="5367338"/>
          <p14:tracePt t="220142" x="2044700" y="5367338"/>
          <p14:tracePt t="220159" x="2125663" y="5375275"/>
          <p14:tracePt t="220177" x="2205038" y="5384800"/>
          <p14:tracePt t="220194" x="2286000" y="5402263"/>
          <p14:tracePt t="220210" x="2322513" y="5402263"/>
          <p14:tracePt t="220228" x="2428875" y="5419725"/>
          <p14:tracePt t="220242" x="2473325" y="5429250"/>
          <p14:tracePt t="220258" x="2581275" y="5438775"/>
          <p14:tracePt t="220277" x="2679700" y="5446713"/>
          <p14:tracePt t="220291" x="2732088" y="5456238"/>
          <p14:tracePt t="220309" x="2822575" y="5456238"/>
          <p14:tracePt t="220326" x="2928938" y="5456238"/>
          <p14:tracePt t="220342" x="3000375" y="5456238"/>
          <p14:tracePt t="220358" x="3152775" y="5456238"/>
          <p14:tracePt t="220375" x="3295650" y="5465763"/>
          <p14:tracePt t="220390" x="3357563" y="5465763"/>
          <p14:tracePt t="220408" x="3455988" y="5465763"/>
          <p14:tracePt t="220425" x="3554413" y="5473700"/>
          <p14:tracePt t="220441" x="3598863" y="5473700"/>
          <p14:tracePt t="220457" x="3697288" y="5483225"/>
          <p14:tracePt t="220474" x="3795713" y="5491163"/>
          <p14:tracePt t="220490" x="3848100" y="5500688"/>
          <p14:tracePt t="220507" x="3929063" y="5510213"/>
          <p14:tracePt t="220523" x="4027488" y="5518150"/>
          <p14:tracePt t="220539" x="4071938" y="5518150"/>
          <p14:tracePt t="220556" x="4170363" y="5527675"/>
          <p14:tracePt t="220573" x="4276725" y="5537200"/>
          <p14:tracePt t="220589" x="4340225" y="5537200"/>
          <p14:tracePt t="220593" x="4402138" y="5537200"/>
          <p14:tracePt t="220621" x="4562475" y="5545138"/>
          <p14:tracePt t="220638" x="4608513" y="5545138"/>
          <p14:tracePt t="220655" x="4705350" y="5545138"/>
          <p14:tracePt t="220672" x="4803775" y="5545138"/>
          <p14:tracePt t="220688" x="4840288" y="5545138"/>
          <p14:tracePt t="220705" x="4938713" y="5545138"/>
          <p14:tracePt t="220721" x="5018088" y="5545138"/>
          <p14:tracePt t="220737" x="5072063" y="5545138"/>
          <p14:tracePt t="220754" x="5133975" y="5545138"/>
          <p14:tracePt t="220770" x="5170488" y="5545138"/>
          <p14:tracePt t="220787" x="5214938" y="5545138"/>
          <p14:tracePt t="220804" x="5276850" y="5545138"/>
          <p14:tracePt t="220819" x="5313363" y="5545138"/>
          <p14:tracePt t="220835" x="5411788" y="5545138"/>
          <p14:tracePt t="220853" x="5510213" y="5545138"/>
          <p14:tracePt t="220868" x="5554663" y="5545138"/>
          <p14:tracePt t="220885" x="5643563" y="5545138"/>
          <p14:tracePt t="220902" x="5697538" y="5545138"/>
          <p14:tracePt t="220918" x="5724525" y="5545138"/>
          <p14:tracePt t="220935" x="5759450" y="5545138"/>
          <p14:tracePt t="220952" x="5795963" y="5545138"/>
          <p14:tracePt t="220966" x="5813425" y="5545138"/>
          <p14:tracePt t="220984" x="5857875" y="5545138"/>
          <p14:tracePt t="221000" x="5894388" y="5545138"/>
          <p14:tracePt t="221015" x="5911850" y="5545138"/>
          <p14:tracePt t="221033" x="5946775" y="5545138"/>
          <p14:tracePt t="221050" x="5991225" y="5545138"/>
          <p14:tracePt t="221067" x="6010275" y="5545138"/>
          <p14:tracePt t="221083" x="6045200" y="5545138"/>
          <p14:tracePt t="221099" x="6081713" y="5545138"/>
          <p14:tracePt t="221116" x="6099175" y="5545138"/>
          <p14:tracePt t="221132" x="6143625" y="5545138"/>
          <p14:tracePt t="221149" x="6180138" y="5545138"/>
          <p14:tracePt t="221165" x="6197600" y="5545138"/>
          <p14:tracePt t="221182" x="6242050" y="5545138"/>
          <p14:tracePt t="221197" x="6259513" y="5537200"/>
          <p14:tracePt t="221213" x="6269038" y="5537200"/>
          <p14:tracePt t="221231" x="6303963" y="5537200"/>
          <p14:tracePt t="221247" x="6340475" y="5537200"/>
          <p14:tracePt t="221264" x="6357938" y="5537200"/>
          <p14:tracePt t="221281" x="6402388" y="5527675"/>
          <p14:tracePt t="221297" x="6465888" y="5527675"/>
          <p14:tracePt t="221313" x="6500813" y="5518150"/>
          <p14:tracePt t="221331" x="6599238" y="5510213"/>
          <p14:tracePt t="221347" x="6697663" y="5500688"/>
          <p14:tracePt t="221363" x="6742113" y="5500688"/>
          <p14:tracePt t="221381" x="6823075" y="5491163"/>
          <p14:tracePt t="221396" x="6858000" y="5483225"/>
          <p14:tracePt t="221412" x="6938963" y="5483225"/>
          <p14:tracePt t="221430" x="7037388" y="5473700"/>
          <p14:tracePt t="221445" x="7099300" y="5473700"/>
          <p14:tracePt t="221460" x="7224713" y="5465763"/>
          <p14:tracePt t="221477" x="7313613" y="5465763"/>
          <p14:tracePt t="221494" x="7331075" y="5465763"/>
          <p14:tracePt t="221511" x="7367588" y="5465763"/>
          <p14:tracePt t="221528" x="7375525" y="5465763"/>
          <p14:tracePt t="221558" x="7385050" y="5465763"/>
          <p14:tracePt t="221593" x="7394575" y="5465763"/>
          <p14:tracePt t="221626" x="7412038" y="5465763"/>
          <p14:tracePt t="221643" x="7419975" y="5465763"/>
          <p14:tracePt t="221659" x="7429500" y="5465763"/>
          <p14:tracePt t="221676" x="7439025" y="5465763"/>
          <p14:tracePt t="221692" x="7446963" y="5465763"/>
          <p14:tracePt t="221742" x="7456488" y="5465763"/>
          <p14:tracePt t="221758" x="7466013" y="5456238"/>
          <p14:tracePt t="221775" x="7483475" y="5456238"/>
          <p14:tracePt t="221808" x="7491413" y="5456238"/>
          <p14:tracePt t="221840" x="7500938" y="5456238"/>
          <p14:tracePt t="221874" x="7518400" y="5456238"/>
          <p14:tracePt t="221890" x="7527925" y="5456238"/>
          <p14:tracePt t="221907" x="7537450" y="5456238"/>
          <p14:tracePt t="221923" x="7554913" y="5456238"/>
          <p14:tracePt t="221939" x="7589838" y="5456238"/>
          <p14:tracePt t="221957" x="7608888" y="5456238"/>
          <p14:tracePt t="221988" x="7634288" y="5446713"/>
          <p14:tracePt t="222005" x="7705725" y="5438775"/>
          <p14:tracePt t="222019" x="7759700" y="5438775"/>
          <p14:tracePt t="222037" x="7858125" y="5419725"/>
          <p14:tracePt t="222055" x="7939088" y="5402263"/>
          <p14:tracePt t="222071" x="7956550" y="5402263"/>
          <p14:tracePt t="222088" x="7983538" y="5394325"/>
          <p14:tracePt t="222119" x="7991475" y="5394325"/>
          <p14:tracePt t="222154" x="8001000" y="5394325"/>
          <p14:tracePt t="222186" x="8010525" y="5394325"/>
          <p14:tracePt t="222351" x="8018463" y="5394325"/>
          <p14:tracePt t="222415" x="8010525" y="5394325"/>
          <p14:tracePt t="222432" x="7956550" y="5394325"/>
          <p14:tracePt t="222448" x="7902575" y="5394325"/>
          <p14:tracePt t="222466" x="7759700" y="5402263"/>
          <p14:tracePt t="222484" x="7626350" y="5411788"/>
          <p14:tracePt t="222500" x="7589838" y="5411788"/>
          <p14:tracePt t="222513" x="7500938" y="5411788"/>
          <p14:tracePt t="222531" x="7402513" y="5411788"/>
          <p14:tracePt t="222548" x="7367588" y="5411788"/>
          <p14:tracePt t="222565" x="7304088" y="5411788"/>
          <p14:tracePt t="222582" x="7224713" y="5411788"/>
          <p14:tracePt t="222598" x="7170738" y="5411788"/>
          <p14:tracePt t="222614" x="7099300" y="5411788"/>
          <p14:tracePt t="222631" x="7054850" y="5411788"/>
          <p14:tracePt t="222647" x="7027863" y="5411788"/>
          <p14:tracePt t="222664" x="6965950" y="5411788"/>
          <p14:tracePt t="222681" x="6884988" y="5411788"/>
          <p14:tracePt t="222695" x="6848475" y="5402263"/>
          <p14:tracePt t="222712" x="6751638" y="5402263"/>
          <p14:tracePt t="222730" x="6653213" y="5394325"/>
          <p14:tracePt t="222746" x="6608763" y="5394325"/>
          <p14:tracePt t="222763" x="6510338" y="5394325"/>
          <p14:tracePt t="222780" x="6411913" y="5394325"/>
          <p14:tracePt t="222795" x="6367463" y="5394325"/>
          <p14:tracePt t="222812" x="6286500" y="5394325"/>
          <p14:tracePt t="222829" x="6197600" y="5394325"/>
          <p14:tracePt t="222843" x="6143625" y="5394325"/>
          <p14:tracePt t="222860" x="6000750" y="5394325"/>
          <p14:tracePt t="222878" x="5848350" y="5394325"/>
          <p14:tracePt t="222894" x="5776913" y="5394325"/>
          <p14:tracePt t="222911" x="5634038" y="5394325"/>
          <p14:tracePt t="222926" x="5572125" y="5394325"/>
          <p14:tracePt t="222944" x="5473700" y="5384800"/>
          <p14:tracePt t="222961" x="5367338" y="5375275"/>
          <p14:tracePt t="222977" x="5268913" y="5367338"/>
          <p14:tracePt t="222993" x="5214938" y="5367338"/>
          <p14:tracePt t="223011" x="5116513" y="5357813"/>
          <p14:tracePt t="223026" x="5072063" y="5357813"/>
          <p14:tracePt t="223042" x="4973638" y="5357813"/>
          <p14:tracePt t="223058" x="4875213" y="5357813"/>
          <p14:tracePt t="223076" x="4830763" y="5357813"/>
          <p14:tracePt t="223092" x="4732338" y="5357813"/>
          <p14:tracePt t="223097" x="4679950" y="5357813"/>
          <p14:tracePt t="223108" x="4633913" y="5357813"/>
          <p14:tracePt t="223124" x="4598988" y="5357813"/>
          <p14:tracePt t="223142" x="4518025" y="5357813"/>
          <p14:tracePt t="223158" x="4438650" y="5357813"/>
          <p14:tracePt t="223174" x="4384675" y="5357813"/>
          <p14:tracePt t="223191" x="4286250" y="5357813"/>
          <p14:tracePt t="223206" x="4197350" y="5357813"/>
          <p14:tracePt t="223223" x="4143375" y="5357813"/>
          <p14:tracePt t="223240" x="4044950" y="5357813"/>
          <p14:tracePt t="223255" x="3965575" y="5357813"/>
          <p14:tracePt t="223272" x="3911600" y="5357813"/>
          <p14:tracePt t="223290" x="3830638" y="5357813"/>
          <p14:tracePt t="223306" x="3732213" y="5357813"/>
          <p14:tracePt t="223322" x="3697288" y="5357813"/>
          <p14:tracePt t="223339" x="3608388" y="5357813"/>
          <p14:tracePt t="223356" x="3562350" y="5357813"/>
          <p14:tracePt t="223372" x="3544888" y="5357813"/>
          <p14:tracePt t="223389" x="3500438" y="5357813"/>
          <p14:tracePt t="223403" x="3473450" y="5357813"/>
          <p14:tracePt t="223419" x="3402013" y="5357813"/>
          <p14:tracePt t="223437" x="3303588" y="5357813"/>
          <p14:tracePt t="223454" x="3205163" y="5357813"/>
          <p14:tracePt t="223469" x="3160713" y="5357813"/>
          <p14:tracePt t="223488" x="3062288" y="5367338"/>
          <p14:tracePt t="223504" x="2973388" y="5375275"/>
          <p14:tracePt t="223520" x="2919413" y="5375275"/>
          <p14:tracePt t="223538" x="2847975" y="5384800"/>
          <p14:tracePt t="223553" x="2813050" y="5384800"/>
          <p14:tracePt t="223570" x="2741613" y="5384800"/>
          <p14:tracePt t="223586" x="2687638" y="5384800"/>
          <p14:tracePt t="223603" x="2643188" y="5384800"/>
          <p14:tracePt t="223619" x="2625725" y="5384800"/>
          <p14:tracePt t="223635" x="2562225" y="5384800"/>
          <p14:tracePt t="223652" x="2527300" y="5394325"/>
          <p14:tracePt t="223668" x="2446338" y="5402263"/>
          <p14:tracePt t="223685" x="2384425" y="5402263"/>
          <p14:tracePt t="223702" x="2357438" y="5411788"/>
          <p14:tracePt t="223717" x="2303463" y="5411788"/>
          <p14:tracePt t="223734" x="2259013" y="5411788"/>
          <p14:tracePt t="223749" x="2232025" y="5411788"/>
          <p14:tracePt t="223767" x="2187575" y="5411788"/>
          <p14:tracePt t="223783" x="2143125" y="5411788"/>
          <p14:tracePt t="223797" x="2116138" y="5411788"/>
          <p14:tracePt t="223814" x="2044700" y="5411788"/>
          <p14:tracePt t="223831" x="2017713" y="5411788"/>
          <p14:tracePt t="223848" x="1973263" y="5411788"/>
          <p14:tracePt t="223866" x="1938338" y="5411788"/>
          <p14:tracePt t="223883" x="1901825" y="5411788"/>
          <p14:tracePt t="223899" x="1884363" y="5411788"/>
          <p14:tracePt t="223916" x="1847850" y="5419725"/>
          <p14:tracePt t="223932" x="1822450" y="5419725"/>
          <p14:tracePt t="223948" x="1803400" y="5419725"/>
          <p14:tracePt t="223965" x="1776413" y="5419725"/>
          <p14:tracePt t="223981" x="1758950" y="5419725"/>
          <p14:tracePt t="223998" x="1758950" y="5429250"/>
          <p14:tracePt t="224015" x="1731963" y="5429250"/>
          <p14:tracePt t="224031" x="1714500" y="5429250"/>
          <p14:tracePt t="224047" x="1679575" y="5429250"/>
          <p14:tracePt t="224065" x="1633538" y="5429250"/>
          <p14:tracePt t="224080" x="1589088" y="5429250"/>
          <p14:tracePt t="224096" x="1554163" y="5429250"/>
          <p14:tracePt t="224101" x="1527175" y="5429250"/>
          <p14:tracePt t="224129" x="1465263" y="5411788"/>
          <p14:tracePt t="224146" x="1411288" y="5402263"/>
          <p14:tracePt t="224161" x="1339850" y="5384800"/>
          <p14:tracePt t="224178" x="1322388" y="5375275"/>
          <p14:tracePt t="224195" x="1276350" y="5375275"/>
          <p14:tracePt t="224211" x="1214438" y="5367338"/>
          <p14:tracePt t="224229" x="1187450" y="5367338"/>
          <p14:tracePt t="224244" x="1143000" y="5357813"/>
          <p14:tracePt t="224262" x="1108075" y="5357813"/>
          <p14:tracePt t="224278" x="1089025" y="5357813"/>
          <p14:tracePt t="224294" x="1062038" y="5357813"/>
          <p14:tracePt t="224311" x="1036638" y="5357813"/>
          <p14:tracePt t="224327" x="1027113" y="5357813"/>
          <p14:tracePt t="224343" x="1017588" y="5357813"/>
          <p14:tracePt t="224360" x="1009650" y="5357813"/>
          <p14:tracePt t="224393" x="990600" y="5357813"/>
          <p14:tracePt t="224410" x="982663" y="5357813"/>
          <p14:tracePt t="224441" x="973138" y="5357813"/>
          <p14:tracePt t="224703" x="1017588" y="5348288"/>
          <p14:tracePt t="224721" x="1108075" y="5348288"/>
          <p14:tracePt t="224738" x="1187450" y="5348288"/>
          <p14:tracePt t="224754" x="1223963" y="5348288"/>
          <p14:tracePt t="224772" x="1303338" y="5348288"/>
          <p14:tracePt t="224789" x="1357313" y="5348288"/>
          <p14:tracePt t="224805" x="1401763" y="5348288"/>
          <p14:tracePt t="224821" x="1490663" y="5348288"/>
          <p14:tracePt t="224838" x="1589088" y="5348288"/>
          <p14:tracePt t="224854" x="1643063" y="5348288"/>
          <p14:tracePt t="224871" x="1741488" y="5348288"/>
          <p14:tracePt t="224887" x="1830388" y="5348288"/>
          <p14:tracePt t="224902" x="1884363" y="5348288"/>
          <p14:tracePt t="224920" x="1955800" y="5348288"/>
          <p14:tracePt t="224937" x="1990725" y="5348288"/>
          <p14:tracePt t="224953" x="2017713" y="5348288"/>
          <p14:tracePt t="224970" x="2054225" y="5348288"/>
          <p14:tracePt t="224986" x="2098675" y="5348288"/>
          <p14:tracePt t="225003" x="2133600" y="5348288"/>
          <p14:tracePt t="225016" x="2205038" y="5348288"/>
          <p14:tracePt t="225032" x="2251075" y="5357813"/>
          <p14:tracePt t="225049" x="2303463" y="5357813"/>
          <p14:tracePt t="225066" x="2366963" y="5357813"/>
          <p14:tracePt t="225084" x="2401888" y="5357813"/>
          <p14:tracePt t="225089" x="2446338" y="5357813"/>
          <p14:tracePt t="225101" x="2500313" y="5367338"/>
          <p14:tracePt t="225116" x="2633663" y="5367338"/>
          <p14:tracePt t="225133" x="2705100" y="5375275"/>
          <p14:tracePt t="225151" x="2847975" y="5375275"/>
          <p14:tracePt t="225168" x="2965450" y="5384800"/>
          <p14:tracePt t="225183" x="3017838" y="5384800"/>
          <p14:tracePt t="225199" x="3116263" y="5394325"/>
          <p14:tracePt t="225217" x="3205163" y="5402263"/>
          <p14:tracePt t="225232" x="3251200" y="5411788"/>
          <p14:tracePt t="225247" x="3348038" y="5419725"/>
          <p14:tracePt t="225265" x="3446463" y="5419725"/>
          <p14:tracePt t="225282" x="3490913" y="5419725"/>
          <p14:tracePt t="225298" x="3598863" y="5429250"/>
          <p14:tracePt t="225315" x="3687763" y="5429250"/>
          <p14:tracePt t="225332" x="3724275" y="5429250"/>
          <p14:tracePt t="225347" x="3803650" y="5429250"/>
          <p14:tracePt t="225365" x="3875088" y="5429250"/>
          <p14:tracePt t="225381" x="3911600" y="5429250"/>
          <p14:tracePt t="225398" x="4010025" y="5429250"/>
          <p14:tracePt t="225414" x="4125913" y="5429250"/>
          <p14:tracePt t="225431" x="4187825" y="5429250"/>
          <p14:tracePt t="225448" x="4313238" y="5429250"/>
          <p14:tracePt t="225464" x="4402138" y="5429250"/>
          <p14:tracePt t="225480" x="4456113" y="5429250"/>
          <p14:tracePt t="225497" x="4554538" y="5429250"/>
          <p14:tracePt t="225513" x="4652963" y="5429250"/>
          <p14:tracePt t="225529" x="4697413" y="5429250"/>
          <p14:tracePt t="225546" x="4830763" y="5419725"/>
          <p14:tracePt t="225561" x="4894263" y="5419725"/>
          <p14:tracePt t="225578" x="5000625" y="5411788"/>
          <p14:tracePt t="225596" x="5072063" y="5411788"/>
          <p14:tracePt t="225612" x="5153025" y="5411788"/>
          <p14:tracePt t="225628" x="5187950" y="5402263"/>
          <p14:tracePt t="225645" x="5286375" y="5402263"/>
          <p14:tracePt t="225662" x="5330825" y="5394325"/>
          <p14:tracePt t="225678" x="5429250" y="5384800"/>
          <p14:tracePt t="225694" x="5527675" y="5375275"/>
          <p14:tracePt t="225709" x="5581650" y="5375275"/>
          <p14:tracePt t="225727" x="5670550" y="5367338"/>
          <p14:tracePt t="225745" x="5741988" y="5357813"/>
          <p14:tracePt t="225760" x="5776913" y="5357813"/>
          <p14:tracePt t="225776" x="5822950" y="5357813"/>
          <p14:tracePt t="225794" x="5884863" y="5357813"/>
          <p14:tracePt t="225809" x="5929313" y="5357813"/>
          <p14:tracePt t="225826" x="6000750" y="5348288"/>
          <p14:tracePt t="225843" x="6089650" y="5340350"/>
          <p14:tracePt t="225859" x="6126163" y="5340350"/>
          <p14:tracePt t="225875" x="6197600" y="5330825"/>
          <p14:tracePt t="225892" x="6242050" y="5330825"/>
          <p14:tracePt t="225907" x="6269038" y="5330825"/>
          <p14:tracePt t="225923" x="6303963" y="5322888"/>
          <p14:tracePt t="225940" x="6340475" y="5322888"/>
          <p14:tracePt t="225957" x="6357938" y="5322888"/>
          <p14:tracePt t="225974" x="6375400" y="5322888"/>
          <p14:tracePt t="225991" x="6411913" y="5322888"/>
          <p14:tracePt t="226007" x="6429375" y="5322888"/>
          <p14:tracePt t="226024" x="6491288" y="5322888"/>
          <p14:tracePt t="226040" x="6626225" y="5313363"/>
          <p14:tracePt t="226055" x="6697663" y="5313363"/>
          <p14:tracePt t="226073" x="6813550" y="5303838"/>
          <p14:tracePt t="226090" x="6911975" y="5303838"/>
          <p14:tracePt t="226104" x="6956425" y="5303838"/>
          <p14:tracePt t="226121" x="7072313" y="5303838"/>
          <p14:tracePt t="226137" x="7153275" y="5303838"/>
          <p14:tracePt t="226155" x="7331075" y="5303838"/>
          <p14:tracePt t="226172" x="7466013" y="5303838"/>
          <p14:tracePt t="226187" x="7510463" y="5303838"/>
          <p14:tracePt t="226204" x="7562850" y="5303838"/>
          <p14:tracePt t="226221" x="7589838" y="5303838"/>
          <p14:tracePt t="226237" x="7599363" y="5303838"/>
          <p14:tracePt t="226252" x="7643813" y="5303838"/>
          <p14:tracePt t="226269" x="7680325" y="5303838"/>
          <p14:tracePt t="226287" x="7688263" y="5303838"/>
          <p14:tracePt t="226303" x="7697788" y="5303838"/>
          <p14:tracePt t="226320" x="7705725" y="5303838"/>
          <p14:tracePt t="226336" x="7715250" y="5303838"/>
          <p14:tracePt t="226352" x="7724775" y="5313363"/>
          <p14:tracePt t="226370" x="7732713" y="5313363"/>
          <p14:tracePt t="226385" x="7742238" y="5313363"/>
          <p14:tracePt t="226402" x="7751763" y="5322888"/>
          <p14:tracePt t="226418" x="7759700" y="5322888"/>
          <p14:tracePt t="226435" x="7769225" y="5322888"/>
          <p14:tracePt t="226452" x="7777163" y="5322888"/>
          <p14:tracePt t="226467" x="7786688" y="5322888"/>
          <p14:tracePt t="226484" x="7796213" y="5322888"/>
          <p14:tracePt t="226501" x="7858125" y="5322888"/>
          <p14:tracePt t="226518" x="7929563" y="5322888"/>
          <p14:tracePt t="226533" x="7956550" y="5322888"/>
          <p14:tracePt t="226551" x="7991475" y="5322888"/>
          <p14:tracePt t="226567" x="8010525" y="5322888"/>
          <p14:tracePt t="226598" x="8018463" y="5322888"/>
          <p14:tracePt t="226629" x="8027988" y="5322888"/>
          <p14:tracePt t="226678" x="8037513" y="5322888"/>
          <p14:tracePt t="226748" x="8045450" y="5322888"/>
        </p14:tracePtLst>
      </p14:laserTraceLst>
    </p:ext>
    <p:ext uri="{E180D4A7-C9FB-4DFB-919C-405C955672EB}">
      <p14:showEvtLst xmlns:p14="http://schemas.microsoft.com/office/powerpoint/2010/main">
        <p14:playEvt time="12" objId="14"/>
        <p14:playEvt time="227349" objId="14"/>
        <p14:stopEvt time="229944" objId="14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2019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err="1"/>
              <a:t>Session</a:t>
            </a:r>
            <a:r>
              <a:rPr lang="pt-BR" dirty="0"/>
              <a:t> </a:t>
            </a:r>
            <a:r>
              <a:rPr lang="pt-BR" dirty="0" smtClean="0"/>
              <a:t>4</a:t>
            </a:r>
            <a:endParaRPr lang="pt-BR" dirty="0"/>
          </a:p>
        </p:txBody>
      </p:sp>
      <p:sp>
        <p:nvSpPr>
          <p:cNvPr id="26628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B5E107-45CF-43D7-A240-32BEDAAFA5D1}" type="slidenum">
              <a:rPr lang="pt-BR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pt-BR" altLang="en-US" sz="1200" smtClean="0">
              <a:solidFill>
                <a:srgbClr val="898989"/>
              </a:solidFill>
            </a:endParaRPr>
          </a:p>
        </p:txBody>
      </p:sp>
      <p:sp>
        <p:nvSpPr>
          <p:cNvPr id="26629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/>
          <a:lstStyle/>
          <a:p>
            <a:r>
              <a:rPr lang="pt-BR" altLang="pt-BR" sz="2000" dirty="0" smtClean="0"/>
              <a:t>Mais um </a:t>
            </a:r>
            <a:r>
              <a:rPr lang="pt-BR" altLang="pt-BR" sz="2000" dirty="0" err="1" smtClean="0"/>
              <a:t>preditor</a:t>
            </a:r>
            <a:r>
              <a:rPr lang="pt-BR" altLang="pt-BR" sz="2000" dirty="0" smtClean="0"/>
              <a:t>:</a:t>
            </a:r>
          </a:p>
          <a:p>
            <a:pPr lvl="1"/>
            <a:r>
              <a:rPr lang="pt-BR" altLang="pt-BR" sz="1600" dirty="0" smtClean="0"/>
              <a:t>Adenoma</a:t>
            </a:r>
          </a:p>
          <a:p>
            <a:r>
              <a:rPr lang="pt-BR" altLang="pt-BR" sz="2000" dirty="0" smtClean="0"/>
              <a:t>Modelo 5:</a:t>
            </a:r>
          </a:p>
          <a:p>
            <a:r>
              <a:rPr lang="pt-BR" altLang="pt-BR" sz="2000" dirty="0" smtClean="0"/>
              <a:t>Modelo 6:   </a:t>
            </a:r>
          </a:p>
          <a:p>
            <a:pPr marL="0" indent="0">
              <a:buNone/>
            </a:pPr>
            <a:endParaRPr lang="pt-BR" altLang="pt-BR" sz="2000" dirty="0" smtClean="0"/>
          </a:p>
          <a:p>
            <a:pPr lvl="1"/>
            <a:endParaRPr lang="pt-BR" altLang="pt-BR" sz="1800" dirty="0" smtClean="0"/>
          </a:p>
          <a:p>
            <a:pPr lvl="1"/>
            <a:endParaRPr lang="pt-BR" altLang="pt-BR" sz="1800" dirty="0" smtClean="0"/>
          </a:p>
        </p:txBody>
      </p:sp>
      <p:sp>
        <p:nvSpPr>
          <p:cNvPr id="26630" name="Título 2"/>
          <p:cNvSpPr>
            <a:spLocks noGrp="1"/>
          </p:cNvSpPr>
          <p:nvPr>
            <p:ph type="title"/>
          </p:nvPr>
        </p:nvSpPr>
        <p:spPr>
          <a:xfrm>
            <a:off x="395288" y="-161925"/>
            <a:ext cx="8569325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pt-BR" sz="2400" b="1" smtClean="0"/>
              <a:t>3. Restrições em candidatos a preditores (Cap 10)</a:t>
            </a:r>
          </a:p>
        </p:txBody>
      </p:sp>
      <p:sp>
        <p:nvSpPr>
          <p:cNvPr id="26631" name="Título 2"/>
          <p:cNvSpPr txBox="1">
            <a:spLocks/>
          </p:cNvSpPr>
          <p:nvPr/>
        </p:nvSpPr>
        <p:spPr bwMode="auto">
          <a:xfrm>
            <a:off x="-468313" y="620688"/>
            <a:ext cx="973137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5143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pt-BR" sz="2400" dirty="0" err="1"/>
              <a:t>Exemplo</a:t>
            </a:r>
            <a:r>
              <a:rPr lang="en-US" altLang="pt-BR" sz="2400" dirty="0"/>
              <a:t>: </a:t>
            </a:r>
            <a:r>
              <a:rPr lang="en-US" altLang="pt-BR" sz="2400" dirty="0" err="1"/>
              <a:t>Predição</a:t>
            </a:r>
            <a:r>
              <a:rPr lang="en-US" altLang="pt-BR" sz="2400" dirty="0"/>
              <a:t> de </a:t>
            </a:r>
            <a:r>
              <a:rPr lang="en-US" altLang="pt-BR" sz="2400" dirty="0" err="1"/>
              <a:t>mutação</a:t>
            </a:r>
            <a:r>
              <a:rPr lang="en-US" altLang="pt-BR" sz="2400" dirty="0"/>
              <a:t> no Sistema de </a:t>
            </a:r>
            <a:r>
              <a:rPr lang="en-US" altLang="pt-BR" sz="2400" dirty="0" err="1"/>
              <a:t>reparo</a:t>
            </a:r>
            <a:r>
              <a:rPr lang="en-US" altLang="pt-BR" sz="2400" dirty="0"/>
              <a:t> de </a:t>
            </a:r>
            <a:r>
              <a:rPr lang="en-US" altLang="pt-BR" sz="2400" dirty="0" err="1"/>
              <a:t>emparelhamentos</a:t>
            </a:r>
            <a:endParaRPr lang="en-US" altLang="pt-BR" sz="4400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189" y="2492896"/>
            <a:ext cx="6385235" cy="32628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19" y="2861968"/>
            <a:ext cx="5328593" cy="365840"/>
          </a:xfrm>
          <a:prstGeom prst="rect">
            <a:avLst/>
          </a:prstGeom>
        </p:spPr>
      </p:pic>
      <p:grpSp>
        <p:nvGrpSpPr>
          <p:cNvPr id="15" name="Grupo 14"/>
          <p:cNvGrpSpPr/>
          <p:nvPr/>
        </p:nvGrpSpPr>
        <p:grpSpPr>
          <a:xfrm>
            <a:off x="899592" y="3573016"/>
            <a:ext cx="7272808" cy="1872208"/>
            <a:chOff x="1043608" y="3212976"/>
            <a:chExt cx="7272808" cy="1872208"/>
          </a:xfrm>
        </p:grpSpPr>
        <p:grpSp>
          <p:nvGrpSpPr>
            <p:cNvPr id="13" name="Grupo 12"/>
            <p:cNvGrpSpPr/>
            <p:nvPr/>
          </p:nvGrpSpPr>
          <p:grpSpPr>
            <a:xfrm>
              <a:off x="1043608" y="3212976"/>
              <a:ext cx="7272808" cy="637172"/>
              <a:chOff x="1115616" y="3429000"/>
              <a:chExt cx="7272808" cy="637172"/>
            </a:xfrm>
          </p:grpSpPr>
          <p:pic>
            <p:nvPicPr>
              <p:cNvPr id="11" name="Imagem 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5616" y="3429000"/>
                <a:ext cx="6983537" cy="587537"/>
              </a:xfrm>
              <a:prstGeom prst="rect">
                <a:avLst/>
              </a:prstGeom>
            </p:spPr>
          </p:pic>
          <p:sp>
            <p:nvSpPr>
              <p:cNvPr id="12" name="Retângulo 11"/>
              <p:cNvSpPr/>
              <p:nvPr/>
            </p:nvSpPr>
            <p:spPr>
              <a:xfrm>
                <a:off x="6156176" y="3766250"/>
                <a:ext cx="2232248" cy="29992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88328" y="3859217"/>
              <a:ext cx="6800264" cy="1225967"/>
            </a:xfrm>
            <a:prstGeom prst="rect">
              <a:avLst/>
            </a:prstGeom>
          </p:spPr>
        </p:pic>
      </p:grpSp>
      <p:sp>
        <p:nvSpPr>
          <p:cNvPr id="16" name="Espaço Reservado para Data 3"/>
          <p:cNvSpPr txBox="1">
            <a:spLocks/>
          </p:cNvSpPr>
          <p:nvPr/>
        </p:nvSpPr>
        <p:spPr>
          <a:xfrm>
            <a:off x="467544" y="6381328"/>
            <a:ext cx="21336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dirty="0" smtClean="0"/>
              <a:t>2019</a:t>
            </a:r>
            <a:endParaRPr lang="pt-BR" dirty="0"/>
          </a:p>
        </p:txBody>
      </p:sp>
      <p:sp>
        <p:nvSpPr>
          <p:cNvPr id="17" name="Espaço Reservado para Rodapé 4"/>
          <p:cNvSpPr txBox="1">
            <a:spLocks/>
          </p:cNvSpPr>
          <p:nvPr/>
        </p:nvSpPr>
        <p:spPr>
          <a:xfrm>
            <a:off x="3134544" y="6381328"/>
            <a:ext cx="28956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t-BR" dirty="0" err="1" smtClean="0"/>
              <a:t>Session</a:t>
            </a:r>
            <a:r>
              <a:rPr lang="pt-BR" dirty="0" smtClean="0"/>
              <a:t> 14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203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3358" x="1081088" y="5045075"/>
          <p14:tracePt t="4774" x="1179513" y="4911725"/>
          <p14:tracePt t="4790" x="1285875" y="4759325"/>
          <p14:tracePt t="4806" x="1322388" y="4705350"/>
          <p14:tracePt t="4823" x="1384300" y="4608513"/>
          <p14:tracePt t="4840" x="1411288" y="4545013"/>
          <p14:tracePt t="4856" x="1419225" y="4527550"/>
          <p14:tracePt t="4873" x="1438275" y="4473575"/>
          <p14:tracePt t="4889" x="1455738" y="4394200"/>
          <p14:tracePt t="4905" x="1465263" y="4348163"/>
          <p14:tracePt t="4921" x="1500188" y="4179888"/>
          <p14:tracePt t="4937" x="1517650" y="4081463"/>
          <p14:tracePt t="4953" x="1544638" y="3875088"/>
          <p14:tracePt t="4968" x="1581150" y="3625850"/>
          <p14:tracePt t="4984" x="1598613" y="3473450"/>
          <p14:tracePt t="5001" x="1652588" y="3108325"/>
          <p14:tracePt t="5019" x="1687513" y="2857500"/>
          <p14:tracePt t="5036" x="1697038" y="2786063"/>
          <p14:tracePt t="5053" x="1704975" y="2714625"/>
          <p14:tracePt t="5068" x="1714500" y="2697163"/>
          <p14:tracePt t="5086" x="1714500" y="2687638"/>
          <p14:tracePt t="5317" x="1731963" y="2670175"/>
          <p14:tracePt t="5334" x="1731963" y="2660650"/>
          <p14:tracePt t="5350" x="1758950" y="2633663"/>
          <p14:tracePt t="5367" x="1785938" y="2589213"/>
          <p14:tracePt t="5383" x="1803400" y="2581275"/>
          <p14:tracePt t="5400" x="1822450" y="2544763"/>
          <p14:tracePt t="5416" x="1884363" y="2482850"/>
          <p14:tracePt t="5431" x="1919288" y="2455863"/>
          <p14:tracePt t="5449" x="1982788" y="2374900"/>
          <p14:tracePt t="5463" x="2009775" y="2357438"/>
          <p14:tracePt t="5480" x="2036763" y="2330450"/>
          <p14:tracePt t="5499" x="2054225" y="2312988"/>
          <p14:tracePt t="5515" x="2062163" y="2303463"/>
          <p14:tracePt t="5531" x="2071688" y="2295525"/>
          <p14:tracePt t="5548" x="2089150" y="2295525"/>
          <p14:tracePt t="5563" x="2089150" y="2286000"/>
          <p14:tracePt t="5580" x="2108200" y="2286000"/>
          <p14:tracePt t="5597" x="2116138" y="2276475"/>
          <p14:tracePt t="5627" x="2125663" y="2276475"/>
          <p14:tracePt t="5663" x="2143125" y="2276475"/>
          <p14:tracePt t="5795" x="2108200" y="2286000"/>
          <p14:tracePt t="5811" x="2089150" y="2286000"/>
          <p14:tracePt t="5825" x="2044700" y="2295525"/>
          <p14:tracePt t="5843" x="2009775" y="2303463"/>
          <p14:tracePt t="5860" x="2000250" y="2303463"/>
          <p14:tracePt t="5877" x="1982788" y="2312988"/>
          <p14:tracePt t="5894" x="1973263" y="2322513"/>
          <p14:tracePt t="5910" x="1965325" y="2322513"/>
          <p14:tracePt t="5927" x="1955800" y="2322513"/>
          <p14:tracePt t="5943" x="1946275" y="2330450"/>
          <p14:tracePt t="5959" x="1938338" y="2330450"/>
          <p14:tracePt t="5975" x="1911350" y="2347913"/>
          <p14:tracePt t="5992" x="1866900" y="2347913"/>
          <p14:tracePt t="6008" x="1847850" y="2357438"/>
          <p14:tracePt t="6026" x="1812925" y="2374900"/>
          <p14:tracePt t="6042" x="1768475" y="2374900"/>
          <p14:tracePt t="6058" x="1751013" y="2384425"/>
          <p14:tracePt t="6062" x="1731963" y="2384425"/>
          <p14:tracePt t="6090" x="1687513" y="2393950"/>
          <p14:tracePt t="6107" x="1679575" y="2393950"/>
          <p14:tracePt t="6125" x="1670050" y="2393950"/>
          <p14:tracePt t="6140" x="1660525" y="2401888"/>
          <p14:tracePt t="6157" x="1652588" y="2401888"/>
          <p14:tracePt t="6174" x="1608138" y="2411413"/>
          <p14:tracePt t="6190" x="1598613" y="2411413"/>
          <p14:tracePt t="6206" x="1571625" y="2419350"/>
          <p14:tracePt t="6223" x="1562100" y="2419350"/>
          <p14:tracePt t="6240" x="1554163" y="2419350"/>
          <p14:tracePt t="6256" x="1544638" y="2419350"/>
          <p14:tracePt t="6273" x="1536700" y="2419350"/>
          <p14:tracePt t="6289" x="1527175" y="2419350"/>
          <p14:tracePt t="6322" x="1517650" y="2419350"/>
          <p14:tracePt t="6338" x="1509713" y="2419350"/>
          <p14:tracePt t="6452" x="1517650" y="2428875"/>
          <p14:tracePt t="6467" x="1527175" y="2428875"/>
          <p14:tracePt t="6484" x="1536700" y="2438400"/>
          <p14:tracePt t="6501" x="1554163" y="2438400"/>
          <p14:tracePt t="6518" x="1598613" y="2455863"/>
          <p14:tracePt t="6535" x="1633538" y="2465388"/>
          <p14:tracePt t="6552" x="1731963" y="2473325"/>
          <p14:tracePt t="6565" x="1795463" y="2482850"/>
          <p14:tracePt t="6582" x="1911350" y="2500313"/>
          <p14:tracePt t="6600" x="2009775" y="2517775"/>
          <p14:tracePt t="6617" x="2089150" y="2536825"/>
          <p14:tracePt t="6635" x="2108200" y="2544763"/>
          <p14:tracePt t="6652" x="2133600" y="2544763"/>
          <p14:tracePt t="6667" x="2152650" y="2544763"/>
          <p14:tracePt t="6684" x="2160588" y="2544763"/>
          <p14:tracePt t="6701" x="2170113" y="2544763"/>
          <p14:tracePt t="6717" x="2179638" y="2554288"/>
          <p14:tracePt t="6733" x="2187575" y="2554288"/>
          <p14:tracePt t="6766" x="2197100" y="2554288"/>
          <p14:tracePt t="6815" x="2214563" y="2554288"/>
          <p14:tracePt t="6848" x="2224088" y="2554288"/>
          <p14:tracePt t="6881" x="2232025" y="2554288"/>
          <p14:tracePt t="6914" x="2241550" y="2554288"/>
          <p14:tracePt t="6947" x="2251075" y="2554288"/>
          <p14:tracePt t="6996" x="2259013" y="2554288"/>
          <p14:tracePt t="7062" x="2241550" y="2554288"/>
          <p14:tracePt t="7079" x="2214563" y="2554288"/>
          <p14:tracePt t="7096" x="2179638" y="2554288"/>
          <p14:tracePt t="7110" x="2160588" y="2554288"/>
          <p14:tracePt t="7127" x="2143125" y="2554288"/>
          <p14:tracePt t="7144" x="2133600" y="2554288"/>
          <p14:tracePt t="7159" x="2116138" y="2554288"/>
          <p14:tracePt t="7176" x="2081213" y="2554288"/>
          <p14:tracePt t="7194" x="2017713" y="2554288"/>
          <p14:tracePt t="7211" x="1973263" y="2554288"/>
          <p14:tracePt t="7228" x="1874838" y="2554288"/>
          <p14:tracePt t="7244" x="1822450" y="2554288"/>
          <p14:tracePt t="7260" x="1731963" y="2554288"/>
          <p14:tracePt t="7277" x="1652588" y="2554288"/>
          <p14:tracePt t="7294" x="1608138" y="2554288"/>
          <p14:tracePt t="7309" x="1589088" y="2554288"/>
          <p14:tracePt t="7327" x="1562100" y="2544763"/>
          <p14:tracePt t="7343" x="1554163" y="2544763"/>
          <p14:tracePt t="7359" x="1554163" y="2536825"/>
          <p14:tracePt t="7376" x="1544638" y="2536825"/>
          <p14:tracePt t="7392" x="1536700" y="2536825"/>
          <p14:tracePt t="7409" x="1527175" y="2536825"/>
          <p14:tracePt t="13532" x="1554163" y="2536825"/>
          <p14:tracePt t="13549" x="1589088" y="2536825"/>
          <p14:tracePt t="13568" x="1643063" y="2536825"/>
          <p14:tracePt t="13581" x="1660525" y="2536825"/>
          <p14:tracePt t="13597" x="1697038" y="2536825"/>
          <p14:tracePt t="13614" x="1741488" y="2527300"/>
          <p14:tracePt t="13630" x="1751013" y="2527300"/>
          <p14:tracePt t="13648" x="1758950" y="2527300"/>
          <p14:tracePt t="13667" x="1776413" y="2527300"/>
          <p14:tracePt t="13683" x="1795463" y="2517775"/>
          <p14:tracePt t="13699" x="1812925" y="2517775"/>
          <p14:tracePt t="13717" x="1847850" y="2509838"/>
          <p14:tracePt t="13731" x="1866900" y="2509838"/>
          <p14:tracePt t="13748" x="1901825" y="2509838"/>
          <p14:tracePt t="13764" x="1946275" y="2509838"/>
          <p14:tracePt t="13780" x="1965325" y="2509838"/>
          <p14:tracePt t="13797" x="2000250" y="2509838"/>
          <p14:tracePt t="13815" x="2036763" y="2509838"/>
          <p14:tracePt t="13831" x="2062163" y="2509838"/>
          <p14:tracePt t="13845" x="2116138" y="2509838"/>
          <p14:tracePt t="13862" x="2152650" y="2509838"/>
          <p14:tracePt t="13878" x="2170113" y="2509838"/>
          <p14:tracePt t="13895" x="2205038" y="2509838"/>
          <p14:tracePt t="13912" x="2251075" y="2509838"/>
          <p14:tracePt t="13928" x="2268538" y="2500313"/>
          <p14:tracePt t="13946" x="2303463" y="2500313"/>
          <p14:tracePt t="13962" x="2339975" y="2500313"/>
          <p14:tracePt t="13978" x="2357438" y="2500313"/>
          <p14:tracePt t="13996" x="2401888" y="2490788"/>
          <p14:tracePt t="14010" x="2411413" y="2490788"/>
          <p14:tracePt t="14028" x="2419350" y="2490788"/>
          <p14:tracePt t="14045" x="2428875" y="2490788"/>
          <p14:tracePt t="14060" x="2438400" y="2490788"/>
          <p14:tracePt t="14078" x="2446338" y="2490788"/>
          <p14:tracePt t="14093" x="2455863" y="2490788"/>
          <p14:tracePt t="14127" x="2465388" y="2490788"/>
          <p14:tracePt t="14160" x="2473325" y="2490788"/>
          <p14:tracePt t="14786" x="2482850" y="2490788"/>
          <p14:tracePt t="14800" x="2536825" y="2482850"/>
          <p14:tracePt t="14818" x="2625725" y="2465388"/>
          <p14:tracePt t="14835" x="2679700" y="2455863"/>
          <p14:tracePt t="14851" x="2776538" y="2438400"/>
          <p14:tracePt t="14869" x="2874963" y="2419350"/>
          <p14:tracePt t="14885" x="2928938" y="2411413"/>
          <p14:tracePt t="14901" x="3027363" y="2401888"/>
          <p14:tracePt t="14919" x="3125788" y="2393950"/>
          <p14:tracePt t="14933" x="3170238" y="2393950"/>
          <p14:tracePt t="14951" x="3259138" y="2393950"/>
          <p14:tracePt t="14968" x="3322638" y="2393950"/>
          <p14:tracePt t="14981" x="3340100" y="2393950"/>
          <p14:tracePt t="14999" x="3384550" y="2393950"/>
          <p14:tracePt t="15016" x="3429000" y="2393950"/>
          <p14:tracePt t="15033" x="3446463" y="2393950"/>
          <p14:tracePt t="15049" x="3500438" y="2393950"/>
          <p14:tracePt t="15066" x="3536950" y="2393950"/>
          <p14:tracePt t="15082" x="3554413" y="2393950"/>
          <p14:tracePt t="15087" x="3571875" y="2401888"/>
          <p14:tracePt t="15114" x="3633788" y="2419350"/>
          <p14:tracePt t="15129" x="3652838" y="2428875"/>
          <p14:tracePt t="15147" x="3687763" y="2438400"/>
          <p14:tracePt t="15165" x="3741738" y="2455863"/>
          <p14:tracePt t="15182" x="3768725" y="2455863"/>
          <p14:tracePt t="15199" x="3803650" y="2473325"/>
          <p14:tracePt t="15213" x="3822700" y="2482850"/>
          <p14:tracePt t="15229" x="3867150" y="2490788"/>
          <p14:tracePt t="15248" x="3902075" y="2509838"/>
          <p14:tracePt t="15261" x="3919538" y="2509838"/>
          <p14:tracePt t="15279" x="3956050" y="2527300"/>
          <p14:tracePt t="15295" x="3983038" y="2554288"/>
          <p14:tracePt t="15313" x="3990975" y="2554288"/>
          <p14:tracePt t="15329" x="4010025" y="2571750"/>
          <p14:tracePt t="15347" x="4017963" y="2581275"/>
          <p14:tracePt t="15362" x="4027488" y="2589213"/>
          <p14:tracePt t="15379" x="4037013" y="2598738"/>
          <p14:tracePt t="15394" x="4037013" y="2608263"/>
          <p14:tracePt t="15410" x="4037013" y="2616200"/>
          <p14:tracePt t="15427" x="4044950" y="2625725"/>
          <p14:tracePt t="15442" x="4054475" y="2633663"/>
          <p14:tracePt t="15459" x="4054475" y="2643188"/>
          <p14:tracePt t="15476" x="4062413" y="2652713"/>
          <p14:tracePt t="15494" x="4071938" y="2670175"/>
          <p14:tracePt t="15511" x="4081463" y="2687638"/>
          <p14:tracePt t="15527" x="4089400" y="2714625"/>
          <p14:tracePt t="15543" x="4098925" y="2724150"/>
          <p14:tracePt t="15575" x="4108450" y="2732088"/>
          <p14:tracePt t="15592" x="4108450" y="2751138"/>
          <p14:tracePt t="15624" x="4116388" y="2759075"/>
          <p14:tracePt t="15658" x="4116388" y="2768600"/>
          <p14:tracePt t="15689" x="4116388" y="2776538"/>
          <p14:tracePt t="15705" x="4116388" y="2795588"/>
          <p14:tracePt t="15756" x="4116388" y="2803525"/>
          <p14:tracePt t="15790" x="4108450" y="2813050"/>
          <p14:tracePt t="15838" x="4089400" y="2813050"/>
          <p14:tracePt t="15856" x="4081463" y="2813050"/>
          <p14:tracePt t="15873" x="4071938" y="2813050"/>
          <p14:tracePt t="15903" x="4054475" y="2813050"/>
          <p14:tracePt t="15921" x="4044950" y="2813050"/>
          <p14:tracePt t="15954" x="4037013" y="2813050"/>
          <p14:tracePt t="15971" x="4027488" y="2813050"/>
          <p14:tracePt t="15985" x="4017963" y="2813050"/>
          <p14:tracePt t="16002" x="4010025" y="2813050"/>
          <p14:tracePt t="16020" x="3990975" y="2813050"/>
          <p14:tracePt t="16036" x="3973513" y="2813050"/>
          <p14:tracePt t="16054" x="3938588" y="2803525"/>
          <p14:tracePt t="16069" x="3911600" y="2795588"/>
          <p14:tracePt t="16083" x="3894138" y="2795588"/>
          <p14:tracePt t="16118" x="3884613" y="2786063"/>
          <p14:tracePt t="16135" x="3875088" y="2776538"/>
          <p14:tracePt t="16152" x="3867150" y="2776538"/>
          <p14:tracePt t="16166" x="3857625" y="2776538"/>
          <p14:tracePt t="16183" x="3848100" y="2776538"/>
          <p14:tracePt t="16200" x="3840163" y="2776538"/>
          <p14:tracePt t="16218" x="3803650" y="2776538"/>
          <p14:tracePt t="16235" x="3776663" y="2776538"/>
          <p14:tracePt t="16252" x="3741738" y="2776538"/>
          <p14:tracePt t="16268" x="3714750" y="2776538"/>
          <p14:tracePt t="16284" x="3705225" y="2776538"/>
          <p14:tracePt t="16300" x="3687763" y="2776538"/>
          <p14:tracePt t="16499" x="3697288" y="2776538"/>
          <p14:tracePt t="16532" x="3705225" y="2776538"/>
          <p14:tracePt t="16565" x="3714750" y="2776538"/>
          <p14:tracePt t="16596" x="3732213" y="2776538"/>
          <p14:tracePt t="16614" x="3741738" y="2776538"/>
          <p14:tracePt t="16630" x="3751263" y="2776538"/>
          <p14:tracePt t="16647" x="3759200" y="2776538"/>
          <p14:tracePt t="16680" x="3786188" y="2776538"/>
          <p14:tracePt t="16697" x="3813175" y="2786063"/>
          <p14:tracePt t="16712" x="3830638" y="2786063"/>
          <p14:tracePt t="16730" x="3867150" y="2786063"/>
          <p14:tracePt t="16746" x="3902075" y="2786063"/>
          <p14:tracePt t="16762" x="3919538" y="2786063"/>
          <p14:tracePt t="16778" x="3965575" y="2786063"/>
          <p14:tracePt t="16794" x="3983038" y="2795588"/>
          <p14:tracePt t="16811" x="3990975" y="2795588"/>
          <p14:tracePt t="16828" x="4010025" y="2803525"/>
          <p14:tracePt t="16843" x="4027488" y="2803525"/>
          <p14:tracePt t="16877" x="4037013" y="2803525"/>
          <p14:tracePt t="16891" x="4044950" y="2803525"/>
          <p14:tracePt t="16909" x="4054475" y="2803525"/>
          <p14:tracePt t="16926" x="4062413" y="2803525"/>
          <p14:tracePt t="16941" x="4071938" y="2803525"/>
          <p14:tracePt t="16976" x="4081463" y="2803525"/>
          <p14:tracePt t="17058" x="4089400" y="2803525"/>
          <p14:tracePt t="17272" x="4098925" y="2803525"/>
          <p14:tracePt t="19067" x="4116388" y="2803525"/>
          <p14:tracePt t="19085" x="4152900" y="2803525"/>
          <p14:tracePt t="19101" x="4197350" y="2795588"/>
          <p14:tracePt t="19117" x="4214813" y="2795588"/>
          <p14:tracePt t="19134" x="4251325" y="2795588"/>
          <p14:tracePt t="19151" x="4286250" y="2795588"/>
          <p14:tracePt t="19167" x="4303713" y="2795588"/>
          <p14:tracePt t="19184" x="4348163" y="2786063"/>
          <p14:tracePt t="19199" x="4384675" y="2786063"/>
          <p14:tracePt t="19216" x="4402138" y="2786063"/>
          <p14:tracePt t="19232" x="4438650" y="2776538"/>
          <p14:tracePt t="19249" x="4483100" y="2776538"/>
          <p14:tracePt t="19265" x="4500563" y="2768600"/>
          <p14:tracePt t="19282" x="4545013" y="2768600"/>
          <p14:tracePt t="19297" x="4562475" y="2768600"/>
          <p14:tracePt t="19314" x="4608513" y="2768600"/>
          <p14:tracePt t="19331" x="4643438" y="2759075"/>
          <p14:tracePt t="19345" x="4660900" y="2759075"/>
          <p14:tracePt t="19362" x="4697413" y="2759075"/>
          <p14:tracePt t="19379" x="4714875" y="2759075"/>
          <p14:tracePt t="19395" x="4724400" y="2759075"/>
          <p14:tracePt t="19413" x="4732338" y="2759075"/>
          <p14:tracePt t="19430" x="4741863" y="2759075"/>
          <p14:tracePt t="19444" x="4751388" y="2759075"/>
          <p14:tracePt t="19462" x="4759325" y="2759075"/>
          <p14:tracePt t="19511" x="4768850" y="2759075"/>
          <p14:tracePt t="19545" x="4776788" y="2759075"/>
          <p14:tracePt t="19578" x="4786313" y="2759075"/>
          <p14:tracePt t="19594" x="4795838" y="2759075"/>
          <p14:tracePt t="19627" x="4803775" y="2759075"/>
          <p14:tracePt t="19660" x="4813300" y="2759075"/>
          <p14:tracePt t="19791" x="4822825" y="2759075"/>
          <p14:tracePt t="19825" x="4830763" y="2759075"/>
          <p14:tracePt t="21554" x="4848225" y="2759075"/>
          <p14:tracePt t="21569" x="4902200" y="2759075"/>
          <p14:tracePt t="21586" x="4956175" y="2759075"/>
          <p14:tracePt t="21602" x="4983163" y="2768600"/>
          <p14:tracePt t="21619" x="5062538" y="2776538"/>
          <p14:tracePt t="21636" x="5133975" y="2786063"/>
          <p14:tracePt t="21652" x="5170488" y="2786063"/>
          <p14:tracePt t="21669" x="5224463" y="2795588"/>
          <p14:tracePt t="21686" x="5259388" y="2795588"/>
          <p14:tracePt t="21699" x="5276850" y="2795588"/>
          <p14:tracePt t="21716" x="5313363" y="2803525"/>
          <p14:tracePt t="21733" x="5340350" y="2803525"/>
          <p14:tracePt t="21749" x="5375275" y="2813050"/>
          <p14:tracePt t="21767" x="5411788" y="2813050"/>
          <p14:tracePt t="21785" x="5456238" y="2813050"/>
          <p14:tracePt t="21801" x="5465763" y="2813050"/>
          <p14:tracePt t="21817" x="5473700" y="2822575"/>
          <p14:tracePt t="21834" x="5483225" y="2822575"/>
          <p14:tracePt t="21851" x="5491163" y="2822575"/>
          <p14:tracePt t="21867" x="5500688" y="2822575"/>
          <p14:tracePt t="21899" x="5510213" y="2822575"/>
          <p14:tracePt t="21933" x="5518150" y="2822575"/>
          <p14:tracePt t="24055" x="5545138" y="2822575"/>
          <p14:tracePt t="24072" x="5589588" y="2822575"/>
          <p14:tracePt t="24089" x="5608638" y="2822575"/>
          <p14:tracePt t="24106" x="5643563" y="2822575"/>
          <p14:tracePt t="24123" x="5680075" y="2822575"/>
          <p14:tracePt t="24139" x="5697538" y="2822575"/>
          <p14:tracePt t="24156" x="5705475" y="2822575"/>
          <p14:tracePt t="24173" x="5751513" y="2822575"/>
          <p14:tracePt t="24188" x="5786438" y="2830513"/>
          <p14:tracePt t="24204" x="5803900" y="2830513"/>
          <p14:tracePt t="24221" x="5822950" y="2830513"/>
          <p14:tracePt t="24237" x="5830888" y="2830513"/>
          <p14:tracePt t="24255" x="5840413" y="2830513"/>
          <p14:tracePt t="24272" x="5867400" y="2840038"/>
          <p14:tracePt t="24287" x="5902325" y="2847975"/>
          <p14:tracePt t="24302" x="5919788" y="2847975"/>
          <p14:tracePt t="24320" x="5956300" y="2857500"/>
          <p14:tracePt t="24338" x="5973763" y="2857500"/>
          <p14:tracePt t="24370" x="5991225" y="2857500"/>
          <p14:tracePt t="24399" x="6000750" y="2857500"/>
          <p14:tracePt t="24432" x="6010275" y="2857500"/>
          <p14:tracePt t="24465" x="6018213" y="2857500"/>
          <p14:tracePt t="24482" x="6027738" y="2857500"/>
          <p14:tracePt t="24567" x="6037263" y="2857500"/>
          <p14:tracePt t="24617" x="6045200" y="2857500"/>
          <p14:tracePt t="24665" x="6054725" y="2857500"/>
          <p14:tracePt t="24683" x="6062663" y="2857500"/>
          <p14:tracePt t="24716" x="6072188" y="2857500"/>
          <p14:tracePt t="24765" x="6081713" y="2857500"/>
          <p14:tracePt t="24781" x="6089650" y="2857500"/>
          <p14:tracePt t="24796" x="6099175" y="2857500"/>
          <p14:tracePt t="24813" x="6108700" y="2857500"/>
          <p14:tracePt t="24846" x="6116638" y="2857500"/>
          <p14:tracePt t="24880" x="6126163" y="2857500"/>
          <p14:tracePt t="24912" x="6134100" y="2857500"/>
          <p14:tracePt t="24946" x="6143625" y="2857500"/>
          <p14:tracePt t="24979" x="6153150" y="2857500"/>
          <p14:tracePt t="25028" x="6161088" y="2857500"/>
          <p14:tracePt t="25061" x="6170613" y="2857500"/>
          <p14:tracePt t="25095" x="6180138" y="2857500"/>
          <p14:tracePt t="25128" x="6188075" y="2857500"/>
          <p14:tracePt t="25144" x="6197600" y="2857500"/>
          <p14:tracePt t="25160" x="6205538" y="2857500"/>
          <p14:tracePt t="25193" x="6215063" y="2857500"/>
          <p14:tracePt t="25210" x="6224588" y="2857500"/>
          <p14:tracePt t="25341" x="6232525" y="2857500"/>
          <p14:tracePt t="25523" x="6242050" y="2857500"/>
          <p14:tracePt t="25537" x="6251575" y="2857500"/>
          <p14:tracePt t="25573" x="6276975" y="2857500"/>
          <p14:tracePt t="25587" x="6296025" y="2857500"/>
          <p14:tracePt t="25602" x="6330950" y="2857500"/>
          <p14:tracePt t="25619" x="6348413" y="2857500"/>
          <p14:tracePt t="25637" x="6384925" y="2847975"/>
          <p14:tracePt t="25654" x="6402388" y="2840038"/>
          <p14:tracePt t="25671" x="6419850" y="2840038"/>
          <p14:tracePt t="25703" x="6429375" y="2840038"/>
          <p14:tracePt t="25737" x="6438900" y="2840038"/>
          <p14:tracePt t="25770" x="6446838" y="2840038"/>
          <p14:tracePt t="25933" x="6456363" y="2840038"/>
          <p14:tracePt t="26017" x="6465888" y="2840038"/>
          <p14:tracePt t="26115" x="6473825" y="2840038"/>
          <p14:tracePt t="26163" x="6473825" y="2830513"/>
          <p14:tracePt t="26198" x="6483350" y="2830513"/>
          <p14:tracePt t="26247" x="6500813" y="2822575"/>
          <p14:tracePt t="26280" x="6510338" y="2813050"/>
          <p14:tracePt t="26296" x="6510338" y="2803525"/>
          <p14:tracePt t="26313" x="6518275" y="2803525"/>
          <p14:tracePt t="26362" x="6518275" y="2795588"/>
          <p14:tracePt t="26428" x="6518275" y="2786063"/>
          <p14:tracePt t="26494" x="6518275" y="2776538"/>
          <p14:tracePt t="26511" x="6527800" y="2776538"/>
          <p14:tracePt t="26609" x="6518275" y="2768600"/>
          <p14:tracePt t="26643" x="6500813" y="2768600"/>
          <p14:tracePt t="26659" x="6491288" y="2768600"/>
          <p14:tracePt t="26674" x="6483350" y="2768600"/>
          <p14:tracePt t="26692" x="6465888" y="2768600"/>
          <p14:tracePt t="26707" x="6446838" y="2768600"/>
          <p14:tracePt t="26724" x="6438900" y="2768600"/>
          <p14:tracePt t="26741" x="6429375" y="2768600"/>
          <p14:tracePt t="26756" x="6419850" y="2768600"/>
          <p14:tracePt t="26807" x="6411913" y="2768600"/>
          <p14:tracePt t="26856" x="6402388" y="2768600"/>
          <p14:tracePt t="26906" x="6394450" y="2768600"/>
          <p14:tracePt t="27120" x="6402388" y="2768600"/>
          <p14:tracePt t="27137" x="6419850" y="2768600"/>
          <p14:tracePt t="27153" x="6429375" y="2768600"/>
          <p14:tracePt t="27170" x="6438900" y="2768600"/>
          <p14:tracePt t="27204" x="6456363" y="2768600"/>
          <p14:tracePt t="27235" x="6465888" y="2768600"/>
          <p14:tracePt t="27250" x="6473825" y="2768600"/>
          <p14:tracePt t="27267" x="6483350" y="2768600"/>
          <p14:tracePt t="27284" x="6491288" y="2768600"/>
          <p14:tracePt t="27301" x="6500813" y="2768600"/>
          <p14:tracePt t="27334" x="6510338" y="2768600"/>
          <p14:tracePt t="27367" x="6518275" y="2768600"/>
          <p14:tracePt t="27397" x="6527800" y="2768600"/>
          <p14:tracePt t="27448" x="6537325" y="2768600"/>
          <p14:tracePt t="30298" x="6545263" y="2768600"/>
          <p14:tracePt t="30316" x="6608763" y="2768600"/>
          <p14:tracePt t="30330" x="6715125" y="2768600"/>
          <p14:tracePt t="30346" x="6759575" y="2768600"/>
          <p14:tracePt t="30363" x="6858000" y="2768600"/>
          <p14:tracePt t="30380" x="6946900" y="2768600"/>
          <p14:tracePt t="30397" x="6983413" y="2768600"/>
          <p14:tracePt t="30414" x="7018338" y="2768600"/>
          <p14:tracePt t="30430" x="7045325" y="2768600"/>
          <p14:tracePt t="30462" x="7054850" y="2768600"/>
          <p14:tracePt t="30480" x="7072313" y="2768600"/>
          <p14:tracePt t="30513" x="7081838" y="2776538"/>
          <p14:tracePt t="30529" x="7089775" y="2776538"/>
          <p14:tracePt t="30546" x="7099300" y="2776538"/>
          <p14:tracePt t="30563" x="7126288" y="2795588"/>
          <p14:tracePt t="30579" x="7170738" y="2795588"/>
          <p14:tracePt t="30594" x="7188200" y="2803525"/>
          <p14:tracePt t="30609" x="7224713" y="2813050"/>
          <p14:tracePt t="30644" x="7232650" y="2813050"/>
          <p14:tracePt t="30659" x="7242175" y="2822575"/>
          <p14:tracePt t="30676" x="7251700" y="2822575"/>
          <p14:tracePt t="30694" x="7259638" y="2830513"/>
          <p14:tracePt t="30709" x="7277100" y="2830513"/>
          <p14:tracePt t="30742" x="7296150" y="2840038"/>
          <p14:tracePt t="30758" x="7313613" y="2840038"/>
          <p14:tracePt t="30776" x="7323138" y="2840038"/>
          <p14:tracePt t="30792" x="7331075" y="2840038"/>
          <p14:tracePt t="30807" x="7348538" y="2840038"/>
          <p14:tracePt t="30825" x="7358063" y="2840038"/>
          <p14:tracePt t="30842" x="7367588" y="2847975"/>
          <p14:tracePt t="30859" x="7385050" y="2847975"/>
          <p14:tracePt t="30891" x="7394575" y="2847975"/>
          <p14:tracePt t="30908" x="7402513" y="2847975"/>
          <p14:tracePt t="30924" x="7412038" y="2847975"/>
          <p14:tracePt t="30939" x="7419975" y="2847975"/>
          <p14:tracePt t="30957" x="7429500" y="2847975"/>
          <p14:tracePt t="30971" x="7439025" y="2847975"/>
          <p14:tracePt t="31005" x="7456488" y="2847975"/>
          <p14:tracePt t="31021" x="7466013" y="2847975"/>
          <p14:tracePt t="31039" x="7473950" y="2847975"/>
          <p14:tracePt t="31056" x="7483475" y="2847975"/>
          <p14:tracePt t="31070" x="7491413" y="2847975"/>
          <p14:tracePt t="31106" x="7500938" y="2847975"/>
          <p14:tracePt t="31122" x="7510463" y="2847975"/>
          <p14:tracePt t="31153" x="7518400" y="2847975"/>
          <p14:tracePt t="31170" x="7527925" y="2847975"/>
          <p14:tracePt t="31270" x="7537450" y="2847975"/>
          <p14:tracePt t="31303" x="7545388" y="2847975"/>
          <p14:tracePt t="31336" x="7562850" y="2847975"/>
          <p14:tracePt t="31352" x="7572375" y="2847975"/>
          <p14:tracePt t="31385" x="7581900" y="2847975"/>
          <p14:tracePt t="31434" x="7589838" y="2847975"/>
          <p14:tracePt t="32963" x="7537450" y="2847975"/>
          <p14:tracePt t="32980" x="7277100" y="2847975"/>
          <p14:tracePt t="32998" x="6661150" y="2822575"/>
          <p14:tracePt t="33012" x="6296025" y="2803525"/>
          <p14:tracePt t="33029" x="5589588" y="2786063"/>
          <p14:tracePt t="33046" x="5018088" y="2759075"/>
          <p14:tracePt t="33062" x="4776788" y="2759075"/>
          <p14:tracePt t="33078" x="4286250" y="2741613"/>
          <p14:tracePt t="33094" x="3840163" y="2732088"/>
          <p14:tracePt t="33111" x="3616325" y="2714625"/>
          <p14:tracePt t="33127" x="3286125" y="2697163"/>
          <p14:tracePt t="33144" x="3071813" y="2687638"/>
          <p14:tracePt t="33159" x="3000375" y="2679700"/>
          <p14:tracePt t="33176" x="2901950" y="2670175"/>
          <p14:tracePt t="33193" x="2822575" y="2660650"/>
          <p14:tracePt t="33209" x="2803525" y="2660650"/>
          <p14:tracePt t="33226" x="2751138" y="2660650"/>
          <p14:tracePt t="33243" x="2687638" y="2660650"/>
          <p14:tracePt t="33259" x="2652713" y="2660650"/>
          <p14:tracePt t="33276" x="2571750" y="2660650"/>
          <p14:tracePt t="33293" x="2473325" y="2660650"/>
          <p14:tracePt t="33309" x="2419350" y="2660650"/>
          <p14:tracePt t="33325" x="2322513" y="2660650"/>
          <p14:tracePt t="33343" x="2224088" y="2679700"/>
          <p14:tracePt t="33358" x="2179638" y="2687638"/>
          <p14:tracePt t="33374" x="2071688" y="2697163"/>
          <p14:tracePt t="33391" x="1938338" y="2714625"/>
          <p14:tracePt t="33408" x="1866900" y="2714625"/>
          <p14:tracePt t="33424" x="1751013" y="2724150"/>
          <p14:tracePt t="33440" x="1660525" y="2732088"/>
          <p14:tracePt t="33457" x="1625600" y="2741613"/>
          <p14:tracePt t="33474" x="1562100" y="2741613"/>
          <p14:tracePt t="33491" x="1509713" y="2741613"/>
          <p14:tracePt t="33508" x="1482725" y="2741613"/>
          <p14:tracePt t="33525" x="1446213" y="2741613"/>
          <p14:tracePt t="33543" x="1411288" y="2741613"/>
          <p14:tracePt t="33559" x="1401763" y="2741613"/>
          <p14:tracePt t="33574" x="1374775" y="2741613"/>
          <p14:tracePt t="33591" x="1366838" y="2741613"/>
          <p14:tracePt t="33607" x="1357313" y="2741613"/>
          <p14:tracePt t="33641" x="1347788" y="2741613"/>
          <p14:tracePt t="33656" x="1339850" y="2741613"/>
          <p14:tracePt t="33673" x="1330325" y="2741613"/>
          <p14:tracePt t="33691" x="1322388" y="2741613"/>
          <p14:tracePt t="33707" x="1312863" y="2741613"/>
          <p14:tracePt t="33921" x="1322388" y="2741613"/>
          <p14:tracePt t="33936" x="1330325" y="2741613"/>
          <p14:tracePt t="33953" x="1357313" y="2741613"/>
          <p14:tracePt t="33971" x="1401763" y="2741613"/>
          <p14:tracePt t="33986" x="1438275" y="2741613"/>
          <p14:tracePt t="34002" x="1509713" y="2741613"/>
          <p14:tracePt t="34019" x="1608138" y="2741613"/>
          <p14:tracePt t="34035" x="1643063" y="2741613"/>
          <p14:tracePt t="34051" x="1724025" y="2741613"/>
          <p14:tracePt t="34068" x="1795463" y="2741613"/>
          <p14:tracePt t="34086" x="1812925" y="2741613"/>
          <p14:tracePt t="34090" x="1830388" y="2741613"/>
          <p14:tracePt t="34102" x="1847850" y="2741613"/>
          <p14:tracePt t="34117" x="1874838" y="2741613"/>
          <p14:tracePt t="34133" x="1884363" y="2741613"/>
          <p14:tracePt t="34151" x="1893888" y="2741613"/>
          <p14:tracePt t="34168" x="1901825" y="2741613"/>
          <p14:tracePt t="34185" x="1911350" y="2741613"/>
          <p14:tracePt t="34218" x="1919288" y="2741613"/>
          <p14:tracePt t="34251" x="1928813" y="2741613"/>
          <p14:tracePt t="34267" x="1938338" y="2741613"/>
          <p14:tracePt t="34316" x="1946275" y="2741613"/>
          <p14:tracePt t="34530" x="1946275" y="2751138"/>
          <p14:tracePt t="34596" x="1946275" y="2759075"/>
          <p14:tracePt t="34611" x="1946275" y="2768600"/>
          <p14:tracePt t="34628" x="1946275" y="2776538"/>
          <p14:tracePt t="34662" x="1946275" y="2786063"/>
          <p14:tracePt t="34679" x="1928813" y="2803525"/>
          <p14:tracePt t="34696" x="1919288" y="2813050"/>
          <p14:tracePt t="34709" x="1901825" y="2813050"/>
          <p14:tracePt t="34726" x="1874838" y="2830513"/>
          <p14:tracePt t="34743" x="1839913" y="2840038"/>
          <p14:tracePt t="34761" x="1830388" y="2847975"/>
          <p14:tracePt t="34778" x="1795463" y="2857500"/>
          <p14:tracePt t="34794" x="1768475" y="2874963"/>
          <p14:tracePt t="34811" x="1741488" y="2874963"/>
          <p14:tracePt t="34827" x="1704975" y="2901950"/>
          <p14:tracePt t="34843" x="1643063" y="2938463"/>
          <p14:tracePt t="34859" x="1616075" y="2965450"/>
          <p14:tracePt t="34877" x="1571625" y="2990850"/>
          <p14:tracePt t="34891" x="1536700" y="3009900"/>
          <p14:tracePt t="34908" x="1527175" y="3009900"/>
          <p14:tracePt t="34926" x="1500188" y="3027363"/>
          <p14:tracePt t="34942" x="1465263" y="3036888"/>
          <p14:tracePt t="34959" x="1455738" y="3044825"/>
          <p14:tracePt t="34974" x="1428750" y="3054350"/>
          <p14:tracePt t="34990" x="1411288" y="3071813"/>
          <p14:tracePt t="35022" x="1401763" y="3081338"/>
          <p14:tracePt t="35038" x="1393825" y="3089275"/>
          <p14:tracePt t="35055" x="1384300" y="3089275"/>
          <p14:tracePt t="35070" x="1384300" y="3098800"/>
          <p14:tracePt t="35086" x="1374775" y="3098800"/>
          <p14:tracePt t="35102" x="1374775" y="3108325"/>
          <p14:tracePt t="35119" x="1366838" y="3108325"/>
          <p14:tracePt t="35135" x="1366838" y="3116263"/>
          <p14:tracePt t="35151" x="1357313" y="3116263"/>
          <p14:tracePt t="35168" x="1347788" y="3116263"/>
          <p14:tracePt t="35184" x="1339850" y="3125788"/>
          <p14:tracePt t="35202" x="1322388" y="3143250"/>
          <p14:tracePt t="35218" x="1312863" y="3143250"/>
          <p14:tracePt t="35235" x="1285875" y="3160713"/>
          <p14:tracePt t="35252" x="1258888" y="3170238"/>
          <p14:tracePt t="35286" x="1241425" y="3170238"/>
          <p14:tracePt t="35502" x="1250950" y="3160713"/>
          <p14:tracePt t="35519" x="1258888" y="3160713"/>
          <p14:tracePt t="35536" x="1268413" y="3160713"/>
          <p14:tracePt t="35552" x="1312863" y="3152775"/>
          <p14:tracePt t="35565" x="1330325" y="3152775"/>
          <p14:tracePt t="35582" x="1366838" y="3152775"/>
          <p14:tracePt t="35599" x="1401763" y="3152775"/>
          <p14:tracePt t="35616" x="1428750" y="3152775"/>
          <p14:tracePt t="35634" x="1455738" y="3152775"/>
          <p14:tracePt t="35651" x="1465263" y="3152775"/>
          <p14:tracePt t="35667" x="1473200" y="3152775"/>
          <p14:tracePt t="35683" x="1482725" y="3152775"/>
          <p14:tracePt t="35716" x="1500188" y="3152775"/>
          <p14:tracePt t="35763" x="1509713" y="3152775"/>
          <p14:tracePt t="35848" x="1517650" y="3152775"/>
          <p14:tracePt t="35963" x="1536700" y="3152775"/>
          <p14:tracePt t="35980" x="1544638" y="3152775"/>
          <p14:tracePt t="35996" x="1554163" y="3152775"/>
          <p14:tracePt t="36029" x="1571625" y="3152775"/>
          <p14:tracePt t="36061" x="1581150" y="3152775"/>
          <p14:tracePt t="36094" x="1589088" y="3152775"/>
          <p14:tracePt t="36193" x="1598613" y="3152775"/>
          <p14:tracePt t="36259" x="1608138" y="3152775"/>
          <p14:tracePt t="36292" x="1616075" y="3152775"/>
          <p14:tracePt t="36438" x="1616075" y="3160713"/>
          <p14:tracePt t="36490" x="1625600" y="3160713"/>
          <p14:tracePt t="39075" x="1633538" y="3160713"/>
          <p14:tracePt t="39092" x="1652588" y="3170238"/>
          <p14:tracePt t="39108" x="1660525" y="3170238"/>
          <p14:tracePt t="39123" x="1660525" y="3179763"/>
          <p14:tracePt t="39141" x="1679575" y="3187700"/>
          <p14:tracePt t="39157" x="1687513" y="3187700"/>
          <p14:tracePt t="39207" x="1697038" y="3187700"/>
          <p14:tracePt t="42749" x="1714500" y="3197225"/>
          <p14:tracePt t="42764" x="1751013" y="3214688"/>
          <p14:tracePt t="42781" x="1768475" y="3214688"/>
          <p14:tracePt t="42797" x="1803400" y="3232150"/>
          <p14:tracePt t="42814" x="1830388" y="3241675"/>
          <p14:tracePt t="42830" x="1866900" y="3241675"/>
          <p14:tracePt t="42846" x="1901825" y="3251200"/>
          <p14:tracePt t="42861" x="1919288" y="3259138"/>
          <p14:tracePt t="42877" x="1973263" y="3268663"/>
          <p14:tracePt t="42894" x="2054225" y="3276600"/>
          <p14:tracePt t="42911" x="2108200" y="3276600"/>
          <p14:tracePt t="42927" x="2214563" y="3276600"/>
          <p14:tracePt t="42945" x="2322513" y="3276600"/>
          <p14:tracePt t="42962" x="2419350" y="3276600"/>
          <p14:tracePt t="42978" x="2465388" y="3276600"/>
          <p14:tracePt t="42996" x="2581275" y="3276600"/>
          <p14:tracePt t="43012" x="2724150" y="3276600"/>
          <p14:tracePt t="43028" x="2795588" y="3276600"/>
          <p14:tracePt t="43045" x="2928938" y="3259138"/>
          <p14:tracePt t="43061" x="2990850" y="3259138"/>
          <p14:tracePt t="43077" x="3089275" y="3241675"/>
          <p14:tracePt t="43093" x="3187700" y="3232150"/>
          <p14:tracePt t="43110" x="3232150" y="3232150"/>
          <p14:tracePt t="43127" x="3367088" y="3214688"/>
          <p14:tracePt t="43143" x="3536950" y="3197225"/>
          <p14:tracePt t="43160" x="3608388" y="3187700"/>
          <p14:tracePt t="43176" x="3732213" y="3170238"/>
          <p14:tracePt t="43193" x="3822700" y="3152775"/>
          <p14:tracePt t="43208" x="3857625" y="3143250"/>
          <p14:tracePt t="43226" x="3938588" y="3116263"/>
          <p14:tracePt t="43242" x="4037013" y="3081338"/>
          <p14:tracePt t="43258" x="4071938" y="3062288"/>
          <p14:tracePt t="43275" x="4143375" y="3009900"/>
          <p14:tracePt t="43292" x="4197350" y="2990850"/>
          <p14:tracePt t="43308" x="4205288" y="2982913"/>
          <p14:tracePt t="43324" x="4232275" y="2973388"/>
          <p14:tracePt t="43340" x="4251325" y="2965450"/>
          <p14:tracePt t="43355" x="4259263" y="2955925"/>
          <p14:tracePt t="43374" x="4295775" y="2946400"/>
          <p14:tracePt t="43389" x="4313238" y="2928938"/>
          <p14:tracePt t="43405" x="4348163" y="2919413"/>
          <p14:tracePt t="43425" x="4394200" y="2894013"/>
          <p14:tracePt t="43437" x="4411663" y="2884488"/>
          <p14:tracePt t="43454" x="4446588" y="2867025"/>
          <p14:tracePt t="43471" x="4491038" y="2840038"/>
          <p14:tracePt t="43488" x="4500563" y="2830513"/>
          <p14:tracePt t="43505" x="4527550" y="2822575"/>
          <p14:tracePt t="43523" x="4537075" y="2813050"/>
          <p14:tracePt t="43536" x="4545013" y="2803525"/>
          <p14:tracePt t="43553" x="4572000" y="2795588"/>
          <p14:tracePt t="43570" x="4633913" y="2768600"/>
          <p14:tracePt t="43586" x="4670425" y="2759075"/>
          <p14:tracePt t="43591" x="4724400" y="2751138"/>
          <p14:tracePt t="43604" x="4768850" y="2741613"/>
          <p14:tracePt t="43622" x="4867275" y="2732088"/>
          <p14:tracePt t="43637" x="4919663" y="2724150"/>
          <p14:tracePt t="43654" x="5018088" y="2714625"/>
          <p14:tracePt t="43670" x="5108575" y="2697163"/>
          <p14:tracePt t="43686" x="5143500" y="2697163"/>
          <p14:tracePt t="43703" x="5187950" y="2687638"/>
          <p14:tracePt t="43719" x="5224463" y="2687638"/>
          <p14:tracePt t="43735" x="5232400" y="2687638"/>
          <p14:tracePt t="43752" x="5251450" y="2687638"/>
          <p14:tracePt t="43769" x="5276850" y="2687638"/>
          <p14:tracePt t="43785" x="5295900" y="2687638"/>
          <p14:tracePt t="43802" x="5340350" y="2687638"/>
          <p14:tracePt t="43819" x="5375275" y="2687638"/>
          <p14:tracePt t="43833" x="5394325" y="2687638"/>
          <p14:tracePt t="43849" x="5456238" y="2687638"/>
          <p14:tracePt t="43865" x="5491163" y="2687638"/>
          <p14:tracePt t="43882" x="5616575" y="2687638"/>
          <p14:tracePt t="43899" x="5759450" y="2687638"/>
          <p14:tracePt t="43916" x="5875338" y="2697163"/>
          <p14:tracePt t="43934" x="5911850" y="2697163"/>
          <p14:tracePt t="43950" x="5956300" y="2697163"/>
          <p14:tracePt t="43966" x="5973763" y="2697163"/>
          <p14:tracePt t="44000" x="5983288" y="2697163"/>
          <p14:tracePt t="44297" x="6018213" y="2705100"/>
          <p14:tracePt t="44312" x="6062663" y="2724150"/>
          <p14:tracePt t="44329" x="6188075" y="2776538"/>
          <p14:tracePt t="44342" x="6242050" y="2803525"/>
          <p14:tracePt t="44359" x="6348413" y="2857500"/>
          <p14:tracePt t="44376" x="6419850" y="2894013"/>
          <p14:tracePt t="44393" x="6465888" y="2911475"/>
          <p14:tracePt t="44411" x="6491288" y="2928938"/>
          <p14:tracePt t="44428" x="6545263" y="2955925"/>
          <p14:tracePt t="44444" x="6626225" y="2982913"/>
          <p14:tracePt t="44460" x="6670675" y="3000375"/>
          <p14:tracePt t="44478" x="6732588" y="3036888"/>
          <p14:tracePt t="44492" x="6769100" y="3036888"/>
          <p14:tracePt t="44510" x="6823075" y="3054350"/>
          <p14:tracePt t="44527" x="6894513" y="3071813"/>
          <p14:tracePt t="44542" x="6946900" y="3081338"/>
          <p14:tracePt t="44559" x="7027863" y="3089275"/>
          <p14:tracePt t="44576" x="7072313" y="3108325"/>
          <p14:tracePt t="44592" x="7081838" y="3108325"/>
          <p14:tracePt t="44607" x="7099300" y="3116263"/>
          <p14:tracePt t="44625" x="7108825" y="3116263"/>
          <p14:tracePt t="44640" x="7116763" y="3116263"/>
          <p14:tracePt t="44658" x="7126288" y="3125788"/>
          <p14:tracePt t="44675" x="7143750" y="3125788"/>
          <p14:tracePt t="44691" x="7161213" y="3133725"/>
          <p14:tracePt t="44723" x="7170738" y="3133725"/>
          <p14:tracePt t="44741" x="7180263" y="3143250"/>
          <p14:tracePt t="44753" x="7188200" y="3152775"/>
          <p14:tracePt t="44771" x="7197725" y="3152775"/>
          <p14:tracePt t="44788" x="7205663" y="3152775"/>
          <p14:tracePt t="44804" x="7215188" y="3160713"/>
          <p14:tracePt t="44820" x="7224713" y="3160713"/>
          <p14:tracePt t="44870" x="7232650" y="3170238"/>
          <p14:tracePt t="44922" x="7232650" y="3179763"/>
          <p14:tracePt t="44936" x="7232650" y="3187700"/>
          <p14:tracePt t="44953" x="7215188" y="3187700"/>
          <p14:tracePt t="44969" x="7215188" y="3197225"/>
          <p14:tracePt t="44987" x="7180263" y="3197225"/>
          <p14:tracePt t="45004" x="7161213" y="3197225"/>
          <p14:tracePt t="45020" x="7143750" y="3197225"/>
          <p14:tracePt t="45054" x="7126288" y="3197225"/>
          <p14:tracePt t="45084" x="7116763" y="3197225"/>
          <p14:tracePt t="45102" x="7108825" y="3197225"/>
          <p14:tracePt t="45118" x="7099300" y="3197225"/>
          <p14:tracePt t="45133" x="7089775" y="3197225"/>
          <p14:tracePt t="45169" x="7081838" y="3197225"/>
          <p14:tracePt t="45202" x="7072313" y="3197225"/>
          <p14:tracePt t="45218" x="7062788" y="3197225"/>
          <p14:tracePt t="45235" x="7054850" y="3197225"/>
          <p14:tracePt t="45299" x="7062788" y="3197225"/>
          <p14:tracePt t="45317" x="7072313" y="3197225"/>
          <p14:tracePt t="45333" x="7116763" y="3197225"/>
          <p14:tracePt t="45350" x="7153275" y="3197225"/>
          <p14:tracePt t="45366" x="7161213" y="3187700"/>
          <p14:tracePt t="45383" x="7170738" y="3187700"/>
          <p14:tracePt t="45398" x="7188200" y="3179763"/>
          <p14:tracePt t="45432" x="7197725" y="3179763"/>
          <p14:tracePt t="45445" x="7205663" y="3179763"/>
          <p14:tracePt t="45462" x="7215188" y="3179763"/>
          <p14:tracePt t="45480" x="7224713" y="3179763"/>
          <p14:tracePt t="45497" x="7232650" y="3170238"/>
          <p14:tracePt t="45515" x="7242175" y="3160713"/>
          <p14:tracePt t="45547" x="7251700" y="3160713"/>
          <p14:tracePt t="45564" x="7259638" y="3160713"/>
          <p14:tracePt t="45711" x="7242175" y="3160713"/>
          <p14:tracePt t="45727" x="7205663" y="3160713"/>
          <p14:tracePt t="45745" x="7188200" y="3160713"/>
          <p14:tracePt t="45761" x="7153275" y="3152775"/>
          <p14:tracePt t="45778" x="7134225" y="3152775"/>
          <p14:tracePt t="45794" x="7126288" y="3152775"/>
          <p14:tracePt t="45811" x="7116763" y="3152775"/>
          <p14:tracePt t="45828" x="7108825" y="3152775"/>
          <p14:tracePt t="45844" x="7099300" y="3152775"/>
          <p14:tracePt t="45860" x="7089775" y="3152775"/>
          <p14:tracePt t="45877" x="7081838" y="3152775"/>
          <p14:tracePt t="45893" x="7072313" y="3152775"/>
          <p14:tracePt t="45925" x="7062788" y="3152775"/>
          <p14:tracePt t="45959" x="7045325" y="3152775"/>
          <p14:tracePt t="46008" x="7045325" y="3143250"/>
          <p14:tracePt t="46041" x="7045325" y="3133725"/>
          <p14:tracePt t="46074" x="7054850" y="3116263"/>
          <p14:tracePt t="46088" x="7054850" y="3108325"/>
          <p14:tracePt t="46105" x="7062788" y="3081338"/>
          <p14:tracePt t="46123" x="7062788" y="3071813"/>
          <p14:tracePt t="46140" x="7062788" y="3036888"/>
          <p14:tracePt t="46157" x="7062788" y="3027363"/>
          <p14:tracePt t="46173" x="7062788" y="3017838"/>
          <p14:tracePt t="46207" x="7062788" y="3000375"/>
          <p14:tracePt t="46237" x="7054850" y="2990850"/>
          <p14:tracePt t="46272" x="7054850" y="2982913"/>
          <p14:tracePt t="46305" x="7054850" y="2973388"/>
          <p14:tracePt t="46337" x="7045325" y="2973388"/>
          <p14:tracePt t="46420" x="7037388" y="2973388"/>
          <p14:tracePt t="46469" x="7027863" y="2973388"/>
          <p14:tracePt t="46519" x="7018338" y="2973388"/>
          <p14:tracePt t="46568" x="7010400" y="2973388"/>
          <p14:tracePt t="46634" x="7010400" y="2982913"/>
          <p14:tracePt t="46651" x="7010400" y="2990850"/>
          <p14:tracePt t="46667" x="7010400" y="3000375"/>
          <p14:tracePt t="46683" x="7010400" y="3009900"/>
          <p14:tracePt t="46700" x="7010400" y="3017838"/>
          <p14:tracePt t="46716" x="7010400" y="3027363"/>
          <p14:tracePt t="46731" x="7018338" y="3036888"/>
          <p14:tracePt t="46749" x="7027863" y="3044825"/>
          <p14:tracePt t="46766" x="7037388" y="3054350"/>
          <p14:tracePt t="46783" x="7045325" y="3062288"/>
          <p14:tracePt t="46799" x="7054850" y="3071813"/>
          <p14:tracePt t="46815" x="7062788" y="3081338"/>
          <p14:tracePt t="46832" x="7062788" y="3089275"/>
          <p14:tracePt t="46849" x="7072313" y="3098800"/>
          <p14:tracePt t="46881" x="7081838" y="3116263"/>
          <p14:tracePt t="46913" x="7089775" y="3125788"/>
          <p14:tracePt t="46932" x="7089775" y="3133725"/>
          <p14:tracePt t="46947" x="7099300" y="3143250"/>
          <p14:tracePt t="46963" x="7108825" y="3152775"/>
          <p14:tracePt t="46980" x="7116763" y="3160713"/>
          <p14:tracePt t="46996" x="7126288" y="3160713"/>
          <p14:tracePt t="47013" x="7126288" y="3170238"/>
          <p14:tracePt t="47030" x="7134225" y="3170238"/>
          <p14:tracePt t="47074" x="7143750" y="3170238"/>
          <p14:tracePt t="47090" x="7153275" y="3170238"/>
          <p14:tracePt t="47123" x="7161213" y="3170238"/>
          <p14:tracePt t="47141" x="7170738" y="3170238"/>
          <p14:tracePt t="47158" x="7180263" y="3160713"/>
          <p14:tracePt t="47174" x="7188200" y="3152775"/>
          <p14:tracePt t="47190" x="7188200" y="3143250"/>
          <p14:tracePt t="47207" x="7197725" y="3133725"/>
          <p14:tracePt t="47241" x="7197725" y="3125788"/>
          <p14:tracePt t="47258" x="7205663" y="3116263"/>
          <p14:tracePt t="47275" x="7205663" y="3108325"/>
          <p14:tracePt t="47293" x="7215188" y="3098800"/>
          <p14:tracePt t="47309" x="7224713" y="3098800"/>
          <p14:tracePt t="47326" x="7224713" y="3089275"/>
          <p14:tracePt t="47342" x="7224713" y="3081338"/>
          <p14:tracePt t="47359" x="7224713" y="3071813"/>
          <p14:tracePt t="47376" x="7224713" y="3062288"/>
          <p14:tracePt t="47392" x="7224713" y="3054350"/>
          <p14:tracePt t="47424" x="7224713" y="3036888"/>
          <p14:tracePt t="47440" x="7224713" y="3027363"/>
          <p14:tracePt t="47456" x="7205663" y="3017838"/>
          <p14:tracePt t="47474" x="7188200" y="3009900"/>
          <p14:tracePt t="47488" x="7134225" y="3000375"/>
          <p14:tracePt t="47506" x="7072313" y="2982913"/>
          <p14:tracePt t="47523" x="7054850" y="2982913"/>
          <p14:tracePt t="47540" x="7018338" y="2973388"/>
          <p14:tracePt t="47557" x="6991350" y="2955925"/>
          <p14:tracePt t="47587" x="6983413" y="2955925"/>
          <p14:tracePt t="47605" x="6965950" y="2946400"/>
          <p14:tracePt t="47639" x="6956425" y="2938463"/>
          <p14:tracePt t="47655" x="6946900" y="2938463"/>
          <p14:tracePt t="47836" x="6946900" y="2901950"/>
          <p14:tracePt t="47849" x="6938963" y="2874963"/>
          <p14:tracePt t="47866" x="6929438" y="2840038"/>
          <p14:tracePt t="47884" x="6919913" y="2822575"/>
          <p14:tracePt t="47915" x="6911975" y="2786063"/>
          <p14:tracePt t="47933" x="6902450" y="2751138"/>
          <p14:tracePt t="47949" x="6894513" y="2732088"/>
          <p14:tracePt t="47967" x="6875463" y="2687638"/>
          <p14:tracePt t="47984" x="6858000" y="2660650"/>
          <p14:tracePt t="47999" x="6848475" y="2633663"/>
          <p14:tracePt t="48015" x="6804025" y="2616200"/>
          <p14:tracePt t="48030" x="6786563" y="2608263"/>
          <p14:tracePt t="48047" x="6759575" y="2598738"/>
          <p14:tracePt t="48064" x="6742113" y="2589213"/>
          <p14:tracePt t="48079" x="6724650" y="2581275"/>
          <p14:tracePt t="48084" x="6705600" y="2571750"/>
          <p14:tracePt t="48095" x="6688138" y="2562225"/>
          <p14:tracePt t="48113" x="6653213" y="2554288"/>
          <p14:tracePt t="48129" x="6626225" y="2544763"/>
          <p14:tracePt t="48145" x="6589713" y="2536825"/>
          <p14:tracePt t="48163" x="6545263" y="2517775"/>
          <p14:tracePt t="48179" x="6518275" y="2517775"/>
          <p14:tracePt t="48196" x="6438900" y="2509838"/>
          <p14:tracePt t="48214" x="6348413" y="2490788"/>
          <p14:tracePt t="48231" x="6303963" y="2490788"/>
          <p14:tracePt t="48247" x="6224588" y="2482850"/>
          <p14:tracePt t="48262" x="6126163" y="2482850"/>
          <p14:tracePt t="48278" x="6081713" y="2482850"/>
          <p14:tracePt t="48295" x="5973763" y="2482850"/>
          <p14:tracePt t="48312" x="5830888" y="2482850"/>
          <p14:tracePt t="48328" x="5759450" y="2473325"/>
          <p14:tracePt t="48345" x="5616575" y="2473325"/>
          <p14:tracePt t="48362" x="5465763" y="2465388"/>
          <p14:tracePt t="48380" x="5411788" y="2455863"/>
          <p14:tracePt t="48394" x="5295900" y="2455863"/>
          <p14:tracePt t="48411" x="5153025" y="2446338"/>
          <p14:tracePt t="48430" x="5081588" y="2446338"/>
          <p14:tracePt t="48443" x="4938713" y="2438400"/>
          <p14:tracePt t="48461" x="4813300" y="2428875"/>
          <p14:tracePt t="48477" x="4768850" y="2419350"/>
          <p14:tracePt t="48492" x="4697413" y="2419350"/>
          <p14:tracePt t="48509" x="4643438" y="2411413"/>
          <p14:tracePt t="48526" x="4554538" y="2411413"/>
          <p14:tracePt t="48544" x="4465638" y="2411413"/>
          <p14:tracePt t="48561" x="4367213" y="2411413"/>
          <p14:tracePt t="48576" x="4313238" y="2411413"/>
          <p14:tracePt t="48591" x="4232275" y="2411413"/>
          <p14:tracePt t="48607" x="4179888" y="2411413"/>
          <p14:tracePt t="48623" x="4081463" y="2411413"/>
          <p14:tracePt t="48639" x="4037013" y="2411413"/>
          <p14:tracePt t="48656" x="3946525" y="2419350"/>
          <p14:tracePt t="48672" x="3848100" y="2428875"/>
          <p14:tracePt t="48689" x="3776663" y="2438400"/>
          <p14:tracePt t="48706" x="3741738" y="2438400"/>
          <p14:tracePt t="48723" x="3705225" y="2446338"/>
          <p14:tracePt t="48740" x="3679825" y="2455863"/>
          <p14:tracePt t="48773" x="3670300" y="2455863"/>
          <p14:tracePt t="48791" x="3660775" y="2465388"/>
          <p14:tracePt t="48808" x="3643313" y="2482850"/>
          <p14:tracePt t="48824" x="3633788" y="2490788"/>
          <p14:tracePt t="48841" x="3625850" y="2517775"/>
          <p14:tracePt t="48855" x="3616325" y="2527300"/>
          <p14:tracePt t="48872" x="3598863" y="2562225"/>
          <p14:tracePt t="48889" x="3562350" y="2616200"/>
          <p14:tracePt t="48905" x="3527425" y="2643188"/>
          <p14:tracePt t="48923" x="3490913" y="2697163"/>
          <p14:tracePt t="48940" x="3465513" y="2732088"/>
          <p14:tracePt t="48956" x="3455988" y="2732088"/>
          <p14:tracePt t="48973" x="3446463" y="2751138"/>
          <p14:tracePt t="48989" x="3446463" y="2759075"/>
          <p14:tracePt t="49022" x="3446463" y="2768600"/>
          <p14:tracePt t="49036" x="3446463" y="2776538"/>
          <p14:tracePt t="49053" x="3455988" y="2786063"/>
          <p14:tracePt t="49070" x="3465513" y="2795588"/>
          <p14:tracePt t="49087" x="3473450" y="2803525"/>
          <p14:tracePt t="49102" x="3482975" y="2803525"/>
          <p14:tracePt t="49120" x="3490913" y="2822575"/>
          <p14:tracePt t="49137" x="3500438" y="2822575"/>
          <p14:tracePt t="49154" x="3509963" y="2822575"/>
          <p14:tracePt t="49170" x="3536950" y="2840038"/>
          <p14:tracePt t="49185" x="3554413" y="2840038"/>
          <p14:tracePt t="49202" x="3616325" y="2847975"/>
          <p14:tracePt t="49221" x="3697288" y="2867025"/>
          <p14:tracePt t="49236" x="3822700" y="2884488"/>
          <p14:tracePt t="49253" x="3894138" y="2894013"/>
          <p14:tracePt t="49270" x="4062413" y="2911475"/>
          <p14:tracePt t="49285" x="4152900" y="2919413"/>
          <p14:tracePt t="49300" x="4303713" y="2928938"/>
          <p14:tracePt t="49316" x="4438650" y="2938463"/>
          <p14:tracePt t="49333" x="4500563" y="2946400"/>
          <p14:tracePt t="49351" x="4598988" y="2955925"/>
          <p14:tracePt t="49368" x="4697413" y="2973388"/>
          <p14:tracePt t="49384" x="4751388" y="2973388"/>
          <p14:tracePt t="49400" x="4894263" y="2982913"/>
          <p14:tracePt t="49417" x="5062538" y="2990850"/>
          <p14:tracePt t="49434" x="5143500" y="2990850"/>
          <p14:tracePt t="49448" x="5295900" y="3000375"/>
          <p14:tracePt t="49465" x="5429250" y="3000375"/>
          <p14:tracePt t="49482" x="5491163" y="3000375"/>
          <p14:tracePt t="49499" x="5626100" y="3000375"/>
          <p14:tracePt t="49516" x="5741988" y="3000375"/>
          <p14:tracePt t="49532" x="5795963" y="3000375"/>
          <p14:tracePt t="49549" x="5884863" y="3000375"/>
          <p14:tracePt t="49566" x="5973763" y="3000375"/>
          <p14:tracePt t="49581" x="6010275" y="3000375"/>
          <p14:tracePt t="49585" x="6045200" y="3000375"/>
          <p14:tracePt t="49614" x="6134100" y="2990850"/>
          <p14:tracePt t="49630" x="6232525" y="2973388"/>
          <p14:tracePt t="49647" x="6348413" y="2955925"/>
          <p14:tracePt t="49663" x="6394450" y="2946400"/>
          <p14:tracePt t="49678" x="6483350" y="2946400"/>
          <p14:tracePt t="49696" x="6537325" y="2938463"/>
          <p14:tracePt t="49711" x="6562725" y="2928938"/>
          <p14:tracePt t="49728" x="6599238" y="2919413"/>
          <p14:tracePt t="49747" x="6634163" y="2919413"/>
          <p14:tracePt t="49762" x="6653213" y="2919413"/>
          <p14:tracePt t="49780" x="6697663" y="2911475"/>
          <p14:tracePt t="49797" x="6732588" y="2901950"/>
          <p14:tracePt t="49813" x="6777038" y="2894013"/>
          <p14:tracePt t="49829" x="6804025" y="2894013"/>
          <p14:tracePt t="49844" x="6858000" y="2884488"/>
          <p14:tracePt t="49861" x="6884988" y="2874963"/>
          <p14:tracePt t="49878" x="6929438" y="2867025"/>
          <p14:tracePt t="49894" x="6965950" y="2867025"/>
          <p14:tracePt t="49910" x="6983413" y="2867025"/>
          <p14:tracePt t="49927" x="7018338" y="2857500"/>
          <p14:tracePt t="49943" x="7027863" y="2847975"/>
          <p14:tracePt t="49977" x="7037388" y="2847975"/>
          <p14:tracePt t="49994" x="7054850" y="2847975"/>
          <p14:tracePt t="50010" x="7054850" y="2840038"/>
          <p14:tracePt t="50060" x="7062788" y="2840038"/>
          <p14:tracePt t="50274" x="7054850" y="2840038"/>
          <p14:tracePt t="50306" x="7045325" y="2840038"/>
          <p14:tracePt t="50354" x="7037388" y="2840038"/>
          <p14:tracePt t="50405" x="7027863" y="2840038"/>
          <p14:tracePt t="50452" x="7018338" y="2840038"/>
          <p14:tracePt t="50834" x="7010400" y="2840038"/>
          <p14:tracePt t="51030" x="7010400" y="2830513"/>
          <p14:tracePt t="51064" x="7010400" y="2822575"/>
          <p14:tracePt t="51113" x="7010400" y="2813050"/>
          <p14:tracePt t="51146" x="7089775" y="2786063"/>
          <p14:tracePt t="51162" x="7143750" y="2776538"/>
          <p14:tracePt t="51177" x="7251700" y="2759075"/>
          <p14:tracePt t="51194" x="7323138" y="2741613"/>
          <p14:tracePt t="51211" x="7473950" y="2724150"/>
          <p14:tracePt t="51230" x="7562850" y="2705100"/>
          <p14:tracePt t="51245" x="7608888" y="2697163"/>
          <p14:tracePt t="51261" x="7626350" y="2697163"/>
          <p14:tracePt t="51279" x="7653338" y="2697163"/>
          <p14:tracePt t="51311" x="7661275" y="2697163"/>
          <p14:tracePt t="51329" x="7670800" y="2697163"/>
          <p14:tracePt t="51360" x="7688263" y="2697163"/>
          <p14:tracePt t="51409" x="7697788" y="2697163"/>
          <p14:tracePt t="51426" x="7705725" y="2697163"/>
          <p14:tracePt t="51441" x="7715250" y="2697163"/>
          <p14:tracePt t="51475" x="7732713" y="2705100"/>
          <p14:tracePt t="51508" x="7742238" y="2714625"/>
          <p14:tracePt t="51525" x="7759700" y="2714625"/>
          <p14:tracePt t="51557" x="7769225" y="2724150"/>
          <p14:tracePt t="51574" x="7777163" y="2732088"/>
          <p14:tracePt t="51589" x="7786688" y="2732088"/>
          <p14:tracePt t="51624" x="7804150" y="2732088"/>
          <p14:tracePt t="51673" x="7813675" y="2732088"/>
          <p14:tracePt t="51723" x="7823200" y="2732088"/>
          <p14:tracePt t="52085" x="7813675" y="2732088"/>
          <p14:tracePt t="52118" x="7796213" y="2724150"/>
          <p14:tracePt t="52134" x="7786688" y="2714625"/>
          <p14:tracePt t="52166" x="7769225" y="2697163"/>
          <p14:tracePt t="52181" x="7742238" y="2687638"/>
          <p14:tracePt t="52197" x="7724775" y="2679700"/>
          <p14:tracePt t="52214" x="7697788" y="2670175"/>
          <p14:tracePt t="52231" x="7643813" y="2660650"/>
          <p14:tracePt t="52249" x="7608888" y="2643188"/>
          <p14:tracePt t="52266" x="7483475" y="2598738"/>
          <p14:tracePt t="52282" x="7296150" y="2536825"/>
          <p14:tracePt t="52299" x="7197725" y="2509838"/>
          <p14:tracePt t="52315" x="7010400" y="2473325"/>
          <p14:tracePt t="52333" x="6823075" y="2438400"/>
          <p14:tracePt t="52346" x="6742113" y="2428875"/>
          <p14:tracePt t="52364" x="6608763" y="2411413"/>
          <p14:tracePt t="52380" x="6554788" y="2401888"/>
          <p14:tracePt t="52396" x="6465888" y="2393950"/>
          <p14:tracePt t="52413" x="6375400" y="2384425"/>
          <p14:tracePt t="52429" x="6303963" y="2374900"/>
          <p14:tracePt t="52444" x="6276975" y="2374900"/>
          <p14:tracePt t="52461" x="6232525" y="2366963"/>
          <p14:tracePt t="52478" x="6161088" y="2366963"/>
          <p14:tracePt t="52495" x="6108700" y="2366963"/>
          <p14:tracePt t="52513" x="6037263" y="2366963"/>
          <p14:tracePt t="52530" x="5965825" y="2366963"/>
          <p14:tracePt t="52546" x="5929313" y="2374900"/>
          <p14:tracePt t="52562" x="5884863" y="2374900"/>
          <p14:tracePt t="52577" x="5857875" y="2374900"/>
          <p14:tracePt t="52581" x="5822950" y="2384425"/>
          <p14:tracePt t="52594" x="5786438" y="2393950"/>
          <p14:tracePt t="52611" x="5715000" y="2411413"/>
          <p14:tracePt t="52627" x="5697538" y="2419350"/>
          <p14:tracePt t="52645" x="5661025" y="2428875"/>
          <p14:tracePt t="52662" x="5616575" y="2438400"/>
          <p14:tracePt t="52678" x="5581650" y="2455863"/>
          <p14:tracePt t="52694" x="5562600" y="2465388"/>
          <p14:tracePt t="52709" x="5518150" y="2473325"/>
          <p14:tracePt t="52726" x="5500688" y="2482850"/>
          <p14:tracePt t="52742" x="5473700" y="2490788"/>
          <p14:tracePt t="52759" x="5456238" y="2509838"/>
          <p14:tracePt t="52775" x="5446713" y="2509838"/>
          <p14:tracePt t="52793" x="5438775" y="2509838"/>
          <p14:tracePt t="52811" x="5429250" y="2517775"/>
          <p14:tracePt t="52958" x="5429250" y="2527300"/>
          <p14:tracePt t="53039" x="5429250" y="2536825"/>
          <p14:tracePt t="53172" x="5429250" y="2544763"/>
          <p14:tracePt t="53270" x="5438775" y="2544763"/>
          <p14:tracePt t="54061" x="5438775" y="2589213"/>
          <p14:tracePt t="54077" x="5438775" y="2608263"/>
          <p14:tracePt t="54094" x="5419725" y="2670175"/>
          <p14:tracePt t="54111" x="5375275" y="2751138"/>
          <p14:tracePt t="54127" x="5357813" y="2786063"/>
          <p14:tracePt t="54144" x="5330825" y="2822575"/>
          <p14:tracePt t="54158" x="5322888" y="2847975"/>
          <p14:tracePt t="54176" x="5286375" y="2884488"/>
          <p14:tracePt t="54193" x="5241925" y="2938463"/>
          <p14:tracePt t="54207" x="5224463" y="2955925"/>
          <p14:tracePt t="54224" x="5180013" y="3000375"/>
          <p14:tracePt t="54242" x="5143500" y="3036888"/>
          <p14:tracePt t="54257" x="5126038" y="3054350"/>
          <p14:tracePt t="54275" x="5089525" y="3081338"/>
          <p14:tracePt t="54292" x="5062538" y="3108325"/>
          <p14:tracePt t="54308" x="5054600" y="3116263"/>
          <p14:tracePt t="54324" x="5045075" y="3116263"/>
          <p14:tracePt t="54342" x="5037138" y="3125788"/>
          <p14:tracePt t="54358" x="5037138" y="3133725"/>
          <p14:tracePt t="54454" x="5027613" y="3133725"/>
          <p14:tracePt t="54637" x="5027613" y="3143250"/>
          <p14:tracePt t="54702" x="5027613" y="3152775"/>
          <p14:tracePt t="54785" x="5027613" y="3170238"/>
          <p14:tracePt t="54834" x="5037138" y="3170238"/>
          <p14:tracePt t="54884" x="5045075" y="3179763"/>
          <p14:tracePt t="54901" x="5054600" y="3179763"/>
          <p14:tracePt t="54934" x="5062538" y="3187700"/>
          <p14:tracePt t="54967" x="5072063" y="3187700"/>
          <p14:tracePt t="54983" x="5081588" y="3187700"/>
          <p14:tracePt t="55000" x="5089525" y="3187700"/>
          <p14:tracePt t="55033" x="5099050" y="3187700"/>
          <p14:tracePt t="55065" x="5108575" y="3187700"/>
          <p14:tracePt t="55081" x="5116513" y="3187700"/>
          <p14:tracePt t="55099" x="5126038" y="3187700"/>
          <p14:tracePt t="55114" x="5153025" y="3197225"/>
          <p14:tracePt t="55131" x="5180013" y="3197225"/>
          <p14:tracePt t="55148" x="5214938" y="3205163"/>
          <p14:tracePt t="55163" x="5232400" y="3214688"/>
          <p14:tracePt t="55179" x="5268913" y="3214688"/>
          <p14:tracePt t="55197" x="5313363" y="3224213"/>
          <p14:tracePt t="55212" x="5330825" y="3232150"/>
          <p14:tracePt t="55229" x="5367338" y="3232150"/>
          <p14:tracePt t="55247" x="5384800" y="3241675"/>
          <p14:tracePt t="55264" x="5402263" y="3251200"/>
          <p14:tracePt t="55280" x="5411788" y="3251200"/>
          <p14:tracePt t="55295" x="5446713" y="3259138"/>
          <p14:tracePt t="55311" x="5465763" y="3259138"/>
          <p14:tracePt t="55328" x="5500688" y="3268663"/>
          <p14:tracePt t="55346" x="5545138" y="3268663"/>
          <p14:tracePt t="55362" x="5572125" y="3268663"/>
          <p14:tracePt t="55378" x="5653088" y="3268663"/>
          <p14:tracePt t="55396" x="5724525" y="3276600"/>
          <p14:tracePt t="55411" x="5759450" y="3276600"/>
          <p14:tracePt t="55428" x="5830888" y="3276600"/>
          <p14:tracePt t="55441" x="5884863" y="3276600"/>
          <p14:tracePt t="55458" x="5911850" y="3276600"/>
          <p14:tracePt t="55475" x="5946775" y="3276600"/>
          <p14:tracePt t="55492" x="5991225" y="3276600"/>
          <p14:tracePt t="55510" x="6010275" y="3276600"/>
          <p14:tracePt t="55526" x="6054725" y="3276600"/>
          <p14:tracePt t="55541" x="6108700" y="3259138"/>
          <p14:tracePt t="55557" x="6134100" y="3259138"/>
          <p14:tracePt t="55574" x="6180138" y="3251200"/>
          <p14:tracePt t="55591" x="6215063" y="3241675"/>
          <p14:tracePt t="55609" x="6232525" y="3241675"/>
          <p14:tracePt t="55626" x="6269038" y="3224213"/>
          <p14:tracePt t="55642" x="6276975" y="3224213"/>
          <p14:tracePt t="55658" x="6286500" y="3224213"/>
          <p14:tracePt t="55675" x="6296025" y="3214688"/>
          <p14:tracePt t="55692" x="6303963" y="3205163"/>
          <p14:tracePt t="55724" x="6303963" y="3197225"/>
          <p14:tracePt t="55741" x="6323013" y="3187700"/>
          <p14:tracePt t="55757" x="6323013" y="3179763"/>
          <p14:tracePt t="55775" x="6330950" y="3170238"/>
          <p14:tracePt t="55790" x="6340475" y="3160713"/>
          <p14:tracePt t="55803" x="6340475" y="3152775"/>
          <p14:tracePt t="55820" x="6340475" y="3143250"/>
          <p14:tracePt t="55837" x="6340475" y="3133725"/>
          <p14:tracePt t="55855" x="6348413" y="3125788"/>
          <p14:tracePt t="55873" x="6348413" y="3116263"/>
          <p14:tracePt t="55890" x="6348413" y="3108325"/>
          <p14:tracePt t="55905" x="6348413" y="3098800"/>
          <p14:tracePt t="55923" x="6348413" y="3089275"/>
          <p14:tracePt t="55955" x="6340475" y="3081338"/>
          <p14:tracePt t="55971" x="6340475" y="3062288"/>
          <p14:tracePt t="55986" x="6330950" y="3062288"/>
          <p14:tracePt t="56003" x="6330950" y="3054350"/>
          <p14:tracePt t="56019" x="6313488" y="3044825"/>
          <p14:tracePt t="56053" x="6303963" y="3044825"/>
          <p14:tracePt t="56070" x="6296025" y="3036888"/>
          <p14:tracePt t="56086" x="6286500" y="3027363"/>
          <p14:tracePt t="56119" x="6269038" y="3017838"/>
          <p14:tracePt t="56136" x="6259513" y="3017838"/>
          <p14:tracePt t="56153" x="6215063" y="3000375"/>
          <p14:tracePt t="56167" x="6197600" y="3000375"/>
          <p14:tracePt t="56185" x="6161088" y="2982913"/>
          <p14:tracePt t="56202" x="6116638" y="2973388"/>
          <p14:tracePt t="56217" x="6081713" y="2955925"/>
          <p14:tracePt t="56235" x="6062663" y="2946400"/>
          <p14:tracePt t="56251" x="6045200" y="2938463"/>
          <p14:tracePt t="56264" x="6037263" y="2938463"/>
          <p14:tracePt t="56282" x="6027738" y="2938463"/>
          <p14:tracePt t="56299" x="6018213" y="2928938"/>
          <p14:tracePt t="56317" x="6010275" y="2928938"/>
          <p14:tracePt t="56334" x="6000750" y="2928938"/>
          <p14:tracePt t="56350" x="5983288" y="2928938"/>
          <p14:tracePt t="56366" x="5965825" y="2928938"/>
          <p14:tracePt t="56383" x="5919788" y="2919413"/>
          <p14:tracePt t="56397" x="5875338" y="2919413"/>
          <p14:tracePt t="56414" x="5848350" y="2911475"/>
          <p14:tracePt t="56433" x="5813425" y="2911475"/>
          <p14:tracePt t="56447" x="5768975" y="2911475"/>
          <p14:tracePt t="56464" x="5751513" y="2911475"/>
          <p14:tracePt t="56480" x="5715000" y="2911475"/>
          <p14:tracePt t="56497" x="5680075" y="2911475"/>
          <p14:tracePt t="56515" x="5661025" y="2911475"/>
          <p14:tracePt t="56531" x="5616575" y="2911475"/>
          <p14:tracePt t="56546" x="5572125" y="2911475"/>
          <p14:tracePt t="56563" x="5554663" y="2911475"/>
          <p14:tracePt t="56580" x="5491163" y="2911475"/>
          <p14:tracePt t="56597" x="5456238" y="2911475"/>
          <p14:tracePt t="56613" x="5367338" y="2911475"/>
          <p14:tracePt t="56630" x="5286375" y="2911475"/>
          <p14:tracePt t="56645" x="5251450" y="2911475"/>
          <p14:tracePt t="56659" x="5187950" y="2911475"/>
          <p14:tracePt t="56675" x="5133975" y="2911475"/>
          <p14:tracePt t="56691" x="5108575" y="2911475"/>
          <p14:tracePt t="56707" x="5045075" y="2911475"/>
          <p14:tracePt t="56725" x="5018088" y="2911475"/>
          <p14:tracePt t="56742" x="4973638" y="2911475"/>
          <p14:tracePt t="56758" x="4938713" y="2911475"/>
          <p14:tracePt t="56775" x="4902200" y="2911475"/>
          <p14:tracePt t="56792" x="4884738" y="2911475"/>
          <p14:tracePt t="56810" x="4840288" y="2911475"/>
          <p14:tracePt t="56829" x="4813300" y="2911475"/>
          <p14:tracePt t="56844" x="4803775" y="2911475"/>
          <p14:tracePt t="56861" x="4795838" y="2911475"/>
          <p14:tracePt t="56878" x="4776788" y="2911475"/>
          <p14:tracePt t="56910" x="4768850" y="2911475"/>
          <p14:tracePt t="56941" x="4768850" y="2919413"/>
          <p14:tracePt t="56959" x="4759325" y="2928938"/>
          <p14:tracePt t="56976" x="4759325" y="2938463"/>
          <p14:tracePt t="56991" x="4751388" y="2946400"/>
          <p14:tracePt t="57025" x="4732338" y="2965450"/>
          <p14:tracePt t="57041" x="4732338" y="2973388"/>
          <p14:tracePt t="57058" x="4724400" y="2982913"/>
          <p14:tracePt t="57074" x="4705350" y="2990850"/>
          <p14:tracePt t="57091" x="4697413" y="3000375"/>
          <p14:tracePt t="57124" x="4670425" y="3017838"/>
          <p14:tracePt t="57140" x="4660900" y="3027363"/>
          <p14:tracePt t="57157" x="4633913" y="3036888"/>
          <p14:tracePt t="57174" x="4608513" y="3044825"/>
          <p14:tracePt t="57190" x="4589463" y="3054350"/>
          <p14:tracePt t="57205" x="4554538" y="3081338"/>
          <p14:tracePt t="57222" x="4510088" y="3108325"/>
          <p14:tracePt t="57239" x="4491038" y="3116263"/>
          <p14:tracePt t="57256" x="4465638" y="3143250"/>
          <p14:tracePt t="57271" x="4446588" y="3152775"/>
          <p14:tracePt t="57288" x="4429125" y="3160713"/>
          <p14:tracePt t="57306" x="4419600" y="3170238"/>
          <p14:tracePt t="57322" x="4411663" y="3187700"/>
          <p14:tracePt t="57338" x="4402138" y="3187700"/>
          <p14:tracePt t="57354" x="4402138" y="3197225"/>
          <p14:tracePt t="57369" x="4394200" y="3205163"/>
          <p14:tracePt t="57387" x="4394200" y="3214688"/>
          <p14:tracePt t="57403" x="4375150" y="3232150"/>
          <p14:tracePt t="57421" x="4367213" y="3241675"/>
          <p14:tracePt t="57437" x="4330700" y="3268663"/>
          <p14:tracePt t="57451" x="4303713" y="3286125"/>
          <p14:tracePt t="57468" x="4276725" y="3295650"/>
          <p14:tracePt t="57486" x="4214813" y="3322638"/>
          <p14:tracePt t="57503" x="4125913" y="3348038"/>
          <p14:tracePt t="57520" x="4017963" y="3367088"/>
          <p14:tracePt t="57534" x="3973513" y="3375025"/>
          <p14:tracePt t="57551" x="3875088" y="3394075"/>
          <p14:tracePt t="57568" x="3830638" y="3394075"/>
          <p14:tracePt t="57585" x="3768725" y="3394075"/>
          <p14:tracePt t="57590" x="3751263" y="3394075"/>
          <p14:tracePt t="57600" x="3732213" y="3394075"/>
          <p14:tracePt t="57618" x="3714750" y="3394075"/>
          <p14:tracePt t="57635" x="3679825" y="3394075"/>
          <p14:tracePt t="57651" x="3633788" y="3384550"/>
          <p14:tracePt t="57667" x="3625850" y="3375025"/>
          <p14:tracePt t="57684" x="3608388" y="3367088"/>
          <p14:tracePt t="57701" x="3598863" y="3348038"/>
          <p14:tracePt t="57715" x="3589338" y="3340100"/>
          <p14:tracePt t="57733" x="3581400" y="3295650"/>
          <p14:tracePt t="57750" x="3562350" y="3259138"/>
          <p14:tracePt t="57766" x="3554413" y="3241675"/>
          <p14:tracePt t="57784" x="3544888" y="3197225"/>
          <p14:tracePt t="57800" x="3536950" y="3160713"/>
          <p14:tracePt t="57816" x="3536950" y="3152775"/>
          <p14:tracePt t="57833" x="3536950" y="3133725"/>
          <p14:tracePt t="57847" x="3536950" y="3125788"/>
          <p14:tracePt t="57865" x="3536950" y="3116263"/>
          <p14:tracePt t="57882" x="3536950" y="3108325"/>
          <p14:tracePt t="57896" x="3536950" y="3098800"/>
          <p14:tracePt t="57913" x="3536950" y="3089275"/>
          <p14:tracePt t="57931" x="3544888" y="3081338"/>
          <p14:tracePt t="57946" x="3554413" y="3081338"/>
          <p14:tracePt t="57964" x="3562350" y="3071813"/>
          <p14:tracePt t="57980" x="3571875" y="3062288"/>
          <p14:tracePt t="57997" x="3581400" y="3062288"/>
          <p14:tracePt t="58013" x="3598863" y="3054350"/>
          <p14:tracePt t="58030" x="3608388" y="3054350"/>
          <p14:tracePt t="58046" x="3625850" y="3054350"/>
          <p14:tracePt t="58063" x="3643313" y="3044825"/>
          <p14:tracePt t="58079" x="3687763" y="3027363"/>
          <p14:tracePt t="58096" x="3705225" y="3027363"/>
          <p14:tracePt t="58113" x="3732213" y="3009900"/>
          <p14:tracePt t="58128" x="3751263" y="3009900"/>
          <p14:tracePt t="58144" x="3768725" y="3009900"/>
          <p14:tracePt t="58162" x="3822700" y="2990850"/>
          <p14:tracePt t="58178" x="3867150" y="2982913"/>
          <p14:tracePt t="58194" x="3894138" y="2973388"/>
          <p14:tracePt t="58210" x="3938588" y="2955925"/>
          <p14:tracePt t="58226" x="3956050" y="2955925"/>
          <p14:tracePt t="58242" x="4000500" y="2946400"/>
          <p14:tracePt t="58258" x="4037013" y="2938463"/>
          <p14:tracePt t="58276" x="4071938" y="2938463"/>
          <p14:tracePt t="58292" x="4098925" y="2938463"/>
          <p14:tracePt t="58309" x="4133850" y="2938463"/>
          <p14:tracePt t="58326" x="4143375" y="2938463"/>
          <p14:tracePt t="58343" x="4152900" y="2938463"/>
          <p14:tracePt t="58357" x="4170363" y="2946400"/>
          <p14:tracePt t="58373" x="4179888" y="2955925"/>
          <p14:tracePt t="58391" x="4197350" y="2965450"/>
          <p14:tracePt t="58410" x="4214813" y="2973388"/>
          <p14:tracePt t="58426" x="4224338" y="2982913"/>
          <p14:tracePt t="58456" x="4241800" y="3000375"/>
          <p14:tracePt t="58474" x="4241800" y="3009900"/>
          <p14:tracePt t="58491" x="4251325" y="3017838"/>
          <p14:tracePt t="58507" x="4251325" y="3027363"/>
          <p14:tracePt t="58524" x="4259263" y="3027363"/>
          <p14:tracePt t="58540" x="4259263" y="3044825"/>
          <p14:tracePt t="58557" x="4259263" y="3054350"/>
          <p14:tracePt t="58589" x="4259263" y="3062288"/>
          <p14:tracePt t="58606" x="4259263" y="3081338"/>
          <p14:tracePt t="58639" x="4259263" y="3089275"/>
          <p14:tracePt t="58656" x="4259263" y="3098800"/>
          <p14:tracePt t="58671" x="4259263" y="3108325"/>
          <p14:tracePt t="58689" x="4259263" y="3116263"/>
          <p14:tracePt t="58705" x="4259263" y="3125788"/>
          <p14:tracePt t="58721" x="4251325" y="3133725"/>
          <p14:tracePt t="58754" x="4224338" y="3152775"/>
          <p14:tracePt t="58771" x="4214813" y="3160713"/>
          <p14:tracePt t="58787" x="4170363" y="3170238"/>
          <p14:tracePt t="58802" x="4152900" y="3170238"/>
          <p14:tracePt t="58820" x="4116388" y="3179763"/>
          <p14:tracePt t="58837" x="4071938" y="3179763"/>
          <p14:tracePt t="58852" x="4054475" y="3187700"/>
          <p14:tracePt t="58868" x="4000500" y="3187700"/>
          <p14:tracePt t="58885" x="3956050" y="3187700"/>
          <p14:tracePt t="58900" x="3938588" y="3187700"/>
          <p14:tracePt t="58917" x="3902075" y="3187700"/>
          <p14:tracePt t="58934" x="3867150" y="3187700"/>
          <p14:tracePt t="58948" x="3840163" y="3187700"/>
          <p14:tracePt t="58965" x="3803650" y="3179763"/>
          <p14:tracePt t="58982" x="3795713" y="3179763"/>
          <p14:tracePt t="59000" x="3768725" y="3160713"/>
          <p14:tracePt t="59017" x="3741738" y="3152775"/>
          <p14:tracePt t="59033" x="3724275" y="3143250"/>
          <p14:tracePt t="59050" x="3714750" y="3125788"/>
          <p14:tracePt t="59067" x="3687763" y="3098800"/>
          <p14:tracePt t="59084" x="3679825" y="3089275"/>
          <p14:tracePt t="59100" x="3670300" y="3081338"/>
          <p14:tracePt t="59133" x="3652838" y="3054350"/>
          <p14:tracePt t="59167" x="3633788" y="3017838"/>
          <p14:tracePt t="59182" x="3625850" y="2990850"/>
          <p14:tracePt t="59199" x="3625850" y="2982913"/>
          <p14:tracePt t="59216" x="3625850" y="2965450"/>
          <p14:tracePt t="59232" x="3625850" y="2955925"/>
          <p14:tracePt t="59262" x="3625850" y="2946400"/>
          <p14:tracePt t="59280" x="3633788" y="2938463"/>
          <p14:tracePt t="59297" x="3643313" y="2928938"/>
          <p14:tracePt t="59314" x="3652838" y="2928938"/>
          <p14:tracePt t="59331" x="3670300" y="2928938"/>
          <p14:tracePt t="59348" x="3687763" y="2928938"/>
          <p14:tracePt t="59363" x="3697288" y="2928938"/>
          <p14:tracePt t="59381" x="3724275" y="2928938"/>
          <p14:tracePt t="59396" x="3741738" y="2928938"/>
          <p14:tracePt t="59414" x="3776663" y="2928938"/>
          <p14:tracePt t="59429" x="3822700" y="2919413"/>
          <p14:tracePt t="59444" x="3894138" y="2911475"/>
          <p14:tracePt t="59461" x="3990975" y="2894013"/>
          <p14:tracePt t="59479" x="4044950" y="2894013"/>
          <p14:tracePt t="59495" x="4116388" y="2884488"/>
          <p14:tracePt t="59512" x="4170363" y="2884488"/>
          <p14:tracePt t="59528" x="4187825" y="2884488"/>
          <p14:tracePt t="59545" x="4232275" y="2884488"/>
          <p14:tracePt t="59562" x="4251325" y="2884488"/>
          <p14:tracePt t="59578" x="4251325" y="2894013"/>
          <p14:tracePt t="59582" x="4259263" y="2894013"/>
          <p14:tracePt t="59610" x="4276725" y="2901950"/>
          <p14:tracePt t="59643" x="4286250" y="2911475"/>
          <p14:tracePt t="59659" x="4295775" y="2928938"/>
          <p14:tracePt t="59675" x="4303713" y="2928938"/>
          <p14:tracePt t="59693" x="4313238" y="2938463"/>
          <p14:tracePt t="59708" x="4322763" y="2946400"/>
          <p14:tracePt t="59726" x="4330700" y="2955925"/>
          <p14:tracePt t="59743" x="4330700" y="2965450"/>
          <p14:tracePt t="59757" x="4340225" y="2973388"/>
          <p14:tracePt t="59775" x="4340225" y="2982913"/>
          <p14:tracePt t="59808" x="4348163" y="3009900"/>
          <p14:tracePt t="59825" x="4348163" y="3036888"/>
          <p14:tracePt t="59841" x="4348163" y="3044825"/>
          <p14:tracePt t="59873" x="4348163" y="3054350"/>
          <p14:tracePt t="59890" x="4348163" y="3071813"/>
          <p14:tracePt t="59906" x="4340225" y="3071813"/>
          <p14:tracePt t="59923" x="4340225" y="3081338"/>
          <p14:tracePt t="59941" x="4330700" y="3089275"/>
          <p14:tracePt t="59957" x="4330700" y="3098800"/>
          <p14:tracePt t="59973" x="4322763" y="3108325"/>
          <p14:tracePt t="59989" x="4322763" y="3116263"/>
          <p14:tracePt t="60006" x="4313238" y="3125788"/>
          <p14:tracePt t="60022" x="4303713" y="3133725"/>
          <p14:tracePt t="60038" x="4268788" y="3143250"/>
          <p14:tracePt t="60055" x="4251325" y="3152775"/>
          <p14:tracePt t="60072" x="4214813" y="3160713"/>
          <p14:tracePt t="60088" x="4170363" y="3179763"/>
          <p14:tracePt t="60105" x="4152900" y="3187700"/>
          <p14:tracePt t="60120" x="4116388" y="3197225"/>
          <p14:tracePt t="60138" x="4081463" y="3205163"/>
          <p14:tracePt t="60154" x="4054475" y="3205163"/>
          <p14:tracePt t="60171" x="4027488" y="3214688"/>
          <p14:tracePt t="60187" x="4000500" y="3214688"/>
          <p14:tracePt t="60203" x="3990975" y="3214688"/>
          <p14:tracePt t="60218" x="3983038" y="3214688"/>
          <p14:tracePt t="60236" x="3973513" y="3214688"/>
          <p14:tracePt t="60252" x="3965575" y="3214688"/>
          <p14:tracePt t="60286" x="3946525" y="3205163"/>
          <p14:tracePt t="60302" x="3938588" y="3205163"/>
          <p14:tracePt t="60320" x="3929063" y="3197225"/>
          <p14:tracePt t="60335" x="3902075" y="3187700"/>
          <p14:tracePt t="60352" x="3884613" y="3179763"/>
          <p14:tracePt t="60367" x="3857625" y="3170238"/>
          <p14:tracePt t="60384" x="3840163" y="3160713"/>
          <p14:tracePt t="60401" x="3813175" y="3152775"/>
          <p14:tracePt t="60417" x="3776663" y="3133725"/>
          <p14:tracePt t="60434" x="3751263" y="3133725"/>
          <p14:tracePt t="60448" x="3714750" y="3116263"/>
          <p14:tracePt t="60465" x="3697288" y="3108325"/>
          <p14:tracePt t="60481" x="3670300" y="3089275"/>
          <p14:tracePt t="60498" x="3652838" y="3081338"/>
          <p14:tracePt t="60517" x="3643313" y="3071813"/>
          <p14:tracePt t="60533" x="3633788" y="3062288"/>
          <p14:tracePt t="60549" x="3633788" y="3054350"/>
          <p14:tracePt t="60566" x="3625850" y="3044825"/>
          <p14:tracePt t="60582" x="3625850" y="3036888"/>
          <p14:tracePt t="60615" x="3625850" y="3017838"/>
          <p14:tracePt t="60648" x="3625850" y="3000375"/>
          <p14:tracePt t="60665" x="3625850" y="2990850"/>
          <p14:tracePt t="60681" x="3633788" y="2990850"/>
          <p14:tracePt t="60698" x="3643313" y="2990850"/>
          <p14:tracePt t="60714" x="3652838" y="2990850"/>
          <p14:tracePt t="60730" x="3660775" y="2990850"/>
          <p14:tracePt t="60747" x="3670300" y="2990850"/>
          <p14:tracePt t="60764" x="3679825" y="2990850"/>
          <p14:tracePt t="60780" x="3687763" y="2990850"/>
          <p14:tracePt t="60797" x="3697288" y="2990850"/>
          <p14:tracePt t="60829" x="3732213" y="2990850"/>
          <p14:tracePt t="60847" x="3768725" y="2990850"/>
          <p14:tracePt t="60862" x="3813175" y="2990850"/>
          <p14:tracePt t="60878" x="3830638" y="2982913"/>
          <p14:tracePt t="60894" x="3867150" y="2982913"/>
          <p14:tracePt t="60910" x="3884613" y="2982913"/>
          <p14:tracePt t="60928" x="3894138" y="2982913"/>
          <p14:tracePt t="60945" x="3911600" y="2982913"/>
          <p14:tracePt t="60961" x="3929063" y="2982913"/>
          <p14:tracePt t="60977" x="3938588" y="2982913"/>
          <p14:tracePt t="60994" x="3956050" y="2982913"/>
          <p14:tracePt t="61010" x="3965575" y="2982913"/>
          <p14:tracePt t="61026" x="3973513" y="2990850"/>
          <p14:tracePt t="61041" x="3983038" y="2990850"/>
          <p14:tracePt t="61058" x="3990975" y="3000375"/>
          <p14:tracePt t="61076" x="4000500" y="3009900"/>
          <p14:tracePt t="61092" x="4010025" y="3017838"/>
          <p14:tracePt t="61108" x="4017963" y="3017838"/>
          <p14:tracePt t="61125" x="4027488" y="3027363"/>
          <p14:tracePt t="61142" x="4037013" y="3044825"/>
          <p14:tracePt t="61176" x="4044950" y="3054350"/>
          <p14:tracePt t="61191" x="4054475" y="3062288"/>
          <p14:tracePt t="61224" x="4062413" y="3081338"/>
          <p14:tracePt t="61257" x="4062413" y="3089275"/>
          <p14:tracePt t="61291" x="4062413" y="3098800"/>
          <p14:tracePt t="61307" x="4062413" y="3108325"/>
          <p14:tracePt t="61340" x="4062413" y="3116263"/>
          <p14:tracePt t="61354" x="4062413" y="3125788"/>
          <p14:tracePt t="61388" x="4062413" y="3133725"/>
          <p14:tracePt t="61406" x="4054475" y="3143250"/>
          <p14:tracePt t="61423" x="4044950" y="3152775"/>
          <p14:tracePt t="61438" x="4037013" y="3160713"/>
          <p14:tracePt t="61453" x="4027488" y="3160713"/>
          <p14:tracePt t="61470" x="4017963" y="3160713"/>
          <p14:tracePt t="61487" x="4017963" y="3170238"/>
          <p14:tracePt t="61504" x="4000500" y="3170238"/>
          <p14:tracePt t="61520" x="3990975" y="3170238"/>
          <p14:tracePt t="61537" x="3973513" y="3170238"/>
          <p14:tracePt t="61554" x="3956050" y="3170238"/>
          <p14:tracePt t="61570" x="3929063" y="3170238"/>
          <p14:tracePt t="61602" x="3919538" y="3170238"/>
          <p14:tracePt t="61618" x="3902075" y="3170238"/>
          <p14:tracePt t="61652" x="3894138" y="3170238"/>
          <p14:tracePt t="61669" x="3884613" y="3170238"/>
          <p14:tracePt t="61685" x="3875088" y="3170238"/>
          <p14:tracePt t="61703" x="3867150" y="3160713"/>
          <p14:tracePt t="61717" x="3857625" y="3160713"/>
          <p14:tracePt t="61735" x="3840163" y="3143250"/>
          <p14:tracePt t="61751" x="3822700" y="3133725"/>
          <p14:tracePt t="61767" x="3803650" y="3125788"/>
          <p14:tracePt t="61785" x="3786188" y="3116263"/>
          <p14:tracePt t="61801" x="3768725" y="3108325"/>
          <p14:tracePt t="61817" x="3759200" y="3098800"/>
          <p14:tracePt t="61834" x="3759200" y="3089275"/>
          <p14:tracePt t="61851" x="3751263" y="3089275"/>
          <p14:tracePt t="61867" x="3732213" y="3071813"/>
          <p14:tracePt t="61898" x="3724275" y="3062288"/>
          <p14:tracePt t="61916" x="3724275" y="3054350"/>
          <p14:tracePt t="61933" x="3714750" y="3044825"/>
          <p14:tracePt t="61946" x="3714750" y="3036888"/>
          <p14:tracePt t="61962" x="3714750" y="3027363"/>
          <p14:tracePt t="61980" x="3705225" y="3017838"/>
          <p14:tracePt t="61996" x="3705225" y="3009900"/>
          <p14:tracePt t="62013" x="3705225" y="3000375"/>
          <p14:tracePt t="62031" x="3705225" y="2990850"/>
          <p14:tracePt t="62063" x="3705225" y="2982913"/>
          <p14:tracePt t="62098" x="3705225" y="2973388"/>
          <p14:tracePt t="62145" x="3714750" y="2965450"/>
          <p14:tracePt t="62163" x="3724275" y="2965450"/>
          <p14:tracePt t="62179" x="3732213" y="2965450"/>
          <p14:tracePt t="62196" x="3741738" y="2965450"/>
          <p14:tracePt t="62212" x="3751263" y="2965450"/>
          <p14:tracePt t="62245" x="3768725" y="2965450"/>
          <p14:tracePt t="62262" x="3776663" y="2965450"/>
          <p14:tracePt t="62279" x="3786188" y="2965450"/>
          <p14:tracePt t="62295" x="3795713" y="2965450"/>
          <p14:tracePt t="62328" x="3813175" y="2973388"/>
          <p14:tracePt t="62345" x="3822700" y="2973388"/>
          <p14:tracePt t="62361" x="3822700" y="2982913"/>
          <p14:tracePt t="62378" x="3830638" y="2982913"/>
          <p14:tracePt t="62395" x="3848100" y="2990850"/>
          <p14:tracePt t="62428" x="3857625" y="3009900"/>
          <p14:tracePt t="62441" x="3867150" y="3009900"/>
          <p14:tracePt t="62458" x="3875088" y="3017838"/>
          <p14:tracePt t="62477" x="3884613" y="3027363"/>
          <p14:tracePt t="62493" x="3894138" y="3036888"/>
          <p14:tracePt t="62509" x="3902075" y="3044825"/>
          <p14:tracePt t="62524" x="3911600" y="3054350"/>
          <p14:tracePt t="62540" x="3919538" y="3054350"/>
          <p14:tracePt t="62557" x="3929063" y="3062288"/>
          <p14:tracePt t="62573" x="3938588" y="3081338"/>
          <p14:tracePt t="62606" x="3946525" y="3089275"/>
          <p14:tracePt t="62623" x="3956050" y="3098800"/>
          <p14:tracePt t="62641" x="3956050" y="3108325"/>
          <p14:tracePt t="62657" x="3956050" y="3125788"/>
          <p14:tracePt t="62673" x="3956050" y="3143250"/>
          <p14:tracePt t="62690" x="3956050" y="3152775"/>
          <p14:tracePt t="62705" x="3956050" y="3160713"/>
          <p14:tracePt t="62722" x="3956050" y="3170238"/>
          <p14:tracePt t="62738" x="3956050" y="3179763"/>
          <p14:tracePt t="62755" x="3956050" y="3187700"/>
          <p14:tracePt t="62773" x="3956050" y="3197225"/>
          <p14:tracePt t="62805" x="3946525" y="3214688"/>
          <p14:tracePt t="62821" x="3938588" y="3224213"/>
          <p14:tracePt t="62838" x="3929063" y="3224213"/>
          <p14:tracePt t="62853" x="3919538" y="3232150"/>
          <p14:tracePt t="62868" x="3911600" y="3232150"/>
          <p14:tracePt t="62884" x="3894138" y="3232150"/>
          <p14:tracePt t="62901" x="3857625" y="3232150"/>
          <p14:tracePt t="62918" x="3840163" y="3232150"/>
          <p14:tracePt t="62935" x="3822700" y="3232150"/>
          <p14:tracePt t="62950" x="3813175" y="3232150"/>
          <p14:tracePt t="62967" x="3803650" y="3224213"/>
          <p14:tracePt t="62983" x="3795713" y="3214688"/>
          <p14:tracePt t="63000" x="3786188" y="3205163"/>
          <p14:tracePt t="63017" x="3776663" y="3205163"/>
          <p14:tracePt t="63034" x="3768725" y="3197225"/>
          <p14:tracePt t="63050" x="3759200" y="3187700"/>
          <p14:tracePt t="63065" x="3751263" y="3179763"/>
          <p14:tracePt t="63082" x="3741738" y="3170238"/>
          <p14:tracePt t="63114" x="3724275" y="3160713"/>
          <p14:tracePt t="63131" x="3724275" y="3152775"/>
          <p14:tracePt t="63147" x="3714750" y="3152775"/>
          <p14:tracePt t="63164" x="3714750" y="3133725"/>
          <p14:tracePt t="63197" x="3714750" y="3125788"/>
          <p14:tracePt t="63230" x="3714750" y="3116263"/>
          <p14:tracePt t="63246" x="3714750" y="3108325"/>
          <p14:tracePt t="63263" x="3714750" y="3098800"/>
          <p14:tracePt t="63280" x="3714750" y="3089275"/>
          <p14:tracePt t="63296" x="3714750" y="3081338"/>
          <p14:tracePt t="63313" x="3714750" y="3071813"/>
          <p14:tracePt t="63329" x="3714750" y="3062288"/>
          <p14:tracePt t="63346" x="3714750" y="3054350"/>
          <p14:tracePt t="63362" x="3714750" y="3044825"/>
          <p14:tracePt t="63395" x="3714750" y="3027363"/>
          <p14:tracePt t="63412" x="3732213" y="3027363"/>
          <p14:tracePt t="63428" x="3741738" y="3017838"/>
          <p14:tracePt t="63461" x="3751263" y="3009900"/>
          <p14:tracePt t="63478" x="3768725" y="3009900"/>
          <p14:tracePt t="63512" x="3795713" y="3000375"/>
          <p14:tracePt t="63528" x="3822700" y="2990850"/>
          <p14:tracePt t="63546" x="3840163" y="2990850"/>
          <p14:tracePt t="63563" x="3884613" y="2982913"/>
          <p14:tracePt t="63579" x="3919538" y="2982913"/>
          <p14:tracePt t="63596" x="3938588" y="2982913"/>
          <p14:tracePt t="63612" x="3973513" y="2982913"/>
          <p14:tracePt t="63629" x="4017963" y="2973388"/>
          <p14:tracePt t="63645" x="4037013" y="2973388"/>
          <p14:tracePt t="63661" x="4071938" y="2973388"/>
          <p14:tracePt t="63679" x="4089400" y="2973388"/>
          <p14:tracePt t="63693" x="4098925" y="2973388"/>
          <p14:tracePt t="63710" x="4108450" y="2982913"/>
          <p14:tracePt t="63728" x="4116388" y="2990850"/>
          <p14:tracePt t="63758" x="4133850" y="3009900"/>
          <p14:tracePt t="63775" x="4133850" y="3027363"/>
          <p14:tracePt t="63792" x="4152900" y="3054350"/>
          <p14:tracePt t="63809" x="4152900" y="3071813"/>
          <p14:tracePt t="63825" x="4160838" y="3089275"/>
          <p14:tracePt t="63858" x="4160838" y="3108325"/>
          <p14:tracePt t="63876" x="4170363" y="3116263"/>
          <p14:tracePt t="63908" x="4170363" y="3125788"/>
          <p14:tracePt t="63925" x="4170363" y="3143250"/>
          <p14:tracePt t="63957" x="4170363" y="3152775"/>
          <p14:tracePt t="63974" x="4170363" y="3160713"/>
          <p14:tracePt t="63991" x="4170363" y="3170238"/>
          <p14:tracePt t="64008" x="4170363" y="3179763"/>
          <p14:tracePt t="64022" x="4170363" y="3187700"/>
          <p14:tracePt t="64040" x="4170363" y="3197225"/>
          <p14:tracePt t="64073" x="4170363" y="3214688"/>
          <p14:tracePt t="64106" x="4160838" y="3224213"/>
          <p14:tracePt t="64172" x="4152900" y="3224213"/>
          <p14:tracePt t="64205" x="4143375" y="3224213"/>
          <p14:tracePt t="64238" x="4133850" y="3224213"/>
          <p14:tracePt t="64255" x="4125913" y="3214688"/>
          <p14:tracePt t="64271" x="4125913" y="3205163"/>
          <p14:tracePt t="64288" x="4116388" y="3197225"/>
          <p14:tracePt t="64303" x="4116388" y="3187700"/>
          <p14:tracePt t="64336" x="4116388" y="3170238"/>
          <p14:tracePt t="64368" x="4116388" y="3160713"/>
          <p14:tracePt t="64403" x="4116388" y="3152775"/>
          <p14:tracePt t="64419" x="4125913" y="3152775"/>
          <p14:tracePt t="64436" x="4133850" y="3143250"/>
          <p14:tracePt t="64450" x="4143375" y="3143250"/>
          <p14:tracePt t="64466" x="4170363" y="3133725"/>
          <p14:tracePt t="64482" x="4214813" y="3133725"/>
          <p14:tracePt t="64499" x="4241800" y="3133725"/>
          <p14:tracePt t="64517" x="4295775" y="3133725"/>
          <p14:tracePt t="64533" x="4330700" y="3133725"/>
          <p14:tracePt t="64550" x="4357688" y="3133725"/>
          <p14:tracePt t="64566" x="4367213" y="3133725"/>
          <p14:tracePt t="64582" x="4384675" y="3133725"/>
          <p14:tracePt t="64615" x="4394200" y="3133725"/>
          <p14:tracePt t="64649" x="4402138" y="3133725"/>
          <p14:tracePt t="64699" x="4411663" y="3133725"/>
          <p14:tracePt t="64728" x="4419600" y="3133725"/>
          <p14:tracePt t="64777" x="4429125" y="3133725"/>
          <p14:tracePt t="64794" x="4438650" y="3133725"/>
          <p14:tracePt t="64811" x="4465638" y="3143250"/>
          <p14:tracePt t="64828" x="4483100" y="3143250"/>
          <p14:tracePt t="64845" x="4518025" y="3160713"/>
          <p14:tracePt t="64864" x="4562475" y="3170238"/>
          <p14:tracePt t="64880" x="4598988" y="3179763"/>
          <p14:tracePt t="64895" x="4616450" y="3187700"/>
          <p14:tracePt t="64912" x="4625975" y="3187700"/>
          <p14:tracePt t="64945" x="4633913" y="3197225"/>
          <p14:tracePt t="64961" x="4643438" y="3197225"/>
          <p14:tracePt t="64995" x="4660900" y="3197225"/>
          <p14:tracePt t="65043" x="4670425" y="3197225"/>
          <p14:tracePt t="65076" x="4679950" y="3205163"/>
          <p14:tracePt t="65094" x="4697413" y="3205163"/>
          <p14:tracePt t="65111" x="4714875" y="3214688"/>
          <p14:tracePt t="65125" x="4724400" y="3214688"/>
          <p14:tracePt t="65142" x="4768850" y="3214688"/>
          <p14:tracePt t="65160" x="4803775" y="3214688"/>
          <p14:tracePt t="65177" x="4822825" y="3214688"/>
          <p14:tracePt t="65194" x="4840288" y="3214688"/>
          <p14:tracePt t="65209" x="4848225" y="3214688"/>
          <p14:tracePt t="65225" x="4857750" y="3214688"/>
          <p14:tracePt t="65259" x="4867275" y="3214688"/>
          <p14:tracePt t="65308" x="4875213" y="3214688"/>
          <p14:tracePt t="65322" x="4884738" y="3214688"/>
          <p14:tracePt t="66313" x="4938713" y="3224213"/>
          <p14:tracePt t="66329" x="4965700" y="3232150"/>
          <p14:tracePt t="66346" x="5010150" y="3241675"/>
          <p14:tracePt t="66363" x="5045075" y="3241675"/>
          <p14:tracePt t="66379" x="5054600" y="3241675"/>
          <p14:tracePt t="66395" x="5072063" y="3251200"/>
          <p14:tracePt t="66412" x="5108575" y="3251200"/>
          <p14:tracePt t="66428" x="5126038" y="3251200"/>
          <p14:tracePt t="66443" x="5160963" y="3251200"/>
          <p14:tracePt t="66460" x="5180013" y="3251200"/>
          <p14:tracePt t="66477" x="5214938" y="3251200"/>
          <p14:tracePt t="66495" x="5224463" y="3251200"/>
          <p14:tracePt t="66510" x="5232400" y="3251200"/>
          <p14:tracePt t="66544" x="5251450" y="3251200"/>
          <p14:tracePt t="66593" x="5259388" y="3251200"/>
          <p14:tracePt t="66625" x="5268913" y="3251200"/>
          <p14:tracePt t="66675" x="5276850" y="3251200"/>
          <p14:tracePt t="66707" x="5295900" y="3251200"/>
          <p14:tracePt t="66725" x="5303838" y="3251200"/>
          <p14:tracePt t="66741" x="5313363" y="3251200"/>
          <p14:tracePt t="66774" x="5330825" y="3251200"/>
          <p14:tracePt t="66807" x="5340350" y="3251200"/>
          <p14:tracePt t="66856" x="5340350" y="3241675"/>
          <p14:tracePt t="66904" x="5322888" y="3232150"/>
          <p14:tracePt t="66921" x="5295900" y="3232150"/>
          <p14:tracePt t="66939" x="5259388" y="3224213"/>
          <p14:tracePt t="66955" x="5251450" y="3214688"/>
          <p14:tracePt t="66971" x="5224463" y="3214688"/>
          <p14:tracePt t="66988" x="5214938" y="3205163"/>
          <p14:tracePt t="67021" x="5205413" y="3205163"/>
          <p14:tracePt t="67037" x="5187950" y="3205163"/>
          <p14:tracePt t="67054" x="5180013" y="3205163"/>
          <p14:tracePt t="67071" x="5153025" y="3205163"/>
          <p14:tracePt t="67087" x="5116513" y="3205163"/>
          <p14:tracePt t="67103" x="5089525" y="3205163"/>
          <p14:tracePt t="67119" x="5062538" y="3205163"/>
          <p14:tracePt t="67135" x="5054600" y="3205163"/>
          <p14:tracePt t="67153" x="5027613" y="3205163"/>
          <p14:tracePt t="67169" x="5018088" y="3205163"/>
          <p14:tracePt t="67184" x="5010150" y="3205163"/>
          <p14:tracePt t="67201" x="5000625" y="3205163"/>
          <p14:tracePt t="67416" x="5018088" y="3205163"/>
          <p14:tracePt t="67447" x="5027613" y="3205163"/>
          <p14:tracePt t="67465" x="5037138" y="3205163"/>
          <p14:tracePt t="67482" x="5081588" y="3205163"/>
          <p14:tracePt t="67499" x="5153025" y="3205163"/>
          <p14:tracePt t="67515" x="5224463" y="3205163"/>
          <p14:tracePt t="67531" x="5251450" y="3205163"/>
          <p14:tracePt t="67548" x="5303838" y="3205163"/>
          <p14:tracePt t="67564" x="5348288" y="3205163"/>
          <p14:tracePt t="67577" x="5367338" y="3205163"/>
          <p14:tracePt t="67595" x="5411788" y="3205163"/>
          <p14:tracePt t="67612" x="5429250" y="3205163"/>
          <p14:tracePt t="67628" x="5465763" y="3205163"/>
          <p14:tracePt t="67647" x="5500688" y="3197225"/>
          <p14:tracePt t="67663" x="5545138" y="3197225"/>
          <p14:tracePt t="67680" x="5554663" y="3197225"/>
          <p14:tracePt t="67697" x="5572125" y="3197225"/>
          <p14:tracePt t="67727" x="5589588" y="3197225"/>
          <p14:tracePt t="67746" x="5616575" y="3197225"/>
          <p14:tracePt t="67760" x="5626100" y="3197225"/>
          <p14:tracePt t="67776" x="5661025" y="3197225"/>
          <p14:tracePt t="67794" x="5680075" y="3197225"/>
          <p14:tracePt t="67812" x="5688013" y="3197225"/>
          <p14:tracePt t="67828" x="5697538" y="3197225"/>
          <p14:tracePt t="67844" x="5705475" y="3197225"/>
          <p14:tracePt t="67861" x="5724525" y="3197225"/>
          <p14:tracePt t="67877" x="5759450" y="3197225"/>
          <p14:tracePt t="67894" x="5813425" y="3197225"/>
          <p14:tracePt t="67909" x="5840413" y="3197225"/>
          <p14:tracePt t="67926" x="5894388" y="3197225"/>
          <p14:tracePt t="67942" x="5965825" y="3197225"/>
          <p14:tracePt t="67958" x="6010275" y="3197225"/>
          <p14:tracePt t="67976" x="6116638" y="3187700"/>
          <p14:tracePt t="67993" x="6197600" y="3187700"/>
          <p14:tracePt t="68009" x="6232525" y="3187700"/>
          <p14:tracePt t="68024" x="6276975" y="3187700"/>
          <p14:tracePt t="68041" x="6323013" y="3187700"/>
          <p14:tracePt t="68058" x="6340475" y="3187700"/>
          <p14:tracePt t="68074" x="6375400" y="3187700"/>
          <p14:tracePt t="68090" x="6411913" y="3187700"/>
          <p14:tracePt t="68106" x="6429375" y="3187700"/>
          <p14:tracePt t="68123" x="6473825" y="3187700"/>
          <p14:tracePt t="68140" x="6500813" y="3187700"/>
          <p14:tracePt t="68156" x="6572250" y="3187700"/>
          <p14:tracePt t="68172" x="6661150" y="3197225"/>
          <p14:tracePt t="68190" x="6715125" y="3205163"/>
          <p14:tracePt t="68207" x="6732588" y="3205163"/>
          <p14:tracePt t="68224" x="6751638" y="3205163"/>
          <p14:tracePt t="68239" x="6759575" y="3214688"/>
          <p14:tracePt t="68255" x="6769100" y="3224213"/>
          <p14:tracePt t="68289" x="6777038" y="3224213"/>
          <p14:tracePt t="68338" x="6786563" y="3224213"/>
          <p14:tracePt t="68470" x="6769100" y="3205163"/>
          <p14:tracePt t="68503" x="6751638" y="3197225"/>
          <p14:tracePt t="68520" x="6742113" y="3187700"/>
          <p14:tracePt t="68536" x="6732588" y="3187700"/>
          <p14:tracePt t="68553" x="6715125" y="3179763"/>
          <p14:tracePt t="68569" x="6705600" y="3179763"/>
          <p14:tracePt t="68585" x="6697663" y="3170238"/>
          <p14:tracePt t="68617" x="6670675" y="3160713"/>
          <p14:tracePt t="68634" x="6643688" y="3152775"/>
          <p14:tracePt t="68652" x="6554788" y="3133725"/>
          <p14:tracePt t="68665" x="6491288" y="3116263"/>
          <p14:tracePt t="68683" x="6367463" y="3098800"/>
          <p14:tracePt t="68701" x="6269038" y="3089275"/>
          <p14:tracePt t="68716" x="6188075" y="3081338"/>
          <p14:tracePt t="68732" x="6161088" y="3081338"/>
          <p14:tracePt t="68750" x="6126163" y="3071813"/>
          <p14:tracePt t="68767" x="6108700" y="3071813"/>
          <p14:tracePt t="68783" x="6072188" y="3071813"/>
          <p14:tracePt t="68801" x="6027738" y="3071813"/>
          <p14:tracePt t="68816" x="5991225" y="3071813"/>
          <p14:tracePt t="68833" x="5983288" y="3071813"/>
          <p14:tracePt t="68850" x="5946775" y="3062288"/>
          <p14:tracePt t="68866" x="5919788" y="3054350"/>
          <p14:tracePt t="68882" x="5902325" y="3054350"/>
          <p14:tracePt t="68899" x="5857875" y="3054350"/>
          <p14:tracePt t="68915" x="5830888" y="3054350"/>
          <p14:tracePt t="68931" x="5795963" y="3054350"/>
          <p14:tracePt t="68946" x="5759450" y="3054350"/>
          <p14:tracePt t="68963" x="5732463" y="3054350"/>
          <p14:tracePt t="68979" x="5661025" y="3054350"/>
          <p14:tracePt t="68996" x="5572125" y="3054350"/>
          <p14:tracePt t="69013" x="5537200" y="3054350"/>
          <p14:tracePt t="69028" x="5456238" y="3062288"/>
          <p14:tracePt t="69045" x="5411788" y="3062288"/>
          <p14:tracePt t="69063" x="5384800" y="3062288"/>
          <p14:tracePt t="69080" x="5330825" y="3071813"/>
          <p14:tracePt t="69096" x="5259388" y="3081338"/>
          <p14:tracePt t="69113" x="5214938" y="3081338"/>
          <p14:tracePt t="69129" x="5170488" y="3089275"/>
          <p14:tracePt t="69146" x="5143500" y="3089275"/>
          <p14:tracePt t="69161" x="5133975" y="3089275"/>
          <p14:tracePt t="69179" x="5126038" y="3089275"/>
          <p14:tracePt t="69195" x="5116513" y="3098800"/>
          <p14:tracePt t="69211" x="5108575" y="3098800"/>
          <p14:tracePt t="69228" x="5099050" y="3098800"/>
          <p14:tracePt t="69244" x="5089525" y="3108325"/>
          <p14:tracePt t="69392" x="5089525" y="3116263"/>
          <p14:tracePt t="69441" x="5089525" y="3125788"/>
          <p14:tracePt t="69457" x="5099050" y="3133725"/>
          <p14:tracePt t="69474" x="5108575" y="3143250"/>
          <p14:tracePt t="69491" x="5126038" y="3143250"/>
          <p14:tracePt t="69508" x="5143500" y="3152775"/>
          <p14:tracePt t="69525" x="5170488" y="3152775"/>
          <p14:tracePt t="69540" x="5180013" y="3152775"/>
          <p14:tracePt t="69557" x="5205413" y="3160713"/>
          <p14:tracePt t="69571" x="5224463" y="3170238"/>
          <p14:tracePt t="69588" x="5259388" y="3179763"/>
          <p14:tracePt t="69593" x="5286375" y="3179763"/>
          <p14:tracePt t="69623" x="5340350" y="3197225"/>
          <p14:tracePt t="69639" x="5357813" y="3205163"/>
          <p14:tracePt t="69656" x="5402263" y="3205163"/>
          <p14:tracePt t="69671" x="5419725" y="3205163"/>
          <p14:tracePt t="69706" x="5429250" y="3205163"/>
          <p14:tracePt t="69722" x="5456238" y="3205163"/>
          <p14:tracePt t="69738" x="5473700" y="3205163"/>
          <p14:tracePt t="69756" x="5510213" y="3205163"/>
          <p14:tracePt t="69771" x="5545138" y="3205163"/>
          <p14:tracePt t="69787" x="5572125" y="3205163"/>
          <p14:tracePt t="69805" x="5608638" y="3205163"/>
          <p14:tracePt t="69820" x="5634038" y="3205163"/>
          <p14:tracePt t="69837" x="5643563" y="3205163"/>
          <p14:tracePt t="69852" x="5653088" y="3205163"/>
          <p14:tracePt t="69868" x="5661025" y="3205163"/>
          <p14:tracePt t="69886" x="5670550" y="3205163"/>
          <p14:tracePt t="69901" x="5680075" y="3205163"/>
          <p14:tracePt t="69952" x="5688013" y="3205163"/>
          <p14:tracePt t="69985" x="5697538" y="3214688"/>
          <p14:tracePt t="70033" x="5705475" y="3214688"/>
          <p14:tracePt t="70051" x="5715000" y="3224213"/>
          <p14:tracePt t="70068" x="5715000" y="3232150"/>
          <p14:tracePt t="70084" x="5732463" y="3232150"/>
          <p14:tracePt t="70117" x="5741988" y="3232150"/>
          <p14:tracePt t="70133" x="5751513" y="3232150"/>
          <p14:tracePt t="70150" x="5768975" y="3232150"/>
          <p14:tracePt t="70181" x="5776913" y="3241675"/>
          <p14:tracePt t="70198" x="5786438" y="3241675"/>
          <p14:tracePt t="70214" x="5795963" y="3241675"/>
          <p14:tracePt t="70248" x="5813425" y="3241675"/>
          <p14:tracePt t="70263" x="5822950" y="3241675"/>
          <p14:tracePt t="70280" x="5830888" y="3241675"/>
          <p14:tracePt t="70298" x="5840413" y="3241675"/>
          <p14:tracePt t="70315" x="5848350" y="3241675"/>
          <p14:tracePt t="70331" x="5857875" y="3241675"/>
          <p14:tracePt t="70348" x="5867400" y="3241675"/>
          <p14:tracePt t="70381" x="5884863" y="3241675"/>
          <p14:tracePt t="70397" x="5894388" y="3241675"/>
          <p14:tracePt t="70431" x="5902325" y="3241675"/>
          <p14:tracePt t="70443" x="5911850" y="3241675"/>
          <p14:tracePt t="70460" x="5919788" y="3241675"/>
          <p14:tracePt t="70477" x="5929313" y="3241675"/>
          <p14:tracePt t="70512" x="5938838" y="3241675"/>
          <p14:tracePt t="70545" x="5946775" y="3241675"/>
          <p14:tracePt t="70576" x="5956300" y="3241675"/>
          <p14:tracePt t="71088" x="5946775" y="3241675"/>
          <p14:tracePt t="71121" x="5938838" y="3241675"/>
          <p14:tracePt t="71154" x="5919788" y="3241675"/>
          <p14:tracePt t="71171" x="5911850" y="3241675"/>
          <p14:tracePt t="71187" x="5902325" y="3241675"/>
          <p14:tracePt t="71204" x="5894388" y="3241675"/>
          <p14:tracePt t="71237" x="5875338" y="3241675"/>
          <p14:tracePt t="71253" x="5867400" y="3241675"/>
          <p14:tracePt t="71303" x="5848350" y="3241675"/>
          <p14:tracePt t="71319" x="5840413" y="3241675"/>
          <p14:tracePt t="71336" x="5830888" y="3241675"/>
          <p14:tracePt t="71352" x="5822950" y="3241675"/>
          <p14:tracePt t="71385" x="5803900" y="3241675"/>
          <p14:tracePt t="71416" x="5795963" y="3241675"/>
          <p14:tracePt t="71435" x="5786438" y="3241675"/>
          <p14:tracePt t="71447" x="5776913" y="3241675"/>
          <p14:tracePt t="71464" x="5768975" y="3241675"/>
          <p14:tracePt t="71482" x="5759450" y="3241675"/>
          <p14:tracePt t="71499" x="5751513" y="3241675"/>
          <p14:tracePt t="71516" x="5741988" y="3241675"/>
          <p14:tracePt t="71550" x="5724525" y="3241675"/>
          <p14:tracePt t="71566" x="5715000" y="3241675"/>
          <p14:tracePt t="71581" x="5697538" y="3241675"/>
          <p14:tracePt t="71598" x="5680075" y="3241675"/>
          <p14:tracePt t="71615" x="5634038" y="3241675"/>
          <p14:tracePt t="71632" x="5599113" y="3241675"/>
          <p14:tracePt t="71648" x="5589588" y="3241675"/>
          <p14:tracePt t="71665" x="5562600" y="3241675"/>
          <p14:tracePt t="71682" x="5554663" y="3241675"/>
          <p14:tracePt t="71714" x="5537200" y="3241675"/>
          <p14:tracePt t="71731" x="5527675" y="3241675"/>
          <p14:tracePt t="71762" x="5491163" y="3241675"/>
          <p14:tracePt t="71779" x="5446713" y="3241675"/>
          <p14:tracePt t="71795" x="5419725" y="3241675"/>
          <p14:tracePt t="71811" x="5384800" y="3241675"/>
          <p14:tracePt t="71827" x="5367338" y="3241675"/>
          <p14:tracePt t="71844" x="5330825" y="3241675"/>
          <p14:tracePt t="71860" x="5313363" y="3241675"/>
          <p14:tracePt t="71878" x="5303838" y="3241675"/>
          <p14:tracePt t="71895" x="5295900" y="3241675"/>
          <p14:tracePt t="71913" x="5286375" y="3241675"/>
          <p14:tracePt t="71944" x="5276850" y="3241675"/>
          <p14:tracePt t="72306" x="5268913" y="3241675"/>
          <p14:tracePt t="72322" x="5251450" y="3241675"/>
          <p14:tracePt t="72339" x="5197475" y="3241675"/>
          <p14:tracePt t="72355" x="5072063" y="3251200"/>
          <p14:tracePt t="72373" x="5000625" y="3259138"/>
          <p14:tracePt t="72389" x="4848225" y="3268663"/>
          <p14:tracePt t="72405" x="4714875" y="3276600"/>
          <p14:tracePt t="72421" x="4652963" y="3276600"/>
          <p14:tracePt t="72440" x="4554538" y="3286125"/>
          <p14:tracePt t="72452" x="4491038" y="3295650"/>
          <p14:tracePt t="72468" x="4375150" y="3295650"/>
          <p14:tracePt t="72485" x="4251325" y="3295650"/>
          <p14:tracePt t="72503" x="4205288" y="3295650"/>
          <p14:tracePt t="72520" x="4108450" y="3295650"/>
          <p14:tracePt t="72536" x="4037013" y="3295650"/>
          <p14:tracePt t="72553" x="4010025" y="3295650"/>
          <p14:tracePt t="72570" x="3965575" y="3295650"/>
          <p14:tracePt t="72588" x="3929063" y="3286125"/>
          <p14:tracePt t="72601" x="3911600" y="3276600"/>
          <p14:tracePt t="72619" x="3875088" y="3268663"/>
          <p14:tracePt t="72635" x="3822700" y="3241675"/>
          <p14:tracePt t="72653" x="3741738" y="3197225"/>
          <p14:tracePt t="72669" x="3697288" y="3170238"/>
          <p14:tracePt t="72687" x="3616325" y="3133725"/>
          <p14:tracePt t="72699" x="3589338" y="3116263"/>
          <p14:tracePt t="72716" x="3544888" y="3098800"/>
          <p14:tracePt t="72733" x="3517900" y="3081338"/>
          <p14:tracePt t="72749" x="3509963" y="3081338"/>
          <p14:tracePt t="72767" x="3500438" y="3071813"/>
          <p14:tracePt t="72783" x="3490913" y="3054350"/>
          <p14:tracePt t="72815" x="3490913" y="3044825"/>
          <p14:tracePt t="72830" x="3490913" y="3036888"/>
          <p14:tracePt t="72846" x="3490913" y="3027363"/>
          <p14:tracePt t="72863" x="3500438" y="3017838"/>
          <p14:tracePt t="72896" x="3509963" y="3009900"/>
          <p14:tracePt t="72914" x="3517900" y="3000375"/>
          <p14:tracePt t="72948" x="3536950" y="3000375"/>
          <p14:tracePt t="72966" x="3544888" y="3000375"/>
          <p14:tracePt t="72996" x="3554413" y="2990850"/>
          <p14:tracePt t="73013" x="3571875" y="2982913"/>
          <p14:tracePt t="73047" x="3581400" y="2982913"/>
          <p14:tracePt t="73064" x="3598863" y="2973388"/>
          <p14:tracePt t="73079" x="3608388" y="2965450"/>
          <p14:tracePt t="73082" x="3616325" y="2965450"/>
          <p14:tracePt t="73097" x="3625850" y="2955925"/>
          <p14:tracePt t="73113" x="3652838" y="2946400"/>
          <p14:tracePt t="73127" x="3660775" y="2938463"/>
          <p14:tracePt t="73145" x="3687763" y="2938463"/>
          <p14:tracePt t="73162" x="3714750" y="2928938"/>
          <p14:tracePt t="73180" x="3732213" y="2928938"/>
          <p14:tracePt t="73194" x="3768725" y="2928938"/>
          <p14:tracePt t="73211" x="3803650" y="2928938"/>
          <p14:tracePt t="73230" x="3822700" y="2928938"/>
          <p14:tracePt t="73243" x="3867150" y="2919413"/>
          <p14:tracePt t="73261" x="3902075" y="2919413"/>
          <p14:tracePt t="73279" x="3919538" y="2919413"/>
          <p14:tracePt t="73295" x="3956050" y="2919413"/>
          <p14:tracePt t="73311" x="4000500" y="2919413"/>
          <p14:tracePt t="73328" x="4017963" y="2919413"/>
          <p14:tracePt t="73344" x="4054475" y="2919413"/>
          <p14:tracePt t="73362" x="4089400" y="2919413"/>
          <p14:tracePt t="73377" x="4116388" y="2919413"/>
          <p14:tracePt t="73395" x="4143375" y="2919413"/>
          <p14:tracePt t="73410" x="4152900" y="2919413"/>
          <p14:tracePt t="73426" x="4160838" y="2919413"/>
          <p14:tracePt t="73460" x="4179888" y="2919413"/>
          <p14:tracePt t="73493" x="4197350" y="2928938"/>
          <p14:tracePt t="73510" x="4205288" y="2938463"/>
          <p14:tracePt t="73523" x="4205288" y="2946400"/>
          <p14:tracePt t="73541" x="4214813" y="2955925"/>
          <p14:tracePt t="73559" x="4232275" y="2965450"/>
          <p14:tracePt t="73592" x="4241800" y="2982913"/>
          <p14:tracePt t="73608" x="4251325" y="2990850"/>
          <p14:tracePt t="73642" x="4259263" y="3000375"/>
          <p14:tracePt t="73657" x="4268788" y="3009900"/>
          <p14:tracePt t="73674" x="4268788" y="3017838"/>
          <p14:tracePt t="73690" x="4268788" y="3027363"/>
          <p14:tracePt t="73707" x="4276725" y="3036888"/>
          <p14:tracePt t="73741" x="4276725" y="3054350"/>
          <p14:tracePt t="73754" x="4276725" y="3062288"/>
          <p14:tracePt t="73771" x="4276725" y="3071813"/>
          <p14:tracePt t="73789" x="4276725" y="3081338"/>
          <p14:tracePt t="73806" x="4276725" y="3089275"/>
          <p14:tracePt t="73822" x="4268788" y="3098800"/>
          <p14:tracePt t="73837" x="4251325" y="3116263"/>
          <p14:tracePt t="73855" x="4241800" y="3116263"/>
          <p14:tracePt t="73871" x="4214813" y="3133725"/>
          <p14:tracePt t="73885" x="4205288" y="3143250"/>
          <p14:tracePt t="73901" x="4187825" y="3152775"/>
          <p14:tracePt t="73919" x="4160838" y="3170238"/>
          <p14:tracePt t="73936" x="4133850" y="3179763"/>
          <p14:tracePt t="73952" x="4125913" y="3187700"/>
          <p14:tracePt t="73970" x="4116388" y="3187700"/>
          <p14:tracePt t="73983" x="4108450" y="3197225"/>
          <p14:tracePt t="74000" x="4071938" y="3197225"/>
          <p14:tracePt t="74018" x="4037013" y="3214688"/>
          <p14:tracePt t="74035" x="4000500" y="3224213"/>
          <p14:tracePt t="74052" x="3973513" y="3224213"/>
          <p14:tracePt t="74068" x="3938588" y="3232150"/>
          <p14:tracePt t="74084" x="3919538" y="3232150"/>
          <p14:tracePt t="74087" x="3911600" y="3232150"/>
          <p14:tracePt t="74102" x="3894138" y="3232150"/>
          <p14:tracePt t="74134" x="3884613" y="3232150"/>
          <p14:tracePt t="74151" x="3867150" y="3232150"/>
          <p14:tracePt t="74169" x="3857625" y="3232150"/>
          <p14:tracePt t="74198" x="3848100" y="3224213"/>
          <p14:tracePt t="74216" x="3830638" y="3205163"/>
          <p14:tracePt t="74234" x="3830638" y="3197225"/>
          <p14:tracePt t="74250" x="3803650" y="3160713"/>
          <p14:tracePt t="74267" x="3776663" y="3125788"/>
          <p14:tracePt t="74283" x="3759200" y="3108325"/>
          <p14:tracePt t="74299" x="3741738" y="3081338"/>
          <p14:tracePt t="74316" x="3724275" y="3054350"/>
          <p14:tracePt t="74332" x="3714750" y="3044825"/>
          <p14:tracePt t="74348" x="3705225" y="3017838"/>
          <p14:tracePt t="74366" x="3697288" y="3009900"/>
          <p14:tracePt t="74382" x="3687763" y="3000375"/>
          <p14:tracePt t="74399" x="3679825" y="2990850"/>
          <p14:tracePt t="74415" x="3679825" y="2982913"/>
          <p14:tracePt t="74431" x="3670300" y="2973388"/>
          <p14:tracePt t="74446" x="3670300" y="2965450"/>
          <p14:tracePt t="74462" x="3670300" y="2955925"/>
          <p14:tracePt t="74479" x="3670300" y="2946400"/>
          <p14:tracePt t="74496" x="3660775" y="2938463"/>
          <p14:tracePt t="74529" x="3660775" y="2919413"/>
          <p14:tracePt t="74563" x="3660775" y="2911475"/>
          <p14:tracePt t="74578" x="3670300" y="2911475"/>
          <p14:tracePt t="74613" x="3697288" y="2911475"/>
          <p14:tracePt t="74629" x="3705225" y="2911475"/>
          <p14:tracePt t="74646" x="3724275" y="2911475"/>
          <p14:tracePt t="74661" x="3741738" y="2911475"/>
          <p14:tracePt t="74678" x="3759200" y="2911475"/>
          <p14:tracePt t="74696" x="3795713" y="2911475"/>
          <p14:tracePt t="74711" x="3830638" y="2911475"/>
          <p14:tracePt t="74728" x="3848100" y="2911475"/>
          <p14:tracePt t="74743" x="3884613" y="2911475"/>
          <p14:tracePt t="74759" x="3902075" y="2911475"/>
          <p14:tracePt t="74776" x="3919538" y="2911475"/>
          <p14:tracePt t="74792" x="3938588" y="2911475"/>
          <p14:tracePt t="74809" x="3946525" y="2919413"/>
          <p14:tracePt t="74825" x="3973513" y="2919413"/>
          <p14:tracePt t="74842" x="4000500" y="2928938"/>
          <p14:tracePt t="74859" x="4010025" y="2928938"/>
          <p14:tracePt t="74876" x="4037013" y="2938463"/>
          <p14:tracePt t="74890" x="4071938" y="2955925"/>
          <p14:tracePt t="74907" x="4089400" y="2965450"/>
          <p14:tracePt t="74925" x="4133850" y="2973388"/>
          <p14:tracePt t="74942" x="4152900" y="2982913"/>
          <p14:tracePt t="74958" x="4160838" y="2990850"/>
          <p14:tracePt t="74974" x="4170363" y="3000375"/>
          <p14:tracePt t="74991" x="4179888" y="3009900"/>
          <p14:tracePt t="75007" x="4179888" y="3017838"/>
          <p14:tracePt t="75024" x="4187825" y="3027363"/>
          <p14:tracePt t="75040" x="4187825" y="3036888"/>
          <p14:tracePt t="75057" x="4197350" y="3044825"/>
          <p14:tracePt t="75072" x="4205288" y="3054350"/>
          <p14:tracePt t="75105" x="4205288" y="3089275"/>
          <p14:tracePt t="75123" x="4214813" y="3108325"/>
          <p14:tracePt t="75140" x="4214813" y="3133725"/>
          <p14:tracePt t="75156" x="4214813" y="3143250"/>
          <p14:tracePt t="75173" x="4214813" y="3160713"/>
          <p14:tracePt t="75189" x="4214813" y="3170238"/>
          <p14:tracePt t="75204" x="4214813" y="3179763"/>
          <p14:tracePt t="75238" x="4197350" y="3197225"/>
          <p14:tracePt t="75271" x="4179888" y="3205163"/>
          <p14:tracePt t="75287" x="4152900" y="3205163"/>
          <p14:tracePt t="75304" x="4143375" y="3205163"/>
          <p14:tracePt t="75321" x="4108450" y="3205163"/>
          <p14:tracePt t="75337" x="4081463" y="3205163"/>
          <p14:tracePt t="75352" x="4044950" y="3214688"/>
          <p14:tracePt t="75369" x="4010025" y="3214688"/>
          <p14:tracePt t="75386" x="4000500" y="3214688"/>
          <p14:tracePt t="75403" x="3956050" y="3214688"/>
          <p14:tracePt t="75420" x="3919538" y="3214688"/>
          <p14:tracePt t="75436" x="3902075" y="3214688"/>
          <p14:tracePt t="75452" x="3867150" y="3214688"/>
          <p14:tracePt t="75468" x="3822700" y="3214688"/>
          <p14:tracePt t="75484" x="3803650" y="3214688"/>
          <p14:tracePt t="75502" x="3768725" y="3205163"/>
          <p14:tracePt t="75519" x="3741738" y="3197225"/>
          <p14:tracePt t="75534" x="3732213" y="3187700"/>
          <p14:tracePt t="75551" x="3697288" y="3179763"/>
          <p14:tracePt t="75567" x="3670300" y="3160713"/>
          <p14:tracePt t="75582" x="3660775" y="3152775"/>
          <p14:tracePt t="75586" x="3652838" y="3152775"/>
          <p14:tracePt t="75601" x="3652838" y="3143250"/>
          <p14:tracePt t="75617" x="3643313" y="3133725"/>
          <p14:tracePt t="75633" x="3633788" y="3133725"/>
          <p14:tracePt t="75651" x="3625850" y="3116263"/>
          <p14:tracePt t="75667" x="3616325" y="3108325"/>
          <p14:tracePt t="75681" x="3616325" y="3098800"/>
          <p14:tracePt t="75698" x="3608388" y="3071813"/>
          <p14:tracePt t="75716" x="3598863" y="3062288"/>
          <p14:tracePt t="75732" x="3598863" y="3044825"/>
          <p14:tracePt t="75747" x="3598863" y="3027363"/>
          <p14:tracePt t="75765" x="3598863" y="3017838"/>
          <p14:tracePt t="75797" x="3598863" y="3009900"/>
          <p14:tracePt t="75815" x="3608388" y="3000375"/>
          <p14:tracePt t="75830" x="3616325" y="3000375"/>
          <p14:tracePt t="75846" x="3625850" y="2982913"/>
          <p14:tracePt t="75880" x="3643313" y="2982913"/>
          <p14:tracePt t="75897" x="3652838" y="2973388"/>
          <p14:tracePt t="75930" x="3660775" y="2965450"/>
          <p14:tracePt t="75945" x="3679825" y="2965450"/>
          <p14:tracePt t="75978" x="3687763" y="2955925"/>
          <p14:tracePt t="75996" x="3697288" y="2946400"/>
          <p14:tracePt t="76012" x="3705225" y="2946400"/>
          <p14:tracePt t="76029" x="3714750" y="2946400"/>
          <p14:tracePt t="76045" x="3724275" y="2946400"/>
          <p14:tracePt t="76061" x="3732213" y="2946400"/>
          <p14:tracePt t="76077" x="3751263" y="2946400"/>
          <p14:tracePt t="76095" x="3776663" y="2946400"/>
          <p14:tracePt t="76111" x="3795713" y="2946400"/>
          <p14:tracePt t="76126" x="3830638" y="2946400"/>
          <p14:tracePt t="76143" x="3848100" y="2946400"/>
          <p14:tracePt t="76160" x="3894138" y="2946400"/>
          <p14:tracePt t="76179" x="3929063" y="2946400"/>
          <p14:tracePt t="76192" x="3938588" y="2946400"/>
          <p14:tracePt t="76208" x="3946525" y="2946400"/>
          <p14:tracePt t="76227" x="3965575" y="2946400"/>
          <p14:tracePt t="76241" x="3965575" y="2955925"/>
          <p14:tracePt t="76258" x="3973513" y="2955925"/>
          <p14:tracePt t="76274" x="3983038" y="2965450"/>
          <p14:tracePt t="76292" x="3990975" y="2973388"/>
          <p14:tracePt t="76308" x="4000500" y="2982913"/>
          <p14:tracePt t="76325" x="4010025" y="2990850"/>
          <p14:tracePt t="76339" x="4017963" y="3000375"/>
          <p14:tracePt t="76357" x="4017963" y="3009900"/>
          <p14:tracePt t="76376" x="4027488" y="3017838"/>
          <p14:tracePt t="76406" x="4037013" y="3044825"/>
          <p14:tracePt t="76424" x="4037013" y="3071813"/>
          <p14:tracePt t="76456" x="4037013" y="3089275"/>
          <p14:tracePt t="76473" x="4037013" y="3098800"/>
          <p14:tracePt t="76489" x="4037013" y="3108325"/>
          <p14:tracePt t="76506" x="4037013" y="3116263"/>
          <p14:tracePt t="76522" x="4027488" y="3125788"/>
          <p14:tracePt t="76556" x="4017963" y="3143250"/>
          <p14:tracePt t="76570" x="4010025" y="3143250"/>
          <p14:tracePt t="76587" x="4000500" y="3152775"/>
          <p14:tracePt t="76591" x="3990975" y="3160713"/>
          <p14:tracePt t="76620" x="3983038" y="3160713"/>
          <p14:tracePt t="76636" x="3965575" y="3170238"/>
          <p14:tracePt t="76655" x="3938588" y="3170238"/>
          <p14:tracePt t="76671" x="3902075" y="3179763"/>
          <p14:tracePt t="76687" x="3884613" y="3179763"/>
          <p14:tracePt t="76705" x="3840163" y="3179763"/>
          <p14:tracePt t="76720" x="3822700" y="3179763"/>
          <p14:tracePt t="76737" x="3803650" y="3179763"/>
          <p14:tracePt t="76754" x="3795713" y="3179763"/>
          <p14:tracePt t="76770" x="3786188" y="3179763"/>
          <p14:tracePt t="76801" x="3759200" y="3170238"/>
          <p14:tracePt t="76819" x="3751263" y="3160713"/>
          <p14:tracePt t="76835" x="3724275" y="3133725"/>
          <p14:tracePt t="76852" x="3714750" y="3116263"/>
          <p14:tracePt t="76869" x="3705225" y="3098800"/>
          <p14:tracePt t="76885" x="3697288" y="3089275"/>
          <p14:tracePt t="76902" x="3687763" y="3062288"/>
          <p14:tracePt t="76918" x="3679825" y="3044825"/>
          <p14:tracePt t="76934" x="3670300" y="3000375"/>
          <p14:tracePt t="76951" x="3652838" y="2982913"/>
          <p14:tracePt t="76967" x="3652838" y="2965450"/>
          <p14:tracePt t="76984" x="3643313" y="2955925"/>
          <p14:tracePt t="77000" x="3643313" y="2946400"/>
          <p14:tracePt t="77017" x="3643313" y="2938463"/>
          <p14:tracePt t="77034" x="3643313" y="2928938"/>
          <p14:tracePt t="77050" x="3643313" y="2919413"/>
          <p14:tracePt t="77083" x="3652838" y="2901950"/>
          <p14:tracePt t="77099" x="3660775" y="2901950"/>
          <p14:tracePt t="77114" x="3670300" y="2894013"/>
          <p14:tracePt t="77147" x="3679825" y="2894013"/>
          <p14:tracePt t="77165" x="3687763" y="2894013"/>
          <p14:tracePt t="77180" x="3705225" y="2894013"/>
          <p14:tracePt t="77196" x="3724275" y="2894013"/>
          <p14:tracePt t="77214" x="3741738" y="2894013"/>
          <p14:tracePt t="77230" x="3768725" y="2894013"/>
          <p14:tracePt t="77245" x="3776663" y="2894013"/>
          <p14:tracePt t="77262" x="3813175" y="2894013"/>
          <p14:tracePt t="77278" x="3848100" y="2894013"/>
          <p14:tracePt t="77293" x="3875088" y="2894013"/>
          <p14:tracePt t="77310" x="3919538" y="2894013"/>
          <p14:tracePt t="77327" x="3956050" y="2894013"/>
          <p14:tracePt t="77344" x="3973513" y="2894013"/>
          <p14:tracePt t="77360" x="4010025" y="2894013"/>
          <p14:tracePt t="77379" x="4017963" y="2894013"/>
          <p14:tracePt t="77396" x="4027488" y="2901950"/>
          <p14:tracePt t="77412" x="4037013" y="2911475"/>
          <p14:tracePt t="77431" x="4044950" y="2919413"/>
          <p14:tracePt t="77444" x="4062413" y="2928938"/>
          <p14:tracePt t="77461" x="4071938" y="2946400"/>
          <p14:tracePt t="77477" x="4081463" y="2973388"/>
          <p14:tracePt t="77493" x="4098925" y="2982913"/>
          <p14:tracePt t="77509" x="4108450" y="3009900"/>
          <p14:tracePt t="77528" x="4116388" y="3036888"/>
          <p14:tracePt t="77560" x="4125913" y="3044825"/>
          <p14:tracePt t="77574" x="4125913" y="3054350"/>
          <p14:tracePt t="77592" x="4133850" y="3071813"/>
          <p14:tracePt t="77609" x="4133850" y="3089275"/>
          <p14:tracePt t="77625" x="4133850" y="3116263"/>
          <p14:tracePt t="77643" x="4133850" y="3125788"/>
          <p14:tracePt t="77659" x="4133850" y="3143250"/>
          <p14:tracePt t="77676" x="4133850" y="3152775"/>
          <p14:tracePt t="77692" x="4133850" y="3160713"/>
          <p14:tracePt t="77709" x="4125913" y="3170238"/>
          <p14:tracePt t="77725" x="4116388" y="3179763"/>
          <p14:tracePt t="77739" x="4098925" y="3187700"/>
          <p14:tracePt t="77755" x="4071938" y="3187700"/>
          <p14:tracePt t="77772" x="4062413" y="3187700"/>
          <p14:tracePt t="77790" x="4017963" y="3187700"/>
          <p14:tracePt t="77808" x="4000500" y="3187700"/>
          <p14:tracePt t="77824" x="3973513" y="3187700"/>
          <p14:tracePt t="77838" x="3956050" y="3187700"/>
          <p14:tracePt t="77855" x="3919538" y="3187700"/>
          <p14:tracePt t="77871" x="3902075" y="3187700"/>
          <p14:tracePt t="77886" x="3857625" y="3187700"/>
          <p14:tracePt t="77903" x="3840163" y="3179763"/>
          <p14:tracePt t="77920" x="3822700" y="3170238"/>
          <p14:tracePt t="77937" x="3803650" y="3160713"/>
          <p14:tracePt t="77955" x="3786188" y="3152775"/>
          <p14:tracePt t="77972" x="3776663" y="3143250"/>
          <p14:tracePt t="77987" x="3741738" y="3125788"/>
          <p14:tracePt t="78006" x="3714750" y="3098800"/>
          <p14:tracePt t="78021" x="3705225" y="3089275"/>
          <p14:tracePt t="78038" x="3697288" y="3054350"/>
          <p14:tracePt t="78054" x="3679825" y="3017838"/>
          <p14:tracePt t="78070" x="3679825" y="3009900"/>
          <p14:tracePt t="78088" x="3679825" y="2990850"/>
          <p14:tracePt t="78103" x="3679825" y="2982913"/>
          <p14:tracePt t="78119" x="3679825" y="2973388"/>
          <p14:tracePt t="78153" x="3679825" y="2955925"/>
          <p14:tracePt t="78169" x="3679825" y="2946400"/>
          <p14:tracePt t="78184" x="3687763" y="2938463"/>
          <p14:tracePt t="78219" x="3705225" y="2928938"/>
          <p14:tracePt t="78236" x="3714750" y="2919413"/>
          <p14:tracePt t="78252" x="3724275" y="2919413"/>
          <p14:tracePt t="78268" x="3724275" y="2911475"/>
          <p14:tracePt t="78286" x="3741738" y="2911475"/>
          <p14:tracePt t="78318" x="3751263" y="2911475"/>
          <p14:tracePt t="78334" x="3759200" y="2911475"/>
          <p14:tracePt t="78351" x="3768725" y="2911475"/>
          <p14:tracePt t="78367" x="3776663" y="2911475"/>
          <p14:tracePt t="78382" x="3786188" y="2911475"/>
          <p14:tracePt t="78399" x="3795713" y="2911475"/>
          <p14:tracePt t="78417" x="3803650" y="2911475"/>
          <p14:tracePt t="78431" x="3813175" y="2928938"/>
          <p14:tracePt t="78448" x="3822700" y="2928938"/>
          <p14:tracePt t="78465" x="3822700" y="2938463"/>
          <p14:tracePt t="78481" x="3830638" y="2946400"/>
          <p14:tracePt t="78499" x="3830638" y="2955925"/>
          <p14:tracePt t="78515" x="3840163" y="2965450"/>
          <p14:tracePt t="78532" x="3848100" y="2973388"/>
          <p14:tracePt t="78548" x="3848100" y="2982913"/>
          <p14:tracePt t="78581" x="3857625" y="3000375"/>
          <p14:tracePt t="78597" x="3857625" y="3009900"/>
          <p14:tracePt t="78630" x="3857625" y="3027363"/>
          <p14:tracePt t="78647" x="3867150" y="3036888"/>
          <p14:tracePt t="78664" x="3867150" y="3044825"/>
          <p14:tracePt t="78680" x="3867150" y="3062288"/>
          <p14:tracePt t="78696" x="3867150" y="3071813"/>
          <p14:tracePt t="78714" x="3867150" y="3081338"/>
          <p14:tracePt t="78728" x="3867150" y="3089275"/>
          <p14:tracePt t="78745" x="3867150" y="3098800"/>
          <p14:tracePt t="78761" x="3867150" y="3108325"/>
          <p14:tracePt t="78777" x="3867150" y="3116263"/>
          <p14:tracePt t="78795" x="3867150" y="3125788"/>
          <p14:tracePt t="78812" x="3867150" y="3133725"/>
          <p14:tracePt t="78828" x="3867150" y="3143250"/>
          <p14:tracePt t="78861" x="3867150" y="3152775"/>
          <p14:tracePt t="78878" x="3857625" y="3160713"/>
          <p14:tracePt t="78894" x="3848100" y="3160713"/>
          <p14:tracePt t="78911" x="3840163" y="3160713"/>
          <p14:tracePt t="78927" x="3830638" y="3160713"/>
          <p14:tracePt t="78960" x="3813175" y="3160713"/>
          <p14:tracePt t="78975" x="3803650" y="3160713"/>
          <p14:tracePt t="78993" x="3795713" y="3160713"/>
          <p14:tracePt t="79010" x="3786188" y="3152775"/>
          <p14:tracePt t="79026" x="3786188" y="3143250"/>
          <p14:tracePt t="79042" x="3768725" y="3133725"/>
          <p14:tracePt t="79058" x="3768725" y="3125788"/>
          <p14:tracePt t="79074" x="3759200" y="3108325"/>
          <p14:tracePt t="79091" x="3751263" y="3081338"/>
          <p14:tracePt t="79106" x="3741738" y="3081338"/>
          <p14:tracePt t="79123" x="3741738" y="3071813"/>
          <p14:tracePt t="79142" x="3741738" y="3054350"/>
          <p14:tracePt t="79173" x="3741738" y="3044825"/>
          <p14:tracePt t="79192" x="3741738" y="3036888"/>
          <p14:tracePt t="79207" x="3741738" y="3017838"/>
          <p14:tracePt t="79241" x="3741738" y="3009900"/>
          <p14:tracePt t="79256" x="3741738" y="3000375"/>
          <p14:tracePt t="79274" x="3751263" y="2990850"/>
          <p14:tracePt t="79288" x="3759200" y="2982913"/>
          <p14:tracePt t="79306" x="3768725" y="2982913"/>
          <p14:tracePt t="79322" x="3776663" y="2982913"/>
          <p14:tracePt t="79338" x="3786188" y="2973388"/>
          <p14:tracePt t="79355" x="3795713" y="2973388"/>
          <p14:tracePt t="79371" x="3803650" y="2973388"/>
          <p14:tracePt t="79403" x="3813175" y="2973388"/>
          <p14:tracePt t="79421" x="3822700" y="2973388"/>
          <p14:tracePt t="79438" x="3830638" y="2973388"/>
          <p14:tracePt t="79452" x="3840163" y="2973388"/>
          <p14:tracePt t="79487" x="3848100" y="2982913"/>
          <p14:tracePt t="79503" x="3848100" y="2990850"/>
          <p14:tracePt t="79520" x="3848100" y="3000375"/>
          <p14:tracePt t="79537" x="3857625" y="3009900"/>
          <p14:tracePt t="79553" x="3867150" y="3009900"/>
          <p14:tracePt t="79570" x="3867150" y="3027363"/>
          <p14:tracePt t="79586" x="3875088" y="3036888"/>
          <p14:tracePt t="79619" x="3875088" y="3044825"/>
          <p14:tracePt t="79635" x="3884613" y="3062288"/>
          <p14:tracePt t="79667" x="3884613" y="3071813"/>
          <p14:tracePt t="79684" x="3884613" y="3081338"/>
          <p14:tracePt t="79717" x="3884613" y="3098800"/>
          <p14:tracePt t="79734" x="3884613" y="3108325"/>
          <p14:tracePt t="79750" x="3884613" y="3116263"/>
          <p14:tracePt t="79767" x="3884613" y="3125788"/>
          <p14:tracePt t="79798" x="3875088" y="3143250"/>
          <p14:tracePt t="79816" x="3857625" y="3143250"/>
          <p14:tracePt t="79849" x="3848100" y="3143250"/>
          <p14:tracePt t="79866" x="3840163" y="3143250"/>
          <p14:tracePt t="79881" x="3830638" y="3143250"/>
          <p14:tracePt t="79899" x="3822700" y="3143250"/>
          <p14:tracePt t="79915" x="3813175" y="3143250"/>
          <p14:tracePt t="79931" x="3803650" y="3143250"/>
          <p14:tracePt t="79948" x="3795713" y="3133725"/>
          <p14:tracePt t="79965" x="3786188" y="3108325"/>
          <p14:tracePt t="79981" x="3776663" y="3098800"/>
          <p14:tracePt t="79998" x="3768725" y="3081338"/>
          <p14:tracePt t="80014" x="3759200" y="3071813"/>
          <p14:tracePt t="80030" x="3751263" y="3062288"/>
          <p14:tracePt t="80047" x="3741738" y="3054350"/>
          <p14:tracePt t="80063" x="3732213" y="3044825"/>
          <p14:tracePt t="80097" x="3732213" y="3027363"/>
          <p14:tracePt t="80127" x="3732213" y="3017838"/>
          <p14:tracePt t="80144" x="3732213" y="3009900"/>
          <p14:tracePt t="80161" x="3732213" y="3000375"/>
          <p14:tracePt t="80179" x="3732213" y="2990850"/>
          <p14:tracePt t="80196" x="3741738" y="2982913"/>
          <p14:tracePt t="80211" x="3751263" y="2973388"/>
          <p14:tracePt t="80229" x="3759200" y="2965450"/>
          <p14:tracePt t="80242" x="3768725" y="2955925"/>
          <p14:tracePt t="80260" x="3776663" y="2955925"/>
          <p14:tracePt t="80276" x="3786188" y="2946400"/>
          <p14:tracePt t="80293" x="3795713" y="2946400"/>
          <p14:tracePt t="80326" x="3813175" y="2946400"/>
          <p14:tracePt t="80342" x="3822700" y="2946400"/>
          <p14:tracePt t="80376" x="3830638" y="2965450"/>
          <p14:tracePt t="80391" x="3840163" y="2973388"/>
          <p14:tracePt t="80408" x="3840163" y="2982913"/>
          <p14:tracePt t="80425" x="3848100" y="3009900"/>
          <p14:tracePt t="80441" x="3867150" y="3054350"/>
          <p14:tracePt t="80458" x="3875088" y="3071813"/>
          <p14:tracePt t="80475" x="3884613" y="3108325"/>
          <p14:tracePt t="80492" x="3902075" y="3152775"/>
          <p14:tracePt t="80508" x="3902075" y="3170238"/>
          <p14:tracePt t="80525" x="3919538" y="3205163"/>
          <p14:tracePt t="80541" x="3929063" y="3251200"/>
          <p14:tracePt t="80557" x="3929063" y="3259138"/>
          <p14:tracePt t="80574" x="3938588" y="3286125"/>
          <p14:tracePt t="80590" x="3946525" y="3303588"/>
          <p14:tracePt t="80620" x="3946525" y="3313113"/>
          <p14:tracePt t="80637" x="3946525" y="3322638"/>
          <p14:tracePt t="80653" x="3946525" y="3330575"/>
          <p14:tracePt t="80670" x="3946525" y="3340100"/>
          <p14:tracePt t="80688" x="3946525" y="3348038"/>
          <p14:tracePt t="80722" x="3929063" y="3367088"/>
          <p14:tracePt t="80739" x="3902075" y="3367088"/>
          <p14:tracePt t="80755" x="3867150" y="3367088"/>
          <p14:tracePt t="80772" x="3830638" y="3367088"/>
          <p14:tracePt t="80788" x="3813175" y="3367088"/>
          <p14:tracePt t="80804" x="3786188" y="3367088"/>
          <p14:tracePt t="80821" x="3768725" y="3367088"/>
          <p14:tracePt t="80854" x="3759200" y="3367088"/>
          <p14:tracePt t="80868" x="3751263" y="3367088"/>
          <p14:tracePt t="80883" x="3741738" y="3367088"/>
          <p14:tracePt t="80900" x="3732213" y="3357563"/>
          <p14:tracePt t="80915" x="3724275" y="3348038"/>
          <p14:tracePt t="80932" x="3714750" y="3340100"/>
          <p14:tracePt t="80966" x="3697288" y="3322638"/>
          <p14:tracePt t="80983" x="3687763" y="3313113"/>
          <p14:tracePt t="81000" x="3679825" y="3303588"/>
          <p14:tracePt t="81033" x="3660775" y="3295650"/>
          <p14:tracePt t="81052" x="3660775" y="3286125"/>
          <p14:tracePt t="81115" x="3679825" y="3286125"/>
          <p14:tracePt t="81132" x="3714750" y="3286125"/>
          <p14:tracePt t="81150" x="3751263" y="3286125"/>
          <p14:tracePt t="81166" x="3768725" y="3286125"/>
          <p14:tracePt t="81183" x="3822700" y="3286125"/>
          <p14:tracePt t="81198" x="3875088" y="3286125"/>
          <p14:tracePt t="81216" x="3902075" y="3286125"/>
          <p14:tracePt t="81232" x="3938588" y="3286125"/>
          <p14:tracePt t="81248" x="3973513" y="3286125"/>
          <p14:tracePt t="81265" x="3983038" y="3286125"/>
          <p14:tracePt t="81282" x="3990975" y="3286125"/>
          <p14:tracePt t="81298" x="4010025" y="3286125"/>
          <p14:tracePt t="81397" x="3956050" y="3286125"/>
          <p14:tracePt t="81414" x="3938588" y="3286125"/>
          <p14:tracePt t="81430" x="3894138" y="3286125"/>
          <p14:tracePt t="81446" x="3867150" y="3286125"/>
          <p14:tracePt t="81463" x="3857625" y="3286125"/>
          <p14:tracePt t="81480" x="3840163" y="3286125"/>
          <p14:tracePt t="81496" x="3830638" y="3286125"/>
          <p14:tracePt t="81512" x="3822700" y="3286125"/>
          <p14:tracePt t="81742" x="3830638" y="3286125"/>
          <p14:tracePt t="81760" x="3840163" y="3286125"/>
          <p14:tracePt t="81774" x="3848100" y="3286125"/>
          <p14:tracePt t="81793" x="3867150" y="3286125"/>
          <p14:tracePt t="81809" x="3875088" y="3286125"/>
          <p14:tracePt t="81826" x="3884613" y="3286125"/>
          <p14:tracePt t="81842" x="3894138" y="3286125"/>
          <p14:tracePt t="81857" x="3902075" y="3286125"/>
          <p14:tracePt t="81874" x="3911600" y="3286125"/>
          <p14:tracePt t="81907" x="3919538" y="3286125"/>
          <p14:tracePt t="81939" x="3929063" y="3286125"/>
          <p14:tracePt t="88052" x="3929063" y="3295650"/>
          <p14:tracePt t="88067" x="3938588" y="3330575"/>
          <p14:tracePt t="88083" x="3938588" y="3367088"/>
          <p14:tracePt t="88087" x="3938588" y="3419475"/>
          <p14:tracePt t="88115" x="3938588" y="3544888"/>
          <p14:tracePt t="88133" x="3911600" y="3751263"/>
          <p14:tracePt t="88150" x="3830638" y="4017963"/>
          <p14:tracePt t="88165" x="3768725" y="4133850"/>
          <p14:tracePt t="88182" x="3589338" y="4367213"/>
          <p14:tracePt t="88198" x="3411538" y="4500563"/>
          <p14:tracePt t="88215" x="3322638" y="4554538"/>
          <p14:tracePt t="88232" x="3081338" y="4616450"/>
          <p14:tracePt t="88245" x="2608263" y="4643438"/>
          <p14:tracePt t="88263" x="2286000" y="4643438"/>
          <p14:tracePt t="88280" x="1679575" y="4643438"/>
          <p14:tracePt t="88297" x="1312863" y="4633913"/>
          <p14:tracePt t="88313" x="1223963" y="4633913"/>
          <p14:tracePt t="88330" x="1125538" y="4625975"/>
          <p14:tracePt t="88346" x="1081088" y="4625975"/>
          <p14:tracePt t="88363" x="1071563" y="4616450"/>
          <p14:tracePt t="88379" x="1036638" y="4608513"/>
          <p14:tracePt t="88394" x="1000125" y="4608513"/>
          <p14:tracePt t="88411" x="982663" y="4608513"/>
          <p14:tracePt t="88429" x="938213" y="4598988"/>
          <p14:tracePt t="88446" x="901700" y="4589463"/>
          <p14:tracePt t="88462" x="874713" y="4589463"/>
          <p14:tracePt t="88478" x="812800" y="4572000"/>
          <p14:tracePt t="88495" x="731838" y="4562475"/>
          <p14:tracePt t="88511" x="704850" y="4554538"/>
          <p14:tracePt t="88528" x="633413" y="4537075"/>
          <p14:tracePt t="88544" x="581025" y="4527550"/>
          <p14:tracePt t="88560" x="561975" y="4518025"/>
          <p14:tracePt t="88577" x="544513" y="4510088"/>
          <p14:tracePt t="88593" x="536575" y="4500563"/>
          <p14:tracePt t="88624" x="527050" y="4500563"/>
          <p14:tracePt t="88706" x="536575" y="4500563"/>
          <p14:tracePt t="88724" x="544513" y="4500563"/>
          <p14:tracePt t="88742" x="554038" y="4500563"/>
          <p14:tracePt t="88758" x="561975" y="4510088"/>
          <p14:tracePt t="88775" x="571500" y="4527550"/>
          <p14:tracePt t="88791" x="581025" y="4527550"/>
          <p14:tracePt t="88807" x="588963" y="4537075"/>
          <p14:tracePt t="88824" x="588963" y="4545013"/>
          <p14:tracePt t="88838" x="598488" y="4554538"/>
          <p14:tracePt t="88856" x="608013" y="4562475"/>
          <p14:tracePt t="88873" x="608013" y="4572000"/>
          <p14:tracePt t="88890" x="615950" y="4581525"/>
          <p14:tracePt t="88906" x="625475" y="4616450"/>
          <p14:tracePt t="88923" x="642938" y="4652963"/>
          <p14:tracePt t="88936" x="642938" y="4679950"/>
          <p14:tracePt t="88953" x="652463" y="4732338"/>
          <p14:tracePt t="88969" x="652463" y="4751388"/>
          <p14:tracePt t="88986" x="660400" y="4776788"/>
          <p14:tracePt t="89000" x="660400" y="4803775"/>
          <p14:tracePt t="89018" x="660400" y="4813300"/>
          <p14:tracePt t="89034" x="660400" y="4822825"/>
          <p14:tracePt t="89052" x="660400" y="4830763"/>
          <p14:tracePt t="89085" x="660400" y="4840288"/>
          <p14:tracePt t="89104" x="660400" y="4857750"/>
          <p14:tracePt t="89121" x="660400" y="4867275"/>
          <p14:tracePt t="89170" x="660400" y="4875213"/>
          <p14:tracePt t="89187" x="660400" y="4884738"/>
          <p14:tracePt t="89219" x="669925" y="4894263"/>
          <p14:tracePt t="89253" x="669925" y="4902200"/>
          <p14:tracePt t="89286" x="669925" y="4911725"/>
          <p14:tracePt t="89351" x="669925" y="4919663"/>
          <p14:tracePt t="89367" x="679450" y="4919663"/>
          <p14:tracePt t="89598" x="687388" y="4929188"/>
          <p14:tracePt t="89648" x="696913" y="4938713"/>
          <p14:tracePt t="89664" x="696913" y="4946650"/>
          <p14:tracePt t="89681" x="696913" y="4965700"/>
          <p14:tracePt t="89713" x="696913" y="4973638"/>
          <p14:tracePt t="89730" x="696913" y="4983163"/>
          <p14:tracePt t="89745" x="696913" y="4991100"/>
          <p14:tracePt t="89763" x="696913" y="5000625"/>
          <p14:tracePt t="89780" x="696913" y="5010150"/>
          <p14:tracePt t="89794" x="696913" y="5018088"/>
          <p14:tracePt t="89829" x="704850" y="5037138"/>
          <p14:tracePt t="89842" x="704850" y="5045075"/>
          <p14:tracePt t="89877" x="704850" y="5054600"/>
          <p14:tracePt t="89893" x="704850" y="5062538"/>
          <p14:tracePt t="89911" x="704850" y="5072063"/>
          <p14:tracePt t="89927" x="704850" y="5081588"/>
          <p14:tracePt t="89943" x="704850" y="5089525"/>
          <p14:tracePt t="89976" x="704850" y="5108575"/>
          <p14:tracePt t="89992" x="704850" y="5116513"/>
          <p14:tracePt t="90011" x="704850" y="5126038"/>
          <p14:tracePt t="96745" x="723900" y="5133975"/>
          <p14:tracePt t="96762" x="758825" y="5143500"/>
          <p14:tracePt t="96778" x="776288" y="5153025"/>
          <p14:tracePt t="96795" x="830263" y="5170488"/>
          <p14:tracePt t="96811" x="866775" y="5180013"/>
          <p14:tracePt t="96827" x="874713" y="5180013"/>
          <p14:tracePt t="96844" x="893763" y="5187950"/>
          <p14:tracePt t="96860" x="901700" y="5187950"/>
          <p14:tracePt t="96877" x="911225" y="5187950"/>
          <p14:tracePt t="96894" x="919163" y="5187950"/>
          <p14:tracePt t="96909" x="928688" y="5187950"/>
          <p14:tracePt t="96942" x="938213" y="5197475"/>
          <p14:tracePt t="96975" x="955675" y="5197475"/>
          <p14:tracePt t="96993" x="965200" y="5205413"/>
          <p14:tracePt t="97021" x="973138" y="5205413"/>
          <p14:tracePt t="97038" x="982663" y="5205413"/>
          <p14:tracePt t="97055" x="990600" y="5205413"/>
          <p14:tracePt t="97070" x="1000125" y="5205413"/>
          <p14:tracePt t="97087" x="1009650" y="5205413"/>
          <p14:tracePt t="97103" x="1017588" y="5205413"/>
          <p14:tracePt t="97137" x="1027113" y="5205413"/>
          <p14:tracePt t="97154" x="1036638" y="5205413"/>
          <p14:tracePt t="97206" x="1044575" y="5205413"/>
          <p14:tracePt t="97303" x="1054100" y="5205413"/>
          <p14:tracePt t="97387" x="1062038" y="5205413"/>
          <p14:tracePt t="97403" x="1071563" y="5205413"/>
          <p14:tracePt t="97420" x="1081088" y="5214938"/>
          <p14:tracePt t="97451" x="1116013" y="5214938"/>
          <p14:tracePt t="97470" x="1160463" y="5214938"/>
          <p14:tracePt t="97486" x="1196975" y="5214938"/>
          <p14:tracePt t="97502" x="1285875" y="5214938"/>
          <p14:tracePt t="97518" x="1384300" y="5214938"/>
          <p14:tracePt t="97535" x="1428750" y="5214938"/>
          <p14:tracePt t="97551" x="1527175" y="5214938"/>
          <p14:tracePt t="97568" x="1616075" y="5205413"/>
          <p14:tracePt t="97585" x="1670050" y="5197475"/>
          <p14:tracePt t="97590" x="1704975" y="5187950"/>
          <p14:tracePt t="97617" x="1822450" y="5180013"/>
          <p14:tracePt t="97634" x="1847850" y="5170488"/>
          <p14:tracePt t="97650" x="1884363" y="5170488"/>
          <p14:tracePt t="97666" x="1919288" y="5160963"/>
          <p14:tracePt t="97683" x="1946275" y="5160963"/>
          <p14:tracePt t="97700" x="1955800" y="5160963"/>
          <p14:tracePt t="97717" x="1973263" y="5160963"/>
          <p14:tracePt t="97733" x="1982788" y="5153025"/>
          <p14:tracePt t="97750" x="1990725" y="5153025"/>
          <p14:tracePt t="97781" x="2009775" y="5153025"/>
          <p14:tracePt t="97798" x="2017713" y="5153025"/>
          <p14:tracePt t="97814" x="2027238" y="5153025"/>
          <p14:tracePt t="97830" x="2054225" y="5153025"/>
          <p14:tracePt t="97849" x="2098675" y="5143500"/>
          <p14:tracePt t="97865" x="2133600" y="5133975"/>
          <p14:tracePt t="97879" x="2152650" y="5126038"/>
          <p14:tracePt t="97895" x="2197100" y="5126038"/>
          <p14:tracePt t="97913" x="2224088" y="5126038"/>
          <p14:tracePt t="97929" x="2276475" y="5116513"/>
          <p14:tracePt t="97946" x="2322513" y="5108575"/>
          <p14:tracePt t="97963" x="2339975" y="5108575"/>
          <p14:tracePt t="97980" x="2374900" y="5099050"/>
          <p14:tracePt t="97997" x="2419350" y="5089525"/>
          <p14:tracePt t="98012" x="2428875" y="5089525"/>
          <p14:tracePt t="98029" x="2438400" y="5089525"/>
          <p14:tracePt t="98046" x="2446338" y="5089525"/>
          <p14:tracePt t="98062" x="2455863" y="5089525"/>
          <p14:tracePt t="98079" x="2473325" y="5081588"/>
          <p14:tracePt t="98094" x="2517775" y="5081588"/>
          <p14:tracePt t="98110" x="2536825" y="5072063"/>
          <p14:tracePt t="98127" x="2581275" y="5062538"/>
          <p14:tracePt t="98143" x="2660650" y="5062538"/>
          <p14:tracePt t="98161" x="2697163" y="5062538"/>
          <p14:tracePt t="98178" x="2795588" y="5045075"/>
          <p14:tracePt t="98194" x="2867025" y="5037138"/>
          <p14:tracePt t="98209" x="2894013" y="5037138"/>
          <p14:tracePt t="98227" x="2938463" y="5027613"/>
          <p14:tracePt t="98244" x="2973388" y="5018088"/>
          <p14:tracePt t="98261" x="2982913" y="5018088"/>
          <p14:tracePt t="98277" x="2990850" y="5018088"/>
          <p14:tracePt t="98292" x="3009900" y="5018088"/>
          <p14:tracePt t="98325" x="3017838" y="5018088"/>
          <p14:tracePt t="98341" x="3027363" y="5018088"/>
          <p14:tracePt t="98392" x="3036888" y="5018088"/>
          <p14:tracePt t="98408" x="3044825" y="5018088"/>
          <p14:tracePt t="98424" x="3054350" y="5018088"/>
          <p14:tracePt t="98441" x="3062288" y="5018088"/>
          <p14:tracePt t="98457" x="3071813" y="5018088"/>
          <p14:tracePt t="98490" x="3089275" y="5018088"/>
          <p14:tracePt t="98507" x="3098800" y="5018088"/>
          <p14:tracePt t="98521" x="3125788" y="5018088"/>
          <p14:tracePt t="98539" x="3143250" y="5018088"/>
          <p14:tracePt t="98555" x="3187700" y="5018088"/>
          <p14:tracePt t="98571" x="3214688" y="5018088"/>
          <p14:tracePt t="98604" x="3232150" y="5018088"/>
          <p14:tracePt t="98621" x="3241675" y="5018088"/>
          <p14:tracePt t="98655" x="3251200" y="5018088"/>
          <p14:tracePt t="98688" x="3259138" y="5018088"/>
          <p14:tracePt t="99611" x="3268663" y="5018088"/>
          <p14:tracePt t="99627" x="3295650" y="5027613"/>
          <p14:tracePt t="99643" x="3313113" y="5027613"/>
          <p14:tracePt t="99660" x="3357563" y="5037138"/>
          <p14:tracePt t="99676" x="3394075" y="5037138"/>
          <p14:tracePt t="99692" x="3411538" y="5037138"/>
          <p14:tracePt t="99709" x="3446463" y="5037138"/>
          <p14:tracePt t="99726" x="3490913" y="5045075"/>
          <p14:tracePt t="99742" x="3509963" y="5045075"/>
          <p14:tracePt t="99757" x="3544888" y="5054600"/>
          <p14:tracePt t="99775" x="3581400" y="5054600"/>
          <p14:tracePt t="99792" x="3608388" y="5062538"/>
          <p14:tracePt t="99808" x="3643313" y="5072063"/>
          <p14:tracePt t="99824" x="3660775" y="5072063"/>
          <p14:tracePt t="99856" x="3670300" y="5072063"/>
          <p14:tracePt t="99872" x="3679825" y="5072063"/>
          <p14:tracePt t="99956" x="3652838" y="5072063"/>
          <p14:tracePt t="99969" x="3625850" y="5072063"/>
          <p14:tracePt t="99986" x="3571875" y="5072063"/>
          <p14:tracePt t="100003" x="3500438" y="5072063"/>
          <p14:tracePt t="100020" x="3455988" y="5072063"/>
          <p14:tracePt t="100039" x="3313113" y="5072063"/>
          <p14:tracePt t="100055" x="3179763" y="5072063"/>
          <p14:tracePt t="100069" x="3133725" y="5072063"/>
          <p14:tracePt t="100086" x="3036888" y="5072063"/>
          <p14:tracePt t="100104" x="2938463" y="5072063"/>
          <p14:tracePt t="100121" x="2795588" y="5072063"/>
          <p14:tracePt t="100137" x="2724150" y="5072063"/>
          <p14:tracePt t="100154" x="2598738" y="5072063"/>
          <p14:tracePt t="100170" x="2554288" y="5072063"/>
          <p14:tracePt t="100186" x="2482850" y="5072063"/>
          <p14:tracePt t="100202" x="2446338" y="5072063"/>
          <p14:tracePt t="100252" x="2438400" y="5072063"/>
          <p14:tracePt t="100351" x="2446338" y="5072063"/>
          <p14:tracePt t="100368" x="2455863" y="5072063"/>
          <p14:tracePt t="100385" x="2465388" y="5072063"/>
          <p14:tracePt t="100401" x="2473325" y="5072063"/>
          <p14:tracePt t="100417" x="2482850" y="5072063"/>
          <p14:tracePt t="100450" x="2517775" y="5072063"/>
          <p14:tracePt t="100466" x="2536825" y="5072063"/>
          <p14:tracePt t="100483" x="2589213" y="5081588"/>
          <p14:tracePt t="100499" x="2625725" y="5081588"/>
          <p14:tracePt t="100516" x="2751138" y="5089525"/>
          <p14:tracePt t="100533" x="2901950" y="5108575"/>
          <p14:tracePt t="100549" x="3071813" y="5143500"/>
          <p14:tracePt t="100563" x="3160713" y="5170488"/>
          <p14:tracePt t="100581" x="3313113" y="5224463"/>
          <p14:tracePt t="100598" x="3367088" y="5251450"/>
          <p14:tracePt t="100604" x="3402013" y="5276850"/>
          <p14:tracePt t="100614" x="3438525" y="5295900"/>
          <p14:tracePt t="100628" x="3465513" y="5313363"/>
          <p14:tracePt t="100645" x="3500438" y="5348288"/>
          <p14:tracePt t="100661" x="3517900" y="5384800"/>
          <p14:tracePt t="100679" x="3527425" y="5411788"/>
          <p14:tracePt t="100696" x="3527425" y="5419725"/>
          <p14:tracePt t="100713" x="3527425" y="5429250"/>
          <p14:tracePt t="100730" x="3527425" y="5438775"/>
          <p14:tracePt t="100747" x="3527425" y="5446713"/>
          <p14:tracePt t="100763" x="3500438" y="5456238"/>
          <p14:tracePt t="100779" x="3465513" y="5456238"/>
          <p14:tracePt t="100796" x="3438525" y="5465763"/>
          <p14:tracePt t="100813" x="3357563" y="5473700"/>
          <p14:tracePt t="100828" x="3268663" y="5491163"/>
          <p14:tracePt t="100845" x="3232150" y="5491163"/>
          <p14:tracePt t="100862" x="3160713" y="5510213"/>
          <p14:tracePt t="100878" x="3108325" y="5527675"/>
          <p14:tracePt t="100895" x="3081338" y="5527675"/>
          <p14:tracePt t="100911" x="3000375" y="5545138"/>
          <p14:tracePt t="100928" x="2919413" y="5562600"/>
          <p14:tracePt t="100944" x="2867025" y="5572125"/>
          <p14:tracePt t="100961" x="2741613" y="5589588"/>
          <p14:tracePt t="100975" x="2670175" y="5599113"/>
          <p14:tracePt t="100992" x="2509838" y="5616575"/>
          <p14:tracePt t="101009" x="2339975" y="5634038"/>
          <p14:tracePt t="101024" x="2251075" y="5643563"/>
          <p14:tracePt t="101041" x="2089150" y="5653088"/>
          <p14:tracePt t="101060" x="1973263" y="5661025"/>
          <p14:tracePt t="101076" x="1884363" y="5661025"/>
          <p14:tracePt t="101092" x="1866900" y="5661025"/>
          <p14:tracePt t="101107" x="1830388" y="5661025"/>
          <p14:tracePt t="101124" x="1812925" y="5661025"/>
          <p14:tracePt t="101141" x="1803400" y="5661025"/>
          <p14:tracePt t="101158" x="1795463" y="5661025"/>
          <p14:tracePt t="101305" x="1812925" y="5661025"/>
          <p14:tracePt t="101323" x="1830388" y="5661025"/>
          <p14:tracePt t="101339" x="1893888" y="5661025"/>
          <p14:tracePt t="101356" x="2027238" y="5653088"/>
          <p14:tracePt t="101373" x="2187575" y="5634038"/>
          <p14:tracePt t="101389" x="2268538" y="5626100"/>
          <p14:tracePt t="101406" x="2419350" y="5608638"/>
          <p14:tracePt t="101420" x="2490788" y="5599113"/>
          <p14:tracePt t="101439" x="2598738" y="5581650"/>
          <p14:tracePt t="101453" x="2652713" y="5581650"/>
          <p14:tracePt t="101469" x="2741613" y="5562600"/>
          <p14:tracePt t="101486" x="2803525" y="5554663"/>
          <p14:tracePt t="101503" x="2874963" y="5554663"/>
          <p14:tracePt t="101517" x="2928938" y="5554663"/>
          <p14:tracePt t="101535" x="3036888" y="5545138"/>
          <p14:tracePt t="101551" x="3179763" y="5537200"/>
          <p14:tracePt t="101567" x="3268663" y="5527675"/>
          <p14:tracePt t="101585" x="3419475" y="5518150"/>
          <p14:tracePt t="101603" x="3562350" y="5500688"/>
          <p14:tracePt t="101617" x="3643313" y="5491163"/>
          <p14:tracePt t="101636" x="3822700" y="5483225"/>
          <p14:tracePt t="101652" x="3990975" y="5465763"/>
          <p14:tracePt t="101669" x="4062413" y="5456238"/>
          <p14:tracePt t="101686" x="4179888" y="5446713"/>
          <p14:tracePt t="101701" x="4276725" y="5438775"/>
          <p14:tracePt t="101718" x="4330700" y="5429250"/>
          <p14:tracePt t="101735" x="4473575" y="5419725"/>
          <p14:tracePt t="101749" x="4554538" y="5419725"/>
          <p14:tracePt t="101766" x="4732338" y="5411788"/>
          <p14:tracePt t="101785" x="4884738" y="5402263"/>
          <p14:tracePt t="101798" x="4946650" y="5394325"/>
          <p14:tracePt t="101815" x="5037138" y="5394325"/>
          <p14:tracePt t="101833" x="5126038" y="5384800"/>
          <p14:tracePt t="101847" x="5180013" y="5384800"/>
          <p14:tracePt t="101865" x="5259388" y="5384800"/>
          <p14:tracePt t="101880" x="5313363" y="5384800"/>
          <p14:tracePt t="101897" x="5340350" y="5384800"/>
          <p14:tracePt t="101915" x="5367338" y="5384800"/>
          <p14:tracePt t="101932" x="5375275" y="5384800"/>
          <p14:tracePt t="101949" x="5384800" y="5384800"/>
          <p14:tracePt t="101964" x="5394325" y="5384800"/>
          <p14:tracePt t="101981" x="5411788" y="5384800"/>
          <p14:tracePt t="101998" x="5419725" y="5384800"/>
          <p14:tracePt t="102015" x="5438775" y="5384800"/>
          <p14:tracePt t="102031" x="5446713" y="5384800"/>
          <p14:tracePt t="102062" x="5456238" y="5384800"/>
          <p14:tracePt t="102146" x="5446713" y="5384800"/>
          <p14:tracePt t="102162" x="5411788" y="5384800"/>
          <p14:tracePt t="102179" x="5375275" y="5394325"/>
          <p14:tracePt t="102196" x="5357813" y="5394325"/>
          <p14:tracePt t="102212" x="5313363" y="5402263"/>
          <p14:tracePt t="102229" x="5251450" y="5402263"/>
          <p14:tracePt t="102245" x="5214938" y="5402263"/>
          <p14:tracePt t="102260" x="5089525" y="5419725"/>
          <p14:tracePt t="102278" x="5018088" y="5429250"/>
          <p14:tracePt t="102294" x="4867275" y="5446713"/>
          <p14:tracePt t="102310" x="4697413" y="5465763"/>
          <p14:tracePt t="102328" x="4572000" y="5473700"/>
          <p14:tracePt t="102344" x="4527550" y="5473700"/>
          <p14:tracePt t="102360" x="4446588" y="5473700"/>
          <p14:tracePt t="102375" x="4411663" y="5473700"/>
          <p14:tracePt t="102392" x="4340225" y="5473700"/>
          <p14:tracePt t="102409" x="4241800" y="5473700"/>
          <p14:tracePt t="102426" x="4197350" y="5473700"/>
          <p14:tracePt t="102443" x="4062413" y="5473700"/>
          <p14:tracePt t="102458" x="3919538" y="5473700"/>
          <p14:tracePt t="102473" x="3848100" y="5473700"/>
          <p14:tracePt t="102490" x="3714750" y="5473700"/>
          <p14:tracePt t="102507" x="3571875" y="5473700"/>
          <p14:tracePt t="102524" x="3500438" y="5483225"/>
          <p14:tracePt t="102542" x="3357563" y="5483225"/>
          <p14:tracePt t="102559" x="3232150" y="5483225"/>
          <p14:tracePt t="102575" x="3187700" y="5483225"/>
          <p14:tracePt t="102592" x="3116263" y="5483225"/>
          <p14:tracePt t="102599" x="3081338" y="5483225"/>
          <p14:tracePt t="102622" x="2982913" y="5483225"/>
          <p14:tracePt t="102640" x="2874963" y="5483225"/>
          <p14:tracePt t="102656" x="2724150" y="5491163"/>
          <p14:tracePt t="102673" x="2652713" y="5491163"/>
          <p14:tracePt t="102690" x="2527300" y="5491163"/>
          <p14:tracePt t="102705" x="2411413" y="5491163"/>
          <p14:tracePt t="102722" x="2366963" y="5491163"/>
          <p14:tracePt t="102739" x="2259013" y="5500688"/>
          <p14:tracePt t="102756" x="2125663" y="5500688"/>
          <p14:tracePt t="102772" x="2062163" y="5500688"/>
          <p14:tracePt t="102789" x="1965325" y="5500688"/>
          <p14:tracePt t="102806" x="1874838" y="5500688"/>
          <p14:tracePt t="102821" x="1822450" y="5500688"/>
          <p14:tracePt t="102837" x="1724025" y="5500688"/>
          <p14:tracePt t="102849" x="1679575" y="5500688"/>
          <p14:tracePt t="102867" x="1581150" y="5500688"/>
          <p14:tracePt t="102884" x="1509713" y="5500688"/>
          <p14:tracePt t="102900" x="1482725" y="5500688"/>
          <p14:tracePt t="102917" x="1438275" y="5500688"/>
          <p14:tracePt t="102935" x="1411288" y="5500688"/>
          <p14:tracePt t="102951" x="1401763" y="5500688"/>
          <p14:tracePt t="102968" x="1393825" y="5500688"/>
          <p14:tracePt t="102987" x="1384300" y="5500688"/>
          <p14:tracePt t="103002" x="1374775" y="5500688"/>
          <p14:tracePt t="103018" x="1366838" y="5500688"/>
          <p14:tracePt t="103035" x="1357313" y="5500688"/>
          <p14:tracePt t="103051" x="1347788" y="5500688"/>
          <p14:tracePt t="103085" x="1330325" y="5500688"/>
          <p14:tracePt t="103332" x="1347788" y="5500688"/>
          <p14:tracePt t="103365" x="1357313" y="5500688"/>
          <p14:tracePt t="103379" x="1366838" y="5500688"/>
          <p14:tracePt t="103397" x="1374775" y="5500688"/>
          <p14:tracePt t="103416" x="1384300" y="5500688"/>
          <p14:tracePt t="103431" x="1393825" y="5500688"/>
          <p14:tracePt t="103447" x="1411288" y="5500688"/>
          <p14:tracePt t="103463" x="1446213" y="5500688"/>
          <p14:tracePt t="103480" x="1482725" y="5500688"/>
          <p14:tracePt t="103496" x="1500188" y="5500688"/>
          <p14:tracePt t="103512" x="1544638" y="5500688"/>
          <p14:tracePt t="103530" x="1562100" y="5500688"/>
          <p14:tracePt t="103545" x="1598613" y="5500688"/>
          <p14:tracePt t="103561" x="1633538" y="5500688"/>
          <p14:tracePt t="103579" x="1652588" y="5500688"/>
          <p14:tracePt t="103595" x="1697038" y="5500688"/>
          <p14:tracePt t="103601" x="1714500" y="5500688"/>
          <p14:tracePt t="103612" x="1731963" y="5500688"/>
          <p14:tracePt t="103628" x="1751013" y="5500688"/>
          <p14:tracePt t="103644" x="1795463" y="5500688"/>
          <p14:tracePt t="103659" x="1839913" y="5500688"/>
          <p14:tracePt t="103676" x="1857375" y="5500688"/>
          <p14:tracePt t="103694" x="1911350" y="5500688"/>
          <p14:tracePt t="103711" x="1955800" y="5500688"/>
          <p14:tracePt t="103727" x="1973263" y="5500688"/>
          <p14:tracePt t="103744" x="2009775" y="5500688"/>
          <p14:tracePt t="103761" x="2027238" y="5500688"/>
          <p14:tracePt t="103792" x="2044700" y="5500688"/>
          <p14:tracePt t="103809" x="2054225" y="5500688"/>
          <p14:tracePt t="103826" x="2071688" y="5500688"/>
          <p14:tracePt t="103841" x="2108200" y="5500688"/>
          <p14:tracePt t="103860" x="2143125" y="5500688"/>
          <p14:tracePt t="103873" x="2160588" y="5500688"/>
          <p14:tracePt t="103891" x="2205038" y="5500688"/>
          <p14:tracePt t="103908" x="2251075" y="5500688"/>
          <p14:tracePt t="103925" x="2268538" y="5500688"/>
          <p14:tracePt t="103942" x="2303463" y="5500688"/>
          <p14:tracePt t="103957" x="2322513" y="5500688"/>
          <p14:tracePt t="103973" x="2357438" y="5500688"/>
          <p14:tracePt t="103991" x="2366963" y="5500688"/>
          <p14:tracePt t="104007" x="2374900" y="5500688"/>
          <p14:tracePt t="104024" x="2384425" y="5500688"/>
          <p14:tracePt t="104041" x="2393950" y="5500688"/>
          <p14:tracePt t="104073" x="2401888" y="5500688"/>
          <p14:tracePt t="104089" x="2419350" y="5500688"/>
          <p14:tracePt t="104104" x="2438400" y="5500688"/>
          <p14:tracePt t="104121" x="2482850" y="5510213"/>
          <p14:tracePt t="104138" x="2536825" y="5510213"/>
          <p14:tracePt t="104155" x="2562225" y="5510213"/>
          <p14:tracePt t="104172" x="2608263" y="5518150"/>
          <p14:tracePt t="104186" x="2633663" y="5518150"/>
          <p14:tracePt t="104202" x="2652713" y="5518150"/>
          <p14:tracePt t="104219" x="2660650" y="5518150"/>
          <p14:tracePt t="104236" x="2670175" y="5518150"/>
          <p14:tracePt t="104270" x="2679700" y="5518150"/>
          <p14:tracePt t="104303" x="2687638" y="5518150"/>
          <p14:tracePt t="104386" x="2670175" y="5518150"/>
          <p14:tracePt t="104402" x="2652713" y="5518150"/>
          <p14:tracePt t="104419" x="2608263" y="5518150"/>
          <p14:tracePt t="104436" x="2571750" y="5518150"/>
          <p14:tracePt t="104452" x="2554288" y="5518150"/>
          <p14:tracePt t="104469" x="2517775" y="5518150"/>
          <p14:tracePt t="104483" x="2482850" y="5518150"/>
          <p14:tracePt t="104499" x="2401888" y="5518150"/>
          <p14:tracePt t="104517" x="2259013" y="5518150"/>
          <p14:tracePt t="104534" x="2089150" y="5518150"/>
          <p14:tracePt t="104550" x="2009775" y="5518150"/>
          <p14:tracePt t="104567" x="1866900" y="5518150"/>
          <p14:tracePt t="104583" x="1812925" y="5518150"/>
          <p14:tracePt t="104590" x="1768475" y="5518150"/>
          <p14:tracePt t="104600" x="1731963" y="5518150"/>
          <p14:tracePt t="104617" x="1643063" y="5518150"/>
          <p14:tracePt t="104633" x="1608138" y="5518150"/>
          <p14:tracePt t="104648" x="1536700" y="5518150"/>
          <p14:tracePt t="104666" x="1465263" y="5518150"/>
          <p14:tracePt t="104682" x="1428750" y="5518150"/>
          <p14:tracePt t="104698" x="1366838" y="5518150"/>
          <p14:tracePt t="104715" x="1322388" y="5518150"/>
          <p14:tracePt t="104730" x="1303338" y="5518150"/>
          <p14:tracePt t="104748" x="1268413" y="5518150"/>
          <p14:tracePt t="104765" x="1231900" y="5518150"/>
          <p14:tracePt t="104781" x="1214438" y="5518150"/>
          <p14:tracePt t="104798" x="1204913" y="5518150"/>
          <p14:tracePt t="104814" x="1187450" y="5518150"/>
          <p14:tracePt t="104846" x="1179513" y="5518150"/>
          <p14:tracePt t="105077" x="1187450" y="5518150"/>
          <p14:tracePt t="105094" x="1196975" y="5518150"/>
          <p14:tracePt t="105107" x="1204913" y="5518150"/>
          <p14:tracePt t="105123" x="1250950" y="5518150"/>
          <p14:tracePt t="105139" x="1285875" y="5518150"/>
          <p14:tracePt t="105155" x="1384300" y="5518150"/>
          <p14:tracePt t="105171" x="1490663" y="5518150"/>
          <p14:tracePt t="105189" x="1544638" y="5518150"/>
          <p14:tracePt t="105205" x="1652588" y="5518150"/>
          <p14:tracePt t="105222" x="1751013" y="5518150"/>
          <p14:tracePt t="105239" x="1785938" y="5518150"/>
          <p14:tracePt t="105256" x="1857375" y="5518150"/>
          <p14:tracePt t="105274" x="1893888" y="5518150"/>
          <p14:tracePt t="105291" x="1938338" y="5518150"/>
          <p14:tracePt t="105308" x="1955800" y="5518150"/>
          <p14:tracePt t="105324" x="1990725" y="5518150"/>
          <p14:tracePt t="105341" x="2027238" y="5518150"/>
          <p14:tracePt t="105357" x="2054225" y="5518150"/>
          <p14:tracePt t="105374" x="2089150" y="5518150"/>
          <p14:tracePt t="105391" x="2125663" y="5518150"/>
          <p14:tracePt t="105406" x="2143125" y="5518150"/>
          <p14:tracePt t="105423" x="2187575" y="5518150"/>
          <p14:tracePt t="105439" x="2214563" y="5518150"/>
          <p14:tracePt t="105455" x="2224088" y="5518150"/>
          <p14:tracePt t="105473" x="2232025" y="5518150"/>
          <p14:tracePt t="105490" x="2241550" y="5518150"/>
          <p14:tracePt t="105519" x="2251075" y="5518150"/>
          <p14:tracePt t="105534" x="2259013" y="5518150"/>
          <p14:tracePt t="105551" x="2268538" y="5518150"/>
          <p14:tracePt t="105584" x="2276475" y="5518150"/>
          <p14:tracePt t="106214" x="2322513" y="5518150"/>
          <p14:tracePt t="106230" x="2509838" y="5527675"/>
          <p14:tracePt t="106247" x="2874963" y="5537200"/>
          <p14:tracePt t="106264" x="3081338" y="5545138"/>
          <p14:tracePt t="106280" x="3500438" y="5545138"/>
          <p14:tracePt t="106296" x="3919538" y="5518150"/>
          <p14:tracePt t="106312" x="4125913" y="5491163"/>
          <p14:tracePt t="106328" x="4446588" y="5446713"/>
          <p14:tracePt t="106346" x="4679950" y="5411788"/>
          <p14:tracePt t="106362" x="4759325" y="5402263"/>
          <p14:tracePt t="106376" x="4919663" y="5384800"/>
          <p14:tracePt t="106392" x="4965700" y="5375275"/>
          <p14:tracePt t="106409" x="5054600" y="5367338"/>
          <p14:tracePt t="106426" x="5143500" y="5348288"/>
          <p14:tracePt t="106443" x="5232400" y="5330825"/>
          <p14:tracePt t="106459" x="5276850" y="5322888"/>
          <p14:tracePt t="106477" x="5367338" y="5303838"/>
          <p14:tracePt t="106494" x="5438775" y="5295900"/>
          <p14:tracePt t="106509" x="5456238" y="5295900"/>
          <p14:tracePt t="106526" x="5491163" y="5286375"/>
          <p14:tracePt t="106542" x="5500688" y="5276850"/>
          <p14:tracePt t="106558" x="5510213" y="5276850"/>
          <p14:tracePt t="106575" x="5518150" y="5276850"/>
          <p14:tracePt t="106593" x="5527675" y="5268913"/>
          <p14:tracePt t="106607" x="5537200" y="5268913"/>
          <p14:tracePt t="106623" x="5545138" y="5268913"/>
          <p14:tracePt t="106640" x="5554663" y="5268913"/>
          <p14:tracePt t="106657" x="5616575" y="5251450"/>
          <p14:tracePt t="106674" x="5705475" y="5232400"/>
          <p14:tracePt t="106690" x="5768975" y="5224463"/>
          <p14:tracePt t="106705" x="5902325" y="5205413"/>
          <p14:tracePt t="106723" x="6010275" y="5187950"/>
          <p14:tracePt t="106741" x="6108700" y="5170488"/>
          <p14:tracePt t="106757" x="6143625" y="5170488"/>
          <p14:tracePt t="106775" x="6205538" y="5160963"/>
          <p14:tracePt t="106790" x="6224588" y="5160963"/>
          <p14:tracePt t="106805" x="6259513" y="5153025"/>
          <p14:tracePt t="106823" x="6269038" y="5153025"/>
          <p14:tracePt t="106856" x="6276975" y="5143500"/>
          <p14:tracePt t="106871" x="6296025" y="5143500"/>
          <p14:tracePt t="106889" x="6296025" y="5133975"/>
          <p14:tracePt t="106907" x="6313488" y="5133975"/>
          <p14:tracePt t="106920" x="6323013" y="5126038"/>
          <p14:tracePt t="106937" x="6330950" y="5126038"/>
          <p14:tracePt t="106954" x="6340475" y="5116513"/>
          <p14:tracePt t="106972" x="6348413" y="5108575"/>
          <p14:tracePt t="107004" x="6367463" y="5099050"/>
          <p14:tracePt t="107036" x="6375400" y="5089525"/>
          <p14:tracePt t="107054" x="6384925" y="5081588"/>
          <p14:tracePt t="107070" x="6384925" y="5072063"/>
          <p14:tracePt t="107084" x="6384925" y="5062538"/>
          <p14:tracePt t="107114" x="6384925" y="5054600"/>
          <p14:tracePt t="107131" x="6384925" y="5045075"/>
          <p14:tracePt t="107164" x="6384925" y="5027613"/>
          <p14:tracePt t="107180" x="6384925" y="5018088"/>
          <p14:tracePt t="107214" x="6384925" y="5010150"/>
          <p14:tracePt t="107231" x="6384925" y="4991100"/>
          <p14:tracePt t="107248" x="6384925" y="4983163"/>
          <p14:tracePt t="107281" x="6384925" y="4973638"/>
          <p14:tracePt t="107298" x="6384925" y="4965700"/>
          <p14:tracePt t="107315" x="6384925" y="4956175"/>
          <p14:tracePt t="107331" x="6384925" y="4946650"/>
          <p14:tracePt t="107349" x="6384925" y="4938713"/>
          <p14:tracePt t="107381" x="6384925" y="4919663"/>
          <p14:tracePt t="107531" x="6384925" y="4946650"/>
          <p14:tracePt t="107546" x="6384925" y="4965700"/>
          <p14:tracePt t="107563" x="6375400" y="5000625"/>
          <p14:tracePt t="107580" x="6375400" y="5037138"/>
          <p14:tracePt t="107594" x="6367463" y="5062538"/>
          <p14:tracePt t="107597" x="6367463" y="5081588"/>
          <p14:tracePt t="107610" x="6357938" y="5099050"/>
          <p14:tracePt t="107628" x="6348413" y="5133975"/>
          <p14:tracePt t="107644" x="6348413" y="5160963"/>
          <p14:tracePt t="107661" x="6330950" y="5180013"/>
          <p14:tracePt t="107680" x="6330950" y="5187950"/>
          <p14:tracePt t="107693" x="6330950" y="5197475"/>
          <p14:tracePt t="107711" x="6323013" y="5205413"/>
          <p14:tracePt t="107730" x="6323013" y="5214938"/>
          <p14:tracePt t="107745" x="6323013" y="5224463"/>
          <p14:tracePt t="107761" x="6313488" y="5232400"/>
          <p14:tracePt t="107777" x="6313488" y="5241925"/>
          <p14:tracePt t="107793" x="6313488" y="5251450"/>
          <p14:tracePt t="107811" x="6313488" y="5259388"/>
          <p14:tracePt t="107826" x="6303963" y="5268913"/>
          <p14:tracePt t="107860" x="6303963" y="5286375"/>
          <p14:tracePt t="107876" x="6303963" y="5295900"/>
          <p14:tracePt t="107909" x="6303963" y="5303838"/>
          <p14:tracePt t="108075" x="6303963" y="5295900"/>
          <p14:tracePt t="108091" x="6303963" y="5286375"/>
          <p14:tracePt t="108108" x="6303963" y="5276850"/>
          <p14:tracePt t="108123" x="6303963" y="5251450"/>
          <p14:tracePt t="108136" x="6303963" y="5241925"/>
          <p14:tracePt t="108152" x="6303963" y="5224463"/>
          <p14:tracePt t="108169" x="6313488" y="5187950"/>
          <p14:tracePt t="108186" x="6313488" y="5143500"/>
          <p14:tracePt t="108203" x="6323013" y="5108575"/>
          <p14:tracePt t="108219" x="6323013" y="5089525"/>
          <p14:tracePt t="108236" x="6323013" y="5054600"/>
          <p14:tracePt t="108254" x="6323013" y="5045075"/>
          <p14:tracePt t="108288" x="6323013" y="5037138"/>
          <p14:tracePt t="108306" x="6323013" y="5018088"/>
          <p14:tracePt t="108335" x="6323013" y="5010150"/>
          <p14:tracePt t="108352" x="6323013" y="5000625"/>
          <p14:tracePt t="108369" x="6323013" y="4991100"/>
          <p14:tracePt t="108404" x="6323013" y="4973638"/>
          <p14:tracePt t="108453" x="6323013" y="4965700"/>
          <p14:tracePt t="108503" x="6323013" y="4956175"/>
          <p14:tracePt t="108568" x="6330950" y="4946650"/>
          <p14:tracePt t="108716" x="6340475" y="4956175"/>
          <p14:tracePt t="108734" x="6348413" y="4965700"/>
          <p14:tracePt t="108750" x="6357938" y="4973638"/>
          <p14:tracePt t="108766" x="6367463" y="4983163"/>
          <p14:tracePt t="108783" x="6375400" y="4991100"/>
          <p14:tracePt t="108799" x="6402388" y="5000625"/>
          <p14:tracePt t="108815" x="6419850" y="5010150"/>
          <p14:tracePt t="108830" x="6456363" y="5010150"/>
          <p14:tracePt t="108847" x="6483350" y="5018088"/>
          <p14:tracePt t="108864" x="6554788" y="5018088"/>
          <p14:tracePt t="108882" x="6643688" y="5018088"/>
          <p14:tracePt t="108898" x="6688138" y="5018088"/>
          <p14:tracePt t="108914" x="6777038" y="5018088"/>
          <p14:tracePt t="108931" x="6848475" y="5018088"/>
          <p14:tracePt t="108947" x="6884988" y="5018088"/>
          <p14:tracePt t="108964" x="6929438" y="5018088"/>
          <p14:tracePt t="108980" x="6973888" y="5018088"/>
          <p14:tracePt t="108997" x="6991350" y="5018088"/>
          <p14:tracePt t="109013" x="7018338" y="5018088"/>
          <p14:tracePt t="109030" x="7027863" y="5018088"/>
          <p14:tracePt t="109063" x="7037388" y="5010150"/>
          <p14:tracePt t="109078" x="7054850" y="5000625"/>
          <p14:tracePt t="109111" x="7062788" y="4991100"/>
          <p14:tracePt t="109128" x="7062788" y="4983163"/>
          <p14:tracePt t="109143" x="7062788" y="4973638"/>
          <p14:tracePt t="109156" x="7072313" y="4965700"/>
          <p14:tracePt t="109174" x="7072313" y="4956175"/>
          <p14:tracePt t="109191" x="7081838" y="4946650"/>
          <p14:tracePt t="109241" x="7089775" y="4938713"/>
          <p14:tracePt t="109260" x="7089775" y="4929188"/>
          <p14:tracePt t="109309" x="7089775" y="4919663"/>
          <p14:tracePt t="109326" x="7099300" y="4919663"/>
          <p14:tracePt t="109342" x="7099300" y="4911725"/>
          <p14:tracePt t="109359" x="7108825" y="4894263"/>
          <p14:tracePt t="109390" x="7108825" y="4884738"/>
          <p14:tracePt t="109407" x="7108825" y="4875213"/>
          <p14:tracePt t="109425" x="7108825" y="4867275"/>
          <p14:tracePt t="109441" x="7108825" y="4857750"/>
          <p14:tracePt t="109655" x="7108825" y="4875213"/>
          <p14:tracePt t="109672" x="7108825" y="4894263"/>
          <p14:tracePt t="109687" x="7099300" y="4929188"/>
          <p14:tracePt t="109705" x="7099300" y="4965700"/>
          <p14:tracePt t="109721" x="7089775" y="4991100"/>
          <p14:tracePt t="109737" x="7072313" y="5045075"/>
          <p14:tracePt t="109753" x="7062788" y="5072063"/>
          <p14:tracePt t="109769" x="7062788" y="5108575"/>
          <p14:tracePt t="109786" x="7045325" y="5153025"/>
          <p14:tracePt t="109803" x="7045325" y="5180013"/>
          <p14:tracePt t="109820" x="7037388" y="5214938"/>
          <p14:tracePt t="109837" x="7027863" y="5251450"/>
          <p14:tracePt t="109853" x="7027863" y="5268913"/>
          <p14:tracePt t="109868" x="7027863" y="5276850"/>
          <p14:tracePt t="109884" x="7027863" y="5295900"/>
          <p14:tracePt t="109918" x="7027863" y="5303838"/>
          <p14:tracePt t="109936" x="7027863" y="5313363"/>
          <p14:tracePt t="110182" x="7027863" y="5295900"/>
          <p14:tracePt t="110197" x="7027863" y="5241925"/>
          <p14:tracePt t="110215" x="7027863" y="5143500"/>
          <p14:tracePt t="110231" x="7037388" y="5027613"/>
          <p14:tracePt t="110248" x="7045325" y="4983163"/>
          <p14:tracePt t="110265" x="7054850" y="4894263"/>
          <p14:tracePt t="110280" x="7062788" y="4867275"/>
          <p14:tracePt t="110298" x="7062788" y="4830763"/>
          <p14:tracePt t="110312" x="7062788" y="4813300"/>
          <p14:tracePt t="110345" x="7062788" y="4803775"/>
          <p14:tracePt t="110364" x="7062788" y="4795838"/>
          <p14:tracePt t="110394" x="7062788" y="4786313"/>
          <p14:tracePt t="110411" x="7062788" y="4776788"/>
          <p14:tracePt t="110462" x="7062788" y="4768850"/>
          <p14:tracePt t="110660" x="7062788" y="4795838"/>
          <p14:tracePt t="110677" x="7062788" y="4813300"/>
          <p14:tracePt t="110691" x="7062788" y="4884738"/>
          <p14:tracePt t="110709" x="7054850" y="4973638"/>
          <p14:tracePt t="110726" x="7045325" y="5010150"/>
          <p14:tracePt t="110743" x="7027863" y="5089525"/>
          <p14:tracePt t="110759" x="7018338" y="5126038"/>
          <p14:tracePt t="110775" x="7010400" y="5180013"/>
          <p14:tracePt t="110790" x="7010400" y="5224463"/>
          <p14:tracePt t="110807" x="7010400" y="5241925"/>
          <p14:tracePt t="110823" x="7010400" y="5259388"/>
          <p14:tracePt t="110840" x="7010400" y="5268913"/>
          <p14:tracePt t="110857" x="7010400" y="5276850"/>
          <p14:tracePt t="110874" x="7010400" y="5286375"/>
          <p14:tracePt t="110891" x="7010400" y="5295900"/>
          <p14:tracePt t="110906" x="7010400" y="5303838"/>
          <p14:tracePt t="110940" x="7010400" y="5313363"/>
          <p14:tracePt t="110973" x="7010400" y="5322888"/>
          <p14:tracePt t="110989" x="7010400" y="5330825"/>
          <p14:tracePt t="111450" x="7000875" y="5330825"/>
          <p14:tracePt t="111483" x="6991350" y="5330825"/>
          <p14:tracePt t="111500" x="6983413" y="5330825"/>
          <p14:tracePt t="111514" x="6973888" y="5322888"/>
          <p14:tracePt t="111531" x="6929438" y="5322888"/>
          <p14:tracePt t="111550" x="6894513" y="5313363"/>
          <p14:tracePt t="111566" x="6858000" y="5303838"/>
          <p14:tracePt t="111582" x="6831013" y="5303838"/>
          <p14:tracePt t="111597" x="6796088" y="5295900"/>
          <p14:tracePt t="111614" x="6777038" y="5286375"/>
          <p14:tracePt t="111630" x="6742113" y="5276850"/>
          <p14:tracePt t="111645" x="6732588" y="5268913"/>
          <p14:tracePt t="111662" x="6705600" y="5259388"/>
          <p14:tracePt t="111680" x="6680200" y="5259388"/>
          <p14:tracePt t="111695" x="6643688" y="5251450"/>
          <p14:tracePt t="111712" x="6626225" y="5241925"/>
          <p14:tracePt t="111729" x="6589713" y="5241925"/>
          <p14:tracePt t="111746" x="6554788" y="5241925"/>
          <p14:tracePt t="111763" x="6527800" y="5241925"/>
          <p14:tracePt t="111782" x="6510338" y="5241925"/>
          <p14:tracePt t="111795" x="6473825" y="5241925"/>
          <p14:tracePt t="111813" x="6456363" y="5241925"/>
          <p14:tracePt t="111829" x="6419850" y="5251450"/>
          <p14:tracePt t="111846" x="6384925" y="5251450"/>
          <p14:tracePt t="111860" x="6357938" y="5251450"/>
          <p14:tracePt t="111877" x="6296025" y="5259388"/>
          <p14:tracePt t="111893" x="6259513" y="5268913"/>
          <p14:tracePt t="111909" x="6161088" y="5276850"/>
          <p14:tracePt t="111927" x="6062663" y="5295900"/>
          <p14:tracePt t="111945" x="5973763" y="5313363"/>
          <p14:tracePt t="111961" x="5919788" y="5313363"/>
          <p14:tracePt t="111975" x="5840413" y="5330825"/>
          <p14:tracePt t="111993" x="5768975" y="5348288"/>
          <p14:tracePt t="112010" x="5724525" y="5357813"/>
          <p14:tracePt t="112027" x="5670550" y="5367338"/>
          <p14:tracePt t="112042" x="5653088" y="5375275"/>
          <p14:tracePt t="112058" x="5608638" y="5394325"/>
          <p14:tracePt t="112075" x="5562600" y="5402263"/>
          <p14:tracePt t="112093" x="5527675" y="5411788"/>
          <p14:tracePt t="112109" x="5510213" y="5411788"/>
          <p14:tracePt t="112127" x="5483225" y="5411788"/>
          <p14:tracePt t="112157" x="5473700" y="5411788"/>
          <p14:tracePt t="112174" x="5456238" y="5411788"/>
          <p14:tracePt t="112192" x="5446713" y="5419725"/>
          <p14:tracePt t="112224" x="5446713" y="5429250"/>
          <p14:tracePt t="112274" x="5446713" y="5438775"/>
          <p14:tracePt t="112306" x="5446713" y="5446713"/>
          <p14:tracePt t="112340" x="5446713" y="5465763"/>
          <p14:tracePt t="112356" x="5446713" y="5473700"/>
          <p14:tracePt t="112406" x="5446713" y="5483225"/>
          <p14:tracePt t="112438" x="5446713" y="5491163"/>
          <p14:tracePt t="112453" x="5456238" y="5500688"/>
          <p14:tracePt t="112469" x="5465763" y="5500688"/>
          <p14:tracePt t="112503" x="5473700" y="5510213"/>
          <p14:tracePt t="112537" x="5483225" y="5510213"/>
          <p14:tracePt t="112571" x="5500688" y="5510213"/>
          <p14:tracePt t="112617" x="5510213" y="5510213"/>
          <p14:tracePt t="112669" x="5518150" y="5510213"/>
          <p14:tracePt t="112702" x="5527675" y="5510213"/>
          <p14:tracePt t="112719" x="5537200" y="5510213"/>
          <p14:tracePt t="112767" x="5545138" y="5510213"/>
          <p14:tracePt t="112866" x="5554663" y="5510213"/>
          <p14:tracePt t="113013" x="5562600" y="5510213"/>
          <p14:tracePt t="113113" x="5572125" y="5510213"/>
          <p14:tracePt t="113130" x="5581650" y="5510213"/>
          <p14:tracePt t="114398" x="5589588" y="5510213"/>
          <p14:tracePt t="114415" x="5634038" y="5500688"/>
          <p14:tracePt t="114431" x="5661025" y="5483225"/>
          <p14:tracePt t="114448" x="5670550" y="5483225"/>
          <p14:tracePt t="114464" x="5680075" y="5465763"/>
          <p14:tracePt t="114478" x="5688013" y="5465763"/>
          <p14:tracePt t="114497" x="5697538" y="5456238"/>
          <p14:tracePt t="114514" x="5705475" y="5446713"/>
          <p14:tracePt t="114529" x="5715000" y="5419725"/>
          <p14:tracePt t="114546" x="5724525" y="5402263"/>
          <p14:tracePt t="114563" x="5732463" y="5357813"/>
          <p14:tracePt t="114580" x="5768975" y="5286375"/>
          <p14:tracePt t="114595" x="5786438" y="5241925"/>
          <p14:tracePt t="114600" x="5803900" y="5205413"/>
          <p14:tracePt t="114629" x="5830888" y="5133975"/>
          <p14:tracePt t="114642" x="5830888" y="5116513"/>
          <p14:tracePt t="114659" x="5840413" y="5089525"/>
          <p14:tracePt t="114676" x="5848350" y="5089525"/>
          <p14:tracePt t="114692" x="5848350" y="5072063"/>
          <p14:tracePt t="114710" x="5848350" y="5062538"/>
          <p14:tracePt t="114744" x="5848350" y="5054600"/>
          <p14:tracePt t="114777" x="5830888" y="5054600"/>
          <p14:tracePt t="114793" x="5822950" y="5045075"/>
          <p14:tracePt t="114811" x="5813425" y="5045075"/>
          <p14:tracePt t="114844" x="5803900" y="5045075"/>
          <p14:tracePt t="114859" x="5795963" y="5045075"/>
          <p14:tracePt t="114872" x="5786438" y="5045075"/>
          <p14:tracePt t="114889" x="5751513" y="5045075"/>
          <p14:tracePt t="114907" x="5715000" y="5045075"/>
          <p14:tracePt t="114924" x="5688013" y="5045075"/>
          <p14:tracePt t="114940" x="5643563" y="5045075"/>
          <p14:tracePt t="114957" x="5608638" y="5045075"/>
          <p14:tracePt t="114971" x="5581650" y="5045075"/>
          <p14:tracePt t="114989" x="5562600" y="5045075"/>
          <p14:tracePt t="115006" x="5554663" y="5045075"/>
          <p14:tracePt t="115022" x="5545138" y="5045075"/>
          <p14:tracePt t="115041" x="5537200" y="5054600"/>
          <p14:tracePt t="115057" x="5527675" y="5054600"/>
          <p14:tracePt t="115073" x="5518150" y="5054600"/>
          <p14:tracePt t="115089" x="5510213" y="5062538"/>
          <p14:tracePt t="115104" x="5500688" y="5062538"/>
          <p14:tracePt t="115122" x="5491163" y="5062538"/>
          <p14:tracePt t="115139" x="5473700" y="5081588"/>
          <p14:tracePt t="115156" x="5429250" y="5081588"/>
          <p14:tracePt t="115172" x="5411788" y="5089525"/>
          <p14:tracePt t="115189" x="5394325" y="5099050"/>
          <p14:tracePt t="115205" x="5384800" y="5116513"/>
          <p14:tracePt t="115236" x="5375275" y="5126038"/>
          <p14:tracePt t="115253" x="5375275" y="5133975"/>
          <p14:tracePt t="115269" x="5375275" y="5143500"/>
          <p14:tracePt t="115286" x="5375275" y="5153025"/>
          <p14:tracePt t="115304" x="5375275" y="5160963"/>
          <p14:tracePt t="115320" x="5375275" y="5170488"/>
          <p14:tracePt t="115337" x="5375275" y="5197475"/>
          <p14:tracePt t="115354" x="5375275" y="5224463"/>
          <p14:tracePt t="115369" x="5375275" y="5241925"/>
          <p14:tracePt t="115386" x="5375275" y="5268913"/>
          <p14:tracePt t="115403" x="5375275" y="5313363"/>
          <p14:tracePt t="115419" x="5375275" y="5330825"/>
          <p14:tracePt t="115436" x="5375275" y="5367338"/>
          <p14:tracePt t="115451" x="5375275" y="5384800"/>
          <p14:tracePt t="115468" x="5375275" y="5419725"/>
          <p14:tracePt t="115485" x="5375275" y="5446713"/>
          <p14:tracePt t="115501" x="5375275" y="5456238"/>
          <p14:tracePt t="115517" x="5384800" y="5465763"/>
          <p14:tracePt t="115535" x="5394325" y="5473700"/>
          <p14:tracePt t="115567" x="5394325" y="5491163"/>
          <p14:tracePt t="115584" x="5402263" y="5500688"/>
          <p14:tracePt t="115614" x="5411788" y="5510213"/>
          <p14:tracePt t="115631" x="5411788" y="5527675"/>
          <p14:tracePt t="115647" x="5419725" y="5527675"/>
          <p14:tracePt t="115666" x="5429250" y="5537200"/>
          <p14:tracePt t="115682" x="5438775" y="5537200"/>
          <p14:tracePt t="115697" x="5446713" y="5537200"/>
          <p14:tracePt t="115716" x="5456238" y="5537200"/>
          <p14:tracePt t="115747" x="5473700" y="5537200"/>
          <p14:tracePt t="115765" x="5483225" y="5537200"/>
          <p14:tracePt t="115780" x="5491163" y="5537200"/>
          <p14:tracePt t="115814" x="5510213" y="5537200"/>
          <p14:tracePt t="115831" x="5518150" y="5537200"/>
          <p14:tracePt t="115863" x="5527675" y="5527675"/>
          <p14:tracePt t="115879" x="5537200" y="5518150"/>
          <p14:tracePt t="115895" x="5545138" y="5518150"/>
          <p14:tracePt t="115913" x="5554663" y="5510213"/>
          <p14:tracePt t="115930" x="5562600" y="5510213"/>
          <p14:tracePt t="115946" x="5572125" y="5510213"/>
          <p14:tracePt t="115962" x="5599113" y="5500688"/>
          <p14:tracePt t="115978" x="5608638" y="5491163"/>
          <p14:tracePt t="115996" x="5643563" y="5483225"/>
          <p14:tracePt t="116012" x="5680075" y="5473700"/>
          <p14:tracePt t="116045" x="5697538" y="5465763"/>
          <p14:tracePt t="116061" x="5697538" y="5456238"/>
          <p14:tracePt t="116078" x="5705475" y="5456238"/>
          <p14:tracePt t="116095" x="5705475" y="5446713"/>
          <p14:tracePt t="116111" x="5715000" y="5438775"/>
          <p14:tracePt t="116127" x="5715000" y="5429250"/>
          <p14:tracePt t="116142" x="5715000" y="5419725"/>
          <p14:tracePt t="116160" x="5715000" y="5411788"/>
          <p14:tracePt t="116176" x="5715000" y="5402263"/>
          <p14:tracePt t="116192" x="5715000" y="5384800"/>
          <p14:tracePt t="116208" x="5715000" y="5375275"/>
          <p14:tracePt t="116225" x="5715000" y="5357813"/>
          <p14:tracePt t="116243" x="5715000" y="5348288"/>
          <p14:tracePt t="116259" x="5715000" y="5330825"/>
          <p14:tracePt t="116290" x="5715000" y="5322888"/>
          <p14:tracePt t="116308" x="5715000" y="5313363"/>
          <p14:tracePt t="116325" x="5715000" y="5303838"/>
          <p14:tracePt t="116342" x="5705475" y="5295900"/>
          <p14:tracePt t="116358" x="5697538" y="5286375"/>
          <p14:tracePt t="116372" x="5688013" y="5276850"/>
          <p14:tracePt t="116407" x="5680075" y="5268913"/>
          <p14:tracePt t="116423" x="5670550" y="5268913"/>
          <p14:tracePt t="116441" x="5661025" y="5259388"/>
          <p14:tracePt t="116454" x="5653088" y="5259388"/>
          <p14:tracePt t="116472" x="5643563" y="5251450"/>
          <p14:tracePt t="116490" x="5634038" y="5251450"/>
          <p14:tracePt t="116522" x="5616575" y="5241925"/>
          <p14:tracePt t="116539" x="5608638" y="5241925"/>
          <p14:tracePt t="116570" x="5599113" y="5241925"/>
          <p14:tracePt t="116587" x="5589588" y="5241925"/>
          <p14:tracePt t="116603" x="5581650" y="5232400"/>
          <p14:tracePt t="116639" x="5572125" y="5232400"/>
          <p14:tracePt t="116654" x="5562600" y="5232400"/>
          <p14:tracePt t="116687" x="5545138" y="5232400"/>
          <p14:tracePt t="116721" x="5537200" y="5232400"/>
          <p14:tracePt t="116753" x="5527675" y="5232400"/>
          <p14:tracePt t="116769" x="5518150" y="5241925"/>
          <p14:tracePt t="116802" x="5500688" y="5251450"/>
          <p14:tracePt t="116818" x="5491163" y="5259388"/>
          <p14:tracePt t="116833" x="5491163" y="5268913"/>
          <p14:tracePt t="116850" x="5483225" y="5276850"/>
          <p14:tracePt t="116869" x="5465763" y="5286375"/>
          <p14:tracePt t="116899" x="5465763" y="5303838"/>
          <p14:tracePt t="116917" x="5456238" y="5313363"/>
          <p14:tracePt t="116934" x="5456238" y="5322888"/>
          <p14:tracePt t="116968" x="5456238" y="5340350"/>
          <p14:tracePt t="117000" x="5456238" y="5348288"/>
          <p14:tracePt t="117017" x="5456238" y="5357813"/>
          <p14:tracePt t="117033" x="5456238" y="5375275"/>
          <p14:tracePt t="117064" x="5456238" y="5384800"/>
          <p14:tracePt t="117083" x="5456238" y="5394325"/>
          <p14:tracePt t="117099" x="5456238" y="5402263"/>
          <p14:tracePt t="117115" x="5456238" y="5411788"/>
          <p14:tracePt t="117132" x="5465763" y="5419725"/>
          <p14:tracePt t="117165" x="5473700" y="5429250"/>
          <p14:tracePt t="117181" x="5483225" y="5429250"/>
          <p14:tracePt t="117196" x="5483225" y="5438775"/>
          <p14:tracePt t="117214" x="5491163" y="5446713"/>
          <p14:tracePt t="117230" x="5500688" y="5446713"/>
          <p14:tracePt t="117248" x="5510213" y="5446713"/>
          <p14:tracePt t="117264" x="5518150" y="5456238"/>
          <p14:tracePt t="117278" x="5527675" y="5456238"/>
          <p14:tracePt t="117313" x="5545138" y="5456238"/>
          <p14:tracePt t="117329" x="5554663" y="5456238"/>
          <p14:tracePt t="117346" x="5562600" y="5456238"/>
          <p14:tracePt t="117394" x="5572125" y="5456238"/>
          <p14:tracePt t="117428" x="5581650" y="5456238"/>
          <p14:tracePt t="117461" x="5589588" y="5456238"/>
          <p14:tracePt t="117495" x="5599113" y="5456238"/>
          <p14:tracePt t="117527" x="5608638" y="5456238"/>
          <p14:tracePt t="117576" x="5616575" y="5456238"/>
          <p14:tracePt t="117593" x="5626100" y="5456238"/>
          <p14:tracePt t="117626" x="5634038" y="5456238"/>
          <p14:tracePt t="117675" x="5643563" y="5456238"/>
          <p14:tracePt t="117708" x="5653088" y="5456238"/>
          <p14:tracePt t="117725" x="5661025" y="5456238"/>
          <p14:tracePt t="117790" x="5670550" y="5456238"/>
          <p14:tracePt t="117856" x="5680075" y="5456238"/>
          <p14:tracePt t="117905" x="5688013" y="5456238"/>
          <p14:tracePt t="117922" x="5697538" y="5456238"/>
          <p14:tracePt t="117955" x="5705475" y="5456238"/>
          <p14:tracePt t="118004" x="5715000" y="5456238"/>
          <p14:tracePt t="118037" x="5724525" y="5456238"/>
          <p14:tracePt t="118070" x="5732463" y="5456238"/>
          <p14:tracePt t="118218" x="5715000" y="5456238"/>
          <p14:tracePt t="118251" x="5697538" y="5456238"/>
          <p14:tracePt t="118268" x="5661025" y="5456238"/>
          <p14:tracePt t="118282" x="5634038" y="5456238"/>
          <p14:tracePt t="118300" x="5599113" y="5456238"/>
          <p14:tracePt t="118317" x="5562600" y="5456238"/>
          <p14:tracePt t="118332" x="5554663" y="5456238"/>
          <p14:tracePt t="118349" x="5518150" y="5446713"/>
          <p14:tracePt t="118367" x="5491163" y="5438775"/>
          <p14:tracePt t="118381" x="5483225" y="5438775"/>
          <p14:tracePt t="118399" x="5465763" y="5438775"/>
          <p14:tracePt t="118416" x="5438775" y="5429250"/>
          <p14:tracePt t="118433" x="5419725" y="5429250"/>
          <p14:tracePt t="118448" x="5367338" y="5419725"/>
          <p14:tracePt t="118462" x="5330825" y="5419725"/>
          <p14:tracePt t="118480" x="5268913" y="5419725"/>
          <p14:tracePt t="118498" x="5214938" y="5419725"/>
          <p14:tracePt t="118515" x="5170488" y="5419725"/>
          <p14:tracePt t="118531" x="5153025" y="5419725"/>
          <p14:tracePt t="118548" x="5116513" y="5419725"/>
          <p14:tracePt t="118563" x="5099050" y="5419725"/>
          <p14:tracePt t="118579" x="5054600" y="5419725"/>
          <p14:tracePt t="118598" x="5018088" y="5419725"/>
          <p14:tracePt t="118614" x="5000625" y="5419725"/>
          <p14:tracePt t="118630" x="4965700" y="5419725"/>
          <p14:tracePt t="118645" x="4929188" y="5419725"/>
          <p14:tracePt t="118662" x="4902200" y="5419725"/>
          <p14:tracePt t="118678" x="4857750" y="5419725"/>
          <p14:tracePt t="118695" x="4813300" y="5419725"/>
          <p14:tracePt t="118713" x="4786313" y="5419725"/>
          <p14:tracePt t="118729" x="4741863" y="5419725"/>
          <p14:tracePt t="118746" x="4687888" y="5419725"/>
          <p14:tracePt t="118762" x="4652963" y="5419725"/>
          <p14:tracePt t="118778" x="4581525" y="5419725"/>
          <p14:tracePt t="118795" x="4518025" y="5419725"/>
          <p14:tracePt t="118811" x="4491038" y="5419725"/>
          <p14:tracePt t="118828" x="4429125" y="5419725"/>
          <p14:tracePt t="118845" x="4367213" y="5419725"/>
          <p14:tracePt t="118861" x="4330700" y="5419725"/>
          <p14:tracePt t="118875" x="4259263" y="5419725"/>
          <p14:tracePt t="118893" x="4214813" y="5419725"/>
          <p14:tracePt t="118910" x="4197350" y="5419725"/>
          <p14:tracePt t="118927" x="4170363" y="5419725"/>
          <p14:tracePt t="118943" x="4133850" y="5419725"/>
          <p14:tracePt t="118959" x="4125913" y="5419725"/>
          <p14:tracePt t="118976" x="4089400" y="5419725"/>
          <p14:tracePt t="118992" x="4054475" y="5419725"/>
          <p14:tracePt t="119007" x="4037013" y="5419725"/>
          <p14:tracePt t="119024" x="4017963" y="5419725"/>
          <p14:tracePt t="119042" x="3983038" y="5419725"/>
          <p14:tracePt t="119059" x="3965575" y="5419725"/>
          <p14:tracePt t="119076" x="3929063" y="5419725"/>
          <p14:tracePt t="119091" x="3884613" y="5429250"/>
          <p14:tracePt t="119107" x="3867150" y="5438775"/>
          <p14:tracePt t="119125" x="3830638" y="5438775"/>
          <p14:tracePt t="119141" x="3813175" y="5438775"/>
          <p14:tracePt t="119157" x="3768725" y="5446713"/>
          <p14:tracePt t="119174" x="3697288" y="5456238"/>
          <p14:tracePt t="119190" x="3660775" y="5465763"/>
          <p14:tracePt t="119206" x="3589338" y="5465763"/>
          <p14:tracePt t="119224" x="3509963" y="5473700"/>
          <p14:tracePt t="119237" x="3482975" y="5473700"/>
          <p14:tracePt t="119255" x="3446463" y="5473700"/>
          <p14:tracePt t="119271" x="3411538" y="5473700"/>
          <p14:tracePt t="119289" x="3394075" y="5473700"/>
          <p14:tracePt t="119305" x="3348038" y="5473700"/>
          <p14:tracePt t="119322" x="3313113" y="5473700"/>
          <p14:tracePt t="119336" x="3295650" y="5473700"/>
          <p14:tracePt t="119354" x="3259138" y="5473700"/>
          <p14:tracePt t="119372" x="3214688" y="5473700"/>
          <p14:tracePt t="119388" x="3197225" y="5473700"/>
          <p14:tracePt t="119405" x="3170238" y="5473700"/>
          <p14:tracePt t="119421" x="3133725" y="5473700"/>
          <p14:tracePt t="119439" x="3116263" y="5473700"/>
          <p14:tracePt t="119452" x="3108325" y="5473700"/>
          <p14:tracePt t="119469" x="3081338" y="5473700"/>
          <p14:tracePt t="119485" x="3071813" y="5473700"/>
          <p14:tracePt t="119502" x="3062288" y="5473700"/>
          <p14:tracePt t="119518" x="3044825" y="5473700"/>
          <p14:tracePt t="119551" x="3036888" y="5473700"/>
          <p14:tracePt t="119567" x="3027363" y="5473700"/>
          <p14:tracePt t="119585" x="3017838" y="5473700"/>
          <p14:tracePt t="119617" x="3009900" y="5473700"/>
          <p14:tracePt t="119783" x="3017838" y="5473700"/>
          <p14:tracePt t="119800" x="3027363" y="5483225"/>
          <p14:tracePt t="119816" x="3036888" y="5483225"/>
          <p14:tracePt t="119832" x="3044825" y="5483225"/>
          <p14:tracePt t="119849" x="3062288" y="5483225"/>
          <p14:tracePt t="119865" x="3071813" y="5483225"/>
          <p14:tracePt t="119880" x="3098800" y="5483225"/>
          <p14:tracePt t="119897" x="3116263" y="5483225"/>
          <p14:tracePt t="119913" x="3133725" y="5483225"/>
          <p14:tracePt t="119930" x="3179763" y="5483225"/>
          <p14:tracePt t="119948" x="3259138" y="5483225"/>
          <p14:tracePt t="119964" x="3303588" y="5483225"/>
          <p14:tracePt t="119981" x="3394075" y="5483225"/>
          <p14:tracePt t="119998" x="3465513" y="5483225"/>
          <p14:tracePt t="120014" x="3500438" y="5483225"/>
          <p14:tracePt t="120030" x="3562350" y="5483225"/>
          <p14:tracePt t="120047" x="3633788" y="5483225"/>
          <p14:tracePt t="120063" x="3670300" y="5483225"/>
          <p14:tracePt t="120080" x="3732213" y="5483225"/>
          <p14:tracePt t="120096" x="3786188" y="5483225"/>
          <p14:tracePt t="120111" x="3813175" y="5483225"/>
          <p14:tracePt t="120128" x="3867150" y="5483225"/>
          <p14:tracePt t="120144" x="3894138" y="5483225"/>
          <p14:tracePt t="120162" x="3929063" y="5483225"/>
          <p14:tracePt t="120175" x="3965575" y="5483225"/>
          <p14:tracePt t="120192" x="3983038" y="5483225"/>
          <p14:tracePt t="120209" x="4027488" y="5483225"/>
          <p14:tracePt t="120226" x="4071938" y="5473700"/>
          <p14:tracePt t="120242" x="4089400" y="5473700"/>
          <p14:tracePt t="120259" x="4133850" y="5465763"/>
          <p14:tracePt t="120278" x="4187825" y="5465763"/>
          <p14:tracePt t="120294" x="4232275" y="5465763"/>
          <p14:tracePt t="120310" x="4251325" y="5465763"/>
          <p14:tracePt t="120326" x="4295775" y="5465763"/>
          <p14:tracePt t="120341" x="4313238" y="5465763"/>
          <p14:tracePt t="120359" x="4348163" y="5456238"/>
          <p14:tracePt t="120376" x="4384675" y="5456238"/>
          <p14:tracePt t="120391" x="4411663" y="5456238"/>
          <p14:tracePt t="120409" x="4446588" y="5446713"/>
          <p14:tracePt t="120425" x="4483100" y="5446713"/>
          <p14:tracePt t="120441" x="4500563" y="5446713"/>
          <p14:tracePt t="120456" x="4545013" y="5446713"/>
          <p14:tracePt t="120473" x="4572000" y="5446713"/>
          <p14:tracePt t="120507" x="4589463" y="5446713"/>
          <p14:tracePt t="120524" x="4598988" y="5446713"/>
          <p14:tracePt t="120540" x="4608513" y="5446713"/>
          <p14:tracePt t="120555" x="4633913" y="5446713"/>
          <p14:tracePt t="120571" x="4660900" y="5446713"/>
          <p14:tracePt t="120589" x="4687888" y="5446713"/>
          <p14:tracePt t="120593" x="4697413" y="5446713"/>
          <p14:tracePt t="120621" x="4705350" y="5446713"/>
          <p14:tracePt t="120639" x="4714875" y="5446713"/>
          <p14:tracePt t="120656" x="4732338" y="5446713"/>
          <p14:tracePt t="120673" x="4741863" y="5446713"/>
          <p14:tracePt t="120706" x="4751388" y="5446713"/>
          <p14:tracePt t="120721" x="4759325" y="5446713"/>
          <p14:tracePt t="120737" x="4768850" y="5446713"/>
          <p14:tracePt t="120753" x="4776788" y="5446713"/>
          <p14:tracePt t="120771" x="4786313" y="5446713"/>
          <p14:tracePt t="120788" x="4795838" y="5446713"/>
          <p14:tracePt t="120804" x="4803775" y="5446713"/>
          <p14:tracePt t="120820" x="4813300" y="5446713"/>
          <p14:tracePt t="120835" x="4822825" y="5446713"/>
          <p14:tracePt t="120870" x="4840288" y="5446713"/>
          <p14:tracePt t="120886" x="4848225" y="5446713"/>
          <p14:tracePt t="120903" x="4857750" y="5446713"/>
          <p14:tracePt t="120936" x="4875213" y="5446713"/>
          <p14:tracePt t="120952" x="4884738" y="5446713"/>
          <p14:tracePt t="121000" x="4894263" y="5446713"/>
          <p14:tracePt t="121067" x="4902200" y="5446713"/>
          <p14:tracePt t="121116" x="4911725" y="5446713"/>
          <p14:tracePt t="121134" x="4919663" y="5446713"/>
          <p14:tracePt t="121148" x="4929188" y="5446713"/>
          <p14:tracePt t="121165" x="4938713" y="5446713"/>
          <p14:tracePt t="121197" x="4956175" y="5446713"/>
          <p14:tracePt t="121214" x="4965700" y="5446713"/>
          <p14:tracePt t="121230" x="4973638" y="5446713"/>
          <p14:tracePt t="121261" x="4991100" y="5446713"/>
          <p14:tracePt t="121294" x="5000625" y="5446713"/>
          <p14:tracePt t="121328" x="5010150" y="5446713"/>
          <p14:tracePt t="121378" x="5027613" y="5446713"/>
          <p14:tracePt t="121411" x="5037138" y="5456238"/>
          <p14:tracePt t="121428" x="5045075" y="5456238"/>
          <p14:tracePt t="121445" x="5062538" y="5456238"/>
          <p14:tracePt t="121460" x="5081588" y="5465763"/>
          <p14:tracePt t="121477" x="5099050" y="5465763"/>
          <p14:tracePt t="121494" x="5108575" y="5465763"/>
          <p14:tracePt t="121512" x="5116513" y="5465763"/>
          <p14:tracePt t="121529" x="5133975" y="5465763"/>
          <p14:tracePt t="121561" x="5143500" y="5465763"/>
          <p14:tracePt t="121578" x="5153025" y="5473700"/>
          <p14:tracePt t="121594" x="5160963" y="5473700"/>
          <p14:tracePt t="121599" x="5170488" y="5473700"/>
          <p14:tracePt t="121628" x="5180013" y="5473700"/>
          <p14:tracePt t="121644" x="5187950" y="5473700"/>
          <p14:tracePt t="121661" x="5197475" y="5483225"/>
          <p14:tracePt t="121676" x="5205413" y="5483225"/>
          <p14:tracePt t="121690" x="5214938" y="5483225"/>
          <p14:tracePt t="121707" x="5224463" y="5483225"/>
          <p14:tracePt t="121724" x="5232400" y="5483225"/>
          <p14:tracePt t="121740" x="5251450" y="5483225"/>
          <p14:tracePt t="121758" x="5268913" y="5483225"/>
          <p14:tracePt t="121776" x="5303838" y="5483225"/>
          <p14:tracePt t="121792" x="5322888" y="5491163"/>
          <p14:tracePt t="121809" x="5357813" y="5491163"/>
          <p14:tracePt t="121825" x="5375275" y="5491163"/>
          <p14:tracePt t="121841" x="5384800" y="5491163"/>
          <p14:tracePt t="121858" x="5394325" y="5491163"/>
          <p14:tracePt t="121889" x="5411788" y="5491163"/>
          <p14:tracePt t="121907" x="5419725" y="5491163"/>
          <p14:tracePt t="121941" x="5429250" y="5491163"/>
          <p14:tracePt t="121957" x="5446713" y="5491163"/>
          <p14:tracePt t="121989" x="5456238" y="5491163"/>
          <p14:tracePt t="122006" x="5465763" y="5491163"/>
          <p14:tracePt t="122022" x="5473700" y="5491163"/>
          <p14:tracePt t="122054" x="5491163" y="5491163"/>
          <p14:tracePt t="122072" x="5500688" y="5491163"/>
          <p14:tracePt t="122089" x="5527675" y="5491163"/>
          <p14:tracePt t="122101" x="5545138" y="5491163"/>
          <p14:tracePt t="122118" x="5589588" y="5491163"/>
          <p14:tracePt t="122135" x="5626100" y="5491163"/>
          <p14:tracePt t="122152" x="5643563" y="5491163"/>
          <p14:tracePt t="122169" x="5661025" y="5491163"/>
          <p14:tracePt t="122188" x="5670550" y="5491163"/>
          <p14:tracePt t="122204" x="5680075" y="5491163"/>
          <p14:tracePt t="122220" x="5688013" y="5491163"/>
          <p14:tracePt t="122235" x="5697538" y="5491163"/>
          <p14:tracePt t="122270" x="5705475" y="5491163"/>
          <p14:tracePt t="122284" x="5724525" y="5483225"/>
          <p14:tracePt t="122301" x="5724525" y="5473700"/>
          <p14:tracePt t="122318" x="5732463" y="5473700"/>
          <p14:tracePt t="122352" x="5741988" y="5465763"/>
          <p14:tracePt t="122385" x="5751513" y="5456238"/>
          <p14:tracePt t="122435" x="5759450" y="5438775"/>
          <p14:tracePt t="122449" x="5759450" y="5429250"/>
          <p14:tracePt t="122464" x="5759450" y="5419725"/>
          <p14:tracePt t="122498" x="5759450" y="5402263"/>
          <p14:tracePt t="122515" x="5759450" y="5394325"/>
          <p14:tracePt t="122533" x="5759450" y="5384800"/>
          <p14:tracePt t="122565" x="5751513" y="5367338"/>
          <p14:tracePt t="122599" x="5741988" y="5357813"/>
          <p14:tracePt t="122603" x="5741988" y="5348288"/>
          <p14:tracePt t="122632" x="5732463" y="5330825"/>
          <p14:tracePt t="122665" x="5715000" y="5322888"/>
          <p14:tracePt t="122697" x="5705475" y="5313363"/>
          <p14:tracePt t="122730" x="5697538" y="5295900"/>
          <p14:tracePt t="122745" x="5680075" y="5286375"/>
          <p14:tracePt t="122762" x="5670550" y="5286375"/>
          <p14:tracePt t="122779" x="5670550" y="5276850"/>
          <p14:tracePt t="122795" x="5661025" y="5268913"/>
          <p14:tracePt t="122812" x="5653088" y="5259388"/>
          <p14:tracePt t="122846" x="5634038" y="5251450"/>
          <p14:tracePt t="122863" x="5626100" y="5241925"/>
          <p14:tracePt t="122894" x="5616575" y="5232400"/>
          <p14:tracePt t="122911" x="5599113" y="5214938"/>
          <p14:tracePt t="122944" x="5589588" y="5205413"/>
          <p14:tracePt t="122959" x="5581650" y="5197475"/>
          <p14:tracePt t="122976" x="5572125" y="5197475"/>
          <p14:tracePt t="122994" x="5562600" y="5187950"/>
          <p14:tracePt t="123011" x="5554663" y="5180013"/>
          <p14:tracePt t="123027" x="5545138" y="5180013"/>
          <p14:tracePt t="123044" x="5537200" y="5180013"/>
          <p14:tracePt t="123059" x="5527675" y="5180013"/>
          <p14:tracePt t="123093" x="5518150" y="5180013"/>
          <p14:tracePt t="123109" x="5510213" y="5180013"/>
          <p14:tracePt t="123143" x="5491163" y="5180013"/>
          <p14:tracePt t="123159" x="5483225" y="5180013"/>
          <p14:tracePt t="123190" x="5473700" y="5180013"/>
          <p14:tracePt t="123207" x="5465763" y="5180013"/>
          <p14:tracePt t="123242" x="5456238" y="5187950"/>
          <p14:tracePt t="123274" x="5446713" y="5197475"/>
          <p14:tracePt t="123291" x="5446713" y="5205413"/>
          <p14:tracePt t="123307" x="5438775" y="5214938"/>
          <p14:tracePt t="123323" x="5438775" y="5224463"/>
          <p14:tracePt t="123340" x="5429250" y="5232400"/>
          <p14:tracePt t="123356" x="5429250" y="5241925"/>
          <p14:tracePt t="123372" x="5429250" y="5251450"/>
          <p14:tracePt t="123388" x="5429250" y="5259388"/>
          <p14:tracePt t="123404" x="5429250" y="5268913"/>
          <p14:tracePt t="123421" x="5429250" y="5276850"/>
          <p14:tracePt t="123440" x="5429250" y="5286375"/>
          <p14:tracePt t="123471" x="5429250" y="5303838"/>
          <p14:tracePt t="123488" x="5429250" y="5313363"/>
          <p14:tracePt t="123521" x="5429250" y="5322888"/>
          <p14:tracePt t="123538" x="5429250" y="5340350"/>
          <p14:tracePt t="123571" x="5429250" y="5348288"/>
          <p14:tracePt t="123586" x="5438775" y="5357813"/>
          <p14:tracePt t="123603" x="5438775" y="5367338"/>
          <p14:tracePt t="123620" x="5438775" y="5375275"/>
          <p14:tracePt t="123637" x="5446713" y="5384800"/>
          <p14:tracePt t="123668" x="5446713" y="5394325"/>
          <p14:tracePt t="123684" x="5456238" y="5394325"/>
          <p14:tracePt t="123700" x="5465763" y="5402263"/>
          <p14:tracePt t="123718" x="5473700" y="5411788"/>
          <p14:tracePt t="123735" x="5483225" y="5411788"/>
          <p14:tracePt t="123752" x="5491163" y="5411788"/>
          <p14:tracePt t="123768" x="5500688" y="5411788"/>
          <p14:tracePt t="123783" x="5510213" y="5411788"/>
          <p14:tracePt t="123801" x="5518150" y="5411788"/>
          <p14:tracePt t="123816" x="5527675" y="5411788"/>
          <p14:tracePt t="123834" x="5537200" y="5411788"/>
          <p14:tracePt t="123850" x="5545138" y="5411788"/>
          <p14:tracePt t="123867" x="5554663" y="5411788"/>
          <p14:tracePt t="123914" x="5562600" y="5411788"/>
          <p14:tracePt t="123931" x="5572125" y="5411788"/>
          <p14:tracePt t="123982" x="5581650" y="5411788"/>
          <p14:tracePt t="124015" x="5589588" y="5411788"/>
          <p14:tracePt t="124031" x="5599113" y="5411788"/>
          <p14:tracePt t="124048" x="5608638" y="5411788"/>
          <p14:tracePt t="124065" x="5616575" y="5402263"/>
          <p14:tracePt t="124081" x="5626100" y="5402263"/>
          <p14:tracePt t="124114" x="5643563" y="5394325"/>
          <p14:tracePt t="124145" x="5653088" y="5384800"/>
          <p14:tracePt t="124180" x="5661025" y="5375275"/>
          <p14:tracePt t="124194" x="5661025" y="5367338"/>
          <p14:tracePt t="124211" x="5670550" y="5367338"/>
          <p14:tracePt t="124229" x="5670550" y="5357813"/>
          <p14:tracePt t="124262" x="5670550" y="5348288"/>
          <p14:tracePt t="124279" x="5680075" y="5348288"/>
          <p14:tracePt t="124311" x="5688013" y="5330825"/>
          <p14:tracePt t="124327" x="5688013" y="5322888"/>
          <p14:tracePt t="124343" x="5697538" y="5313363"/>
          <p14:tracePt t="124377" x="5697538" y="5295900"/>
          <p14:tracePt t="124394" x="5697538" y="5286375"/>
          <p14:tracePt t="124427" x="5697538" y="5276850"/>
          <p14:tracePt t="124444" x="5697538" y="5259388"/>
          <p14:tracePt t="124473" x="5697538" y="5251450"/>
          <p14:tracePt t="124490" x="5697538" y="5241925"/>
          <p14:tracePt t="124508" x="5697538" y="5232400"/>
          <p14:tracePt t="124543" x="5697538" y="5214938"/>
          <p14:tracePt t="124558" x="5697538" y="5205413"/>
          <p14:tracePt t="124575" x="5688013" y="5197475"/>
          <p14:tracePt t="124591" x="5680075" y="5197475"/>
          <p14:tracePt t="124597" x="5680075" y="5187950"/>
          <p14:tracePt t="124608" x="5670550" y="5187950"/>
          <p14:tracePt t="124623" x="5661025" y="5180013"/>
          <p14:tracePt t="124657" x="5653088" y="5170488"/>
          <p14:tracePt t="124675" x="5634038" y="5170488"/>
          <p14:tracePt t="124707" x="5626100" y="5160963"/>
          <p14:tracePt t="124723" x="5616575" y="5160963"/>
          <p14:tracePt t="124740" x="5608638" y="5160963"/>
          <p14:tracePt t="124756" x="5599113" y="5153025"/>
          <p14:tracePt t="124773" x="5589588" y="5153025"/>
          <p14:tracePt t="124789" x="5581650" y="5153025"/>
          <p14:tracePt t="124822" x="5562600" y="5153025"/>
          <p14:tracePt t="124837" x="5554663" y="5153025"/>
          <p14:tracePt t="124855" x="5545138" y="5153025"/>
          <p14:tracePt t="124871" x="5537200" y="5153025"/>
          <p14:tracePt t="124886" x="5527675" y="5153025"/>
          <p14:tracePt t="124904" x="5518150" y="5153025"/>
          <p14:tracePt t="124921" x="5510213" y="5160963"/>
          <p14:tracePt t="124955" x="5491163" y="5170488"/>
          <p14:tracePt t="124970" x="5483225" y="5187950"/>
          <p14:tracePt t="125003" x="5483225" y="5197475"/>
          <p14:tracePt t="125020" x="5483225" y="5205413"/>
          <p14:tracePt t="125036" x="5483225" y="5214938"/>
          <p14:tracePt t="125051" x="5483225" y="5224463"/>
          <p14:tracePt t="125068" x="5483225" y="5232400"/>
          <p14:tracePt t="125086" x="5483225" y="5241925"/>
          <p14:tracePt t="125119" x="5483225" y="5259388"/>
          <p14:tracePt t="125135" x="5483225" y="5268913"/>
          <p14:tracePt t="125152" x="5483225" y="5276850"/>
          <p14:tracePt t="125184" x="5483225" y="5286375"/>
          <p14:tracePt t="125199" x="5491163" y="5303838"/>
          <p14:tracePt t="125233" x="5500688" y="5313363"/>
          <p14:tracePt t="125249" x="5510213" y="5322888"/>
          <p14:tracePt t="125266" x="5510213" y="5330825"/>
          <p14:tracePt t="125283" x="5518150" y="5340350"/>
          <p14:tracePt t="125300" x="5537200" y="5348288"/>
          <p14:tracePt t="125316" x="5537200" y="5357813"/>
          <p14:tracePt t="125331" x="5545138" y="5367338"/>
          <p14:tracePt t="125348" x="5554663" y="5367338"/>
          <p14:tracePt t="125364" x="5562600" y="5375275"/>
          <p14:tracePt t="125381" x="5572125" y="5375275"/>
          <p14:tracePt t="125399" x="5581650" y="5384800"/>
          <p14:tracePt t="125415" x="5589588" y="5384800"/>
          <p14:tracePt t="125432" x="5599113" y="5384800"/>
          <p14:tracePt t="125448" x="5608638" y="5384800"/>
          <p14:tracePt t="125461" x="5616575" y="5384800"/>
          <p14:tracePt t="125478" x="5626100" y="5384800"/>
          <p14:tracePt t="125512" x="5643563" y="5384800"/>
          <p14:tracePt t="125531" x="5653088" y="5384800"/>
          <p14:tracePt t="125563" x="5661025" y="5384800"/>
          <p14:tracePt t="125594" x="5670550" y="5384800"/>
          <p14:tracePt t="125646" x="5688013" y="5384800"/>
          <p14:tracePt t="125662" x="5697538" y="5384800"/>
          <p14:tracePt t="125678" x="5697538" y="5375275"/>
          <p14:tracePt t="125695" x="5705475" y="5367338"/>
          <p14:tracePt t="125727" x="5715000" y="5357813"/>
          <p14:tracePt t="125744" x="5724525" y="5357813"/>
          <p14:tracePt t="125810" x="5724525" y="5348288"/>
          <p14:tracePt t="125876" x="5724525" y="5330825"/>
          <p14:tracePt t="125893" x="5715000" y="5313363"/>
          <p14:tracePt t="131755" x="5732463" y="5330825"/>
          <p14:tracePt t="131771" x="5786438" y="5348288"/>
          <p14:tracePt t="131786" x="5830888" y="5367338"/>
          <p14:tracePt t="131803" x="5946775" y="5384800"/>
          <p14:tracePt t="131820" x="6072188" y="5402263"/>
          <p14:tracePt t="131837" x="6143625" y="5411788"/>
          <p14:tracePt t="131853" x="6269038" y="5429250"/>
          <p14:tracePt t="131869" x="6367463" y="5438775"/>
          <p14:tracePt t="131885" x="6419850" y="5446713"/>
          <p14:tracePt t="131902" x="6518275" y="5465763"/>
          <p14:tracePt t="131917" x="6572250" y="5473700"/>
          <p14:tracePt t="131934" x="6653213" y="5483225"/>
          <p14:tracePt t="131952" x="6742113" y="5491163"/>
          <p14:tracePt t="131968" x="6823075" y="5518150"/>
          <p14:tracePt t="131985" x="6867525" y="5537200"/>
          <p14:tracePt t="132003" x="6929438" y="5562600"/>
          <p14:tracePt t="132019" x="6973888" y="5581650"/>
          <p14:tracePt t="132035" x="6983413" y="5581650"/>
          <p14:tracePt t="132052" x="7000875" y="5599113"/>
          <p14:tracePt t="132068" x="7010400" y="5599113"/>
          <p14:tracePt t="132101" x="7018338" y="5599113"/>
          <p14:tracePt t="132133" x="7037388" y="5599113"/>
          <p14:tracePt t="132151" x="7045325" y="5599113"/>
          <p14:tracePt t="132167" x="7062788" y="5599113"/>
          <p14:tracePt t="132183" x="7072313" y="5599113"/>
          <p14:tracePt t="132200" x="7089775" y="5599113"/>
          <p14:tracePt t="132232" x="7099300" y="5599113"/>
          <p14:tracePt t="132248" x="7126288" y="5589588"/>
          <p14:tracePt t="132264" x="7134225" y="5581650"/>
          <p14:tracePt t="132281" x="7180263" y="5572125"/>
          <p14:tracePt t="132298" x="7215188" y="5554663"/>
          <p14:tracePt t="132315" x="7232650" y="5545138"/>
          <p14:tracePt t="132331" x="7269163" y="5545138"/>
          <p14:tracePt t="132349" x="7286625" y="5527675"/>
          <p14:tracePt t="132380" x="7296150" y="5518150"/>
          <p14:tracePt t="132397" x="7304088" y="5500688"/>
          <p14:tracePt t="132413" x="7304088" y="5491163"/>
          <p14:tracePt t="132430" x="7304088" y="5446713"/>
          <p14:tracePt t="132447" x="7304088" y="5429250"/>
          <p14:tracePt t="132460" x="7304088" y="5419725"/>
          <p14:tracePt t="132477" x="7296150" y="5411788"/>
          <p14:tracePt t="132494" x="7286625" y="5402263"/>
          <p14:tracePt t="132511" x="7277100" y="5402263"/>
          <p14:tracePt t="132529" x="7269163" y="5394325"/>
          <p14:tracePt t="132546" x="7259638" y="5394325"/>
          <p14:tracePt t="132561" x="7251700" y="5394325"/>
          <p14:tracePt t="132579" x="7242175" y="5394325"/>
          <p14:tracePt t="132595" x="7232650" y="5411788"/>
          <p14:tracePt t="132610" x="7232650" y="5419725"/>
          <p14:tracePt t="132627" x="7224713" y="5456238"/>
          <p14:tracePt t="132644" x="7215188" y="5500688"/>
          <p14:tracePt t="132661" x="7215188" y="5518150"/>
          <p14:tracePt t="132677" x="7197725" y="5554663"/>
          <p14:tracePt t="132692" x="7197725" y="5572125"/>
          <p14:tracePt t="132710" x="7188200" y="5616575"/>
          <p14:tracePt t="132727" x="7170738" y="5653088"/>
          <p14:tracePt t="132741" x="7161213" y="5670550"/>
          <p14:tracePt t="132759" x="7161213" y="5697538"/>
          <p14:tracePt t="132774" x="7161213" y="5705475"/>
          <p14:tracePt t="132791" x="7161213" y="5715000"/>
          <p14:tracePt t="132809" x="7161213" y="5724525"/>
          <p14:tracePt t="132907" x="7170738" y="5705475"/>
          <p14:tracePt t="132924" x="7170738" y="5697538"/>
          <p14:tracePt t="132941" x="7180263" y="5688013"/>
          <p14:tracePt t="132973" x="7180263" y="5670550"/>
          <p14:tracePt t="132990" x="7170738" y="5670550"/>
          <p14:tracePt t="133005" x="7170738" y="5661025"/>
          <p14:tracePt t="133023" x="7161213" y="5653088"/>
          <p14:tracePt t="133039" x="7153275" y="5653088"/>
          <p14:tracePt t="133055" x="7134225" y="5643563"/>
          <p14:tracePt t="133071" x="7126288" y="5643563"/>
          <p14:tracePt t="133088" x="7108825" y="5643563"/>
          <p14:tracePt t="133104" x="7099300" y="5643563"/>
          <p14:tracePt t="133138" x="7081838" y="5643563"/>
          <p14:tracePt t="133155" x="7072313" y="5643563"/>
          <p14:tracePt t="133172" x="7054850" y="5670550"/>
          <p14:tracePt t="133187" x="7045325" y="5688013"/>
          <p14:tracePt t="133199" x="7027863" y="5705475"/>
          <p14:tracePt t="133217" x="7000875" y="5741988"/>
          <p14:tracePt t="133233" x="6983413" y="5768975"/>
          <p14:tracePt t="133250" x="6956425" y="5786438"/>
          <p14:tracePt t="133267" x="6938963" y="5795963"/>
          <p14:tracePt t="133284" x="6911975" y="5803900"/>
          <p14:tracePt t="133302" x="6875463" y="5813425"/>
          <p14:tracePt t="133319" x="6831013" y="5830888"/>
          <p14:tracePt t="133336" x="6796088" y="5840413"/>
          <p14:tracePt t="133353" x="6705600" y="5857875"/>
          <p14:tracePt t="133367" x="6653213" y="5867400"/>
          <p14:tracePt t="133383" x="6554788" y="5875338"/>
          <p14:tracePt t="133402" x="6465888" y="5875338"/>
          <p14:tracePt t="133418" x="6429375" y="5875338"/>
          <p14:tracePt t="133434" x="6357938" y="5875338"/>
          <p14:tracePt t="133449" x="6330950" y="5875338"/>
          <p14:tracePt t="133465" x="6296025" y="5867400"/>
          <p14:tracePt t="133482" x="6251575" y="5848350"/>
          <p14:tracePt t="133499" x="6215063" y="5813425"/>
          <p14:tracePt t="133517" x="6197600" y="5795963"/>
          <p14:tracePt t="133533" x="6153150" y="5741988"/>
          <p14:tracePt t="133550" x="6116638" y="5661025"/>
          <p14:tracePt t="133566" x="6099175" y="5616575"/>
          <p14:tracePt t="133583" x="6081713" y="5562600"/>
          <p14:tracePt t="133597" x="6072188" y="5545138"/>
          <p14:tracePt t="133601" x="6072188" y="5527675"/>
          <p14:tracePt t="133613" x="6062663" y="5510213"/>
          <p14:tracePt t="133631" x="6062663" y="5500688"/>
          <p14:tracePt t="133646" x="6062663" y="5491163"/>
          <p14:tracePt t="133664" x="6062663" y="5483225"/>
          <p14:tracePt t="133748" x="6081713" y="5483225"/>
          <p14:tracePt t="133763" x="6099175" y="5483225"/>
          <p14:tracePt t="133780" x="6134100" y="5483225"/>
          <p14:tracePt t="133795" x="6161088" y="5483225"/>
          <p14:tracePt t="133812" x="6197600" y="5483225"/>
          <p14:tracePt t="133829" x="6242050" y="5483225"/>
          <p14:tracePt t="133847" x="6276975" y="5483225"/>
          <p14:tracePt t="133860" x="6296025" y="5483225"/>
          <p14:tracePt t="133878" x="6323013" y="5500688"/>
          <p14:tracePt t="133912" x="6340475" y="5510213"/>
          <p14:tracePt t="133929" x="6340475" y="5527675"/>
          <p14:tracePt t="133945" x="6348413" y="5527675"/>
          <p14:tracePt t="133959" x="6348413" y="5537200"/>
          <p14:tracePt t="133977" x="6348413" y="5545138"/>
          <p14:tracePt t="133994" x="6348413" y="5554663"/>
          <p14:tracePt t="134011" x="6330950" y="5562600"/>
          <p14:tracePt t="134028" x="6323013" y="5572125"/>
          <p14:tracePt t="134060" x="6286500" y="5572125"/>
          <p14:tracePt t="134077" x="6251575" y="5572125"/>
          <p14:tracePt t="134093" x="6232525" y="5572125"/>
          <p14:tracePt t="134097" x="6215063" y="5572125"/>
          <p14:tracePt t="134126" x="6153150" y="5572125"/>
          <p14:tracePt t="134143" x="6134100" y="5572125"/>
          <p14:tracePt t="134160" x="6099175" y="5562600"/>
          <p14:tracePt t="134174" x="6054725" y="5545138"/>
          <p14:tracePt t="134191" x="6037263" y="5545138"/>
          <p14:tracePt t="134208" x="6018213" y="5537200"/>
          <p14:tracePt t="134224" x="6010275" y="5537200"/>
          <p14:tracePt t="134240" x="6010275" y="5527675"/>
          <p14:tracePt t="134258" x="6000750" y="5527675"/>
          <p14:tracePt t="134291" x="5991225" y="5518150"/>
          <p14:tracePt t="134372" x="6000750" y="5518150"/>
          <p14:tracePt t="134390" x="6018213" y="5518150"/>
          <p14:tracePt t="134407" x="6045200" y="5518150"/>
          <p14:tracePt t="134422" x="6072188" y="5518150"/>
          <p14:tracePt t="134439" x="6134100" y="5510213"/>
          <p14:tracePt t="134454" x="6205538" y="5500688"/>
          <p14:tracePt t="134471" x="6259513" y="5500688"/>
          <p14:tracePt t="134487" x="6330950" y="5491163"/>
          <p14:tracePt t="134504" x="6375400" y="5491163"/>
          <p14:tracePt t="134521" x="6394450" y="5491163"/>
          <p14:tracePt t="134538" x="6419850" y="5491163"/>
          <p14:tracePt t="134555" x="6429375" y="5491163"/>
          <p14:tracePt t="134571" x="6438900" y="5491163"/>
          <p14:tracePt t="134604" x="6446838" y="5491163"/>
          <p14:tracePt t="134635" x="6456363" y="5491163"/>
          <p14:tracePt t="134768" x="6438900" y="5491163"/>
          <p14:tracePt t="134786" x="6411913" y="5491163"/>
          <p14:tracePt t="134799" x="6394450" y="5491163"/>
          <p14:tracePt t="134815" x="6357938" y="5491163"/>
          <p14:tracePt t="134832" x="6313488" y="5491163"/>
          <p14:tracePt t="134849" x="6296025" y="5491163"/>
          <p14:tracePt t="134867" x="6259513" y="5491163"/>
          <p14:tracePt t="134885" x="6224588" y="5491163"/>
          <p14:tracePt t="134901" x="6180138" y="5500688"/>
          <p14:tracePt t="134917" x="6170613" y="5500688"/>
          <p14:tracePt t="134933" x="6153150" y="5500688"/>
          <p14:tracePt t="134965" x="6134100" y="5500688"/>
          <p14:tracePt t="135147" x="6134100" y="5510213"/>
          <p14:tracePt t="135196" x="6143625" y="5510213"/>
          <p14:tracePt t="140219" x="6116638" y="5527675"/>
          <p14:tracePt t="140236" x="6062663" y="5527675"/>
          <p14:tracePt t="140252" x="5919788" y="5554663"/>
          <p14:tracePt t="140267" x="5768975" y="5572125"/>
          <p14:tracePt t="140285" x="5697538" y="5581650"/>
          <p14:tracePt t="140301" x="5545138" y="5599113"/>
          <p14:tracePt t="140316" x="5446713" y="5608638"/>
          <p14:tracePt t="140333" x="5232400" y="5626100"/>
          <p14:tracePt t="140352" x="5045075" y="5634038"/>
          <p14:tracePt t="140365" x="4956175" y="5634038"/>
          <p14:tracePt t="140382" x="4803775" y="5634038"/>
          <p14:tracePt t="140399" x="4652963" y="5634038"/>
          <p14:tracePt t="140417" x="4491038" y="5634038"/>
          <p14:tracePt t="140433" x="4419600" y="5634038"/>
          <p14:tracePt t="140450" x="4286250" y="5634038"/>
          <p14:tracePt t="140464" x="4241800" y="5634038"/>
          <p14:tracePt t="140482" x="4152900" y="5626100"/>
          <p14:tracePt t="140500" x="4081463" y="5616575"/>
          <p14:tracePt t="140516" x="4037013" y="5608638"/>
          <p14:tracePt t="140532" x="3956050" y="5599113"/>
          <p14:tracePt t="140550" x="3830638" y="5599113"/>
          <p14:tracePt t="140565" x="3751263" y="5589588"/>
          <p14:tracePt t="140580" x="3554413" y="5589588"/>
          <p14:tracePt t="140598" x="3357563" y="5581650"/>
          <p14:tracePt t="140615" x="3152775" y="5572125"/>
          <p14:tracePt t="140628" x="3044825" y="5572125"/>
          <p14:tracePt t="140645" x="2830513" y="5572125"/>
          <p14:tracePt t="140662" x="2751138" y="5562600"/>
          <p14:tracePt t="140677" x="2598738" y="5562600"/>
          <p14:tracePt t="140694" x="2509838" y="5554663"/>
          <p14:tracePt t="140711" x="2339975" y="5545138"/>
          <p14:tracePt t="140728" x="2160588" y="5537200"/>
          <p14:tracePt t="140746" x="1990725" y="5518150"/>
          <p14:tracePt t="140762" x="1919288" y="5518150"/>
          <p14:tracePt t="140779" x="1812925" y="5510213"/>
          <p14:tracePt t="140796" x="1714500" y="5510213"/>
          <p14:tracePt t="140811" x="1670050" y="5500688"/>
          <p14:tracePt t="140829" x="1544638" y="5500688"/>
          <p14:tracePt t="140845" x="1411288" y="5491163"/>
          <p14:tracePt t="140861" x="1366838" y="5491163"/>
          <p14:tracePt t="140878" x="1268413" y="5491163"/>
          <p14:tracePt t="140892" x="1214438" y="5483225"/>
          <p14:tracePt t="140909" x="1143000" y="5483225"/>
          <p14:tracePt t="140928" x="1071563" y="5483225"/>
          <p14:tracePt t="140944" x="1000125" y="5483225"/>
          <p14:tracePt t="140960" x="955675" y="5483225"/>
          <p14:tracePt t="140978" x="893763" y="5483225"/>
          <p14:tracePt t="140994" x="874713" y="5483225"/>
          <p14:tracePt t="141007" x="839788" y="5483225"/>
          <p14:tracePt t="141026" x="803275" y="5483225"/>
          <p14:tracePt t="141043" x="795338" y="5483225"/>
          <p14:tracePt t="141059" x="785813" y="5483225"/>
          <p14:tracePt t="141075" x="776288" y="5483225"/>
          <p14:tracePt t="141108" x="768350" y="5483225"/>
          <p14:tracePt t="141289" x="776288" y="5491163"/>
          <p14:tracePt t="141306" x="785813" y="5491163"/>
          <p14:tracePt t="141321" x="803275" y="5500688"/>
          <p14:tracePt t="141338" x="812800" y="5510213"/>
          <p14:tracePt t="141355" x="857250" y="5510213"/>
          <p14:tracePt t="141370" x="884238" y="5510213"/>
          <p14:tracePt t="141388" x="955675" y="5518150"/>
          <p14:tracePt t="141405" x="1027113" y="5527675"/>
          <p14:tracePt t="141422" x="1116013" y="5537200"/>
          <p14:tracePt t="141438" x="1160463" y="5537200"/>
          <p14:tracePt t="141453" x="1250950" y="5545138"/>
          <p14:tracePt t="141470" x="1347788" y="5554663"/>
          <p14:tracePt t="141485" x="1401763" y="5562600"/>
          <p14:tracePt t="141503" x="1482725" y="5562600"/>
          <p14:tracePt t="141519" x="1562100" y="5562600"/>
          <p14:tracePt t="141537" x="1598613" y="5562600"/>
          <p14:tracePt t="141553" x="1670050" y="5562600"/>
          <p14:tracePt t="141569" x="1704975" y="5562600"/>
          <p14:tracePt t="141584" x="1795463" y="5562600"/>
          <p14:tracePt t="141602" x="1893888" y="5562600"/>
          <p14:tracePt t="141619" x="1938338" y="5562600"/>
          <p14:tracePt t="141636" x="2044700" y="5572125"/>
          <p14:tracePt t="141653" x="2143125" y="5572125"/>
          <p14:tracePt t="141669" x="2268538" y="5581650"/>
          <p14:tracePt t="141685" x="2339975" y="5589588"/>
          <p14:tracePt t="141702" x="2490788" y="5589588"/>
          <p14:tracePt t="141716" x="2581275" y="5589588"/>
          <p14:tracePt t="141733" x="2724150" y="5589588"/>
          <p14:tracePt t="141752" x="2822575" y="5589588"/>
          <p14:tracePt t="141767" x="2867025" y="5589588"/>
          <p14:tracePt t="141783" x="2965450" y="5589588"/>
          <p14:tracePt t="141801" x="3062288" y="5589588"/>
          <p14:tracePt t="141815" x="3108325" y="5589588"/>
          <p14:tracePt t="141833" x="3205163" y="5589588"/>
          <p14:tracePt t="141848" x="3303588" y="5589588"/>
          <p14:tracePt t="141866" x="3357563" y="5581650"/>
          <p14:tracePt t="141882" x="3446463" y="5581650"/>
          <p14:tracePt t="141899" x="3527425" y="5581650"/>
          <p14:tracePt t="141915" x="3562350" y="5581650"/>
          <p14:tracePt t="141932" x="3643313" y="5581650"/>
          <p14:tracePt t="141949" x="3732213" y="5581650"/>
          <p14:tracePt t="141965" x="3768725" y="5581650"/>
          <p14:tracePt t="141982" x="3867150" y="5581650"/>
          <p14:tracePt t="141998" x="3965575" y="5581650"/>
          <p14:tracePt t="142014" x="4000500" y="5581650"/>
          <p14:tracePt t="142031" x="4089400" y="5589588"/>
          <p14:tracePt t="142047" x="4152900" y="5599113"/>
          <p14:tracePt t="142063" x="4179888" y="5599113"/>
          <p14:tracePt t="142080" x="4232275" y="5608638"/>
          <p14:tracePt t="142097" x="4286250" y="5616575"/>
          <p14:tracePt t="142113" x="4313238" y="5616575"/>
          <p14:tracePt t="142129" x="4367213" y="5616575"/>
          <p14:tracePt t="142146" x="4411663" y="5616575"/>
          <p14:tracePt t="142162" x="4438650" y="5616575"/>
          <p14:tracePt t="142178" x="4483100" y="5616575"/>
          <p14:tracePt t="142194" x="4510088" y="5616575"/>
          <p14:tracePt t="142212" x="4554538" y="5616575"/>
          <p14:tracePt t="142226" x="4598988" y="5616575"/>
          <p14:tracePt t="142243" x="4616450" y="5616575"/>
          <p14:tracePt t="142261" x="4643438" y="5616575"/>
          <p14:tracePt t="142278" x="4652963" y="5616575"/>
          <p14:tracePt t="142294" x="4660900" y="5616575"/>
          <p14:tracePt t="142310" x="4670425" y="5616575"/>
          <p14:tracePt t="142328" x="4679950" y="5626100"/>
          <p14:tracePt t="142360" x="4687888" y="5626100"/>
          <p14:tracePt t="142377" x="4705350" y="5626100"/>
          <p14:tracePt t="142392" x="4714875" y="5626100"/>
          <p14:tracePt t="142426" x="4741863" y="5626100"/>
          <p14:tracePt t="142443" x="4759325" y="5626100"/>
          <p14:tracePt t="142457" x="4776788" y="5626100"/>
          <p14:tracePt t="142474" x="4813300" y="5626100"/>
          <p14:tracePt t="142490" x="4822825" y="5626100"/>
          <p14:tracePt t="142509" x="4830763" y="5626100"/>
          <p14:tracePt t="142525" x="4840288" y="5626100"/>
          <p14:tracePt t="142541" x="4848225" y="5626100"/>
          <p14:tracePt t="142558" x="4857750" y="5626100"/>
          <p14:tracePt t="142574" x="4867275" y="5626100"/>
          <p14:tracePt t="142590" x="4875213" y="5626100"/>
          <p14:tracePt t="142624" x="4902200" y="5626100"/>
          <p14:tracePt t="142640" x="4919663" y="5626100"/>
          <p14:tracePt t="142658" x="4956175" y="5626100"/>
          <p14:tracePt t="142672" x="4991100" y="5626100"/>
          <p14:tracePt t="142688" x="5018088" y="5626100"/>
          <p14:tracePt t="142704" x="5054600" y="5626100"/>
          <p14:tracePt t="142722" x="5072063" y="5626100"/>
          <p14:tracePt t="142736" x="5116513" y="5626100"/>
          <p14:tracePt t="142754" x="5133975" y="5626100"/>
          <p14:tracePt t="142788" x="5143500" y="5626100"/>
          <p14:tracePt t="142803" x="5153025" y="5626100"/>
          <p14:tracePt t="142821" x="5160963" y="5626100"/>
          <p14:tracePt t="142837" x="5170488" y="5626100"/>
          <p14:tracePt t="142868" x="5180013" y="5626100"/>
          <p14:tracePt t="143002" x="5187950" y="5626100"/>
          <p14:tracePt t="143151" x="5180013" y="5626100"/>
          <p14:tracePt t="143167" x="5170488" y="5626100"/>
          <p14:tracePt t="143184" x="5160963" y="5626100"/>
          <p14:tracePt t="143200" x="5143500" y="5626100"/>
          <p14:tracePt t="143216" x="5126038" y="5616575"/>
          <p14:tracePt t="143231" x="5072063" y="5616575"/>
          <p14:tracePt t="143249" x="5010150" y="5616575"/>
          <p14:tracePt t="143266" x="4822825" y="5616575"/>
          <p14:tracePt t="143283" x="4608513" y="5616575"/>
          <p14:tracePt t="143299" x="4510088" y="5626100"/>
          <p14:tracePt t="143313" x="4322763" y="5634038"/>
          <p14:tracePt t="143330" x="4125913" y="5643563"/>
          <p14:tracePt t="143347" x="4044950" y="5661025"/>
          <p14:tracePt t="143363" x="3857625" y="5670550"/>
          <p14:tracePt t="143381" x="3660775" y="5680075"/>
          <p14:tracePt t="143397" x="3571875" y="5680075"/>
          <p14:tracePt t="143414" x="3394075" y="5688013"/>
          <p14:tracePt t="143430" x="3241675" y="5688013"/>
          <p14:tracePt t="143447" x="3170238" y="5688013"/>
          <p14:tracePt t="143461" x="3027363" y="5688013"/>
          <p14:tracePt t="143477" x="2973388" y="5688013"/>
          <p14:tracePt t="143495" x="2874963" y="5697538"/>
          <p14:tracePt t="143513" x="2741613" y="5697538"/>
          <p14:tracePt t="143529" x="2598738" y="5697538"/>
          <p14:tracePt t="143546" x="2527300" y="5697538"/>
          <p14:tracePt t="143563" x="2357438" y="5697538"/>
          <p14:tracePt t="143577" x="2179638" y="5697538"/>
          <p14:tracePt t="143594" x="2098675" y="5697538"/>
          <p14:tracePt t="143598" x="2000250" y="5697538"/>
          <p14:tracePt t="143628" x="1776413" y="5697538"/>
          <p14:tracePt t="143644" x="1704975" y="5697538"/>
          <p14:tracePt t="143661" x="1562100" y="5697538"/>
          <p14:tracePt t="143676" x="1509713" y="5697538"/>
          <p14:tracePt t="143692" x="1419225" y="5688013"/>
          <p14:tracePt t="143709" x="1347788" y="5680075"/>
          <p14:tracePt t="143727" x="1312863" y="5670550"/>
          <p14:tracePt t="143743" x="1241425" y="5653088"/>
          <p14:tracePt t="143760" x="1179513" y="5643563"/>
          <p14:tracePt t="143777" x="1098550" y="5634038"/>
          <p14:tracePt t="143793" x="1062038" y="5626100"/>
          <p14:tracePt t="143810" x="973138" y="5616575"/>
          <p14:tracePt t="143824" x="938213" y="5608638"/>
          <p14:tracePt t="143842" x="884238" y="5608638"/>
          <p14:tracePt t="143859" x="839788" y="5599113"/>
          <p14:tracePt t="143875" x="822325" y="5599113"/>
          <p14:tracePt t="143891" x="785813" y="5589588"/>
          <p14:tracePt t="143907" x="750888" y="5581650"/>
          <p14:tracePt t="143941" x="741363" y="5581650"/>
          <p14:tracePt t="143955" x="731838" y="5581650"/>
          <p14:tracePt t="144072" x="741363" y="5581650"/>
          <p14:tracePt t="144106" x="758825" y="5581650"/>
          <p14:tracePt t="144122" x="768350" y="5581650"/>
          <p14:tracePt t="144139" x="776288" y="5581650"/>
          <p14:tracePt t="144155" x="785813" y="5581650"/>
          <p14:tracePt t="144170" x="785813" y="5589588"/>
          <p14:tracePt t="144188" x="803275" y="5589588"/>
          <p14:tracePt t="144204" x="839788" y="5589588"/>
          <p14:tracePt t="144221" x="857250" y="5589588"/>
          <p14:tracePt t="144238" x="928688" y="5589588"/>
          <p14:tracePt t="144254" x="973138" y="5589588"/>
          <p14:tracePt t="144268" x="1081088" y="5589588"/>
          <p14:tracePt t="144286" x="1204913" y="5599113"/>
          <p14:tracePt t="144303" x="1276350" y="5599113"/>
          <p14:tracePt t="144319" x="1428750" y="5608638"/>
          <p14:tracePt t="144336" x="1608138" y="5608638"/>
          <p14:tracePt t="144353" x="1704975" y="5608638"/>
          <p14:tracePt t="144369" x="1893888" y="5608638"/>
          <p14:tracePt t="144385" x="2071688" y="5608638"/>
          <p14:tracePt t="144402" x="2160588" y="5608638"/>
          <p14:tracePt t="144418" x="2322513" y="5608638"/>
          <p14:tracePt t="144436" x="2465388" y="5608638"/>
          <p14:tracePt t="144450" x="2527300" y="5608638"/>
          <p14:tracePt t="144467" x="2633663" y="5608638"/>
          <p14:tracePt t="144483" x="2687638" y="5608638"/>
          <p14:tracePt t="144499" x="2776538" y="5608638"/>
          <p14:tracePt t="144518" x="2901950" y="5608638"/>
          <p14:tracePt t="144534" x="3036888" y="5608638"/>
          <p14:tracePt t="144550" x="3108325" y="5608638"/>
          <p14:tracePt t="144567" x="3251200" y="5608638"/>
          <p14:tracePt t="144581" x="3295650" y="5608638"/>
          <p14:tracePt t="144598" x="3394075" y="5608638"/>
          <p14:tracePt t="144616" x="3482975" y="5608638"/>
          <p14:tracePt t="144633" x="3581400" y="5608638"/>
          <p14:tracePt t="144649" x="3625850" y="5608638"/>
          <p14:tracePt t="144667" x="3759200" y="5608638"/>
          <p14:tracePt t="144682" x="3902075" y="5608638"/>
          <p14:tracePt t="144699" x="3965575" y="5608638"/>
          <p14:tracePt t="144715" x="4054475" y="5608638"/>
          <p14:tracePt t="144730" x="4108450" y="5608638"/>
          <p14:tracePt t="144748" x="4179888" y="5608638"/>
          <p14:tracePt t="144766" x="4232275" y="5608638"/>
          <p14:tracePt t="144780" x="4251325" y="5608638"/>
          <p14:tracePt t="144797" x="4295775" y="5608638"/>
          <p14:tracePt t="144812" x="4340225" y="5608638"/>
          <p14:tracePt t="144829" x="4357688" y="5608638"/>
          <p14:tracePt t="144846" x="4402138" y="5608638"/>
          <p14:tracePt t="144863" x="4446588" y="5608638"/>
          <p14:tracePt t="144879" x="4465638" y="5608638"/>
          <p14:tracePt t="144895" x="4500563" y="5608638"/>
          <p14:tracePt t="144913" x="4545013" y="5608638"/>
          <p14:tracePt t="144929" x="4572000" y="5608638"/>
          <p14:tracePt t="144945" x="4625975" y="5616575"/>
          <p14:tracePt t="144961" x="4751388" y="5626100"/>
          <p14:tracePt t="144977" x="4830763" y="5626100"/>
          <p14:tracePt t="144993" x="5010150" y="5626100"/>
          <p14:tracePt t="145010" x="5126038" y="5626100"/>
          <p14:tracePt t="145028" x="5180013" y="5626100"/>
          <p14:tracePt t="145044" x="5224463" y="5626100"/>
          <p14:tracePt t="145061" x="5241925" y="5626100"/>
          <p14:tracePt t="145076" x="5251450" y="5626100"/>
          <p14:tracePt t="145093" x="5259388" y="5626100"/>
          <p14:tracePt t="145109" x="5268913" y="5626100"/>
          <p14:tracePt t="145143" x="5276850" y="5626100"/>
          <p14:tracePt t="145176" x="5286375" y="5626100"/>
          <p14:tracePt t="145209" x="5295900" y="5626100"/>
          <p14:tracePt t="145451" x="5295900" y="5634038"/>
        </p14:tracePtLst>
      </p14:laserTraceLst>
    </p:ext>
    <p:ext uri="{E180D4A7-C9FB-4DFB-919C-405C955672EB}">
      <p14:showEvtLst xmlns:p14="http://schemas.microsoft.com/office/powerpoint/2010/main">
        <p14:playEvt time="25" objId="9"/>
        <p14:playEvt time="146714" objId="9"/>
        <p14:stopEvt time="148306" objId="9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>
          <a:xfrm>
            <a:off x="303213" y="-161925"/>
            <a:ext cx="8229600" cy="1143000"/>
          </a:xfrm>
        </p:spPr>
        <p:txBody>
          <a:bodyPr/>
          <a:lstStyle/>
          <a:p>
            <a:r>
              <a:rPr lang="en-US" altLang="pt-BR" smtClean="0"/>
              <a:t>Estrutura</a:t>
            </a:r>
          </a:p>
        </p:txBody>
      </p:sp>
      <p:sp>
        <p:nvSpPr>
          <p:cNvPr id="512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92150"/>
            <a:ext cx="9155113" cy="6869113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pt-BR" sz="1800" b="1" dirty="0" err="1" smtClean="0"/>
              <a:t>Escolhendo</a:t>
            </a:r>
            <a:r>
              <a:rPr lang="en-US" altLang="pt-BR" sz="1800" b="1" dirty="0" smtClean="0"/>
              <a:t> entre </a:t>
            </a:r>
            <a:r>
              <a:rPr lang="en-US" altLang="pt-BR" sz="1800" b="1" dirty="0" err="1"/>
              <a:t>m</a:t>
            </a:r>
            <a:r>
              <a:rPr lang="en-US" altLang="pt-BR" sz="1800" b="1" dirty="0" err="1" smtClean="0"/>
              <a:t>odelos</a:t>
            </a:r>
            <a:r>
              <a:rPr lang="en-US" altLang="pt-BR" sz="1800" b="1" dirty="0" smtClean="0"/>
              <a:t> </a:t>
            </a:r>
            <a:r>
              <a:rPr lang="en-US" altLang="pt-BR" sz="1800" b="1" dirty="0" err="1" smtClean="0"/>
              <a:t>alternativos</a:t>
            </a:r>
            <a:r>
              <a:rPr lang="en-US" altLang="pt-BR" sz="1800" b="1" dirty="0" smtClean="0"/>
              <a:t> (Cap 6)</a:t>
            </a:r>
          </a:p>
          <a:p>
            <a:pPr marL="914400" lvl="1" indent="-514350">
              <a:lnSpc>
                <a:spcPct val="90000"/>
              </a:lnSpc>
              <a:defRPr/>
            </a:pPr>
            <a:r>
              <a:rPr lang="en-US" altLang="pt-BR" sz="1600" dirty="0" err="1" smtClean="0"/>
              <a:t>Introdução</a:t>
            </a:r>
            <a:endParaRPr lang="en-US" altLang="pt-BR" sz="1600" dirty="0" smtClean="0"/>
          </a:p>
          <a:p>
            <a:pPr marL="914400" lvl="1" indent="-514350">
              <a:lnSpc>
                <a:spcPct val="90000"/>
              </a:lnSpc>
              <a:defRPr/>
            </a:pPr>
            <a:r>
              <a:rPr lang="en-US" altLang="pt-BR" sz="1600" dirty="0" err="1" smtClean="0"/>
              <a:t>Sugestões</a:t>
            </a:r>
            <a:r>
              <a:rPr lang="en-US" altLang="pt-BR" sz="1600" dirty="0" smtClean="0"/>
              <a:t> </a:t>
            </a:r>
            <a:r>
              <a:rPr lang="en-US" altLang="pt-BR" sz="1600" dirty="0" err="1" smtClean="0"/>
              <a:t>gerais</a:t>
            </a:r>
            <a:endParaRPr lang="en-US" altLang="pt-BR" sz="1600" dirty="0" smtClean="0"/>
          </a:p>
          <a:p>
            <a:pPr marL="914400" lvl="1" indent="-514350">
              <a:lnSpc>
                <a:spcPct val="90000"/>
              </a:lnSpc>
              <a:defRPr/>
            </a:pPr>
            <a:r>
              <a:rPr lang="en-US" altLang="pt-BR" sz="1600" dirty="0" err="1" smtClean="0"/>
              <a:t>Tipos</a:t>
            </a:r>
            <a:r>
              <a:rPr lang="en-US" altLang="pt-BR" sz="1600" dirty="0" smtClean="0"/>
              <a:t> de </a:t>
            </a:r>
            <a:r>
              <a:rPr lang="en-US" altLang="pt-BR" sz="1600" dirty="0" err="1" smtClean="0"/>
              <a:t>modelos</a:t>
            </a:r>
            <a:r>
              <a:rPr lang="en-US" altLang="pt-BR" sz="1600" dirty="0" smtClean="0"/>
              <a:t> e </a:t>
            </a:r>
            <a:r>
              <a:rPr lang="en-US" altLang="pt-BR" sz="1600" dirty="0" err="1" smtClean="0"/>
              <a:t>alternativas</a:t>
            </a:r>
            <a:endParaRPr lang="en-US" altLang="pt-BR" sz="1600" dirty="0" smtClean="0"/>
          </a:p>
          <a:p>
            <a:pPr marL="1314450" lvl="2" indent="-514350">
              <a:lnSpc>
                <a:spcPct val="90000"/>
              </a:lnSpc>
              <a:defRPr/>
            </a:pPr>
            <a:r>
              <a:rPr lang="en-US" altLang="pt-BR" sz="1400" dirty="0" err="1" smtClean="0"/>
              <a:t>Variável</a:t>
            </a:r>
            <a:r>
              <a:rPr lang="en-US" altLang="pt-BR" sz="1400" dirty="0" smtClean="0"/>
              <a:t> </a:t>
            </a:r>
            <a:r>
              <a:rPr lang="en-US" altLang="pt-BR" sz="1400" dirty="0" err="1" smtClean="0"/>
              <a:t>resposta</a:t>
            </a:r>
            <a:r>
              <a:rPr lang="en-US" altLang="pt-BR" sz="1400" dirty="0" smtClean="0"/>
              <a:t> continua</a:t>
            </a:r>
          </a:p>
          <a:p>
            <a:pPr marL="1314450" lvl="2" indent="-514350">
              <a:lnSpc>
                <a:spcPct val="90000"/>
              </a:lnSpc>
              <a:defRPr/>
            </a:pPr>
            <a:r>
              <a:rPr lang="en-US" altLang="pt-BR" sz="1400" dirty="0" err="1" smtClean="0"/>
              <a:t>Variável</a:t>
            </a:r>
            <a:r>
              <a:rPr lang="en-US" altLang="pt-BR" sz="1400" dirty="0" smtClean="0"/>
              <a:t> </a:t>
            </a:r>
            <a:r>
              <a:rPr lang="en-US" altLang="pt-BR" sz="1400" dirty="0" err="1" smtClean="0"/>
              <a:t>resposta</a:t>
            </a:r>
            <a:r>
              <a:rPr lang="en-US" altLang="pt-BR" sz="1400" dirty="0" smtClean="0"/>
              <a:t> </a:t>
            </a:r>
            <a:r>
              <a:rPr lang="en-US" altLang="pt-BR" sz="1400" dirty="0" err="1" smtClean="0"/>
              <a:t>dicotômica</a:t>
            </a:r>
            <a:r>
              <a:rPr lang="en-US" altLang="pt-BR" sz="1400" dirty="0" smtClean="0"/>
              <a:t> </a:t>
            </a:r>
          </a:p>
          <a:p>
            <a:pPr marL="1314450" lvl="2" indent="-514350">
              <a:lnSpc>
                <a:spcPct val="90000"/>
              </a:lnSpc>
              <a:defRPr/>
            </a:pPr>
            <a:r>
              <a:rPr lang="en-US" altLang="pt-BR" sz="1400" dirty="0" err="1" smtClean="0"/>
              <a:t>Variável</a:t>
            </a:r>
            <a:r>
              <a:rPr lang="en-US" altLang="pt-BR" sz="1400" dirty="0" smtClean="0"/>
              <a:t> </a:t>
            </a:r>
            <a:r>
              <a:rPr lang="en-US" altLang="pt-BR" sz="1400" dirty="0" err="1" smtClean="0"/>
              <a:t>resposta</a:t>
            </a:r>
            <a:r>
              <a:rPr lang="en-US" altLang="pt-BR" sz="1400" dirty="0" smtClean="0"/>
              <a:t>  de tempo (com </a:t>
            </a:r>
            <a:r>
              <a:rPr lang="en-US" altLang="pt-BR" sz="1400" dirty="0" err="1" smtClean="0"/>
              <a:t>censuras</a:t>
            </a:r>
            <a:r>
              <a:rPr lang="en-US" altLang="pt-BR" sz="1400" dirty="0" smtClean="0"/>
              <a:t>)</a:t>
            </a:r>
            <a:endParaRPr lang="en-US" altLang="pt-BR" sz="1600" dirty="0" smtClean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pt-BR" sz="1800" b="1" dirty="0" err="1" smtClean="0"/>
              <a:t>Codificação</a:t>
            </a:r>
            <a:r>
              <a:rPr lang="en-US" altLang="pt-BR" sz="1800" b="1" dirty="0" smtClean="0"/>
              <a:t> de </a:t>
            </a:r>
            <a:r>
              <a:rPr lang="en-US" altLang="pt-BR" sz="1800" b="1" dirty="0" err="1" smtClean="0"/>
              <a:t>preditores</a:t>
            </a:r>
            <a:r>
              <a:rPr lang="en-US" altLang="pt-BR" sz="1800" b="1" dirty="0" smtClean="0"/>
              <a:t> </a:t>
            </a:r>
            <a:r>
              <a:rPr lang="en-US" altLang="pt-BR" sz="1800" b="1" dirty="0" err="1" smtClean="0"/>
              <a:t>categóricos</a:t>
            </a:r>
            <a:r>
              <a:rPr lang="en-US" altLang="pt-BR" sz="1800" b="1" dirty="0" smtClean="0"/>
              <a:t> e </a:t>
            </a:r>
            <a:r>
              <a:rPr lang="en-US" altLang="pt-BR" sz="1800" b="1" dirty="0" err="1" smtClean="0"/>
              <a:t>contínuos</a:t>
            </a:r>
            <a:r>
              <a:rPr lang="en-US" altLang="pt-BR" sz="1800" b="1" dirty="0" smtClean="0"/>
              <a:t> (Cap 9)</a:t>
            </a:r>
          </a:p>
          <a:p>
            <a:pPr marL="914400" lvl="1" indent="-514350">
              <a:lnSpc>
                <a:spcPct val="90000"/>
              </a:lnSpc>
              <a:defRPr/>
            </a:pPr>
            <a:r>
              <a:rPr lang="en-US" altLang="pt-BR" sz="1600" dirty="0" err="1" smtClean="0"/>
              <a:t>Categóricos</a:t>
            </a:r>
            <a:endParaRPr lang="en-US" altLang="pt-BR" sz="1600" dirty="0" smtClean="0"/>
          </a:p>
          <a:p>
            <a:pPr marL="914400" lvl="1" indent="-514350">
              <a:lnSpc>
                <a:spcPct val="90000"/>
              </a:lnSpc>
              <a:defRPr/>
            </a:pPr>
            <a:r>
              <a:rPr lang="en-US" altLang="pt-BR" sz="1600" dirty="0" err="1" smtClean="0"/>
              <a:t>Contínuos</a:t>
            </a:r>
            <a:endParaRPr lang="en-US" altLang="pt-BR" sz="1600" dirty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pt-BR" sz="1800" b="1" dirty="0" err="1" smtClean="0"/>
              <a:t>Restrições</a:t>
            </a:r>
            <a:r>
              <a:rPr lang="en-US" altLang="pt-BR" sz="1800" b="1" dirty="0" smtClean="0"/>
              <a:t> </a:t>
            </a:r>
            <a:r>
              <a:rPr lang="en-US" altLang="pt-BR" sz="1800" b="1" dirty="0" err="1" smtClean="0"/>
              <a:t>em</a:t>
            </a:r>
            <a:r>
              <a:rPr lang="en-US" altLang="pt-BR" sz="1800" b="1" dirty="0" smtClean="0"/>
              <a:t> </a:t>
            </a:r>
            <a:r>
              <a:rPr lang="en-US" altLang="pt-BR" sz="1800" b="1" dirty="0" err="1" smtClean="0"/>
              <a:t>candidatos</a:t>
            </a:r>
            <a:r>
              <a:rPr lang="en-US" altLang="pt-BR" sz="1800" b="1" dirty="0" smtClean="0"/>
              <a:t> a </a:t>
            </a:r>
            <a:r>
              <a:rPr lang="en-US" altLang="pt-BR" sz="1800" b="1" dirty="0" err="1" smtClean="0"/>
              <a:t>preditores</a:t>
            </a:r>
            <a:r>
              <a:rPr lang="en-US" altLang="pt-BR" sz="1800" b="1" dirty="0" smtClean="0"/>
              <a:t> (Cap 10)</a:t>
            </a:r>
          </a:p>
          <a:p>
            <a:pPr marL="914400" lvl="1" indent="-514350">
              <a:lnSpc>
                <a:spcPct val="90000"/>
              </a:lnSpc>
              <a:defRPr/>
            </a:pPr>
            <a:r>
              <a:rPr lang="en-US" altLang="pt-BR" sz="1600" dirty="0" err="1" smtClean="0"/>
              <a:t>Introdução</a:t>
            </a:r>
            <a:r>
              <a:rPr lang="en-US" altLang="pt-BR" sz="1600" dirty="0" smtClean="0"/>
              <a:t> de </a:t>
            </a:r>
            <a:r>
              <a:rPr lang="en-US" altLang="pt-BR" sz="1600" dirty="0" err="1" smtClean="0"/>
              <a:t>Modelos</a:t>
            </a:r>
            <a:r>
              <a:rPr lang="en-US" altLang="pt-BR" sz="1600" dirty="0" smtClean="0"/>
              <a:t> </a:t>
            </a:r>
            <a:r>
              <a:rPr lang="en-US" altLang="pt-BR" sz="1600" dirty="0" err="1" smtClean="0"/>
              <a:t>Multivariados</a:t>
            </a:r>
            <a:endParaRPr lang="en-US" altLang="pt-BR" sz="1600" dirty="0" smtClean="0"/>
          </a:p>
          <a:p>
            <a:pPr marL="914400" lvl="1" indent="-514350">
              <a:lnSpc>
                <a:spcPct val="90000"/>
              </a:lnSpc>
              <a:defRPr/>
            </a:pPr>
            <a:r>
              <a:rPr lang="en-US" altLang="pt-BR" sz="1600" dirty="0" err="1" smtClean="0"/>
              <a:t>Restrição</a:t>
            </a:r>
            <a:r>
              <a:rPr lang="en-US" altLang="pt-BR" sz="1600" dirty="0" smtClean="0"/>
              <a:t> para </a:t>
            </a:r>
            <a:r>
              <a:rPr lang="en-US" altLang="pt-BR" sz="1600" dirty="0" err="1" smtClean="0"/>
              <a:t>número</a:t>
            </a:r>
            <a:r>
              <a:rPr lang="en-US" altLang="pt-BR" sz="1600" dirty="0" smtClean="0"/>
              <a:t> de </a:t>
            </a:r>
            <a:r>
              <a:rPr lang="en-US" altLang="pt-BR" sz="1600" dirty="0" err="1" smtClean="0"/>
              <a:t>preditores</a:t>
            </a:r>
            <a:endParaRPr lang="en-US" altLang="pt-BR" sz="1600" dirty="0" smtClean="0"/>
          </a:p>
          <a:p>
            <a:pPr marL="914400" lvl="1" indent="-514350">
              <a:lnSpc>
                <a:spcPct val="90000"/>
              </a:lnSpc>
              <a:defRPr/>
            </a:pPr>
            <a:r>
              <a:rPr lang="en-US" altLang="pt-BR" sz="1600" dirty="0" err="1" smtClean="0"/>
              <a:t>Combinando</a:t>
            </a:r>
            <a:r>
              <a:rPr lang="en-US" altLang="pt-BR" sz="1600" dirty="0" smtClean="0"/>
              <a:t> </a:t>
            </a:r>
            <a:r>
              <a:rPr lang="en-US" altLang="pt-BR" sz="1600" dirty="0" err="1" smtClean="0"/>
              <a:t>variáveis</a:t>
            </a:r>
            <a:r>
              <a:rPr lang="en-US" altLang="pt-BR" sz="1600" dirty="0" smtClean="0"/>
              <a:t> </a:t>
            </a:r>
            <a:r>
              <a:rPr lang="en-US" altLang="pt-BR" sz="1600" dirty="0" err="1" smtClean="0"/>
              <a:t>similares</a:t>
            </a:r>
            <a:endParaRPr lang="en-US" altLang="pt-BR" sz="1600" dirty="0" smtClean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pt-BR" sz="1800" b="1" dirty="0" err="1" smtClean="0"/>
              <a:t>Seleção</a:t>
            </a:r>
            <a:r>
              <a:rPr lang="en-US" altLang="pt-BR" sz="1800" b="1" dirty="0" smtClean="0"/>
              <a:t> de </a:t>
            </a:r>
            <a:r>
              <a:rPr lang="en-US" altLang="pt-BR" sz="1800" b="1" dirty="0" err="1" smtClean="0"/>
              <a:t>efeitos</a:t>
            </a:r>
            <a:r>
              <a:rPr lang="en-US" altLang="pt-BR" sz="1800" b="1" dirty="0" smtClean="0"/>
              <a:t> </a:t>
            </a:r>
            <a:r>
              <a:rPr lang="en-US" altLang="pt-BR" sz="1800" b="1" dirty="0" err="1" smtClean="0"/>
              <a:t>principais</a:t>
            </a:r>
            <a:r>
              <a:rPr lang="en-US" altLang="pt-BR" sz="1800" b="1" dirty="0" smtClean="0"/>
              <a:t> (Cap 11)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pt-BR" sz="1600" dirty="0" err="1" smtClean="0"/>
              <a:t>Introdução</a:t>
            </a:r>
            <a:endParaRPr lang="en-US" altLang="pt-BR" sz="1600" dirty="0" smtClean="0"/>
          </a:p>
          <a:p>
            <a:pPr lvl="1">
              <a:lnSpc>
                <a:spcPct val="90000"/>
              </a:lnSpc>
              <a:defRPr/>
            </a:pPr>
            <a:r>
              <a:rPr lang="en-US" altLang="pt-BR" sz="1600" dirty="0" err="1" smtClean="0"/>
              <a:t>Seleção</a:t>
            </a:r>
            <a:r>
              <a:rPr lang="en-US" altLang="pt-BR" sz="1600" dirty="0" smtClean="0"/>
              <a:t> </a:t>
            </a:r>
            <a:r>
              <a:rPr lang="en-US" altLang="pt-BR" sz="1600" dirty="0" err="1" smtClean="0"/>
              <a:t>por</a:t>
            </a:r>
            <a:r>
              <a:rPr lang="en-US" altLang="pt-BR" sz="1600" dirty="0" smtClean="0"/>
              <a:t> Stepwise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pt-BR" sz="1600" dirty="0"/>
              <a:t> </a:t>
            </a:r>
            <a:r>
              <a:rPr lang="en-US" altLang="pt-BR" sz="1600" dirty="0" err="1" smtClean="0"/>
              <a:t>Análise</a:t>
            </a:r>
            <a:r>
              <a:rPr lang="en-US" altLang="pt-BR" sz="1600" dirty="0" smtClean="0"/>
              <a:t> </a:t>
            </a:r>
            <a:r>
              <a:rPr lang="en-US" altLang="pt-BR" sz="1600" dirty="0" err="1" smtClean="0"/>
              <a:t>univariada</a:t>
            </a:r>
            <a:r>
              <a:rPr lang="en-US" altLang="pt-BR" sz="1600" dirty="0" smtClean="0"/>
              <a:t> e </a:t>
            </a:r>
            <a:r>
              <a:rPr lang="en-US" altLang="pt-BR" sz="1600" dirty="0" err="1" smtClean="0"/>
              <a:t>especificação</a:t>
            </a:r>
            <a:r>
              <a:rPr lang="en-US" altLang="pt-BR" sz="1600" dirty="0" smtClean="0"/>
              <a:t> do </a:t>
            </a:r>
            <a:r>
              <a:rPr lang="en-US" altLang="pt-BR" sz="1600" dirty="0" err="1" smtClean="0"/>
              <a:t>modelo</a:t>
            </a:r>
            <a:endParaRPr lang="en-US" altLang="pt-BR" sz="1600" dirty="0" smtClean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pt-BR" sz="1800" b="1" dirty="0" err="1" smtClean="0"/>
              <a:t>Verificando</a:t>
            </a:r>
            <a:r>
              <a:rPr lang="en-US" altLang="pt-BR" sz="1800" b="1" dirty="0" smtClean="0"/>
              <a:t> </a:t>
            </a:r>
            <a:r>
              <a:rPr lang="en-US" altLang="pt-BR" sz="1800" b="1" dirty="0" err="1" smtClean="0"/>
              <a:t>pressupostos</a:t>
            </a:r>
            <a:r>
              <a:rPr lang="en-US" altLang="pt-BR" sz="1800" b="1" dirty="0" smtClean="0"/>
              <a:t> </a:t>
            </a:r>
            <a:r>
              <a:rPr lang="en-US" altLang="pt-BR" sz="1800" b="1" dirty="0" err="1" smtClean="0"/>
              <a:t>em</a:t>
            </a:r>
            <a:r>
              <a:rPr lang="en-US" altLang="pt-BR" sz="1800" b="1" dirty="0" smtClean="0"/>
              <a:t> </a:t>
            </a:r>
            <a:r>
              <a:rPr lang="en-US" altLang="pt-BR" sz="1800" b="1" dirty="0" err="1" smtClean="0"/>
              <a:t>modelos</a:t>
            </a:r>
            <a:r>
              <a:rPr lang="en-US" altLang="pt-BR" sz="1800" b="1" dirty="0" smtClean="0"/>
              <a:t> de </a:t>
            </a:r>
            <a:r>
              <a:rPr lang="en-US" altLang="pt-BR" sz="1800" b="1" dirty="0" err="1" smtClean="0"/>
              <a:t>regressão</a:t>
            </a:r>
            <a:r>
              <a:rPr lang="en-US" altLang="pt-BR" sz="1800" b="1" dirty="0" smtClean="0"/>
              <a:t> (Cap 12)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pt-BR" sz="1600" dirty="0" err="1" smtClean="0"/>
              <a:t>Aditividade</a:t>
            </a:r>
            <a:endParaRPr lang="en-US" altLang="pt-BR" sz="1600" dirty="0" smtClean="0"/>
          </a:p>
          <a:p>
            <a:pPr lvl="2">
              <a:lnSpc>
                <a:spcPct val="90000"/>
              </a:lnSpc>
              <a:defRPr/>
            </a:pPr>
            <a:r>
              <a:rPr lang="en-US" altLang="pt-BR" sz="1400" dirty="0" err="1" smtClean="0"/>
              <a:t>Interações</a:t>
            </a:r>
            <a:endParaRPr lang="en-US" altLang="pt-BR" sz="1400" dirty="0" smtClean="0"/>
          </a:p>
          <a:p>
            <a:pPr lvl="1">
              <a:lnSpc>
                <a:spcPct val="90000"/>
              </a:lnSpc>
              <a:defRPr/>
            </a:pPr>
            <a:r>
              <a:rPr lang="en-US" altLang="pt-BR" sz="1600" dirty="0" err="1" smtClean="0"/>
              <a:t>Não</a:t>
            </a:r>
            <a:r>
              <a:rPr lang="en-US" altLang="pt-BR" sz="1600" dirty="0" err="1"/>
              <a:t>-</a:t>
            </a:r>
            <a:r>
              <a:rPr lang="en-US" altLang="pt-BR" sz="1600" dirty="0" err="1" smtClean="0"/>
              <a:t>lineariedade</a:t>
            </a:r>
            <a:endParaRPr lang="en-US" altLang="pt-BR" sz="1600" dirty="0" smtClean="0"/>
          </a:p>
          <a:p>
            <a:pPr lvl="1">
              <a:lnSpc>
                <a:spcPct val="90000"/>
              </a:lnSpc>
              <a:defRPr/>
            </a:pPr>
            <a:endParaRPr lang="en-US" altLang="pt-BR" sz="1400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altLang="pt-BR" sz="1800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altLang="pt-BR" sz="1800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altLang="pt-BR" sz="1800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altLang="pt-BR" sz="1800" dirty="0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2019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err="1"/>
              <a:t>Session</a:t>
            </a:r>
            <a:r>
              <a:rPr lang="pt-BR" dirty="0"/>
              <a:t> </a:t>
            </a:r>
            <a:r>
              <a:rPr lang="pt-BR" dirty="0" smtClean="0"/>
              <a:t>4</a:t>
            </a:r>
            <a:endParaRPr lang="pt-BR" dirty="0"/>
          </a:p>
        </p:txBody>
      </p:sp>
      <p:sp>
        <p:nvSpPr>
          <p:cNvPr id="512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4C9764-3C75-4BD6-AE20-754FEFC2720E}" type="slidenum">
              <a:rPr lang="pt-BR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pt-BR" altLang="en-US" sz="1200" smtClean="0">
              <a:solidFill>
                <a:srgbClr val="898989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92547" y="764704"/>
            <a:ext cx="7879853" cy="1728192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447415" y="4431171"/>
            <a:ext cx="7941195" cy="2290304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638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t-BR" altLang="pt-BR" dirty="0" smtClean="0"/>
              <a:t>fim</a:t>
            </a:r>
            <a:endParaRPr lang="en-US" altLang="en-US" dirty="0" smtClean="0"/>
          </a:p>
        </p:txBody>
      </p:sp>
      <p:sp>
        <p:nvSpPr>
          <p:cNvPr id="5" name="Subtítulo 2"/>
          <p:cNvSpPr txBox="1">
            <a:spLocks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55000" lnSpcReduction="2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Seção 14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Especificação e Estimação – Parte 2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t-BR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Marcel de Souza Borges Quintana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marcel.Quintana@ini.fiocruz.br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2019</a:t>
            </a:r>
            <a:endParaRPr lang="pt-BR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1606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9143" x="1295400" y="5010150"/>
          <p14:tracePt t="9884" x="1330325" y="5018088"/>
          <p14:tracePt t="9890" x="1393825" y="5037138"/>
          <p14:tracePt t="9909" x="1544638" y="5072063"/>
          <p14:tracePt t="9926" x="1616075" y="5089525"/>
          <p14:tracePt t="9942" x="1704975" y="5108575"/>
          <p14:tracePt t="9959" x="1741488" y="5116513"/>
          <p14:tracePt t="9977" x="1768475" y="5126038"/>
          <p14:tracePt t="10009" x="1776413" y="5126038"/>
          <p14:tracePt t="10029" x="1785938" y="5126038"/>
          <p14:tracePt t="10743" x="1847850" y="5133975"/>
          <p14:tracePt t="10759" x="2027238" y="5170488"/>
          <p14:tracePt t="10767" x="2357438" y="5232400"/>
          <p14:tracePt t="10784" x="3330575" y="5411788"/>
          <p14:tracePt t="10800" x="3973513" y="5545138"/>
          <p14:tracePt t="10816" x="5286375" y="5813425"/>
          <p14:tracePt t="10833" x="6340475" y="6027738"/>
          <p14:tracePt t="10849" x="6769100" y="6134100"/>
          <p14:tracePt t="10865" x="7466013" y="6313488"/>
          <p14:tracePt t="10882" x="7974013" y="6456363"/>
          <p14:tracePt t="10898" x="8143875" y="6491288"/>
          <p14:tracePt t="10915" x="8340725" y="6537325"/>
          <p14:tracePt t="10931" x="8412163" y="6554788"/>
          <p14:tracePt t="10947" x="8429625" y="6554788"/>
          <p14:tracePt t="10964" x="8456613" y="6562725"/>
          <p14:tracePt t="10981" x="8466138" y="6562725"/>
          <p14:tracePt t="10997" x="8466138" y="6572250"/>
          <p14:tracePt t="11013" x="8474075" y="6572250"/>
          <p14:tracePt t="11032" x="8483600" y="6572250"/>
          <p14:tracePt t="11071" x="8491538" y="6572250"/>
          <p14:tracePt t="11082" x="8501063" y="6572250"/>
          <p14:tracePt t="11096" x="8528050" y="6581775"/>
          <p14:tracePt t="11112" x="8742363" y="6599238"/>
          <p14:tracePt t="11129" x="8912225" y="6626225"/>
          <p14:tracePt t="11359" x="9018588" y="6608763"/>
          <p14:tracePt t="11375" x="8966200" y="6589713"/>
          <p14:tracePt t="11392" x="8920163" y="6572250"/>
          <p14:tracePt t="11408" x="8902700" y="6562725"/>
          <p14:tracePt t="11425" x="8894763" y="6562725"/>
          <p14:tracePt t="11441" x="8885238" y="6554788"/>
          <p14:tracePt t="11474" x="8875713" y="6554788"/>
          <p14:tracePt t="11547" x="0" y="0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>
          <a:xfrm>
            <a:off x="457200" y="3141663"/>
            <a:ext cx="8229600" cy="76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pt-BR" sz="3600" b="1" smtClean="0"/>
              <a:t>2. Codificação de preditores categóricos e contínuos (Cap 9)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2019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err="1"/>
              <a:t>Session</a:t>
            </a:r>
            <a:r>
              <a:rPr lang="pt-BR" dirty="0"/>
              <a:t> </a:t>
            </a:r>
            <a:r>
              <a:rPr lang="pt-BR" dirty="0" smtClean="0"/>
              <a:t>14</a:t>
            </a:r>
            <a:endParaRPr lang="pt-BR" dirty="0"/>
          </a:p>
        </p:txBody>
      </p:sp>
      <p:sp>
        <p:nvSpPr>
          <p:cNvPr id="12293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105BBC-A2AC-4AA4-A89C-219F9B054567}" type="slidenum">
              <a:rPr lang="pt-BR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pt-BR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2019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err="1"/>
              <a:t>Session</a:t>
            </a:r>
            <a:r>
              <a:rPr lang="pt-BR" dirty="0"/>
              <a:t> </a:t>
            </a:r>
            <a:r>
              <a:rPr lang="pt-BR" dirty="0" smtClean="0"/>
              <a:t>4</a:t>
            </a:r>
            <a:endParaRPr lang="pt-BR" dirty="0"/>
          </a:p>
        </p:txBody>
      </p:sp>
      <p:sp>
        <p:nvSpPr>
          <p:cNvPr id="1331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D48793-0676-447A-96FF-9287D552247A}" type="slidenum">
              <a:rPr lang="pt-BR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pt-BR" altLang="en-US" sz="1200" smtClean="0">
              <a:solidFill>
                <a:srgbClr val="898989"/>
              </a:solidFill>
            </a:endParaRPr>
          </a:p>
        </p:txBody>
      </p:sp>
      <p:sp>
        <p:nvSpPr>
          <p:cNvPr id="2" name="Espaço Reservado para Conteúdo 1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502108" y="1359197"/>
            <a:ext cx="8400715" cy="5362277"/>
          </a:xfrm>
          <a:blipFill rotWithShape="0">
            <a:blip r:embed="rId2"/>
            <a:stretch>
              <a:fillRect l="-943" t="-909" r="-943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pt-BR">
                <a:noFill/>
              </a:rPr>
              <a:t> </a:t>
            </a:r>
          </a:p>
        </p:txBody>
      </p:sp>
      <p:sp>
        <p:nvSpPr>
          <p:cNvPr id="13318" name="Título 2"/>
          <p:cNvSpPr>
            <a:spLocks noGrp="1"/>
          </p:cNvSpPr>
          <p:nvPr>
            <p:ph type="title"/>
          </p:nvPr>
        </p:nvSpPr>
        <p:spPr>
          <a:xfrm>
            <a:off x="468313" y="-242888"/>
            <a:ext cx="8434387" cy="114300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pt-BR" sz="2000" b="1" smtClean="0"/>
              <a:t>2. Codificação de preditores categóricos e contínuos (Cap 9)</a:t>
            </a:r>
          </a:p>
        </p:txBody>
      </p:sp>
      <p:sp>
        <p:nvSpPr>
          <p:cNvPr id="13319" name="Título 2"/>
          <p:cNvSpPr txBox="1">
            <a:spLocks/>
          </p:cNvSpPr>
          <p:nvPr/>
        </p:nvSpPr>
        <p:spPr bwMode="auto">
          <a:xfrm>
            <a:off x="250825" y="476250"/>
            <a:ext cx="8435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5143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pt-BR" sz="4200"/>
              <a:t>Categóricos</a:t>
            </a:r>
          </a:p>
        </p:txBody>
      </p:sp>
      <p:sp>
        <p:nvSpPr>
          <p:cNvPr id="6" name="Retângulo 5"/>
          <p:cNvSpPr/>
          <p:nvPr/>
        </p:nvSpPr>
        <p:spPr>
          <a:xfrm>
            <a:off x="4421188" y="5659438"/>
            <a:ext cx="686752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defRPr/>
            </a:pPr>
            <a:r>
              <a:rPr lang="pt-BR" sz="2000" dirty="0">
                <a:latin typeface="+mn-lt"/>
                <a:cs typeface="+mn-cs"/>
              </a:rPr>
              <a:t>ITRNN = 1 se o tratamento for ITRNN</a:t>
            </a:r>
          </a:p>
          <a:p>
            <a:pPr lvl="1">
              <a:defRPr/>
            </a:pPr>
            <a:r>
              <a:rPr lang="pt-BR" sz="2000" dirty="0">
                <a:latin typeface="+mn-lt"/>
                <a:cs typeface="+mn-cs"/>
              </a:rPr>
              <a:t>ITRNN = 0 caso contrário</a:t>
            </a:r>
          </a:p>
        </p:txBody>
      </p:sp>
      <p:sp>
        <p:nvSpPr>
          <p:cNvPr id="9" name="Retângulo 8"/>
          <p:cNvSpPr/>
          <p:nvPr/>
        </p:nvSpPr>
        <p:spPr>
          <a:xfrm>
            <a:off x="755650" y="5659438"/>
            <a:ext cx="686752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defRPr/>
            </a:pPr>
            <a:r>
              <a:rPr lang="pt-BR" sz="2000" dirty="0">
                <a:latin typeface="+mn-lt"/>
                <a:cs typeface="+mn-cs"/>
              </a:rPr>
              <a:t>IP = 1 se o tratamento for IP</a:t>
            </a:r>
          </a:p>
          <a:p>
            <a:pPr lvl="1">
              <a:defRPr/>
            </a:pPr>
            <a:r>
              <a:rPr lang="pt-BR" sz="2000" dirty="0">
                <a:latin typeface="+mn-lt"/>
                <a:cs typeface="+mn-cs"/>
              </a:rPr>
              <a:t>IP = 0 caso contrário</a:t>
            </a:r>
          </a:p>
        </p:txBody>
      </p:sp>
      <p:sp>
        <p:nvSpPr>
          <p:cNvPr id="8" name="Chave esquerda 7"/>
          <p:cNvSpPr/>
          <p:nvPr/>
        </p:nvSpPr>
        <p:spPr>
          <a:xfrm>
            <a:off x="1116013" y="5730875"/>
            <a:ext cx="142875" cy="57785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Chave esquerda 10"/>
          <p:cNvSpPr/>
          <p:nvPr/>
        </p:nvSpPr>
        <p:spPr>
          <a:xfrm>
            <a:off x="4816475" y="5719763"/>
            <a:ext cx="144463" cy="57785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3" name="Espaço Reservado para Data 3"/>
          <p:cNvSpPr txBox="1">
            <a:spLocks/>
          </p:cNvSpPr>
          <p:nvPr/>
        </p:nvSpPr>
        <p:spPr>
          <a:xfrm>
            <a:off x="467544" y="6381328"/>
            <a:ext cx="21336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dirty="0" smtClean="0"/>
              <a:t>2019</a:t>
            </a:r>
            <a:endParaRPr lang="pt-BR" dirty="0"/>
          </a:p>
        </p:txBody>
      </p:sp>
      <p:sp>
        <p:nvSpPr>
          <p:cNvPr id="14" name="Espaço Reservado para Rodapé 4"/>
          <p:cNvSpPr txBox="1">
            <a:spLocks/>
          </p:cNvSpPr>
          <p:nvPr/>
        </p:nvSpPr>
        <p:spPr>
          <a:xfrm>
            <a:off x="3134544" y="6381328"/>
            <a:ext cx="28956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t-BR" dirty="0" err="1" smtClean="0"/>
              <a:t>Session</a:t>
            </a:r>
            <a:r>
              <a:rPr lang="pt-BR" dirty="0" smtClean="0"/>
              <a:t> 14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010" x="4518025" y="3840163"/>
          <p14:tracePt t="1010" x="4510088" y="3768725"/>
          <p14:tracePt t="1010" x="4500563" y="3724275"/>
          <p14:tracePt t="1010" x="4473575" y="3705225"/>
          <p14:tracePt t="1010" x="4446588" y="3687763"/>
          <p14:tracePt t="1010" x="4402138" y="3679825"/>
          <p14:tracePt t="1010" x="4384675" y="3679825"/>
          <p14:tracePt t="1010" x="4348163" y="3679825"/>
          <p14:tracePt t="1010" x="4313238" y="3679825"/>
          <p14:tracePt t="1010" x="4286250" y="3687763"/>
          <p14:tracePt t="1010" x="4187825" y="3732213"/>
          <p14:tracePt t="1010" x="4010025" y="3840163"/>
          <p14:tracePt t="1010" x="3894138" y="3929063"/>
          <p14:tracePt t="1010" x="3581400" y="4187825"/>
          <p14:tracePt t="1010" x="3384550" y="4375150"/>
          <p14:tracePt t="1010" x="3322638" y="4429125"/>
          <p14:tracePt t="1010" x="3259138" y="4510088"/>
          <p14:tracePt t="1010" x="3241675" y="4537075"/>
          <p14:tracePt t="1010" x="3241675" y="4545013"/>
          <p14:tracePt t="1010" x="3241675" y="4554538"/>
          <p14:tracePt t="1010" x="3251200" y="4554538"/>
          <p14:tracePt t="1010" x="3268663" y="4554538"/>
          <p14:tracePt t="1010" x="3303588" y="4554538"/>
          <p14:tracePt t="1010" x="3375025" y="4554538"/>
          <p14:tracePt t="1010" x="3544888" y="4554538"/>
          <p14:tracePt t="1010" x="3732213" y="4518025"/>
          <p14:tracePt t="1010" x="3803650" y="4465638"/>
          <p14:tracePt t="1010" x="3973513" y="4348163"/>
          <p14:tracePt t="1010" x="4179888" y="4179888"/>
          <p14:tracePt t="1010" x="4268788" y="4098925"/>
          <p14:tracePt t="1010" x="4402138" y="3990975"/>
          <p14:tracePt t="1010" x="4473575" y="3929063"/>
          <p14:tracePt t="1010" x="4500563" y="3919538"/>
          <p14:tracePt t="1010" x="4518025" y="3902075"/>
          <p14:tracePt t="1010" x="4527550" y="3894138"/>
          <p14:tracePt t="1010" x="4537075" y="3884613"/>
          <p14:tracePt t="1010" x="4537075" y="3875088"/>
          <p14:tracePt t="1010" x="4537075" y="3867150"/>
          <p14:tracePt t="1010" x="4537075" y="3857625"/>
          <p14:tracePt t="1010" x="4527550" y="3840163"/>
          <p14:tracePt t="1010" x="4510088" y="3795713"/>
          <p14:tracePt t="1010" x="4483100" y="3759200"/>
          <p14:tracePt t="1010" x="4456113" y="3705225"/>
          <p14:tracePt t="1010" x="4429125" y="3660775"/>
          <p14:tracePt t="1010" x="4375150" y="3581400"/>
          <p14:tracePt t="1010" x="4357688" y="3536950"/>
          <p14:tracePt t="1010" x="4313238" y="3455988"/>
          <p14:tracePt t="1010" x="4286250" y="3402013"/>
          <p14:tracePt t="1010" x="4276725" y="3384550"/>
          <p14:tracePt t="1010" x="4268788" y="3357563"/>
          <p14:tracePt t="1010" x="4259263" y="3348038"/>
          <p14:tracePt t="1010" x="4251325" y="3348038"/>
          <p14:tracePt t="1010" x="4232275" y="3330575"/>
          <p14:tracePt t="1010" x="4197350" y="3303588"/>
          <p14:tracePt t="1010" x="4152900" y="3286125"/>
          <p14:tracePt t="1010" x="4071938" y="3241675"/>
          <p14:tracePt t="1010" x="3973513" y="3205163"/>
          <p14:tracePt t="1010" x="3919538" y="3187700"/>
          <p14:tracePt t="1010" x="3822700" y="3143250"/>
          <p14:tracePt t="1010" x="3751263" y="3116263"/>
          <p14:tracePt t="1010" x="3714750" y="3108325"/>
          <p14:tracePt t="1010" x="3679825" y="3098800"/>
          <p14:tracePt t="1010" x="3643313" y="3089275"/>
          <p14:tracePt t="1010" x="3589338" y="3071813"/>
          <p14:tracePt t="1010" x="3544888" y="3062288"/>
          <p14:tracePt t="1010" x="3473450" y="3054350"/>
          <p14:tracePt t="1010" x="3375025" y="3054350"/>
          <p14:tracePt t="1010" x="3340100" y="3054350"/>
          <p14:tracePt t="1010" x="3251200" y="3054350"/>
          <p14:tracePt t="1010" x="3187700" y="3054350"/>
          <p14:tracePt t="1010" x="3170238" y="3054350"/>
          <p14:tracePt t="1010" x="3143250" y="3054350"/>
          <p14:tracePt t="1010" x="3125788" y="3054350"/>
          <p14:tracePt t="1010" x="3116263" y="3054350"/>
          <p14:tracePt t="1010" x="3089275" y="3054350"/>
          <p14:tracePt t="1010" x="3054350" y="3062288"/>
          <p14:tracePt t="1010" x="3036888" y="3062288"/>
          <p14:tracePt t="1010" x="3000375" y="3071813"/>
          <p14:tracePt t="1010" x="2955925" y="3089275"/>
          <p14:tracePt t="1010" x="2938463" y="3089275"/>
          <p14:tracePt t="1010" x="2901950" y="3098800"/>
          <p14:tracePt t="1010" x="2884488" y="3108325"/>
          <p14:tracePt t="1010" x="2874963" y="3108325"/>
          <p14:tracePt t="1010" x="2867025" y="3116263"/>
          <p14:tracePt t="1010" x="2857500" y="3125788"/>
          <p14:tracePt t="1010" x="2857500" y="3133725"/>
          <p14:tracePt t="1010" x="2857500" y="3143250"/>
          <p14:tracePt t="1010" x="2867025" y="3143250"/>
          <p14:tracePt t="1010" x="2884488" y="3116263"/>
          <p14:tracePt t="1010" x="2938463" y="3062288"/>
          <p14:tracePt t="1010" x="2990850" y="3000375"/>
          <p14:tracePt t="1010" x="3071813" y="2919413"/>
          <p14:tracePt t="1010" x="3160713" y="2840038"/>
          <p14:tracePt t="1010" x="3259138" y="2759075"/>
          <p14:tracePt t="1010" x="3429000" y="2616200"/>
          <p14:tracePt t="1010" x="3554413" y="2527300"/>
          <p14:tracePt t="1010" x="3581400" y="2500313"/>
          <p14:tracePt t="1010" x="3625850" y="2465388"/>
          <p14:tracePt t="1010" x="3643313" y="2455863"/>
          <p14:tracePt t="1010" x="3652838" y="2446338"/>
          <p14:tracePt t="1010" x="3652838" y="2438400"/>
          <p14:tracePt t="1010" x="3660775" y="2438400"/>
          <p14:tracePt t="1010" x="3670300" y="2428875"/>
          <p14:tracePt t="1010" x="3679825" y="2428875"/>
          <p14:tracePt t="1010" x="3697288" y="2419350"/>
          <p14:tracePt t="1010" x="3714750" y="2411413"/>
          <p14:tracePt t="1010" x="3751263" y="2393950"/>
          <p14:tracePt t="1010" x="3822700" y="2393950"/>
          <p14:tracePt t="1010" x="3857625" y="2384425"/>
          <p14:tracePt t="1010" x="3956050" y="2374900"/>
          <p14:tracePt t="1010" x="4054475" y="2366963"/>
          <p14:tracePt t="1010" x="4108450" y="2357438"/>
          <p14:tracePt t="1010" x="4170363" y="2347913"/>
          <p14:tracePt t="1010" x="4205288" y="2339975"/>
          <p14:tracePt t="1010" x="4241800" y="2339975"/>
          <p14:tracePt t="1010" x="4251325" y="2339975"/>
          <p14:tracePt t="1010" x="4259263" y="2339975"/>
          <p14:tracePt t="1010" x="4259263" y="2330450"/>
          <p14:tracePt t="1010" x="4268788" y="2330450"/>
          <p14:tracePt t="1010" x="4268788" y="2322513"/>
          <p14:tracePt t="1010" x="4259263" y="2322513"/>
          <p14:tracePt t="1010" x="4232275" y="2312988"/>
          <p14:tracePt t="1010" x="4179888" y="2303463"/>
          <p14:tracePt t="1010" x="4108450" y="2295525"/>
          <p14:tracePt t="1010" x="4010025" y="2286000"/>
          <p14:tracePt t="1010" x="3786188" y="2268538"/>
          <p14:tracePt t="1010" x="3490913" y="2251075"/>
          <p14:tracePt t="1010" x="3313113" y="2241550"/>
          <p14:tracePt t="1010" x="2990850" y="2241550"/>
          <p14:tracePt t="1010" x="2768600" y="2232025"/>
          <p14:tracePt t="1010" x="2679700" y="2232025"/>
          <p14:tracePt t="1010" x="2562225" y="2232025"/>
          <p14:tracePt t="1010" x="2509838" y="2232025"/>
          <p14:tracePt t="1010" x="2490788" y="2232025"/>
          <p14:tracePt t="1010" x="2482850" y="2232025"/>
          <p14:tracePt t="1010" x="2473325" y="2232025"/>
          <p14:tracePt t="1010" x="2482850" y="2232025"/>
          <p14:tracePt t="1010" x="2490788" y="2232025"/>
          <p14:tracePt t="1010" x="2509838" y="2232025"/>
          <p14:tracePt t="1010" x="2536825" y="2232025"/>
          <p14:tracePt t="1010" x="2625725" y="2214563"/>
          <p14:tracePt t="1010" x="2786063" y="2197100"/>
          <p14:tracePt t="1010" x="2874963" y="2187575"/>
          <p14:tracePt t="1010" x="3098800" y="2160588"/>
          <p14:tracePt t="1010" x="3295650" y="2143125"/>
          <p14:tracePt t="1010" x="3394075" y="2133600"/>
          <p14:tracePt t="1010" x="3562350" y="2116138"/>
          <p14:tracePt t="1010" x="3687763" y="2108200"/>
          <p14:tracePt t="1010" x="3732213" y="2108200"/>
          <p14:tracePt t="1010" x="3795713" y="2089150"/>
          <p14:tracePt t="1010" x="3840163" y="2081213"/>
          <p14:tracePt t="1010" x="3857625" y="2081213"/>
          <p14:tracePt t="1010" x="3884613" y="2081213"/>
          <p14:tracePt t="1010" x="3894138" y="2081213"/>
          <p14:tracePt t="1010" x="3902075" y="2081213"/>
          <p14:tracePt t="1010" x="3911600" y="2081213"/>
          <p14:tracePt t="1010" x="3919538" y="2081213"/>
          <p14:tracePt t="1010" x="3929063" y="2081213"/>
          <p14:tracePt t="1010" x="3938588" y="2081213"/>
          <p14:tracePt t="1010" x="3946525" y="2081213"/>
          <p14:tracePt t="1010" x="3956050" y="2081213"/>
          <p14:tracePt t="1010" x="3990975" y="2081213"/>
          <p14:tracePt t="1010" x="4027488" y="2081213"/>
          <p14:tracePt t="1010" x="4054475" y="2081213"/>
          <p14:tracePt t="1010" x="4062413" y="2081213"/>
          <p14:tracePt t="1010" x="4071938" y="2071688"/>
          <p14:tracePt t="1010" x="4081463" y="2071688"/>
          <p14:tracePt t="1010" x="4089400" y="2071688"/>
          <p14:tracePt t="1010" x="4081463" y="2071688"/>
          <p14:tracePt t="1010" x="4071938" y="2071688"/>
          <p14:tracePt t="1010" x="4062413" y="2071688"/>
          <p14:tracePt t="1010" x="4054475" y="2071688"/>
          <p14:tracePt t="1010" x="4044950" y="2071688"/>
          <p14:tracePt t="1010" x="4037013" y="2071688"/>
          <p14:tracePt t="1010" x="4027488" y="2071688"/>
          <p14:tracePt t="1010" x="4017963" y="2071688"/>
          <p14:tracePt t="1010" x="4010025" y="2071688"/>
          <p14:tracePt t="1010" x="4000500" y="2071688"/>
          <p14:tracePt t="1010" x="3990975" y="2071688"/>
          <p14:tracePt t="1010" x="3983038" y="2071688"/>
          <p14:tracePt t="1010" x="3973513" y="2071688"/>
          <p14:tracePt t="1010" x="3965575" y="2071688"/>
          <p14:tracePt t="1010" x="3946525" y="2071688"/>
          <p14:tracePt t="1010" x="3929063" y="2071688"/>
          <p14:tracePt t="1010" x="3884613" y="2071688"/>
          <p14:tracePt t="1010" x="3848100" y="2071688"/>
          <p14:tracePt t="1010" x="3822700" y="2071688"/>
          <p14:tracePt t="1010" x="3776663" y="2071688"/>
          <p14:tracePt t="1010" x="3741738" y="2071688"/>
          <p14:tracePt t="1010" x="3724275" y="2071688"/>
          <p14:tracePt t="1010" x="3687763" y="2071688"/>
          <p14:tracePt t="1010" x="3679825" y="2071688"/>
          <p14:tracePt t="1010" x="3670300" y="2071688"/>
          <p14:tracePt t="1010" x="3660775" y="2071688"/>
          <p14:tracePt t="1010" x="3652838" y="2071688"/>
          <p14:tracePt t="1010" x="3643313" y="2071688"/>
          <p14:tracePt t="1010" x="3633788" y="2071688"/>
          <p14:tracePt t="1010" x="3589338" y="2081213"/>
          <p14:tracePt t="1010" x="3571875" y="2081213"/>
          <p14:tracePt t="1010" x="3536950" y="2089150"/>
          <p14:tracePt t="1010" x="3500438" y="2098675"/>
          <p14:tracePt t="1010" x="3482975" y="2098675"/>
          <p14:tracePt t="1010" x="3473450" y="2108200"/>
          <p14:tracePt t="1010" x="3465513" y="2108200"/>
          <p14:tracePt t="1010" x="3455988" y="2108200"/>
          <p14:tracePt t="1010" x="3455988" y="2116138"/>
          <p14:tracePt t="1010" x="3455988" y="2125663"/>
          <p14:tracePt t="1010" x="3455988" y="2133600"/>
          <p14:tracePt t="1010" x="3455988" y="2143125"/>
          <p14:tracePt t="1010" x="3455988" y="2152650"/>
          <p14:tracePt t="1010" x="3455988" y="2160588"/>
          <p14:tracePt t="1010" x="3455988" y="2170113"/>
          <p14:tracePt t="1010" x="3455988" y="2160588"/>
          <p14:tracePt t="1010" x="3455988" y="2152650"/>
          <p14:tracePt t="1010" x="3455988" y="2143125"/>
          <p14:tracePt t="1010" x="3465513" y="2143125"/>
          <p14:tracePt t="1010" x="3473450" y="2143125"/>
          <p14:tracePt t="1010" x="3482975" y="2143125"/>
          <p14:tracePt t="1010" x="3490913" y="2143125"/>
          <p14:tracePt t="1010" x="3500438" y="2143125"/>
          <p14:tracePt t="1010" x="3509963" y="2143125"/>
          <p14:tracePt t="1010" x="3527425" y="2143125"/>
          <p14:tracePt t="1010" x="3554413" y="2143125"/>
          <p14:tracePt t="1010" x="3571875" y="2143125"/>
          <p14:tracePt t="1010" x="3608388" y="2143125"/>
          <p14:tracePt t="1010" x="3625850" y="2143125"/>
          <p14:tracePt t="1010" x="3660775" y="2143125"/>
          <p14:tracePt t="1010" x="3705225" y="2143125"/>
          <p14:tracePt t="1010" x="3714750" y="2143125"/>
          <p14:tracePt t="1010" x="3741738" y="2143125"/>
          <p14:tracePt t="1010" x="3776663" y="2143125"/>
          <p14:tracePt t="1010" x="3795713" y="2143125"/>
          <p14:tracePt t="1010" x="3830638" y="2152650"/>
          <p14:tracePt t="1010" x="3875088" y="2170113"/>
          <p14:tracePt t="1010" x="3884613" y="2179638"/>
          <p14:tracePt t="1010" x="3902075" y="2187575"/>
          <p14:tracePt t="1010" x="3911600" y="2187575"/>
          <p14:tracePt t="1010" x="3919538" y="2197100"/>
          <p14:tracePt t="1010" x="3929063" y="2197100"/>
          <p14:tracePt t="1010" x="3938588" y="2205038"/>
          <p14:tracePt t="1010" x="3946525" y="2205038"/>
          <p14:tracePt t="1010" x="3956050" y="2214563"/>
          <p14:tracePt t="1010" x="3965575" y="2214563"/>
          <p14:tracePt t="1010" x="3973513" y="2214563"/>
          <p14:tracePt t="1010" x="3983038" y="2214563"/>
          <p14:tracePt t="1010" x="3990975" y="2214563"/>
          <p14:tracePt t="1010" x="4000500" y="2214563"/>
          <p14:tracePt t="1010" x="4010025" y="2214563"/>
          <p14:tracePt t="1010" x="4017963" y="2214563"/>
          <p14:tracePt t="1010" x="4027488" y="2214563"/>
          <p14:tracePt t="1010" x="4125913" y="2339975"/>
          <p14:tracePt t="1010" x="4224338" y="2465388"/>
          <p14:tracePt t="1010" x="4276725" y="2544763"/>
          <p14:tracePt t="1010" x="4313238" y="2589213"/>
          <p14:tracePt t="1010" x="4340225" y="2616200"/>
          <p14:tracePt t="1010" x="4357688" y="2643188"/>
          <p14:tracePt t="1010" x="4357688" y="2652713"/>
          <p14:tracePt t="1010" x="4367213" y="2660650"/>
          <p14:tracePt t="1010" x="4367213" y="2670175"/>
          <p14:tracePt t="1010" x="4367213" y="2679700"/>
          <p14:tracePt t="1010" x="4367213" y="2687638"/>
          <p14:tracePt t="1010" x="4367213" y="2697163"/>
          <p14:tracePt t="1010" x="4367213" y="2705100"/>
          <p14:tracePt t="1010" x="4348163" y="2705100"/>
          <p14:tracePt t="1010" x="4313238" y="2705100"/>
          <p14:tracePt t="1010" x="4276725" y="2705100"/>
          <p14:tracePt t="1010" x="4241800" y="2705100"/>
          <p14:tracePt t="1010" x="4187825" y="2705100"/>
          <p14:tracePt t="1010" x="4054475" y="2705100"/>
          <p14:tracePt t="1010" x="3884613" y="2687638"/>
          <p14:tracePt t="1010" x="3795713" y="2679700"/>
          <p14:tracePt t="1010" x="3625850" y="2660650"/>
          <p14:tracePt t="1010" x="3500438" y="2643188"/>
          <p14:tracePt t="1010" x="3446463" y="2633663"/>
          <p14:tracePt t="1010" x="3375025" y="2625725"/>
          <p14:tracePt t="1010" x="3295650" y="2608263"/>
          <p14:tracePt t="1010" x="3259138" y="2608263"/>
          <p14:tracePt t="1010" x="3224213" y="2608263"/>
          <p14:tracePt t="1010" x="3187700" y="2608263"/>
          <p14:tracePt t="1010" x="3116263" y="2598738"/>
          <p14:tracePt t="1010" x="3098800" y="2589213"/>
          <p14:tracePt t="1010" x="3071813" y="2589213"/>
          <p14:tracePt t="1010" x="3054350" y="2589213"/>
          <p14:tracePt t="1010" x="3044825" y="2589213"/>
          <p14:tracePt t="1010" x="3036888" y="2581275"/>
          <p14:tracePt t="1010" x="3027363" y="2581275"/>
          <p14:tracePt t="1010" x="3017838" y="2581275"/>
          <p14:tracePt t="1010" x="3009900" y="2581275"/>
          <p14:tracePt t="1010" x="3017838" y="2581275"/>
          <p14:tracePt t="1010" x="3027363" y="2581275"/>
          <p14:tracePt t="1010" x="3036888" y="2581275"/>
          <p14:tracePt t="1010" x="3044825" y="2581275"/>
          <p14:tracePt t="1010" x="3054350" y="2581275"/>
          <p14:tracePt t="1010" x="3062288" y="2581275"/>
          <p14:tracePt t="1010" x="3071813" y="2581275"/>
          <p14:tracePt t="1010" x="3081338" y="2581275"/>
          <p14:tracePt t="1010" x="3089275" y="2581275"/>
          <p14:tracePt t="1010" x="3098800" y="2581275"/>
          <p14:tracePt t="1010" x="3108325" y="2581275"/>
          <p14:tracePt t="1010" x="3116263" y="2581275"/>
          <p14:tracePt t="1010" x="3125788" y="2581275"/>
          <p14:tracePt t="1010" x="3133725" y="2581275"/>
          <p14:tracePt t="1010" x="3143250" y="2581275"/>
          <p14:tracePt t="1010" x="3152775" y="2581275"/>
          <p14:tracePt t="1010" x="3160713" y="2581275"/>
          <p14:tracePt t="1010" x="3170238" y="2581275"/>
          <p14:tracePt t="1010" x="3179763" y="2581275"/>
          <p14:tracePt t="1010" x="3187700" y="2581275"/>
          <p14:tracePt t="1010" x="3179763" y="2581275"/>
          <p14:tracePt t="1010" x="3170238" y="2581275"/>
          <p14:tracePt t="1010" x="3160713" y="2581275"/>
          <p14:tracePt t="1010" x="3152775" y="2581275"/>
          <p14:tracePt t="1010" x="3143250" y="2581275"/>
          <p14:tracePt t="1010" x="3133725" y="2581275"/>
          <p14:tracePt t="1010" x="3125788" y="2581275"/>
          <p14:tracePt t="1010" x="3116263" y="2581275"/>
          <p14:tracePt t="1010" x="3108325" y="2581275"/>
          <p14:tracePt t="1010" x="3098800" y="2581275"/>
          <p14:tracePt t="1010" x="3089275" y="2581275"/>
          <p14:tracePt t="1010" x="3081338" y="2581275"/>
          <p14:tracePt t="1010" x="3071813" y="2581275"/>
          <p14:tracePt t="1010" x="3062288" y="2581275"/>
          <p14:tracePt t="1010" x="3054350" y="2581275"/>
          <p14:tracePt t="1010" x="3044825" y="2581275"/>
          <p14:tracePt t="1010" x="3036888" y="2581275"/>
          <p14:tracePt t="1010" x="3027363" y="2581275"/>
          <p14:tracePt t="1010" x="3017838" y="2581275"/>
          <p14:tracePt t="1010" x="3009900" y="2581275"/>
          <p14:tracePt t="1010" x="3000375" y="2581275"/>
          <p14:tracePt t="1010" x="2990850" y="2581275"/>
          <p14:tracePt t="1010" x="2982913" y="2581275"/>
          <p14:tracePt t="1010" x="2973388" y="2581275"/>
          <p14:tracePt t="1010" x="2965450" y="2581275"/>
          <p14:tracePt t="1010" x="2955925" y="2581275"/>
          <p14:tracePt t="1010" x="2946400" y="2581275"/>
          <p14:tracePt t="1010" x="2938463" y="2581275"/>
          <p14:tracePt t="1010" x="2928938" y="2581275"/>
          <p14:tracePt t="1010" x="2938463" y="2571750"/>
          <p14:tracePt t="1010" x="2955925" y="2571750"/>
          <p14:tracePt t="1010" x="3000375" y="2554288"/>
          <p14:tracePt t="1010" x="3054350" y="2527300"/>
          <p14:tracePt t="1010" x="3116263" y="2490788"/>
          <p14:tracePt t="1010" x="3268663" y="2401888"/>
          <p14:tracePt t="1010" x="3411538" y="2330450"/>
          <p14:tracePt t="1010" x="3465513" y="2303463"/>
          <p14:tracePt t="1010" x="3517900" y="2276475"/>
          <p14:tracePt t="1010" x="3554413" y="2268538"/>
          <p14:tracePt t="1010" x="3562350" y="2268538"/>
          <p14:tracePt t="1010" x="3571875" y="2259013"/>
          <p14:tracePt t="1010" x="3581400" y="2259013"/>
          <p14:tracePt t="1010" x="3589338" y="2251075"/>
          <p14:tracePt t="1010" x="3608388" y="2251075"/>
          <p14:tracePt t="1010" x="3625850" y="2241550"/>
          <p14:tracePt t="1010" x="3652838" y="2241550"/>
          <p14:tracePt t="1010" x="3687763" y="2241550"/>
          <p14:tracePt t="1010" x="3724275" y="2241550"/>
          <p14:tracePt t="1010" x="3732213" y="2241550"/>
          <p14:tracePt t="1010" x="3768725" y="2241550"/>
          <p14:tracePt t="1010" x="3803650" y="2232025"/>
          <p14:tracePt t="1010" x="3840163" y="2224088"/>
          <p14:tracePt t="1010" x="3875088" y="2224088"/>
          <p14:tracePt t="1010" x="3902075" y="2214563"/>
          <p14:tracePt t="1010" x="3965575" y="2214563"/>
          <p14:tracePt t="1010" x="3990975" y="2214563"/>
          <p14:tracePt t="1010" x="4000500" y="2214563"/>
          <p14:tracePt t="1010" x="4017963" y="2214563"/>
          <p14:tracePt t="1010" x="4027488" y="2214563"/>
          <p14:tracePt t="1010" x="4027488" y="2205038"/>
          <p14:tracePt t="1010" x="4017963" y="2205038"/>
          <p14:tracePt t="1010" x="4010025" y="2205038"/>
          <p14:tracePt t="1010" x="4000500" y="2197100"/>
          <p14:tracePt t="1010" x="3990975" y="2197100"/>
          <p14:tracePt t="1010" x="3973513" y="2197100"/>
          <p14:tracePt t="1010" x="3946525" y="2197100"/>
          <p14:tracePt t="1010" x="3911600" y="2197100"/>
          <p14:tracePt t="1010" x="3867150" y="2197100"/>
          <p14:tracePt t="1010" x="3714750" y="2197100"/>
          <p14:tracePt t="1010" x="3536950" y="2214563"/>
          <p14:tracePt t="1010" x="3438525" y="2224088"/>
          <p14:tracePt t="1010" x="3251200" y="2241550"/>
          <p14:tracePt t="1010" x="3071813" y="2268538"/>
          <p14:tracePt t="1010" x="2982913" y="2276475"/>
          <p14:tracePt t="1010" x="2786063" y="2295525"/>
          <p14:tracePt t="1010" x="2581275" y="2312988"/>
          <p14:tracePt t="1010" x="2509838" y="2312988"/>
          <p14:tracePt t="1010" x="2419350" y="2322513"/>
          <p14:tracePt t="1010" x="2384425" y="2322513"/>
          <p14:tracePt t="1010" x="2374900" y="2322513"/>
          <p14:tracePt t="1010" x="2366963" y="2322513"/>
          <p14:tracePt t="1010" x="2374900" y="2322513"/>
          <p14:tracePt t="1010" x="2384425" y="2322513"/>
          <p14:tracePt t="1010" x="2393950" y="2322513"/>
          <p14:tracePt t="1010" x="2401888" y="2322513"/>
          <p14:tracePt t="1010" x="2419350" y="2322513"/>
          <p14:tracePt t="1010" x="2446338" y="2322513"/>
          <p14:tracePt t="1010" x="2473325" y="2322513"/>
          <p14:tracePt t="1010" x="2517775" y="2322513"/>
          <p14:tracePt t="1010" x="2598738" y="2322513"/>
          <p14:tracePt t="1010" x="2705100" y="2322513"/>
          <p14:tracePt t="1010" x="2776538" y="2322513"/>
          <p14:tracePt t="1010" x="2946400" y="2322513"/>
          <p14:tracePt t="1010" x="3089275" y="2322513"/>
          <p14:tracePt t="1010" x="3152775" y="2322513"/>
          <p14:tracePt t="1010" x="3205163" y="2322513"/>
          <p14:tracePt t="1010" x="3259138" y="2322513"/>
          <p14:tracePt t="1010" x="3330575" y="2322513"/>
          <p14:tracePt t="1010" x="3348038" y="2322513"/>
          <p14:tracePt t="1010" x="3384550" y="2322513"/>
          <p14:tracePt t="1010" x="3402013" y="2322513"/>
          <p14:tracePt t="1010" x="3411538" y="2322513"/>
          <p14:tracePt t="1010" x="3419475" y="2322513"/>
          <p14:tracePt t="1010" x="3429000" y="2322513"/>
          <p14:tracePt t="1010" x="3633788" y="2652713"/>
          <p14:tracePt t="1010" x="3768725" y="2911475"/>
          <p14:tracePt t="1010" x="3822700" y="3009900"/>
          <p14:tracePt t="1010" x="3848100" y="3089275"/>
          <p14:tracePt t="1010" x="3857625" y="3108325"/>
          <p14:tracePt t="1010" x="3867150" y="3143250"/>
          <p14:tracePt t="1010" x="3875088" y="3160713"/>
          <p14:tracePt t="1010" x="3875088" y="3170238"/>
          <p14:tracePt t="1010" x="3875088" y="3179763"/>
          <p14:tracePt t="1010" x="3867150" y="3179763"/>
          <p14:tracePt t="1010" x="3848100" y="3179763"/>
          <p14:tracePt t="1010" x="3830638" y="3179763"/>
          <p14:tracePt t="1010" x="3803650" y="3179763"/>
          <p14:tracePt t="1010" x="3759200" y="3170238"/>
          <p14:tracePt t="1010" x="3670300" y="3152775"/>
          <p14:tracePt t="1010" x="3598863" y="3133725"/>
          <p14:tracePt t="1010" x="3429000" y="3116263"/>
          <p14:tracePt t="1010" x="3330575" y="3108325"/>
          <p14:tracePt t="1010" x="3241675" y="3098800"/>
          <p14:tracePt t="1010" x="3143250" y="3089275"/>
          <p14:tracePt t="1010" x="2982913" y="3071813"/>
          <p14:tracePt t="1010" x="2911475" y="3062288"/>
          <p14:tracePt t="1010" x="2830513" y="3054350"/>
          <p14:tracePt t="1010" x="2741613" y="3044825"/>
          <p14:tracePt t="1010" x="2562225" y="3027363"/>
          <p14:tracePt t="1010" x="2419350" y="3017838"/>
          <p14:tracePt t="1010" x="2366963" y="3009900"/>
          <p14:tracePt t="1010" x="2268538" y="3009900"/>
          <p14:tracePt t="1010" x="2187575" y="3000375"/>
          <p14:tracePt t="1010" x="2152650" y="3000375"/>
          <p14:tracePt t="1010" x="2098675" y="3000375"/>
          <p14:tracePt t="1010" x="2081213" y="3000375"/>
          <p14:tracePt t="1010" x="2071688" y="3000375"/>
          <p14:tracePt t="1010" x="2062163" y="3000375"/>
          <p14:tracePt t="1010" x="2062163" y="3009900"/>
          <p14:tracePt t="1010" x="2071688" y="3009900"/>
          <p14:tracePt t="1010" x="2081213" y="3009900"/>
          <p14:tracePt t="1010" x="2089150" y="3017838"/>
          <p14:tracePt t="1010" x="2108200" y="3027363"/>
          <p14:tracePt t="1010" x="2133600" y="3027363"/>
          <p14:tracePt t="1010" x="2187575" y="3036888"/>
          <p14:tracePt t="1010" x="2259013" y="3054350"/>
          <p14:tracePt t="1010" x="2312988" y="3062288"/>
          <p14:tracePt t="1010" x="2411413" y="3081338"/>
          <p14:tracePt t="1010" x="2517775" y="3098800"/>
          <p14:tracePt t="1010" x="2571750" y="3108325"/>
          <p14:tracePt t="1010" x="2705100" y="3125788"/>
          <p14:tracePt t="1010" x="2867025" y="3143250"/>
          <p14:tracePt t="1010" x="2965450" y="3152775"/>
          <p14:tracePt t="1010" x="3152775" y="3170238"/>
          <p14:tracePt t="1010" x="3348038" y="3179763"/>
          <p14:tracePt t="1010" x="3438525" y="3187700"/>
          <p14:tracePt t="1010" x="3581400" y="3187700"/>
          <p14:tracePt t="1010" x="3724275" y="3187700"/>
          <p14:tracePt t="1010" x="3786188" y="3187700"/>
          <p14:tracePt t="1010" x="3894138" y="3187700"/>
          <p14:tracePt t="1010" x="3990975" y="3187700"/>
          <p14:tracePt t="1010" x="4027488" y="3187700"/>
          <p14:tracePt t="1010" x="4089400" y="3187700"/>
          <p14:tracePt t="1010" x="4143375" y="3187700"/>
          <p14:tracePt t="1010" x="4160838" y="3197225"/>
          <p14:tracePt t="1010" x="4205288" y="3197225"/>
          <p14:tracePt t="1010" x="4251325" y="3205163"/>
          <p14:tracePt t="1010" x="4313238" y="3214688"/>
          <p14:tracePt t="1010" x="4348163" y="3214688"/>
          <p14:tracePt t="1010" x="4446588" y="3214688"/>
          <p14:tracePt t="1010" x="4537075" y="3224213"/>
          <p14:tracePt t="1010" x="4572000" y="3232150"/>
          <p14:tracePt t="1010" x="4625975" y="3232150"/>
          <p14:tracePt t="1010" x="4643438" y="3232150"/>
          <p14:tracePt t="1010" x="4652963" y="3232150"/>
          <p14:tracePt t="1010" x="4660900" y="3232150"/>
          <p14:tracePt t="1010" x="4670425" y="3232150"/>
          <p14:tracePt t="1010" x="4679950" y="3232150"/>
          <p14:tracePt t="1010" x="4679950" y="3241675"/>
          <p14:tracePt t="1010" x="4670425" y="3241675"/>
          <p14:tracePt t="1010" x="4660900" y="3241675"/>
          <p14:tracePt t="1010" x="4643438" y="3241675"/>
          <p14:tracePt t="1010" x="4625975" y="3241675"/>
          <p14:tracePt t="1010" x="4598988" y="3241675"/>
          <p14:tracePt t="1010" x="4562475" y="3251200"/>
          <p14:tracePt t="1010" x="4465638" y="3259138"/>
          <p14:tracePt t="1010" x="4367213" y="3268663"/>
          <p14:tracePt t="1010" x="4330700" y="3268663"/>
          <p14:tracePt t="1010" x="4259263" y="3276600"/>
          <p14:tracePt t="1010" x="4224338" y="3286125"/>
          <p14:tracePt t="1010" x="4187825" y="3286125"/>
          <p14:tracePt t="1010" x="4170363" y="3286125"/>
          <p14:tracePt t="1010" x="4133850" y="3286125"/>
          <p14:tracePt t="1010" x="4125913" y="3286125"/>
          <p14:tracePt t="1010" x="4116388" y="3286125"/>
          <p14:tracePt t="1010" x="4108450" y="3286125"/>
          <p14:tracePt t="1010" x="4098925" y="3286125"/>
          <p14:tracePt t="1010" x="4108450" y="3286125"/>
          <p14:tracePt t="1010" x="4116388" y="3286125"/>
          <p14:tracePt t="1010" x="4133850" y="3286125"/>
          <p14:tracePt t="1010" x="4179888" y="3286125"/>
          <p14:tracePt t="1010" x="4276725" y="3286125"/>
          <p14:tracePt t="1010" x="4394200" y="3276600"/>
          <p14:tracePt t="1010" x="4768850" y="3241675"/>
          <p14:tracePt t="1010" x="5232400" y="3187700"/>
          <p14:tracePt t="1010" x="5411788" y="3160713"/>
          <p14:tracePt t="1010" x="5626100" y="3143250"/>
          <p14:tracePt t="1010" x="5751513" y="3125788"/>
          <p14:tracePt t="1010" x="5786438" y="3116263"/>
          <p14:tracePt t="1010" x="5822950" y="3116263"/>
          <p14:tracePt t="1010" x="5840413" y="3116263"/>
          <p14:tracePt t="1010" x="5848350" y="3116263"/>
          <p14:tracePt t="1010" x="5857875" y="3116263"/>
          <p14:tracePt t="1010" x="5867400" y="3116263"/>
          <p14:tracePt t="1010" x="5875338" y="3116263"/>
          <p14:tracePt t="1010" x="5884863" y="3116263"/>
          <p14:tracePt t="1010" x="5894388" y="3116263"/>
          <p14:tracePt t="1010" x="5902325" y="3125788"/>
          <p14:tracePt t="1010" x="5902325" y="3133725"/>
          <p14:tracePt t="1010" x="5902325" y="3143250"/>
          <p14:tracePt t="1010" x="5902325" y="3152775"/>
          <p14:tracePt t="1010" x="5902325" y="3160713"/>
          <p14:tracePt t="1010" x="5894388" y="3170238"/>
          <p14:tracePt t="1010" x="5884863" y="3179763"/>
          <p14:tracePt t="1010" x="5848350" y="3197225"/>
          <p14:tracePt t="1010" x="5786438" y="3224213"/>
          <p14:tracePt t="1010" x="5589588" y="3286125"/>
          <p14:tracePt t="1010" x="5313363" y="3384550"/>
          <p14:tracePt t="1010" x="5170488" y="3419475"/>
          <p14:tracePt t="1010" x="4857750" y="3490913"/>
          <p14:tracePt t="1010" x="4616450" y="3509963"/>
          <p14:tracePt t="1010" x="4500563" y="3517900"/>
          <p14:tracePt t="1010" x="4322763" y="3527425"/>
          <p14:tracePt t="1010" x="4143375" y="3536950"/>
          <p14:tracePt t="1010" x="4054475" y="3536950"/>
          <p14:tracePt t="1010" x="3857625" y="3536950"/>
          <p14:tracePt t="1010" x="3705225" y="3536950"/>
          <p14:tracePt t="1010" x="3643313" y="3536950"/>
          <p14:tracePt t="1010" x="3571875" y="3536950"/>
          <p14:tracePt t="1010" x="3536950" y="3536950"/>
          <p14:tracePt t="1010" x="3527425" y="3536950"/>
          <p14:tracePt t="1010" x="3509963" y="3536950"/>
          <p14:tracePt t="1010" x="3500438" y="3536950"/>
          <p14:tracePt t="1010" x="3490913" y="3536950"/>
          <p14:tracePt t="1010" x="3500438" y="3536950"/>
          <p14:tracePt t="1010" x="3527425" y="3536950"/>
          <p14:tracePt t="1010" x="3571875" y="3527425"/>
          <p14:tracePt t="1010" x="3660775" y="3517900"/>
          <p14:tracePt t="1010" x="3751263" y="3509963"/>
          <p14:tracePt t="1010" x="3875088" y="3500438"/>
          <p14:tracePt t="1010" x="4098925" y="3490913"/>
          <p14:tracePt t="1010" x="4348163" y="3473450"/>
          <p14:tracePt t="1010" x="4491038" y="3473450"/>
          <p14:tracePt t="1010" x="4795838" y="3455988"/>
          <p14:tracePt t="1010" x="5160963" y="3455988"/>
          <p14:tracePt t="1010" x="5375275" y="3455988"/>
          <p14:tracePt t="1010" x="5680075" y="3455988"/>
          <p14:tracePt t="1010" x="5813425" y="3455988"/>
          <p14:tracePt t="1010" x="5840413" y="3455988"/>
          <p14:tracePt t="1010" x="5867400" y="3455988"/>
          <p14:tracePt t="1010" x="5884863" y="3455988"/>
          <p14:tracePt t="1010" x="5894388" y="3455988"/>
          <p14:tracePt t="1010" x="5902325" y="3455988"/>
          <p14:tracePt t="1010" x="5911850" y="3455988"/>
          <p14:tracePt t="1010" x="5919788" y="3455988"/>
          <p14:tracePt t="1010" x="5929313" y="3455988"/>
          <p14:tracePt t="1010" x="5946775" y="3455988"/>
          <p14:tracePt t="1010" x="5965825" y="3455988"/>
          <p14:tracePt t="1010" x="5991225" y="3455988"/>
          <p14:tracePt t="1010" x="6027738" y="3455988"/>
          <p14:tracePt t="1010" x="6108700" y="3465513"/>
          <p14:tracePt t="1010" x="6153150" y="3465513"/>
          <p14:tracePt t="1010" x="6161088" y="3465513"/>
          <p14:tracePt t="1010" x="6180138" y="3465513"/>
          <p14:tracePt t="1010" x="6188075" y="3465513"/>
          <p14:tracePt t="1010" x="6197600" y="3465513"/>
          <p14:tracePt t="1010" x="6188075" y="3465513"/>
          <p14:tracePt t="1010" x="6180138" y="3465513"/>
          <p14:tracePt t="1010" x="6170613" y="3465513"/>
          <p14:tracePt t="1010" x="6161088" y="3465513"/>
          <p14:tracePt t="1010" x="6143625" y="3465513"/>
          <p14:tracePt t="1010" x="6126163" y="3465513"/>
          <p14:tracePt t="1010" x="6099175" y="3465513"/>
          <p14:tracePt t="1010" x="6054725" y="3465513"/>
          <p14:tracePt t="1010" x="5857875" y="3465513"/>
          <p14:tracePt t="1010" x="5599113" y="3465513"/>
          <p14:tracePt t="1010" x="5473700" y="3465513"/>
          <p14:tracePt t="1010" x="5286375" y="3455988"/>
          <p14:tracePt t="1010" x="5214938" y="3455988"/>
          <p14:tracePt t="1010" x="5081588" y="3455988"/>
          <p14:tracePt t="1010" x="5000625" y="3455988"/>
          <p14:tracePt t="1010" x="4938713" y="3455988"/>
          <p14:tracePt t="1010" x="4919663" y="3455988"/>
          <p14:tracePt t="1010" x="4911725" y="3455988"/>
          <p14:tracePt t="1010" x="4902200" y="3455988"/>
          <p14:tracePt t="1010" x="4894263" y="3455988"/>
          <p14:tracePt t="1010" x="4867275" y="3455988"/>
          <p14:tracePt t="1010" x="4813300" y="3465513"/>
          <p14:tracePt t="1010" x="4724400" y="3482975"/>
          <p14:tracePt t="1010" x="4616450" y="3490913"/>
          <p14:tracePt t="1010" x="4510088" y="3509963"/>
          <p14:tracePt t="1010" x="4303713" y="3536950"/>
          <p14:tracePt t="1010" x="4232275" y="3544888"/>
          <p14:tracePt t="1010" x="4098925" y="3554413"/>
          <p14:tracePt t="1010" x="3973513" y="3562350"/>
          <p14:tracePt t="1010" x="3911600" y="3562350"/>
          <p14:tracePt t="1010" x="3803650" y="3562350"/>
          <p14:tracePt t="1010" x="3705225" y="3562350"/>
          <p14:tracePt t="1010" x="3670300" y="3562350"/>
          <p14:tracePt t="1010" x="3589338" y="3562350"/>
          <p14:tracePt t="1010" x="3544888" y="3562350"/>
          <p14:tracePt t="1010" x="3517900" y="3562350"/>
          <p14:tracePt t="1010" x="3490913" y="3562350"/>
          <p14:tracePt t="1010" x="3455988" y="3562350"/>
          <p14:tracePt t="1010" x="3438525" y="3562350"/>
          <p14:tracePt t="1010" x="3411538" y="3562350"/>
          <p14:tracePt t="1010" x="3375025" y="3562350"/>
          <p14:tracePt t="1010" x="3295650" y="3562350"/>
          <p14:tracePt t="1010" x="3187700" y="3562350"/>
          <p14:tracePt t="1010" x="3133725" y="3562350"/>
          <p14:tracePt t="1010" x="3036888" y="3562350"/>
          <p14:tracePt t="1010" x="2965450" y="3571875"/>
          <p14:tracePt t="1010" x="2938463" y="3571875"/>
          <p14:tracePt t="1010" x="2901950" y="3571875"/>
          <p14:tracePt t="1010" x="2867025" y="3571875"/>
          <p14:tracePt t="1010" x="2857500" y="3571875"/>
          <p14:tracePt t="1010" x="2847975" y="3571875"/>
          <p14:tracePt t="1010" x="2840038" y="3571875"/>
          <p14:tracePt t="1010" x="2830513" y="3571875"/>
          <p14:tracePt t="1010" x="2830513" y="3581400"/>
          <p14:tracePt t="1010" x="2830513" y="3589338"/>
          <p14:tracePt t="1010" x="2830513" y="3598863"/>
          <p14:tracePt t="1010" x="2830513" y="3608388"/>
          <p14:tracePt t="1010" x="2830513" y="3616325"/>
          <p14:tracePt t="1010" x="2840038" y="3625850"/>
          <p14:tracePt t="1010" x="2840038" y="3633788"/>
          <p14:tracePt t="1010" x="2840038" y="3643313"/>
          <p14:tracePt t="1010" x="2847975" y="3643313"/>
          <p14:tracePt t="1010" x="2847975" y="3652838"/>
          <p14:tracePt t="1010" x="2857500" y="3660775"/>
          <p14:tracePt t="1010" x="2857500" y="3670300"/>
          <p14:tracePt t="1010" x="2867025" y="3670300"/>
          <p14:tracePt t="1010" x="2867025" y="3687763"/>
          <p14:tracePt t="1010" x="2874963" y="3697288"/>
          <p14:tracePt t="1010" x="2874963" y="3705225"/>
          <p14:tracePt t="1010" x="2884488" y="3705225"/>
          <p14:tracePt t="1010" x="2884488" y="3724275"/>
          <p14:tracePt t="1010" x="2884488" y="3732213"/>
          <p14:tracePt t="1010" x="2874963" y="3732213"/>
          <p14:tracePt t="1010" x="2867025" y="3741738"/>
          <p14:tracePt t="1010" x="2857500" y="3741738"/>
          <p14:tracePt t="1010" x="2847975" y="3751263"/>
          <p14:tracePt t="1010" x="2830513" y="3759200"/>
          <p14:tracePt t="1010" x="2813050" y="3768725"/>
          <p14:tracePt t="1010" x="2803525" y="3776663"/>
          <p14:tracePt t="1010" x="2795588" y="3776663"/>
          <p14:tracePt t="1010" x="2776538" y="3786188"/>
          <p14:tracePt t="1010" x="2768600" y="3795713"/>
          <p14:tracePt t="1010" x="2759075" y="3795713"/>
          <p14:tracePt t="1010" x="2741613" y="3813175"/>
          <p14:tracePt t="1010" x="2732088" y="3822700"/>
          <p14:tracePt t="1010" x="2724150" y="3822700"/>
          <p14:tracePt t="1010" x="2714625" y="3830638"/>
          <p14:tracePt t="1010" x="2705100" y="3830638"/>
          <p14:tracePt t="1010" x="2697163" y="3830638"/>
          <p14:tracePt t="1010" x="2687638" y="3840163"/>
          <p14:tracePt t="1010" x="2679700" y="3840163"/>
          <p14:tracePt t="1010" x="2670175" y="3840163"/>
          <p14:tracePt t="1010" x="2679700" y="3848100"/>
          <p14:tracePt t="1010" x="2687638" y="3857625"/>
          <p14:tracePt t="1010" x="2714625" y="3875088"/>
          <p14:tracePt t="1010" x="2751138" y="3902075"/>
          <p14:tracePt t="1010" x="2867025" y="4000500"/>
          <p14:tracePt t="1010" x="2982913" y="4125913"/>
          <p14:tracePt t="1010" x="3027363" y="4179888"/>
          <p14:tracePt t="1010" x="3089275" y="4251325"/>
          <p14:tracePt t="1010" x="3108325" y="4276725"/>
          <p14:tracePt t="1010" x="3108325" y="4286250"/>
          <p14:tracePt t="1010" x="3116263" y="4295775"/>
          <p14:tracePt t="1010" x="3116263" y="4303713"/>
          <p14:tracePt t="1010" x="3116263" y="4313238"/>
          <p14:tracePt t="1010" x="3108325" y="4313238"/>
          <p14:tracePt t="1010" x="3108325" y="4322763"/>
          <p14:tracePt t="1010" x="3098800" y="4322763"/>
          <p14:tracePt t="1010" x="3071813" y="4322763"/>
          <p14:tracePt t="1010" x="3036888" y="4330700"/>
          <p14:tracePt t="1010" x="3009900" y="4340225"/>
          <p14:tracePt t="1010" x="2990850" y="4340225"/>
          <p14:tracePt t="1010" x="2982913" y="4348163"/>
          <p14:tracePt t="1010" x="2973388" y="4348163"/>
          <p14:tracePt t="1010" x="2965450" y="4348163"/>
          <p14:tracePt t="1010" x="2955925" y="4348163"/>
          <p14:tracePt t="1010" x="2990850" y="4348163"/>
          <p14:tracePt t="1010" x="3036888" y="4322763"/>
          <p14:tracePt t="1010" x="3116263" y="4295775"/>
          <p14:tracePt t="1010" x="3187700" y="4251325"/>
          <p14:tracePt t="1010" x="3268663" y="4214813"/>
          <p14:tracePt t="1010" x="3330575" y="4187825"/>
          <p14:tracePt t="1010" x="3419475" y="4143375"/>
          <p14:tracePt t="1010" x="3465513" y="4125913"/>
          <p14:tracePt t="1010" x="3473450" y="4116388"/>
          <p14:tracePt t="1010" x="3482975" y="4108450"/>
          <p14:tracePt t="1010" x="3490913" y="4098925"/>
          <p14:tracePt t="1010" x="3490913" y="4089400"/>
          <p14:tracePt t="1010" x="3490913" y="4081463"/>
          <p14:tracePt t="1010" x="3490913" y="4071938"/>
          <p14:tracePt t="1010" x="3473450" y="4062413"/>
          <p14:tracePt t="1010" x="3438525" y="4054475"/>
          <p14:tracePt t="1010" x="3384550" y="4037013"/>
          <p14:tracePt t="1010" x="3322638" y="4010025"/>
          <p14:tracePt t="1010" x="3251200" y="3983038"/>
          <p14:tracePt t="1010" x="3062288" y="3929063"/>
          <p14:tracePt t="1010" x="2919413" y="3894138"/>
          <p14:tracePt t="1010" x="2867025" y="3894138"/>
          <p14:tracePt t="1010" x="2813050" y="3875088"/>
          <p14:tracePt t="1010" x="2795588" y="3875088"/>
          <p14:tracePt t="1010" x="2786063" y="3875088"/>
          <p14:tracePt t="1010" x="2803525" y="3875088"/>
          <p14:tracePt t="1010" x="2840038" y="3867150"/>
          <p14:tracePt t="1010" x="2894013" y="3857625"/>
          <p14:tracePt t="1010" x="2955925" y="3840163"/>
          <p14:tracePt t="1010" x="3179763" y="3751263"/>
          <p14:tracePt t="1010" x="3490913" y="3616325"/>
          <p14:tracePt t="1010" x="3598863" y="3562350"/>
          <p14:tracePt t="1010" x="3759200" y="3482975"/>
          <p14:tracePt t="1010" x="3822700" y="3438525"/>
          <p14:tracePt t="1010" x="3857625" y="3419475"/>
          <p14:tracePt t="1010" x="3867150" y="3419475"/>
          <p14:tracePt t="1010" x="3867150" y="3402013"/>
          <p14:tracePt t="1010" x="3875088" y="3394075"/>
          <p14:tracePt t="1010" x="3875088" y="3384550"/>
          <p14:tracePt t="1010" x="3857625" y="3375025"/>
          <p14:tracePt t="1010" x="3840163" y="3367088"/>
          <p14:tracePt t="1010" x="3813175" y="3357563"/>
          <p14:tracePt t="1010" x="3732213" y="3348038"/>
          <p14:tracePt t="1010" x="3643313" y="3330575"/>
          <p14:tracePt t="1010" x="3608388" y="3330575"/>
          <p14:tracePt t="1010" x="3536950" y="3330575"/>
          <p14:tracePt t="1010" x="3490913" y="3330575"/>
          <p14:tracePt t="1010" x="3473450" y="3330575"/>
          <p14:tracePt t="1010" x="3465513" y="3330575"/>
          <p14:tracePt t="1010" x="3455988" y="3330575"/>
          <p14:tracePt t="1010" x="3465513" y="3330575"/>
          <p14:tracePt t="1010" x="3465513" y="3340100"/>
          <p14:tracePt t="1010" x="3473450" y="3340100"/>
          <p14:tracePt t="1010" x="3482975" y="3340100"/>
          <p14:tracePt t="1010" x="3490913" y="3348038"/>
          <p14:tracePt t="1010" x="3500438" y="3357563"/>
          <p14:tracePt t="1010" x="3500438" y="3367088"/>
          <p14:tracePt t="1010" x="3509963" y="3375025"/>
          <p14:tracePt t="1010" x="3509963" y="3384550"/>
          <p14:tracePt t="1010" x="3509963" y="3394075"/>
          <p14:tracePt t="1010" x="3500438" y="3402013"/>
          <p14:tracePt t="1010" x="3500438" y="3411538"/>
          <p14:tracePt t="1010" x="3490913" y="3411538"/>
          <p14:tracePt t="1010" x="3490913" y="3419475"/>
          <p14:tracePt t="1010" x="3473450" y="3419475"/>
          <p14:tracePt t="1010" x="3446463" y="3429000"/>
          <p14:tracePt t="1010" x="3411538" y="3446463"/>
          <p14:tracePt t="1010" x="3375025" y="3465513"/>
          <p14:tracePt t="1010" x="3348038" y="3473450"/>
          <p14:tracePt t="1010" x="3313113" y="3482975"/>
          <p14:tracePt t="1010" x="3251200" y="3500438"/>
          <p14:tracePt t="1010" x="3214688" y="3500438"/>
          <p14:tracePt t="1010" x="3179763" y="3517900"/>
          <p14:tracePt t="1010" x="3152775" y="3527425"/>
          <p14:tracePt t="1010" x="3152775" y="3536950"/>
          <p14:tracePt t="1010" x="3143250" y="3536950"/>
          <p14:tracePt t="1010" x="3133725" y="3536950"/>
          <p14:tracePt t="1010" x="3133725" y="3544888"/>
          <p14:tracePt t="1010" x="3143250" y="3544888"/>
          <p14:tracePt t="1010" x="3152775" y="3554413"/>
          <p14:tracePt t="1010" x="3170238" y="3554413"/>
          <p14:tracePt t="1010" x="3187700" y="3554413"/>
          <p14:tracePt t="1010" x="3241675" y="3562350"/>
          <p14:tracePt t="1010" x="3259138" y="3562350"/>
          <p14:tracePt t="1010" x="3295650" y="3571875"/>
          <p14:tracePt t="1010" x="3330575" y="3581400"/>
          <p14:tracePt t="1010" x="3357563" y="3581400"/>
          <p14:tracePt t="1010" x="3367088" y="3598863"/>
          <p14:tracePt t="1010" x="3384550" y="3598863"/>
          <p14:tracePt t="1010" x="3394075" y="3608388"/>
          <p14:tracePt t="1010" x="3402013" y="3608388"/>
          <p14:tracePt t="1010" x="3402013" y="3616325"/>
          <p14:tracePt t="1010" x="3402013" y="3625850"/>
          <p14:tracePt t="1010" x="3402013" y="3633788"/>
          <p14:tracePt t="1010" x="3402013" y="3643313"/>
          <p14:tracePt t="1010" x="3394075" y="3652838"/>
          <p14:tracePt t="1010" x="3384550" y="3652838"/>
          <p14:tracePt t="1010" x="3367088" y="3660775"/>
          <p14:tracePt t="1010" x="3348038" y="3670300"/>
          <p14:tracePt t="1010" x="3322638" y="3679825"/>
          <p14:tracePt t="1010" x="3241675" y="3697288"/>
          <p14:tracePt t="1010" x="3187700" y="3714750"/>
          <p14:tracePt t="1010" x="3108325" y="3751263"/>
          <p14:tracePt t="1010" x="3027363" y="3759200"/>
          <p14:tracePt t="1010" x="2990850" y="3768725"/>
          <p14:tracePt t="1010" x="2928938" y="3786188"/>
          <p14:tracePt t="1010" x="2884488" y="3795713"/>
          <p14:tracePt t="1010" x="2867025" y="3795713"/>
          <p14:tracePt t="1010" x="2857500" y="3803650"/>
          <p14:tracePt t="1010" x="2847975" y="3803650"/>
          <p14:tracePt t="1010" x="2840038" y="3803650"/>
          <p14:tracePt t="1010" x="2830513" y="3803650"/>
          <p14:tracePt t="1010" x="2822575" y="3803650"/>
          <p14:tracePt t="1010" x="2822575" y="3813175"/>
          <p14:tracePt t="1010" x="2822575" y="3822700"/>
          <p14:tracePt t="1010" x="2822575" y="3830638"/>
          <p14:tracePt t="1010" x="2822575" y="3840163"/>
          <p14:tracePt t="1010" x="2822575" y="3830638"/>
          <p14:tracePt t="1010" x="2822575" y="3822700"/>
          <p14:tracePt t="1010" x="2830513" y="3813175"/>
          <p14:tracePt t="1010" x="2847975" y="3803650"/>
          <p14:tracePt t="1010" x="2867025" y="3786188"/>
          <p14:tracePt t="1010" x="2884488" y="3776663"/>
          <p14:tracePt t="1010" x="2919413" y="3759200"/>
          <p14:tracePt t="1010" x="2928938" y="3751263"/>
          <p14:tracePt t="1010" x="2946400" y="3741738"/>
          <p14:tracePt t="1010" x="2955925" y="3732213"/>
          <p14:tracePt t="1010" x="2965450" y="3724275"/>
          <p14:tracePt t="1010" x="2973388" y="3714750"/>
          <p14:tracePt t="1010" x="2982913" y="3705225"/>
          <p14:tracePt t="1010" x="2982913" y="3697288"/>
          <p14:tracePt t="1010" x="2982913" y="3687763"/>
          <p14:tracePt t="1010" x="2990850" y="3679825"/>
          <p14:tracePt t="1010" x="2990850" y="3670300"/>
          <p14:tracePt t="1010" x="3000375" y="3670300"/>
          <p14:tracePt t="1010" x="3000375" y="3660775"/>
          <p14:tracePt t="1010" x="3000375" y="3652838"/>
          <p14:tracePt t="1010" x="3009900" y="3643313"/>
          <p14:tracePt t="1010" x="3009900" y="3652838"/>
          <p14:tracePt t="1010" x="3009900" y="3660775"/>
          <p14:tracePt t="1010" x="3009900" y="3670300"/>
          <p14:tracePt t="1010" x="3009900" y="3679825"/>
          <p14:tracePt t="1010" x="3009900" y="3687763"/>
          <p14:tracePt t="1010" x="3009900" y="3697288"/>
          <p14:tracePt t="1010" x="3009900" y="3705225"/>
          <p14:tracePt t="1010" x="3009900" y="3714750"/>
          <p14:tracePt t="1010" x="3009900" y="3724275"/>
          <p14:tracePt t="1010" x="3000375" y="3732213"/>
          <p14:tracePt t="1010" x="2990850" y="3732213"/>
          <p14:tracePt t="1010" x="2982913" y="3732213"/>
          <p14:tracePt t="1010" x="2982913" y="3741738"/>
          <p14:tracePt t="1010" x="2973388" y="3741738"/>
          <p14:tracePt t="1010" x="2965450" y="3741738"/>
          <p14:tracePt t="1010" x="2938463" y="3759200"/>
          <p14:tracePt t="1010" x="2901950" y="3768725"/>
          <p14:tracePt t="1010" x="2867025" y="3776663"/>
          <p14:tracePt t="1010" x="2857500" y="3786188"/>
          <p14:tracePt t="1010" x="2847975" y="3786188"/>
          <p14:tracePt t="1010" x="2830513" y="3786188"/>
          <p14:tracePt t="1010" x="2822575" y="3786188"/>
          <p14:tracePt t="1010" x="2813050" y="3786188"/>
          <p14:tracePt t="1010" x="2803525" y="3786188"/>
          <p14:tracePt t="1010" x="2795588" y="3786188"/>
          <p14:tracePt t="1010" x="2803525" y="3795713"/>
          <p14:tracePt t="1010" x="2813050" y="3795713"/>
          <p14:tracePt t="1010" x="2822575" y="3803650"/>
          <p14:tracePt t="1010" x="2840038" y="3813175"/>
          <p14:tracePt t="1010" x="2857500" y="3813175"/>
          <p14:tracePt t="1010" x="2884488" y="3822700"/>
          <p14:tracePt t="1010" x="2919413" y="3840163"/>
          <p14:tracePt t="1010" x="2955925" y="3840163"/>
          <p14:tracePt t="1010" x="3027363" y="3875088"/>
          <p14:tracePt t="1010" x="3098800" y="3902075"/>
          <p14:tracePt t="1010" x="3116263" y="3911600"/>
          <p14:tracePt t="1010" x="3133725" y="3919538"/>
          <p14:tracePt t="1010" x="3143250" y="3919538"/>
          <p14:tracePt t="1010" x="3160713" y="3938588"/>
          <p14:tracePt t="1010" x="3179763" y="3946525"/>
          <p14:tracePt t="1010" x="3187700" y="3956050"/>
          <p14:tracePt t="1010" x="3187700" y="3965575"/>
          <p14:tracePt t="1010" x="3187700" y="3973513"/>
          <p14:tracePt t="1010" x="3197225" y="3973513"/>
          <p14:tracePt t="1010" x="3197225" y="3983038"/>
          <p14:tracePt t="1010" x="3197225" y="4000500"/>
          <p14:tracePt t="1010" x="3197225" y="4010025"/>
          <p14:tracePt t="1010" x="3197225" y="4017963"/>
          <p14:tracePt t="1010" x="3187700" y="4027488"/>
          <p14:tracePt t="1010" x="3179763" y="4027488"/>
          <p14:tracePt t="1010" x="3170238" y="4027488"/>
          <p14:tracePt t="1010" x="3160713" y="4037013"/>
          <p14:tracePt t="1010" x="3143250" y="4044950"/>
          <p14:tracePt t="1010" x="3125788" y="4054475"/>
          <p14:tracePt t="1010" x="3089275" y="4062413"/>
          <p14:tracePt t="1010" x="3062288" y="4071938"/>
          <p14:tracePt t="1010" x="3027363" y="4081463"/>
          <p14:tracePt t="1010" x="3009900" y="4098925"/>
          <p14:tracePt t="1010" x="2965450" y="4108450"/>
          <p14:tracePt t="1010" x="2946400" y="4125913"/>
          <p14:tracePt t="1010" x="2928938" y="4133850"/>
          <p14:tracePt t="1010" x="2919413" y="4133850"/>
          <p14:tracePt t="1010" x="2911475" y="4143375"/>
          <p14:tracePt t="1010" x="2901950" y="4143375"/>
          <p14:tracePt t="1010" x="2901950" y="4152900"/>
          <p14:tracePt t="1010" x="2894013" y="4152900"/>
          <p14:tracePt t="1010" x="2894013" y="4160838"/>
          <p14:tracePt t="1010" x="2894013" y="4152900"/>
          <p14:tracePt t="1010" x="2894013" y="4133850"/>
          <p14:tracePt t="1010" x="2901950" y="4098925"/>
          <p14:tracePt t="1010" x="2911475" y="4044950"/>
          <p14:tracePt t="1010" x="2928938" y="3983038"/>
          <p14:tracePt t="1010" x="2938463" y="3911600"/>
          <p14:tracePt t="1010" x="2982913" y="3776663"/>
          <p14:tracePt t="1010" x="3009900" y="3679825"/>
          <p14:tracePt t="1010" x="3027363" y="3625850"/>
          <p14:tracePt t="1010" x="3036888" y="3544888"/>
          <p14:tracePt t="1010" x="3054350" y="3509963"/>
          <p14:tracePt t="1010" x="3054350" y="3490913"/>
          <p14:tracePt t="1010" x="3062288" y="3473450"/>
          <p14:tracePt t="1010" x="3062288" y="3465513"/>
          <p14:tracePt t="1010" x="3062288" y="3455988"/>
          <p14:tracePt t="1010" x="3062288" y="3465513"/>
          <p14:tracePt t="1010" x="3062288" y="3473450"/>
          <p14:tracePt t="1010" x="3062288" y="3490913"/>
          <p14:tracePt t="1010" x="3062288" y="3517900"/>
          <p14:tracePt t="1010" x="3062288" y="3544888"/>
          <p14:tracePt t="1010" x="3062288" y="3625850"/>
          <p14:tracePt t="1010" x="3062288" y="3724275"/>
          <p14:tracePt t="1010" x="3062288" y="3768725"/>
          <p14:tracePt t="1010" x="3062288" y="3857625"/>
          <p14:tracePt t="1010" x="3062288" y="3919538"/>
          <p14:tracePt t="1010" x="3062288" y="3938588"/>
          <p14:tracePt t="1010" x="3062288" y="3965575"/>
          <p14:tracePt t="1010" x="3062288" y="3973513"/>
          <p14:tracePt t="1010" x="3062288" y="3983038"/>
          <p14:tracePt t="1010" x="3062288" y="3990975"/>
          <p14:tracePt t="1010" x="3062288" y="4000500"/>
          <p14:tracePt t="1010" x="3062288" y="4010025"/>
          <p14:tracePt t="1010" x="3062288" y="4017963"/>
          <p14:tracePt t="1010" x="3062288" y="4027488"/>
          <p14:tracePt t="1010" x="3062288" y="4017963"/>
          <p14:tracePt t="1010" x="3062288" y="4010025"/>
          <p14:tracePt t="1010" x="3062288" y="4000500"/>
          <p14:tracePt t="1010" x="3062288" y="3990975"/>
          <p14:tracePt t="1010" x="3062288" y="3983038"/>
          <p14:tracePt t="1010" x="3062288" y="3973513"/>
          <p14:tracePt t="1010" x="3062288" y="3965575"/>
          <p14:tracePt t="1010" x="3062288" y="3946525"/>
          <p14:tracePt t="1010" x="3062288" y="3929063"/>
          <p14:tracePt t="1010" x="3062288" y="3911600"/>
          <p14:tracePt t="1010" x="3054350" y="3867150"/>
          <p14:tracePt t="1010" x="3054350" y="3848100"/>
          <p14:tracePt t="1010" x="3054350" y="3822700"/>
          <p14:tracePt t="1010" x="3054350" y="3813175"/>
          <p14:tracePt t="1010" x="3054350" y="3803650"/>
          <p14:tracePt t="1010" x="3054350" y="3795713"/>
          <p14:tracePt t="1010" x="3054350" y="3786188"/>
          <p14:tracePt t="1010" x="3044825" y="3786188"/>
          <p14:tracePt t="1010" x="3036888" y="3786188"/>
          <p14:tracePt t="1010" x="3027363" y="3786188"/>
          <p14:tracePt t="1010" x="3027363" y="3795713"/>
          <p14:tracePt t="1010" x="3027363" y="3803650"/>
          <p14:tracePt t="1010" x="3027363" y="3813175"/>
          <p14:tracePt t="1010" x="3027363" y="3822700"/>
          <p14:tracePt t="1010" x="3027363" y="3830638"/>
          <p14:tracePt t="1010" x="3027363" y="3840163"/>
          <p14:tracePt t="1010" x="3027363" y="3848100"/>
          <p14:tracePt t="1010" x="3027363" y="3857625"/>
          <p14:tracePt t="1010" x="3027363" y="3867150"/>
          <p14:tracePt t="1010" x="3027363" y="3875088"/>
          <p14:tracePt t="1010" x="3027363" y="3884613"/>
          <p14:tracePt t="1010" x="3027363" y="3894138"/>
          <p14:tracePt t="1010" x="3027363" y="3902075"/>
          <p14:tracePt t="1010" x="3027363" y="3911600"/>
          <p14:tracePt t="1010" x="3027363" y="3919538"/>
          <p14:tracePt t="1010" x="3017838" y="3929063"/>
          <p14:tracePt t="1010" x="3017838" y="3938588"/>
          <p14:tracePt t="1010" x="3009900" y="3946525"/>
          <p14:tracePt t="1010" x="3009900" y="3956050"/>
          <p14:tracePt t="1010" x="3000375" y="3956050"/>
          <p14:tracePt t="1010" x="3000375" y="3965575"/>
          <p14:tracePt t="1010" x="2990850" y="3973513"/>
          <p14:tracePt t="1010" x="2982913" y="3973513"/>
          <p14:tracePt t="1010" x="2973388" y="3983038"/>
          <p14:tracePt t="1010" x="2965450" y="3983038"/>
          <p14:tracePt t="1010" x="2955925" y="3983038"/>
          <p14:tracePt t="1010" x="2946400" y="3983038"/>
          <p14:tracePt t="1010" x="2946400" y="3990975"/>
          <p14:tracePt t="1010" x="2938463" y="3990975"/>
          <p14:tracePt t="1010" x="2928938" y="3990975"/>
          <p14:tracePt t="1010" x="2919413" y="4000500"/>
          <p14:tracePt t="1010" x="2911475" y="4000500"/>
          <p14:tracePt t="1010" x="2894013" y="4010025"/>
          <p14:tracePt t="1010" x="2874963" y="4017963"/>
          <p14:tracePt t="1010" x="2847975" y="4027488"/>
          <p14:tracePt t="1010" x="2822575" y="4027488"/>
          <p14:tracePt t="1010" x="2786063" y="4037013"/>
          <p14:tracePt t="1010" x="2768600" y="4037013"/>
          <p14:tracePt t="1010" x="2732088" y="4044950"/>
          <p14:tracePt t="1010" x="2697163" y="4054475"/>
          <p14:tracePt t="1010" x="2670175" y="4054475"/>
          <p14:tracePt t="1010" x="2633663" y="4062413"/>
          <p14:tracePt t="1010" x="2608263" y="4071938"/>
          <p14:tracePt t="1010" x="2598738" y="4071938"/>
          <p14:tracePt t="1010" x="2589213" y="4071938"/>
          <p14:tracePt t="1010" x="2581275" y="4071938"/>
          <p14:tracePt t="1010" x="2571750" y="4071938"/>
          <p14:tracePt t="1010" x="2571750" y="4081463"/>
          <p14:tracePt t="1010" x="2571750" y="4089400"/>
          <p14:tracePt t="1010" x="2571750" y="4098925"/>
          <p14:tracePt t="1010" x="2571750" y="4108450"/>
          <p14:tracePt t="1010" x="2571750" y="4116388"/>
          <p14:tracePt t="1010" x="2571750" y="4125913"/>
          <p14:tracePt t="1010" x="2571750" y="4133850"/>
          <p14:tracePt t="1010" x="2571750" y="4143375"/>
          <p14:tracePt t="1010" x="2571750" y="4152900"/>
          <p14:tracePt t="1010" x="2571750" y="4160838"/>
          <p14:tracePt t="1010" x="2571750" y="4170363"/>
          <p14:tracePt t="1010" x="2571750" y="4179888"/>
          <p14:tracePt t="1010" x="2571750" y="4197350"/>
          <p14:tracePt t="1010" x="2571750" y="4214813"/>
          <p14:tracePt t="1010" x="2571750" y="4241800"/>
          <p14:tracePt t="1010" x="2571750" y="4268788"/>
          <p14:tracePt t="1010" x="2571750" y="4303713"/>
          <p14:tracePt t="1010" x="2562225" y="4402138"/>
          <p14:tracePt t="1010" x="2544763" y="4510088"/>
          <p14:tracePt t="1010" x="2517775" y="4660900"/>
          <p14:tracePt t="1010" x="2509838" y="4732338"/>
          <p14:tracePt t="1010" x="2465388" y="4840288"/>
          <p14:tracePt t="1010" x="2428875" y="4919663"/>
          <p14:tracePt t="1010" x="2401888" y="4956175"/>
          <p14:tracePt t="1010" x="2357438" y="5018088"/>
          <p14:tracePt t="1010" x="2330450" y="5062538"/>
          <p14:tracePt t="1010" x="2312988" y="5072063"/>
          <p14:tracePt t="1010" x="2303463" y="5081588"/>
          <p14:tracePt t="1010" x="2295525" y="5099050"/>
          <p14:tracePt t="1010" x="2286000" y="5108575"/>
          <p14:tracePt t="1010" x="2276475" y="5108575"/>
          <p14:tracePt t="1010" x="2268538" y="5133975"/>
          <p14:tracePt t="1010" x="2259013" y="5153025"/>
          <p14:tracePt t="1010" x="2251075" y="5187950"/>
          <p14:tracePt t="1010" x="2232025" y="5232400"/>
          <p14:tracePt t="1010" x="2224088" y="5251450"/>
          <p14:tracePt t="1010" x="2197100" y="5295900"/>
          <p14:tracePt t="1010" x="2187575" y="5295900"/>
          <p14:tracePt t="1010" x="2187575" y="5303838"/>
          <p14:tracePt t="1010" x="2160588" y="5330825"/>
          <p14:tracePt t="1010" x="2143125" y="5357813"/>
          <p14:tracePt t="1010" x="2062163" y="5446713"/>
          <p14:tracePt t="1010" x="1965325" y="5545138"/>
          <p14:tracePt t="1010" x="1911350" y="5589588"/>
          <p14:tracePt t="1010" x="1822450" y="5661025"/>
          <p14:tracePt t="1010" x="1751013" y="5705475"/>
          <p14:tracePt t="1010" x="1697038" y="5732463"/>
          <p14:tracePt t="1010" x="1687513" y="5751513"/>
          <p14:tracePt t="1010" x="1679575" y="5759450"/>
          <p14:tracePt t="1010" x="1670050" y="5768975"/>
          <p14:tracePt t="1010" x="1660525" y="5768975"/>
          <p14:tracePt t="1010" x="1660525" y="5776913"/>
          <p14:tracePt t="1010" x="1652588" y="5776913"/>
          <p14:tracePt t="1010" x="1643063" y="5786438"/>
          <p14:tracePt t="1010" x="1633538" y="5795963"/>
          <p14:tracePt t="1010" x="1633538" y="5803900"/>
          <p14:tracePt t="1010" x="1625600" y="5803900"/>
          <p14:tracePt t="1010" x="1598613" y="5822950"/>
          <p14:tracePt t="1010" x="1562100" y="5848350"/>
          <p14:tracePt t="1010" x="1544638" y="5867400"/>
          <p14:tracePt t="1010" x="1500188" y="5894388"/>
          <p14:tracePt t="1010" x="1465263" y="5919788"/>
          <p14:tracePt t="1010" x="1446213" y="5919788"/>
          <p14:tracePt t="1010" x="1428750" y="5938838"/>
          <p14:tracePt t="1010" x="1419225" y="5938838"/>
          <p14:tracePt t="1010" x="1419225" y="5946775"/>
          <p14:tracePt t="1010" x="1411288" y="5946775"/>
          <p14:tracePt t="1010" x="1419225" y="5946775"/>
          <p14:tracePt t="1010" x="1438275" y="5946775"/>
          <p14:tracePt t="1010" x="1446213" y="5946775"/>
          <p14:tracePt t="1010" x="1455738" y="5946775"/>
          <p14:tracePt t="1010" x="1465263" y="5956300"/>
          <p14:tracePt t="1010" x="1482725" y="5956300"/>
          <p14:tracePt t="1010" x="1500188" y="5956300"/>
          <p14:tracePt t="1010" x="1517650" y="5965825"/>
          <p14:tracePt t="1010" x="1554163" y="5965825"/>
          <p14:tracePt t="1010" x="1589088" y="5965825"/>
          <p14:tracePt t="1010" x="1598613" y="5965825"/>
          <p14:tracePt t="1010" x="1608138" y="5965825"/>
          <p14:tracePt t="1010" x="1616075" y="5965825"/>
          <p14:tracePt t="1010" x="1625600" y="5965825"/>
          <p14:tracePt t="1010" x="1633538" y="5965825"/>
          <p14:tracePt t="1010" x="1643063" y="5965825"/>
          <p14:tracePt t="1010" x="1652588" y="5965825"/>
          <p14:tracePt t="1010" x="1660525" y="5965825"/>
          <p14:tracePt t="1010" x="1670050" y="5965825"/>
          <p14:tracePt t="1010" x="1679575" y="5965825"/>
          <p14:tracePt t="1010" x="1687513" y="5965825"/>
          <p14:tracePt t="1010" x="1697038" y="5965825"/>
          <p14:tracePt t="1010" x="1704975" y="5965825"/>
          <p14:tracePt t="1010" x="1714500" y="5965825"/>
          <p14:tracePt t="1010" x="1724025" y="5965825"/>
          <p14:tracePt t="1010" x="1731963" y="5965825"/>
          <p14:tracePt t="1010" x="1741488" y="5965825"/>
          <p14:tracePt t="1010" x="1751013" y="5965825"/>
          <p14:tracePt t="1010" x="1758950" y="5965825"/>
          <p14:tracePt t="1010" x="1768475" y="5965825"/>
          <p14:tracePt t="1010" x="1776413" y="5965825"/>
          <p14:tracePt t="1010" x="1785938" y="5965825"/>
          <p14:tracePt t="1010" x="1803400" y="5973763"/>
          <p14:tracePt t="1010" x="1830388" y="5983288"/>
          <p14:tracePt t="1010" x="1857375" y="5983288"/>
          <p14:tracePt t="1010" x="1893888" y="5983288"/>
          <p14:tracePt t="1010" x="1919288" y="5983288"/>
          <p14:tracePt t="1010" x="1973263" y="5991225"/>
          <p14:tracePt t="1010" x="2027238" y="5991225"/>
          <p14:tracePt t="1010" x="2054225" y="5991225"/>
          <p14:tracePt t="1010" x="2125663" y="5991225"/>
          <p14:tracePt t="1010" x="2205038" y="5991225"/>
          <p14:tracePt t="1010" x="2268538" y="5991225"/>
          <p14:tracePt t="1010" x="2295525" y="5991225"/>
          <p14:tracePt t="1010" x="2339975" y="5991225"/>
          <p14:tracePt t="1010" x="2357438" y="5991225"/>
          <p14:tracePt t="1010" x="2393950" y="5991225"/>
          <p14:tracePt t="1010" x="2411413" y="5991225"/>
          <p14:tracePt t="1010" x="2419350" y="5991225"/>
          <p14:tracePt t="1010" x="2428875" y="5991225"/>
          <p14:tracePt t="1010" x="2438400" y="5991225"/>
          <p14:tracePt t="1010" x="2446338" y="5991225"/>
          <p14:tracePt t="1010" x="2465388" y="5991225"/>
          <p14:tracePt t="1010" x="2482850" y="5991225"/>
          <p14:tracePt t="1010" x="2527300" y="5973763"/>
          <p14:tracePt t="1010" x="2554288" y="5973763"/>
          <p14:tracePt t="1010" x="2643188" y="5956300"/>
          <p14:tracePt t="1010" x="2732088" y="5938838"/>
          <p14:tracePt t="1010" x="2786063" y="5929313"/>
          <p14:tracePt t="1010" x="2874963" y="5911850"/>
          <p14:tracePt t="1010" x="2982913" y="5884863"/>
          <p14:tracePt t="1010" x="3054350" y="5875338"/>
          <p14:tracePt t="1010" x="3205163" y="5848350"/>
          <p14:tracePt t="1010" x="3330575" y="5830888"/>
          <p14:tracePt t="1010" x="3375025" y="5822950"/>
          <p14:tracePt t="1010" x="3455988" y="5813425"/>
          <p14:tracePt t="1010" x="3500438" y="5803900"/>
          <p14:tracePt t="1010" x="3536950" y="5786438"/>
          <p14:tracePt t="1010" x="3562350" y="5786438"/>
          <p14:tracePt t="1010" x="3608388" y="5786438"/>
          <p14:tracePt t="1010" x="3643313" y="5776913"/>
          <p14:tracePt t="1010" x="3660775" y="5768975"/>
          <p14:tracePt t="1010" x="3705225" y="5759450"/>
          <p14:tracePt t="1010" x="3751263" y="5759450"/>
          <p14:tracePt t="1010" x="3768725" y="5759450"/>
          <p14:tracePt t="1010" x="3822700" y="5759450"/>
          <p14:tracePt t="1010" x="3875088" y="5759450"/>
          <p14:tracePt t="1010" x="3902075" y="5759450"/>
          <p14:tracePt t="1010" x="3956050" y="5759450"/>
          <p14:tracePt t="1010" x="3990975" y="5759450"/>
          <p14:tracePt t="1010" x="4010025" y="5759450"/>
          <p14:tracePt t="1010" x="4044950" y="5759450"/>
          <p14:tracePt t="1010" x="4054475" y="5759450"/>
          <p14:tracePt t="1010" x="4062413" y="5759450"/>
          <p14:tracePt t="1010" x="4071938" y="5759450"/>
          <p14:tracePt t="1010" x="4081463" y="5759450"/>
          <p14:tracePt t="1010" x="4089400" y="5759450"/>
          <p14:tracePt t="1010" x="4098925" y="5759450"/>
          <p14:tracePt t="1010" x="4108450" y="5759450"/>
          <p14:tracePt t="1010" x="4116388" y="5759450"/>
          <p14:tracePt t="1010" x="4116388" y="5768975"/>
          <p14:tracePt t="1010" x="4125913" y="5768975"/>
          <p14:tracePt t="1010" x="4133850" y="5768975"/>
          <p14:tracePt t="1010" x="4143375" y="5768975"/>
          <p14:tracePt t="1010" x="4143375" y="5776913"/>
          <p14:tracePt t="1010" x="4133850" y="5776913"/>
          <p14:tracePt t="1010" x="4125913" y="5776913"/>
          <p14:tracePt t="1010" x="4125913" y="5786438"/>
          <p14:tracePt t="1010" x="4108450" y="5786438"/>
          <p14:tracePt t="1010" x="4081463" y="5795963"/>
          <p14:tracePt t="1010" x="4027488" y="5813425"/>
          <p14:tracePt t="1010" x="3965575" y="5830888"/>
          <p14:tracePt t="1010" x="3803650" y="5894388"/>
          <p14:tracePt t="1010" x="3660775" y="5946775"/>
          <p14:tracePt t="1010" x="3598863" y="5983288"/>
          <p14:tracePt t="1010" x="3490913" y="6045200"/>
          <p14:tracePt t="1010" x="3384550" y="6116638"/>
          <p14:tracePt t="1010" x="3330575" y="6153150"/>
          <p14:tracePt t="1010" x="3232150" y="6205538"/>
          <p14:tracePt t="1010" x="3170238" y="6232525"/>
          <p14:tracePt t="1010" x="3143250" y="6242050"/>
          <p14:tracePt t="1010" x="3116263" y="6251575"/>
          <p14:tracePt t="1010" x="3081338" y="6269038"/>
          <p14:tracePt t="1010" x="3062288" y="6269038"/>
          <p14:tracePt t="1010" x="3027363" y="6286500"/>
          <p14:tracePt t="1010" x="2973388" y="6296025"/>
          <p14:tracePt t="1010" x="2955925" y="6303963"/>
          <p14:tracePt t="1010" x="2919413" y="6323013"/>
          <p14:tracePt t="1010" x="2847975" y="6330950"/>
          <p14:tracePt t="1010" x="2813050" y="6340475"/>
          <p14:tracePt t="1010" x="2768600" y="6348413"/>
          <p14:tracePt t="1010" x="2714625" y="6357938"/>
          <p14:tracePt t="1010" x="2598738" y="6375400"/>
          <p14:tracePt t="1010" x="2544763" y="6384925"/>
          <p14:tracePt t="1010" x="2482850" y="6394450"/>
          <p14:tracePt t="1010" x="2428875" y="6402388"/>
          <p14:tracePt t="1010" x="2339975" y="6419850"/>
          <p14:tracePt t="1010" x="2276475" y="6429375"/>
          <p14:tracePt t="1010" x="2251075" y="6438900"/>
          <p14:tracePt t="1010" x="2214563" y="6446838"/>
          <p14:tracePt t="1010" x="2179638" y="6446838"/>
          <p14:tracePt t="1010" x="2160588" y="6446838"/>
          <p14:tracePt t="1010" x="2116138" y="6446838"/>
          <p14:tracePt t="1010" x="2081213" y="6446838"/>
          <p14:tracePt t="1010" x="2062163" y="6446838"/>
          <p14:tracePt t="1010" x="2027238" y="6446838"/>
          <p14:tracePt t="1010" x="1982788" y="6446838"/>
          <p14:tracePt t="1010" x="1965325" y="6438900"/>
          <p14:tracePt t="1010" x="1928813" y="6429375"/>
          <p14:tracePt t="1010" x="1893888" y="6429375"/>
          <p14:tracePt t="1010" x="1866900" y="6429375"/>
          <p14:tracePt t="1010" x="1847850" y="6411913"/>
          <p14:tracePt t="1010" x="1830388" y="6411913"/>
          <p14:tracePt t="1010" x="1822450" y="6402388"/>
          <p14:tracePt t="1010" x="1812925" y="6402388"/>
          <p14:tracePt t="1010" x="1803400" y="6402388"/>
          <p14:tracePt t="1010" x="1795463" y="6394450"/>
          <p14:tracePt t="1010" x="1803400" y="6394450"/>
          <p14:tracePt t="1010" x="1839913" y="6394450"/>
          <p14:tracePt t="1010" x="1874838" y="6394450"/>
          <p14:tracePt t="1010" x="1938338" y="6384925"/>
          <p14:tracePt t="1010" x="2081213" y="6375400"/>
          <p14:tracePt t="1010" x="2160588" y="6357938"/>
          <p14:tracePt t="1010" x="2312988" y="6340475"/>
          <p14:tracePt t="1010" x="2428875" y="6330950"/>
          <p14:tracePt t="1010" x="2482850" y="6330950"/>
          <p14:tracePt t="1010" x="2581275" y="6330950"/>
          <p14:tracePt t="1010" x="2679700" y="6323013"/>
          <p14:tracePt t="1010" x="2714625" y="6323013"/>
          <p14:tracePt t="1010" x="2795588" y="6323013"/>
          <p14:tracePt t="1010" x="2874963" y="6323013"/>
          <p14:tracePt t="1010" x="2901950" y="6323013"/>
          <p14:tracePt t="1010" x="2955925" y="6323013"/>
          <p14:tracePt t="1010" x="3000375" y="6323013"/>
          <p14:tracePt t="1010" x="3027363" y="6323013"/>
          <p14:tracePt t="1010" x="3044825" y="6323013"/>
          <p14:tracePt t="1010" x="3071813" y="6323013"/>
          <p14:tracePt t="1010" x="3108325" y="6323013"/>
          <p14:tracePt t="1010" x="3143250" y="6323013"/>
          <p14:tracePt t="1010" x="3170238" y="6323013"/>
          <p14:tracePt t="1010" x="3179763" y="6323013"/>
          <p14:tracePt t="1010" x="3197225" y="6323013"/>
          <p14:tracePt t="1010" x="3205163" y="6323013"/>
          <p14:tracePt t="1010" x="3214688" y="6323013"/>
          <p14:tracePt t="1010" x="3214688" y="6313488"/>
          <p14:tracePt t="1010" x="3214688" y="6303963"/>
          <p14:tracePt t="1010" x="3214688" y="6296025"/>
          <p14:tracePt t="1010" x="3205163" y="6296025"/>
          <p14:tracePt t="1010" x="3197225" y="6286500"/>
          <p14:tracePt t="1010" x="3187700" y="6286500"/>
          <p14:tracePt t="1010" x="3179763" y="6286500"/>
          <p14:tracePt t="1010" x="3179763" y="6276975"/>
          <p14:tracePt t="1010" x="3170238" y="6276975"/>
          <p14:tracePt t="1010" x="3170238" y="6269038"/>
          <p14:tracePt t="1010" x="3160713" y="6269038"/>
          <p14:tracePt t="1010" x="3152775" y="6269038"/>
          <p14:tracePt t="1010" x="3143250" y="6269038"/>
          <p14:tracePt t="1010" x="3133725" y="6269038"/>
          <p14:tracePt t="1010" x="3125788" y="6269038"/>
          <p14:tracePt t="1010" x="3116263" y="6269038"/>
          <p14:tracePt t="1010" x="3108325" y="6269038"/>
          <p14:tracePt t="1010" x="3098800" y="6269038"/>
          <p14:tracePt t="1010" x="3081338" y="6269038"/>
          <p14:tracePt t="1010" x="3054350" y="6259513"/>
          <p14:tracePt t="1010" x="3036888" y="6251575"/>
          <p14:tracePt t="1010" x="2973388" y="6242050"/>
          <p14:tracePt t="1010" x="2884488" y="6224588"/>
          <p14:tracePt t="1010" x="2840038" y="6215063"/>
          <p14:tracePt t="1010" x="2732088" y="6197600"/>
          <p14:tracePt t="1010" x="2633663" y="6180138"/>
          <p14:tracePt t="1010" x="2581275" y="6170613"/>
          <p14:tracePt t="1010" x="2509838" y="6161088"/>
          <p14:tracePt t="1010" x="2465388" y="6143625"/>
          <p14:tracePt t="1010" x="2438400" y="6134100"/>
          <p14:tracePt t="1010" x="2401888" y="6126163"/>
          <p14:tracePt t="1010" x="2339975" y="6108700"/>
          <p14:tracePt t="1010" x="2295525" y="6099175"/>
          <p14:tracePt t="1010" x="2205038" y="6089650"/>
          <p14:tracePt t="1010" x="2143125" y="6081713"/>
          <p14:tracePt t="1010" x="2125663" y="6072188"/>
          <p14:tracePt t="1010" x="2089150" y="6062663"/>
          <p14:tracePt t="1010" x="2071688" y="6062663"/>
          <p14:tracePt t="1010" x="2062163" y="6062663"/>
          <p14:tracePt t="1010" x="2054225" y="6062663"/>
          <p14:tracePt t="1010" x="2044700" y="6062663"/>
          <p14:tracePt t="1010" x="2036763" y="6062663"/>
          <p14:tracePt t="1010" x="2027238" y="6062663"/>
          <p14:tracePt t="1010" x="2017713" y="6062663"/>
          <p14:tracePt t="1010" x="2009775" y="6062663"/>
          <p14:tracePt t="1010" x="2000250" y="6062663"/>
          <p14:tracePt t="1010" x="1990725" y="6062663"/>
          <p14:tracePt t="1010" x="1965325" y="6045200"/>
          <p14:tracePt t="1010" x="1938338" y="6045200"/>
          <p14:tracePt t="1010" x="1911350" y="6027738"/>
          <p14:tracePt t="1010" x="1893888" y="6027738"/>
          <p14:tracePt t="1010" x="1884363" y="6010275"/>
          <p14:tracePt t="1010" x="1874838" y="6000750"/>
          <p14:tracePt t="1010" x="1874838" y="5991225"/>
          <p14:tracePt t="1010" x="1874838" y="5983288"/>
          <p14:tracePt t="1010" x="1874838" y="5973763"/>
          <p14:tracePt t="1010" x="1874838" y="5965825"/>
          <p14:tracePt t="1010" x="1874838" y="5956300"/>
          <p14:tracePt t="1010" x="1866900" y="5956300"/>
          <p14:tracePt t="1010" x="1866900" y="5946775"/>
          <p14:tracePt t="1010" x="1857375" y="5938838"/>
          <p14:tracePt t="1010" x="1857375" y="5929313"/>
          <p14:tracePt t="1010" x="1857375" y="5946775"/>
          <p14:tracePt t="1010" x="1857375" y="5965825"/>
          <p14:tracePt t="1010" x="1857375" y="5991225"/>
          <p14:tracePt t="1010" x="1857375" y="6018213"/>
          <p14:tracePt t="1010" x="1857375" y="6054725"/>
          <p14:tracePt t="1010" x="1857375" y="6089650"/>
          <p14:tracePt t="1010" x="1866900" y="6161088"/>
          <p14:tracePt t="1010" x="1866900" y="6215063"/>
          <p14:tracePt t="1010" x="1866900" y="6251575"/>
          <p14:tracePt t="1010" x="1866900" y="6269038"/>
          <p14:tracePt t="1010" x="1866900" y="6303963"/>
          <p14:tracePt t="1010" x="1866900" y="6323013"/>
          <p14:tracePt t="1010" x="1866900" y="6330950"/>
          <p14:tracePt t="1010" x="1866900" y="6340475"/>
          <p14:tracePt t="1010" x="1857375" y="6330950"/>
          <p14:tracePt t="1010" x="1857375" y="6323013"/>
          <p14:tracePt t="1010" x="1857375" y="6313488"/>
          <p14:tracePt t="1010" x="1857375" y="6296025"/>
          <p14:tracePt t="1010" x="1857375" y="6259513"/>
          <p14:tracePt t="1010" x="1857375" y="6242050"/>
          <p14:tracePt t="1010" x="1857375" y="6224588"/>
          <p14:tracePt t="1010" x="1857375" y="6205538"/>
          <p14:tracePt t="1010" x="1847850" y="6161088"/>
          <p14:tracePt t="1010" x="1839913" y="6143625"/>
          <p14:tracePt t="1010" x="1839913" y="6108700"/>
          <p14:tracePt t="1010" x="1830388" y="6062663"/>
          <p14:tracePt t="1010" x="1830388" y="6045200"/>
          <p14:tracePt t="1010" x="1822450" y="6037263"/>
          <p14:tracePt t="1010" x="1822450" y="6027738"/>
          <p14:tracePt t="1010" x="1822450" y="6018213"/>
          <p14:tracePt t="1010" x="1822450" y="6010275"/>
          <p14:tracePt t="1010" x="1822450" y="6000750"/>
          <p14:tracePt t="1010" x="1822450" y="5991225"/>
          <p14:tracePt t="1010" x="1822450" y="5983288"/>
          <p14:tracePt t="1010" x="1822450" y="5973763"/>
          <p14:tracePt t="1010" x="1812925" y="5973763"/>
          <p14:tracePt t="1010" x="1812925" y="5956300"/>
          <p14:tracePt t="1010" x="1812925" y="5946775"/>
          <p14:tracePt t="1010" x="1812925" y="5938838"/>
          <p14:tracePt t="1010" x="1812925" y="5929313"/>
          <p14:tracePt t="1010" x="1812925" y="5919788"/>
          <p14:tracePt t="1010" x="1812925" y="5911850"/>
          <p14:tracePt t="1010" x="1812925" y="5902325"/>
          <p14:tracePt t="1010" x="1812925" y="5894388"/>
          <p14:tracePt t="1010" x="1812925" y="5884863"/>
          <p14:tracePt t="1010" x="1812925" y="5894388"/>
          <p14:tracePt t="1010" x="1812925" y="5902325"/>
          <p14:tracePt t="1010" x="1812925" y="5911850"/>
          <p14:tracePt t="1010" x="1812925" y="5919788"/>
          <p14:tracePt t="1010" x="1812925" y="5929313"/>
          <p14:tracePt t="1010" x="1812925" y="5938838"/>
          <p14:tracePt t="1010" x="1812925" y="5946775"/>
          <p14:tracePt t="1010" x="1812925" y="5956300"/>
          <p14:tracePt t="1010" x="1822450" y="5965825"/>
          <p14:tracePt t="1010" x="1830388" y="5965825"/>
          <p14:tracePt t="1010" x="1830388" y="5973763"/>
          <p14:tracePt t="1010" x="1839913" y="5973763"/>
          <p14:tracePt t="1010" x="1847850" y="5973763"/>
          <p14:tracePt t="1010" x="1857375" y="5973763"/>
          <p14:tracePt t="1010" x="1866900" y="5973763"/>
          <p14:tracePt t="1010" x="1874838" y="5973763"/>
          <p14:tracePt t="1010" x="1884363" y="5973763"/>
          <p14:tracePt t="1010" x="1901825" y="5973763"/>
          <p14:tracePt t="1010" x="1919288" y="5973763"/>
          <p14:tracePt t="1010" x="1946275" y="5973763"/>
          <p14:tracePt t="1010" x="1965325" y="5973763"/>
          <p14:tracePt t="1010" x="2017713" y="5973763"/>
          <p14:tracePt t="1010" x="2089150" y="5973763"/>
          <p14:tracePt t="1010" x="2133600" y="5973763"/>
          <p14:tracePt t="1010" x="2224088" y="5973763"/>
          <p14:tracePt t="1010" x="2295525" y="5973763"/>
          <p14:tracePt t="1010" x="2312988" y="5973763"/>
          <p14:tracePt t="1010" x="2347913" y="5973763"/>
          <p14:tracePt t="1010" x="2357438" y="5973763"/>
          <p14:tracePt t="1010" x="2366963" y="5973763"/>
          <p14:tracePt t="1010" x="2374900" y="5973763"/>
          <p14:tracePt t="1010" x="2384425" y="5973763"/>
          <p14:tracePt t="1010" x="2393950" y="5973763"/>
          <p14:tracePt t="1010" x="2401888" y="5965825"/>
          <p14:tracePt t="1010" x="2411413" y="5965825"/>
          <p14:tracePt t="1010" x="2419350" y="5956300"/>
          <p14:tracePt t="1010" x="2438400" y="5946775"/>
          <p14:tracePt t="1010" x="2455863" y="5938838"/>
          <p14:tracePt t="1010" x="2482850" y="5938838"/>
          <p14:tracePt t="1010" x="2500313" y="5929313"/>
          <p14:tracePt t="1010" x="2571750" y="5911850"/>
          <p14:tracePt t="1010" x="2652713" y="5894388"/>
          <p14:tracePt t="1010" x="2705100" y="5884863"/>
          <p14:tracePt t="1010" x="2776538" y="5875338"/>
          <p14:tracePt t="1010" x="2847975" y="5857875"/>
          <p14:tracePt t="1010" x="2884488" y="5848350"/>
          <p14:tracePt t="1010" x="2973388" y="5830888"/>
          <p14:tracePt t="1010" x="3081338" y="5822950"/>
          <p14:tracePt t="1010" x="3160713" y="5813425"/>
          <p14:tracePt t="1010" x="3340100" y="5803900"/>
          <p14:tracePt t="1010" x="3482975" y="5803900"/>
          <p14:tracePt t="1010" x="3536950" y="5803900"/>
          <p14:tracePt t="1010" x="3625850" y="5803900"/>
          <p14:tracePt t="1010" x="3697288" y="5803900"/>
          <p14:tracePt t="1010" x="3732213" y="5803900"/>
          <p14:tracePt t="1010" x="3813175" y="5830888"/>
          <p14:tracePt t="1010" x="3894138" y="5867400"/>
          <p14:tracePt t="1010" x="3929063" y="5875338"/>
          <p14:tracePt t="1010" x="3965575" y="5902325"/>
          <p14:tracePt t="1010" x="3983038" y="5911850"/>
          <p14:tracePt t="1010" x="3990975" y="5919788"/>
          <p14:tracePt t="1010" x="3990975" y="5929313"/>
          <p14:tracePt t="1010" x="3990975" y="5938838"/>
          <p14:tracePt t="1010" x="4000500" y="5946775"/>
          <p14:tracePt t="1010" x="4000500" y="5956300"/>
          <p14:tracePt t="1010" x="4000500" y="5965825"/>
          <p14:tracePt t="1010" x="4000500" y="5973763"/>
          <p14:tracePt t="1010" x="4000500" y="5983288"/>
          <p14:tracePt t="1010" x="3990975" y="5991225"/>
          <p14:tracePt t="1010" x="3973513" y="6000750"/>
          <p14:tracePt t="1010" x="3956050" y="6010275"/>
          <p14:tracePt t="1010" x="3929063" y="6018213"/>
          <p14:tracePt t="1010" x="3894138" y="6018213"/>
          <p14:tracePt t="1010" x="3875088" y="6018213"/>
          <p14:tracePt t="1010" x="3840163" y="6018213"/>
          <p14:tracePt t="1010" x="3803650" y="6018213"/>
          <p14:tracePt t="1010" x="3776663" y="6010275"/>
          <p14:tracePt t="1010" x="3751263" y="6000750"/>
          <p14:tracePt t="1010" x="3741738" y="5991225"/>
          <p14:tracePt t="1010" x="3732213" y="5991225"/>
          <p14:tracePt t="1010" x="3741738" y="5983288"/>
          <p14:tracePt t="1010" x="3759200" y="5973763"/>
          <p14:tracePt t="1010" x="3776663" y="5973763"/>
          <p14:tracePt t="1010" x="3803650" y="5965825"/>
          <p14:tracePt t="1010" x="3857625" y="5956300"/>
          <p14:tracePt t="1010" x="3929063" y="5938838"/>
          <p14:tracePt t="1010" x="4027488" y="5911850"/>
          <p14:tracePt t="1010" x="4276725" y="5848350"/>
          <p14:tracePt t="1010" x="4554538" y="5795963"/>
          <p14:tracePt t="1010" x="4687888" y="5768975"/>
          <p14:tracePt t="1010" x="4894263" y="5751513"/>
          <p14:tracePt t="1010" x="4991100" y="5741988"/>
          <p14:tracePt t="1010" x="5010150" y="5732463"/>
          <p14:tracePt t="1010" x="5045075" y="5732463"/>
          <p14:tracePt t="1010" x="5054600" y="5732463"/>
          <p14:tracePt t="1010" x="5072063" y="5732463"/>
          <p14:tracePt t="1010" x="5099050" y="5732463"/>
          <p14:tracePt t="1010" x="5153025" y="5751513"/>
          <p14:tracePt t="1010" x="5214938" y="5776913"/>
          <p14:tracePt t="1010" x="5348288" y="5830888"/>
          <p14:tracePt t="1010" x="5402263" y="5857875"/>
          <p14:tracePt t="1010" x="5500688" y="5911850"/>
          <p14:tracePt t="1010" x="5581650" y="5956300"/>
          <p14:tracePt t="1010" x="5599113" y="5956300"/>
          <p14:tracePt t="1010" x="5643563" y="5983288"/>
          <p14:tracePt t="1010" x="5661025" y="5991225"/>
          <p14:tracePt t="1010" x="5670550" y="5991225"/>
          <p14:tracePt t="1010" x="5680075" y="6000750"/>
          <p14:tracePt t="1010" x="5688013" y="6010275"/>
          <p14:tracePt t="1010" x="5688013" y="6018213"/>
          <p14:tracePt t="1010" x="5688013" y="6027738"/>
          <p14:tracePt t="1010" x="5680075" y="6027738"/>
          <p14:tracePt t="1010" x="5670550" y="6027738"/>
          <p14:tracePt t="1010" x="5661025" y="6027738"/>
          <p14:tracePt t="1010" x="5653088" y="6027738"/>
          <p14:tracePt t="1010" x="5643563" y="6027738"/>
          <p14:tracePt t="1010" x="5634038" y="6027738"/>
          <p14:tracePt t="1010" x="5626100" y="6027738"/>
          <p14:tracePt t="1010" x="5616575" y="6027738"/>
          <p14:tracePt t="1010" x="5608638" y="6027738"/>
          <p14:tracePt t="1010" x="5599113" y="6027738"/>
          <p14:tracePt t="1010" x="5589588" y="6027738"/>
          <p14:tracePt t="1010" x="5581650" y="6027738"/>
          <p14:tracePt t="1010" x="5572125" y="6027738"/>
          <p14:tracePt t="1010" x="5562600" y="6027738"/>
          <p14:tracePt t="1010" x="5554663" y="6027738"/>
          <p14:tracePt t="1010" x="5545138" y="6027738"/>
          <p14:tracePt t="1010" x="5537200" y="6027738"/>
          <p14:tracePt t="1010" x="5527675" y="6027738"/>
          <p14:tracePt t="1010" x="5537200" y="6027738"/>
          <p14:tracePt t="1010" x="5545138" y="6027738"/>
          <p14:tracePt t="1010" x="5562600" y="6027738"/>
          <p14:tracePt t="1010" x="5581650" y="6027738"/>
          <p14:tracePt t="1010" x="5616575" y="6027738"/>
          <p14:tracePt t="1010" x="5634038" y="6027738"/>
          <p14:tracePt t="1010" x="5670550" y="6027738"/>
          <p14:tracePt t="1010" x="5715000" y="6018213"/>
          <p14:tracePt t="1010" x="5732463" y="6018213"/>
          <p14:tracePt t="1010" x="5768975" y="6018213"/>
          <p14:tracePt t="1010" x="5803900" y="6010275"/>
          <p14:tracePt t="1010" x="5813425" y="6000750"/>
          <p14:tracePt t="1010" x="5822950" y="6000750"/>
          <p14:tracePt t="1010" x="5830888" y="6000750"/>
          <p14:tracePt t="1010" x="5840413" y="6000750"/>
          <p14:tracePt t="1010" x="5848350" y="6000750"/>
          <p14:tracePt t="1010" x="5857875" y="6000750"/>
          <p14:tracePt t="1010" x="5867400" y="6000750"/>
          <p14:tracePt t="1010" x="5875338" y="6000750"/>
          <p14:tracePt t="1010" x="5884863" y="6000750"/>
          <p14:tracePt t="1010" x="5894388" y="6000750"/>
          <p14:tracePt t="1010" x="5902325" y="6000750"/>
          <p14:tracePt t="1010" x="5911850" y="6000750"/>
          <p14:tracePt t="1010" x="5919788" y="6000750"/>
          <p14:tracePt t="1010" x="5929313" y="6000750"/>
          <p14:tracePt t="1010" x="5938838" y="6000750"/>
          <p14:tracePt t="1010" x="5946775" y="6000750"/>
          <p14:tracePt t="1010" x="5956300" y="6000750"/>
          <p14:tracePt t="1010" x="5965825" y="6000750"/>
          <p14:tracePt t="1010" x="5973763" y="6000750"/>
          <p14:tracePt t="1010" x="5973763" y="5991225"/>
          <p14:tracePt t="1010" x="5973763" y="5983288"/>
          <p14:tracePt t="1010" x="5973763" y="5973763"/>
          <p14:tracePt t="1010" x="5965825" y="5965825"/>
          <p14:tracePt t="1010" x="5956300" y="5965825"/>
          <p14:tracePt t="1010" x="5946775" y="5956300"/>
          <p14:tracePt t="1010" x="5938838" y="5956300"/>
          <p14:tracePt t="1010" x="5929313" y="5956300"/>
          <p14:tracePt t="1010" x="5929313" y="5946775"/>
          <p14:tracePt t="1010" x="5919788" y="5946775"/>
          <p14:tracePt t="1010" x="5919788" y="5938838"/>
          <p14:tracePt t="1010" x="5884863" y="5938838"/>
          <p14:tracePt t="1010" x="5848350" y="5929313"/>
          <p14:tracePt t="1010" x="5830888" y="5919788"/>
          <p14:tracePt t="1010" x="5786438" y="5919788"/>
          <p14:tracePt t="1010" x="5759450" y="5911850"/>
          <p14:tracePt t="1010" x="5741988" y="5911850"/>
          <p14:tracePt t="1010" x="5715000" y="5902325"/>
          <p14:tracePt t="1010" x="5688013" y="5902325"/>
          <p14:tracePt t="1010" x="5643563" y="5894388"/>
          <p14:tracePt t="1010" x="5634038" y="5894388"/>
          <p14:tracePt t="1010" x="5616575" y="5894388"/>
          <p14:tracePt t="1010" x="5608638" y="5894388"/>
          <p14:tracePt t="1010" x="5599113" y="5894388"/>
          <p14:tracePt t="1010" x="5589588" y="5894388"/>
          <p14:tracePt t="1010" x="5581650" y="5894388"/>
          <p14:tracePt t="1010" x="5572125" y="5894388"/>
          <p14:tracePt t="1010" x="5562600" y="5894388"/>
          <p14:tracePt t="1010" x="5554663" y="5894388"/>
          <p14:tracePt t="1010" x="5545138" y="5894388"/>
          <p14:tracePt t="1010" x="5537200" y="5894388"/>
          <p14:tracePt t="1010" x="5527675" y="5894388"/>
          <p14:tracePt t="1010" x="5518150" y="5894388"/>
          <p14:tracePt t="1010" x="5527675" y="5894388"/>
          <p14:tracePt t="1010" x="5537200" y="5894388"/>
          <p14:tracePt t="1010" x="5545138" y="5894388"/>
          <p14:tracePt t="1010" x="5554663" y="5894388"/>
          <p14:tracePt t="1010" x="5572125" y="5894388"/>
          <p14:tracePt t="1010" x="5589588" y="5902325"/>
          <p14:tracePt t="1010" x="5616575" y="5902325"/>
          <p14:tracePt t="1010" x="5680075" y="5911850"/>
          <p14:tracePt t="1010" x="5715000" y="5919788"/>
          <p14:tracePt t="1010" x="5795963" y="5938838"/>
          <p14:tracePt t="1010" x="5857875" y="5956300"/>
          <p14:tracePt t="1010" x="5884863" y="5956300"/>
          <p14:tracePt t="1010" x="5929313" y="5973763"/>
          <p14:tracePt t="1010" x="5965825" y="5983288"/>
          <p14:tracePt t="1010" x="5991225" y="6000750"/>
          <p14:tracePt t="1010" x="6010275" y="6018213"/>
          <p14:tracePt t="1010" x="6027738" y="6045200"/>
          <p14:tracePt t="1010" x="6037263" y="6054725"/>
          <p14:tracePt t="1010" x="6045200" y="6072188"/>
          <p14:tracePt t="1010" x="6054725" y="6081713"/>
          <p14:tracePt t="1010" x="6054725" y="6089650"/>
          <p14:tracePt t="1010" x="6054725" y="6099175"/>
          <p14:tracePt t="1010" x="6054725" y="6108700"/>
          <p14:tracePt t="1010" x="6054725" y="6116638"/>
          <p14:tracePt t="1010" x="6054725" y="6126163"/>
          <p14:tracePt t="1010" x="6054725" y="6134100"/>
          <p14:tracePt t="1010" x="6054725" y="6143625"/>
          <p14:tracePt t="1010" x="6054725" y="6153150"/>
          <p14:tracePt t="1010" x="6054725" y="6161088"/>
          <p14:tracePt t="1010" x="6054725" y="6170613"/>
          <p14:tracePt t="1010" x="6045200" y="6180138"/>
          <p14:tracePt t="1010" x="6045200" y="6188075"/>
          <p14:tracePt t="1010" x="6045200" y="6197600"/>
          <p14:tracePt t="1010" x="6037263" y="6197600"/>
          <p14:tracePt t="1010" x="6027738" y="6197600"/>
          <p14:tracePt t="1010" x="6027738" y="6205538"/>
          <p14:tracePt t="1010" x="6027738" y="6215063"/>
          <p14:tracePt t="1010" x="6027738" y="6224588"/>
          <p14:tracePt t="1010" x="6018213" y="6232525"/>
          <p14:tracePt t="1010" x="6018213" y="6242050"/>
          <p14:tracePt t="1010" x="6010275" y="6242050"/>
          <p14:tracePt t="1010" x="6010275" y="6251575"/>
          <p14:tracePt t="1010" x="6000750" y="6251575"/>
          <p14:tracePt t="1010" x="5991225" y="6269038"/>
          <p14:tracePt t="1010" x="5983288" y="6276975"/>
          <p14:tracePt t="1010" x="5973763" y="6276975"/>
          <p14:tracePt t="1010" x="5946775" y="6296025"/>
          <p14:tracePt t="1010" x="5902325" y="6303963"/>
          <p14:tracePt t="1010" x="5884863" y="6313488"/>
          <p14:tracePt t="1010" x="5840413" y="6323013"/>
          <p14:tracePt t="1010" x="5759450" y="6340475"/>
          <p14:tracePt t="1010" x="5724525" y="6348413"/>
          <p14:tracePt t="1010" x="5688013" y="6357938"/>
          <p14:tracePt t="1010" x="5643563" y="6357938"/>
          <p14:tracePt t="1010" x="5572125" y="6357938"/>
          <p14:tracePt t="1010" x="5510213" y="6357938"/>
          <p14:tracePt t="1010" x="5491163" y="6357938"/>
          <p14:tracePt t="1010" x="5456238" y="6357938"/>
          <p14:tracePt t="1010" x="5438775" y="6357938"/>
          <p14:tracePt t="1010" x="5394325" y="6357938"/>
          <p14:tracePt t="1010" x="5367338" y="6348413"/>
          <p14:tracePt t="1010" x="5348288" y="6340475"/>
          <p14:tracePt t="1010" x="5340350" y="6340475"/>
          <p14:tracePt t="1010" x="5330825" y="6330950"/>
          <p14:tracePt t="1010" x="5322888" y="6330950"/>
          <p14:tracePt t="1010" x="5313363" y="6330950"/>
          <p14:tracePt t="1010" x="5303838" y="6323013"/>
          <p14:tracePt t="1010" x="5303838" y="6313488"/>
          <p14:tracePt t="1010" x="5303838" y="6303963"/>
          <p14:tracePt t="1010" x="5303838" y="6296025"/>
          <p14:tracePt t="1010" x="5295900" y="6296025"/>
          <p14:tracePt t="1010" x="5286375" y="6296025"/>
          <p14:tracePt t="1010" x="5276850" y="6296025"/>
          <p14:tracePt t="1010" x="5268913" y="6296025"/>
          <p14:tracePt t="1010" x="5259388" y="6296025"/>
          <p14:tracePt t="1010" x="5251450" y="6296025"/>
          <p14:tracePt t="1010" x="5241925" y="6296025"/>
          <p14:tracePt t="1010" x="5232400" y="6286500"/>
          <p14:tracePt t="1010" x="5224463" y="6286500"/>
          <p14:tracePt t="1010" x="5214938" y="6276975"/>
          <p14:tracePt t="1010" x="5197475" y="6276975"/>
          <p14:tracePt t="1010" x="5170488" y="6269038"/>
          <p14:tracePt t="1010" x="5126038" y="6259513"/>
          <p14:tracePt t="1010" x="5081588" y="6251575"/>
          <p14:tracePt t="1010" x="4946650" y="6224588"/>
          <p14:tracePt t="1010" x="4776788" y="6170613"/>
          <p14:tracePt t="1010" x="4572000" y="6089650"/>
          <p14:tracePt t="1010" x="4465638" y="6045200"/>
          <p14:tracePt t="1010" x="4241800" y="5946775"/>
          <p14:tracePt t="1010" x="4037013" y="5848350"/>
          <p14:tracePt t="1010" x="3946525" y="5795963"/>
          <p14:tracePt t="1010" x="3776663" y="5705475"/>
          <p14:tracePt t="1010" x="3616325" y="5581650"/>
          <p14:tracePt t="1010" x="3527425" y="5500688"/>
          <p14:tracePt t="1010" x="3517900" y="5500688"/>
          <p14:tracePt t="1010" x="3500438" y="5491163"/>
          <p14:tracePt t="1010" x="3455988" y="5446713"/>
          <p14:tracePt t="1010" x="3402013" y="5402263"/>
          <p14:tracePt t="1010" x="3340100" y="5340350"/>
          <p14:tracePt t="1010" x="3259138" y="5241925"/>
          <p14:tracePt t="1010" x="3125788" y="5045075"/>
          <p14:tracePt t="1010" x="3062288" y="4946650"/>
          <p14:tracePt t="1010" x="2955925" y="4732338"/>
          <p14:tracePt t="1010" x="2847975" y="4537075"/>
          <p14:tracePt t="1010" x="2795588" y="4446588"/>
          <p14:tracePt t="1010" x="2732088" y="4330700"/>
          <p14:tracePt t="1010" x="2705100" y="4268788"/>
          <p14:tracePt t="1010" x="2697163" y="4251325"/>
          <p14:tracePt t="1010" x="2679700" y="4205288"/>
          <p14:tracePt t="1010" x="2670175" y="4170363"/>
          <p14:tracePt t="1010" x="2660650" y="4152900"/>
          <p14:tracePt t="1010" x="2652713" y="4108450"/>
          <p14:tracePt t="1010" x="2633663" y="4071938"/>
          <p14:tracePt t="1010" x="2633663" y="4054475"/>
          <p14:tracePt t="1010" x="2625725" y="4010025"/>
          <p14:tracePt t="1010" x="2625725" y="3973513"/>
          <p14:tracePt t="1010" x="2625725" y="3919538"/>
          <p14:tracePt t="1010" x="2625725" y="3894138"/>
          <p14:tracePt t="1010" x="2643188" y="3840163"/>
          <p14:tracePt t="1010" x="2652713" y="3795713"/>
          <p14:tracePt t="1010" x="2660650" y="3776663"/>
          <p14:tracePt t="1010" x="2670175" y="3751263"/>
          <p14:tracePt t="1010" x="2687638" y="3724275"/>
          <p14:tracePt t="1010" x="2697163" y="3714750"/>
          <p14:tracePt t="1010" x="2705100" y="3697288"/>
          <p14:tracePt t="1010" x="2714625" y="3687763"/>
          <p14:tracePt t="1010" x="2732088" y="3679825"/>
          <p14:tracePt t="1010" x="2741613" y="3670300"/>
          <p14:tracePt t="1010" x="2751138" y="3660775"/>
          <p14:tracePt t="1010" x="2759075" y="3652838"/>
          <p14:tracePt t="1010" x="2768600" y="3643313"/>
          <p14:tracePt t="1010" x="2776538" y="3633788"/>
          <p14:tracePt t="1010" x="2786063" y="3633788"/>
          <p14:tracePt t="1010" x="2786063" y="3625850"/>
          <p14:tracePt t="1010" x="2803525" y="3625850"/>
          <p14:tracePt t="1010" x="2813050" y="3625850"/>
          <p14:tracePt t="1010" x="2822575" y="3625850"/>
          <p14:tracePt t="1010" x="2830513" y="3625850"/>
          <p14:tracePt t="1010" x="2840038" y="3625850"/>
          <p14:tracePt t="1010" x="2847975" y="3625850"/>
          <p14:tracePt t="1010" x="2857500" y="3625850"/>
          <p14:tracePt t="1010" x="2867025" y="3625850"/>
          <p14:tracePt t="1010" x="2874963" y="3625850"/>
          <p14:tracePt t="1010" x="2884488" y="3625850"/>
          <p14:tracePt t="1010" x="2894013" y="3625850"/>
          <p14:tracePt t="1010" x="2884488" y="3625850"/>
          <p14:tracePt t="1010" x="2874963" y="3625850"/>
          <p14:tracePt t="1010" x="2867025" y="3625850"/>
          <p14:tracePt t="1010" x="2857500" y="3625850"/>
          <p14:tracePt t="1010" x="2847975" y="3625850"/>
          <p14:tracePt t="1010" x="2840038" y="3625850"/>
          <p14:tracePt t="1010" x="2830513" y="3625850"/>
          <p14:tracePt t="1010" x="2822575" y="3625850"/>
          <p14:tracePt t="1010" x="2813050" y="3625850"/>
          <p14:tracePt t="1010" x="2803525" y="3625850"/>
          <p14:tracePt t="1010" x="2795588" y="3625850"/>
          <p14:tracePt t="1010" x="2795588" y="3616325"/>
          <p14:tracePt t="1010" x="2786063" y="3616325"/>
          <p14:tracePt t="1010" x="2776538" y="3616325"/>
          <p14:tracePt t="1010" x="2776538" y="3608388"/>
          <p14:tracePt t="1010" x="2776538" y="3598863"/>
          <p14:tracePt t="1010" x="2776538" y="3608388"/>
          <p14:tracePt t="1010" x="2786063" y="3608388"/>
          <p14:tracePt t="1010" x="2786063" y="3616325"/>
          <p14:tracePt t="1010" x="2795588" y="3616325"/>
          <p14:tracePt t="1010" x="2803525" y="3633788"/>
          <p14:tracePt t="1010" x="2813050" y="3660775"/>
          <p14:tracePt t="1010" x="2847975" y="3732213"/>
          <p14:tracePt t="1010" x="2901950" y="3857625"/>
          <p14:tracePt t="1010" x="2928938" y="3929063"/>
          <p14:tracePt t="1010" x="2973388" y="4081463"/>
          <p14:tracePt t="1010" x="3000375" y="4205288"/>
          <p14:tracePt t="1010" x="3017838" y="4303713"/>
          <p14:tracePt t="1010" x="3017838" y="4348163"/>
          <p14:tracePt t="1010" x="3017838" y="4446588"/>
          <p14:tracePt t="1010" x="2990850" y="4581525"/>
          <p14:tracePt t="1010" x="2973388" y="4660900"/>
          <p14:tracePt t="1010" x="2919413" y="4830763"/>
          <p14:tracePt t="1010" x="2857500" y="5027613"/>
          <p14:tracePt t="1010" x="2822575" y="5126038"/>
          <p14:tracePt t="1010" x="2724150" y="5322888"/>
          <p14:tracePt t="1010" x="2598738" y="5537200"/>
          <p14:tracePt t="1010" x="2536825" y="5634038"/>
          <p14:tracePt t="1010" x="2428875" y="5813425"/>
          <p14:tracePt t="1010" x="2339975" y="5946775"/>
          <p14:tracePt t="1010" x="2295525" y="5991225"/>
          <p14:tracePt t="1010" x="2214563" y="6062663"/>
          <p14:tracePt t="1010" x="2179638" y="6108700"/>
          <p14:tracePt t="1010" x="2152650" y="6126163"/>
          <p14:tracePt t="1010" x="2133600" y="6143625"/>
          <p14:tracePt t="1010" x="2116138" y="6153150"/>
          <p14:tracePt t="1010" x="2108200" y="6161088"/>
          <p14:tracePt t="1010" x="2098675" y="6161088"/>
          <p14:tracePt t="1010" x="2089150" y="6170613"/>
          <p14:tracePt t="1010" x="2081213" y="6170613"/>
          <p14:tracePt t="1010" x="2071688" y="6180138"/>
          <p14:tracePt t="1010" x="2054225" y="6180138"/>
          <p14:tracePt t="1010" x="2027238" y="6180138"/>
          <p14:tracePt t="1010" x="1965325" y="6188075"/>
          <p14:tracePt t="1010" x="1866900" y="6188075"/>
          <p14:tracePt t="1010" x="1812925" y="6188075"/>
          <p14:tracePt t="1010" x="1758950" y="6188075"/>
          <p14:tracePt t="1010" x="1714500" y="6188075"/>
          <p14:tracePt t="1010" x="1581150" y="6188075"/>
          <p14:tracePt t="1010" x="1446213" y="6170613"/>
          <p14:tracePt t="1010" x="1393825" y="6153150"/>
          <p14:tracePt t="1010" x="1285875" y="6099175"/>
          <p14:tracePt t="1010" x="1231900" y="6062663"/>
          <p14:tracePt t="1010" x="1196975" y="6045200"/>
          <p14:tracePt t="1010" x="1152525" y="6010275"/>
          <p14:tracePt t="1010" x="1062038" y="5938838"/>
          <p14:tracePt t="1010" x="1009650" y="5894388"/>
          <p14:tracePt t="1010" x="1000125" y="5884863"/>
          <p14:tracePt t="1010" x="990600" y="5867400"/>
          <p14:tracePt t="1010" x="982663" y="5857875"/>
          <p14:tracePt t="1010" x="982663" y="5848350"/>
          <p14:tracePt t="1010" x="973138" y="5840413"/>
          <p14:tracePt t="1010" x="973138" y="5830888"/>
          <p14:tracePt t="1010" x="982663" y="5830888"/>
          <p14:tracePt t="1010" x="1000125" y="5830888"/>
          <p14:tracePt t="1010" x="1017588" y="5840413"/>
          <p14:tracePt t="1010" x="1044575" y="5848350"/>
          <p14:tracePt t="1010" x="1071563" y="5848350"/>
          <p14:tracePt t="1010" x="1152525" y="5857875"/>
          <p14:tracePt t="1010" x="1258888" y="5875338"/>
          <p14:tracePt t="1010" x="1303338" y="5875338"/>
          <p14:tracePt t="1010" x="1374775" y="5884863"/>
          <p14:tracePt t="1010" x="1419225" y="5894388"/>
          <p14:tracePt t="1010" x="1446213" y="5902325"/>
          <p14:tracePt t="1010" x="1455738" y="5902325"/>
          <p14:tracePt t="1010" x="1465263" y="5911850"/>
          <p14:tracePt t="1010" x="1473200" y="5919788"/>
          <p14:tracePt t="1010" x="1482725" y="5919788"/>
          <p14:tracePt t="1010" x="1490663" y="5919788"/>
          <p14:tracePt t="1010" x="1490663" y="5929313"/>
          <p14:tracePt t="1010" x="1500188" y="5938838"/>
          <p14:tracePt t="1010" x="1509713" y="5938838"/>
          <p14:tracePt t="1010" x="1509713" y="5946775"/>
          <p14:tracePt t="1010" x="1517650" y="5946775"/>
          <p14:tracePt t="1010" x="1517650" y="5956300"/>
          <p14:tracePt t="1010" x="1527175" y="5965825"/>
          <p14:tracePt t="1010" x="1527175" y="5973763"/>
          <p14:tracePt t="1010" x="1527175" y="5983288"/>
          <p14:tracePt t="1010" x="1536700" y="5991225"/>
          <p14:tracePt t="1010" x="1544638" y="6000750"/>
          <p14:tracePt t="1010" x="1536700" y="6000750"/>
          <p14:tracePt t="1010" x="1527175" y="6000750"/>
          <p14:tracePt t="1010" x="1517650" y="6000750"/>
          <p14:tracePt t="1010" x="1509713" y="6000750"/>
          <p14:tracePt t="1010" x="1500188" y="6000750"/>
          <p14:tracePt t="1010" x="1490663" y="6000750"/>
          <p14:tracePt t="1010" x="1482725" y="6000750"/>
          <p14:tracePt t="1010" x="1473200" y="6000750"/>
          <p14:tracePt t="1010" x="1465263" y="6000750"/>
          <p14:tracePt t="1010" x="1455738" y="6000750"/>
          <p14:tracePt t="1010" x="1465263" y="5991225"/>
          <p14:tracePt t="1010" x="1517650" y="5973763"/>
          <p14:tracePt t="1010" x="1616075" y="5929313"/>
          <p14:tracePt t="1010" x="1812925" y="5857875"/>
          <p14:tracePt t="1010" x="2224088" y="5724525"/>
          <p14:tracePt t="1010" x="3500438" y="5340350"/>
          <p14:tracePt t="1010" x="4554538" y="5099050"/>
          <p14:tracePt t="1010" x="4803775" y="5072063"/>
          <p14:tracePt t="1010" x="5018088" y="5054600"/>
          <p14:tracePt t="1010" x="5099050" y="5045075"/>
          <p14:tracePt t="1010" x="5116513" y="5045075"/>
          <p14:tracePt t="1010" x="5126038" y="5045075"/>
          <p14:tracePt t="1010" x="5143500" y="5045075"/>
          <p14:tracePt t="1010" x="5153025" y="5045075"/>
          <p14:tracePt t="1010" x="5160963" y="5045075"/>
          <p14:tracePt t="1010" x="5170488" y="5045075"/>
          <p14:tracePt t="1010" x="5180013" y="5045075"/>
          <p14:tracePt t="1010" x="5187950" y="5045075"/>
          <p14:tracePt t="1010" x="5187950" y="5054600"/>
          <p14:tracePt t="1010" x="5197475" y="5062538"/>
          <p14:tracePt t="1010" x="5205413" y="5062538"/>
          <p14:tracePt t="1010" x="5205413" y="5081588"/>
          <p14:tracePt t="1010" x="5214938" y="5089525"/>
          <p14:tracePt t="1010" x="5224463" y="5133975"/>
          <p14:tracePt t="1010" x="5232400" y="5153025"/>
          <p14:tracePt t="1010" x="5259388" y="5205413"/>
          <p14:tracePt t="1010" x="5313363" y="5295900"/>
          <p14:tracePt t="1010" x="5357813" y="5348288"/>
          <p14:tracePt t="1010" x="5429250" y="5438775"/>
          <p14:tracePt t="1010" x="5500688" y="5537200"/>
          <p14:tracePt t="1010" x="5527675" y="5589588"/>
          <p14:tracePt t="1010" x="5554663" y="5670550"/>
          <p14:tracePt t="1010" x="5572125" y="5724525"/>
          <p14:tracePt t="1010" x="5581650" y="5741988"/>
          <p14:tracePt t="1010" x="5581650" y="5759450"/>
          <p14:tracePt t="1010" x="5581650" y="5776913"/>
          <p14:tracePt t="1010" x="5581650" y="5786438"/>
          <p14:tracePt t="1010" x="5581650" y="5813425"/>
          <p14:tracePt t="1010" x="5581650" y="5848350"/>
          <p14:tracePt t="1010" x="5581650" y="5875338"/>
          <p14:tracePt t="1010" x="5581650" y="5911850"/>
          <p14:tracePt t="1010" x="5581650" y="5946775"/>
          <p14:tracePt t="1010" x="5572125" y="5965825"/>
          <p14:tracePt t="1010" x="5562600" y="6010275"/>
          <p14:tracePt t="1010" x="5562600" y="6027738"/>
          <p14:tracePt t="1010" x="5554663" y="6045200"/>
          <p14:tracePt t="1010" x="5554663" y="6054725"/>
          <p14:tracePt t="1010" x="5545138" y="6062663"/>
          <p14:tracePt t="1010" x="5545138" y="6072188"/>
          <p14:tracePt t="1010" x="5537200" y="6072188"/>
          <p14:tracePt t="1010" x="5537200" y="6081713"/>
          <p14:tracePt t="1010" x="5527675" y="6081713"/>
          <p14:tracePt t="1010" x="5518150" y="6081713"/>
          <p14:tracePt t="1010" x="5510213" y="6081713"/>
          <p14:tracePt t="1010" x="5500688" y="6081713"/>
          <p14:tracePt t="1010" x="5491163" y="6081713"/>
          <p14:tracePt t="1010" x="5483225" y="6081713"/>
          <p14:tracePt t="1010" x="5465763" y="6081713"/>
          <p14:tracePt t="1010" x="5446713" y="6081713"/>
          <p14:tracePt t="1010" x="5411788" y="6081713"/>
          <p14:tracePt t="1010" x="5394325" y="6072188"/>
          <p14:tracePt t="1010" x="5375275" y="6072188"/>
          <p14:tracePt t="1010" x="5357813" y="6062663"/>
          <p14:tracePt t="1010" x="5348288" y="6054725"/>
          <p14:tracePt t="1010" x="5340350" y="6054725"/>
          <p14:tracePt t="1010" x="5330825" y="6054725"/>
          <p14:tracePt t="1010" x="5322888" y="6045200"/>
          <p14:tracePt t="1010" x="5313363" y="6045200"/>
          <p14:tracePt t="1010" x="5303838" y="6037263"/>
          <p14:tracePt t="1010" x="5295900" y="6037263"/>
          <p14:tracePt t="1010" x="5295900" y="6027738"/>
          <p14:tracePt t="1010" x="5303838" y="6027738"/>
          <p14:tracePt t="1010" x="5313363" y="6027738"/>
          <p14:tracePt t="1010" x="5322888" y="6027738"/>
          <p14:tracePt t="1010" x="5330825" y="6027738"/>
          <p14:tracePt t="1010" x="5340350" y="6027738"/>
          <p14:tracePt t="1010" x="5348288" y="6027738"/>
          <p14:tracePt t="1010" x="5357813" y="6027738"/>
          <p14:tracePt t="1010" x="5367338" y="6027738"/>
          <p14:tracePt t="1010" x="5375275" y="6027738"/>
          <p14:tracePt t="1010" x="5384800" y="6027738"/>
          <p14:tracePt t="1010" x="5394325" y="6027738"/>
          <p14:tracePt t="1010" x="5402263" y="6027738"/>
          <p14:tracePt t="1010" x="5411788" y="6027738"/>
          <p14:tracePt t="1010" x="5419725" y="6027738"/>
          <p14:tracePt t="1010" x="5429250" y="6027738"/>
          <p14:tracePt t="1010" x="5419725" y="6027738"/>
          <p14:tracePt t="1010" x="5411788" y="6027738"/>
          <p14:tracePt t="1010" x="5402263" y="6027738"/>
          <p14:tracePt t="1010" x="5394325" y="6027738"/>
          <p14:tracePt t="1010" x="5384800" y="6027738"/>
          <p14:tracePt t="1010" x="5375275" y="6027738"/>
          <p14:tracePt t="1010" x="5367338" y="6027738"/>
          <p14:tracePt t="1010" x="5357813" y="6027738"/>
          <p14:tracePt t="1010" x="5367338" y="6027738"/>
          <p14:tracePt t="1010" x="5375275" y="6027738"/>
          <p14:tracePt t="1010" x="5384800" y="6027738"/>
          <p14:tracePt t="1010" x="5394325" y="6027738"/>
          <p14:tracePt t="1010" x="5402263" y="6027738"/>
          <p14:tracePt t="1010" x="5411788" y="6027738"/>
          <p14:tracePt t="1010" x="5411788" y="6037263"/>
          <p14:tracePt t="1010" x="5411788" y="6045200"/>
          <p14:tracePt t="1010" x="5411788" y="6037263"/>
          <p14:tracePt t="1010" x="5419725" y="6027738"/>
          <p14:tracePt t="1010" x="5429250" y="6010275"/>
          <p14:tracePt t="1010" x="5429250" y="5991225"/>
          <p14:tracePt t="1010" x="5446713" y="5956300"/>
          <p14:tracePt t="1010" x="5446713" y="5946775"/>
          <p14:tracePt t="1010" x="5465763" y="5929313"/>
          <p14:tracePt t="1010" x="5465763" y="5919788"/>
          <p14:tracePt t="1010" x="5465763" y="5911850"/>
          <p14:tracePt t="1010" x="5465763" y="5902325"/>
          <p14:tracePt t="1010" x="5465763" y="5911850"/>
          <p14:tracePt t="1010" x="5465763" y="5919788"/>
          <p14:tracePt t="1010" x="5465763" y="5929313"/>
          <p14:tracePt t="1010" x="5465763" y="5938838"/>
          <p14:tracePt t="1010" x="5465763" y="5946775"/>
          <p14:tracePt t="1010" x="5465763" y="5956300"/>
          <p14:tracePt t="1010" x="5456238" y="5983288"/>
          <p14:tracePt t="1010" x="5446713" y="6000750"/>
          <p14:tracePt t="1010" x="5419725" y="6027738"/>
          <p14:tracePt t="1010" x="5375275" y="6089650"/>
          <p14:tracePt t="1010" x="5330825" y="6143625"/>
          <p14:tracePt t="1010" x="5322888" y="6153150"/>
          <p14:tracePt t="1010" x="5313363" y="6170613"/>
          <p14:tracePt t="1010" x="5295900" y="6170613"/>
          <p14:tracePt t="1010" x="5295900" y="6180138"/>
          <p14:tracePt t="1010" x="5295900" y="6170613"/>
          <p14:tracePt t="1010" x="5295900" y="6161088"/>
          <p14:tracePt t="1010" x="5303838" y="6153150"/>
          <p14:tracePt t="1010" x="5313363" y="6143625"/>
          <p14:tracePt t="1010" x="5330825" y="6134100"/>
          <p14:tracePt t="1010" x="5348288" y="6134100"/>
          <p14:tracePt t="1010" x="5367338" y="6126163"/>
          <p14:tracePt t="1010" x="5411788" y="6108700"/>
          <p14:tracePt t="1010" x="5446713" y="6108700"/>
          <p14:tracePt t="1010" x="5456238" y="6099175"/>
          <p14:tracePt t="1010" x="5465763" y="6089650"/>
          <p14:tracePt t="1010" x="5473700" y="6089650"/>
          <p14:tracePt t="1010" x="5483225" y="6081713"/>
          <p14:tracePt t="1010" x="5491163" y="6081713"/>
          <p14:tracePt t="1010" x="5483225" y="6081713"/>
          <p14:tracePt t="1010" x="5473700" y="6081713"/>
          <p14:tracePt t="1010" x="5465763" y="6081713"/>
          <p14:tracePt t="1010" x="5456238" y="6081713"/>
          <p14:tracePt t="1010" x="5446713" y="6081713"/>
          <p14:tracePt t="1010" x="5438775" y="6081713"/>
          <p14:tracePt t="1010" x="5429250" y="6081713"/>
          <p14:tracePt t="1010" x="5419725" y="6081713"/>
          <p14:tracePt t="1010" x="5411788" y="6081713"/>
          <p14:tracePt t="1010" x="5394325" y="6081713"/>
          <p14:tracePt t="1010" x="5367338" y="6081713"/>
          <p14:tracePt t="1010" x="5330825" y="6081713"/>
          <p14:tracePt t="1010" x="5313363" y="6081713"/>
          <p14:tracePt t="1010" x="5276850" y="6081713"/>
          <p14:tracePt t="1010" x="5214938" y="6081713"/>
          <p14:tracePt t="1010" x="5160963" y="6081713"/>
          <p14:tracePt t="1010" x="5037138" y="6081713"/>
          <p14:tracePt t="1010" x="4867275" y="6072188"/>
          <p14:tracePt t="1010" x="4795838" y="6062663"/>
          <p14:tracePt t="1010" x="4660900" y="6037263"/>
          <p14:tracePt t="1010" x="4446588" y="5956300"/>
          <p14:tracePt t="1010" x="4268788" y="5875338"/>
          <p14:tracePt t="1010" x="3679825" y="5572125"/>
          <p14:tracePt t="1010" x="2894013" y="5099050"/>
          <p14:tracePt t="1010" x="2205038" y="4608513"/>
          <p14:tracePt t="1010" x="1982788" y="4438650"/>
          <p14:tracePt t="1010" x="1751013" y="4205288"/>
          <p14:tracePt t="1010" x="1670050" y="4108450"/>
          <p14:tracePt t="1010" x="1670050" y="4089400"/>
          <p14:tracePt t="1010" x="1679575" y="4071938"/>
          <p14:tracePt t="1010" x="1704975" y="4037013"/>
          <p14:tracePt t="1010" x="1758950" y="3973513"/>
          <p14:tracePt t="1010" x="1857375" y="3875088"/>
          <p14:tracePt t="1010" x="1928813" y="3813175"/>
          <p14:tracePt t="1010" x="1965325" y="3786188"/>
          <p14:tracePt t="1010" x="2000250" y="3759200"/>
          <p14:tracePt t="1010" x="2027238" y="3751263"/>
          <p14:tracePt t="1010" x="2036763" y="3741738"/>
          <p14:tracePt t="1010" x="2044700" y="3741738"/>
          <p14:tracePt t="1010" x="2054225" y="3732213"/>
          <p14:tracePt t="1010" x="2062163" y="3732213"/>
          <p14:tracePt t="1010" x="2089150" y="3724275"/>
          <p14:tracePt t="1010" x="2133600" y="3724275"/>
          <p14:tracePt t="1010" x="2160588" y="3724275"/>
          <p14:tracePt t="1010" x="2205038" y="3724275"/>
          <p14:tracePt t="1010" x="2241550" y="3724275"/>
          <p14:tracePt t="1010" x="2259013" y="3724275"/>
          <p14:tracePt t="1010" x="2295525" y="3724275"/>
          <p14:tracePt t="1010" x="2339975" y="3724275"/>
          <p14:tracePt t="1010" x="2357438" y="3724275"/>
          <p14:tracePt t="1010" x="2393950" y="3724275"/>
          <p14:tracePt t="1010" x="2428875" y="3724275"/>
          <p14:tracePt t="1010" x="2438400" y="3724275"/>
          <p14:tracePt t="1010" x="2446338" y="3724275"/>
          <p14:tracePt t="1010" x="2465388" y="3724275"/>
          <p14:tracePt t="1010" x="2473325" y="3724275"/>
          <p14:tracePt t="1010" x="2490788" y="3724275"/>
          <p14:tracePt t="1010" x="2536825" y="3724275"/>
          <p14:tracePt t="1010" x="2581275" y="3724275"/>
          <p14:tracePt t="1010" x="2598738" y="3724275"/>
          <p14:tracePt t="1010" x="2633663" y="3724275"/>
          <p14:tracePt t="1010" x="2643188" y="3724275"/>
          <p14:tracePt t="1010" x="2652713" y="3724275"/>
          <p14:tracePt t="1010" x="2660650" y="3724275"/>
          <p14:tracePt t="1010" x="2679700" y="3724275"/>
          <p14:tracePt t="1010" x="2687638" y="3724275"/>
          <p14:tracePt t="1010" x="2697163" y="3724275"/>
          <p14:tracePt t="1010" x="2714625" y="3724275"/>
          <p14:tracePt t="1010" x="2724150" y="3724275"/>
          <p14:tracePt t="1010" x="2724150" y="3714750"/>
          <p14:tracePt t="1010" x="2732088" y="3714750"/>
          <p14:tracePt t="1010" x="2741613" y="3714750"/>
          <p14:tracePt t="1010" x="2751138" y="3714750"/>
          <p14:tracePt t="1010" x="2759075" y="3714750"/>
          <p14:tracePt t="1010" x="2759075" y="3705225"/>
          <p14:tracePt t="1010" x="2751138" y="3705225"/>
          <p14:tracePt t="1010" x="2741613" y="3705225"/>
          <p14:tracePt t="1010" x="2732088" y="3705225"/>
          <p14:tracePt t="1010" x="2714625" y="3705225"/>
          <p14:tracePt t="1010" x="2697163" y="3705225"/>
          <p14:tracePt t="1010" x="2670175" y="3705225"/>
          <p14:tracePt t="1010" x="2633663" y="3705225"/>
          <p14:tracePt t="1010" x="2589213" y="3697288"/>
          <p14:tracePt t="1010" x="2554288" y="3697288"/>
          <p14:tracePt t="1010" x="2490788" y="3687763"/>
          <p14:tracePt t="1010" x="2455863" y="3679825"/>
          <p14:tracePt t="1010" x="2428875" y="3679825"/>
          <p14:tracePt t="1010" x="2393950" y="3670300"/>
          <p14:tracePt t="1010" x="2357438" y="3670300"/>
          <p14:tracePt t="1010" x="2339975" y="3670300"/>
          <p14:tracePt t="1010" x="2312988" y="3660775"/>
          <p14:tracePt t="1010" x="2295525" y="3652838"/>
          <p14:tracePt t="1010" x="2276475" y="3652838"/>
          <p14:tracePt t="1010" x="2259013" y="3652838"/>
          <p14:tracePt t="1010" x="2224088" y="3652838"/>
          <p14:tracePt t="1010" x="2187575" y="3652838"/>
          <p14:tracePt t="1010" x="2116138" y="3652838"/>
          <p14:tracePt t="1010" x="2054225" y="3652838"/>
          <p14:tracePt t="1010" x="2036763" y="3652838"/>
          <p14:tracePt t="1010" x="2000250" y="3652838"/>
          <p14:tracePt t="1010" x="1973263" y="3652838"/>
          <p14:tracePt t="1010" x="1955800" y="3652838"/>
          <p14:tracePt t="1010" x="1946275" y="3652838"/>
          <p14:tracePt t="1010" x="1938338" y="3652838"/>
          <p14:tracePt t="1010" x="1928813" y="3652838"/>
          <p14:tracePt t="1010" x="1919288" y="3652838"/>
          <p14:tracePt t="1010" x="1911350" y="3652838"/>
          <p14:tracePt t="1010" x="1901825" y="3652838"/>
          <p14:tracePt t="1010" x="1884363" y="3643313"/>
          <p14:tracePt t="1010" x="1830388" y="3643313"/>
          <p14:tracePt t="1010" x="1704975" y="3643313"/>
          <p14:tracePt t="1010" x="1633538" y="3643313"/>
          <p14:tracePt t="1010" x="1527175" y="3643313"/>
          <p14:tracePt t="1010" x="1473200" y="3643313"/>
          <p14:tracePt t="1010" x="1446213" y="3643313"/>
          <p14:tracePt t="1010" x="1438275" y="3643313"/>
          <p14:tracePt t="1010" x="1446213" y="3643313"/>
          <p14:tracePt t="1010" x="1465263" y="3643313"/>
          <p14:tracePt t="1010" x="1490663" y="3643313"/>
          <p14:tracePt t="1010" x="1517650" y="3643313"/>
          <p14:tracePt t="1010" x="1562100" y="3643313"/>
          <p14:tracePt t="1010" x="1598613" y="3643313"/>
          <p14:tracePt t="1010" x="1670050" y="3643313"/>
          <p14:tracePt t="1010" x="1697038" y="3643313"/>
          <p14:tracePt t="1010" x="1751013" y="3643313"/>
          <p14:tracePt t="1010" x="1803400" y="3643313"/>
          <p14:tracePt t="1010" x="1830388" y="3643313"/>
          <p14:tracePt t="1010" x="1901825" y="3643313"/>
          <p14:tracePt t="1010" x="1982788" y="3633788"/>
          <p14:tracePt t="1010" x="2017713" y="3633788"/>
          <p14:tracePt t="1010" x="2098675" y="3633788"/>
          <p14:tracePt t="1010" x="2187575" y="3633788"/>
          <p14:tracePt t="1010" x="2224088" y="3633788"/>
          <p14:tracePt t="1010" x="2295525" y="3633788"/>
          <p14:tracePt t="1010" x="2347913" y="3625850"/>
          <p14:tracePt t="1010" x="2374900" y="3625850"/>
          <p14:tracePt t="1010" x="2411413" y="3625850"/>
          <p14:tracePt t="1010" x="2428875" y="3625850"/>
          <p14:tracePt t="1010" x="2438400" y="3625850"/>
          <p14:tracePt t="1010" x="2446338" y="3625850"/>
          <p14:tracePt t="1010" x="2455863" y="3625850"/>
          <p14:tracePt t="1010" x="2465388" y="3625850"/>
          <p14:tracePt t="1010" x="2482850" y="3625850"/>
          <p14:tracePt t="1010" x="2517775" y="3625850"/>
          <p14:tracePt t="1010" x="2536825" y="3625850"/>
          <p14:tracePt t="1010" x="2571750" y="3625850"/>
          <p14:tracePt t="1010" x="2616200" y="3625850"/>
          <p14:tracePt t="1010" x="2660650" y="3625850"/>
          <p14:tracePt t="1010" x="2679700" y="3625850"/>
          <p14:tracePt t="1010" x="2697163" y="3625850"/>
          <p14:tracePt t="1010" x="2714625" y="3625850"/>
          <p14:tracePt t="1010" x="2724150" y="3625850"/>
          <p14:tracePt t="1010" x="2732088" y="3625850"/>
          <p14:tracePt t="1010" x="2741613" y="3625850"/>
          <p14:tracePt t="1010" x="2751138" y="3625850"/>
          <p14:tracePt t="1010" x="2759075" y="3625850"/>
          <p14:tracePt t="1010" x="2768600" y="3625850"/>
          <p14:tracePt t="1010" x="2776538" y="3625850"/>
          <p14:tracePt t="1010" x="2786063" y="3625850"/>
          <p14:tracePt t="1010" x="2795588" y="3625850"/>
          <p14:tracePt t="1010" x="2803525" y="3625850"/>
          <p14:tracePt t="1010" x="2803525" y="3633788"/>
          <p14:tracePt t="1010" x="2803525" y="3643313"/>
          <p14:tracePt t="1010" x="2803525" y="3660775"/>
          <p14:tracePt t="1010" x="2803525" y="3697288"/>
          <p14:tracePt t="1010" x="2803525" y="3741738"/>
          <p14:tracePt t="1010" x="2803525" y="3867150"/>
          <p14:tracePt t="1010" x="2803525" y="3938588"/>
          <p14:tracePt t="1010" x="2803525" y="4108450"/>
          <p14:tracePt t="1010" x="2803525" y="4251325"/>
          <p14:tracePt t="1010" x="2795588" y="4322763"/>
          <p14:tracePt t="1010" x="2759075" y="4419600"/>
          <p14:tracePt t="1010" x="2705100" y="4518025"/>
          <p14:tracePt t="1010" x="2652713" y="4572000"/>
          <p14:tracePt t="1010" x="2562225" y="4679950"/>
          <p14:tracePt t="1010" x="2465388" y="4795838"/>
          <p14:tracePt t="1010" x="2411413" y="4848225"/>
          <p14:tracePt t="1010" x="2312988" y="4973638"/>
          <p14:tracePt t="1010" x="2214563" y="5081588"/>
          <p14:tracePt t="1010" x="2160588" y="5133975"/>
          <p14:tracePt t="1010" x="2027238" y="5241925"/>
          <p14:tracePt t="1010" x="1866900" y="5330825"/>
          <p14:tracePt t="1010" x="1785938" y="5384800"/>
          <p14:tracePt t="1010" x="1652588" y="5473700"/>
          <p14:tracePt t="1010" x="1544638" y="5572125"/>
          <p14:tracePt t="1010" x="1490663" y="5616575"/>
          <p14:tracePt t="1010" x="1366838" y="5705475"/>
          <p14:tracePt t="1010" x="1231900" y="5803900"/>
          <p14:tracePt t="1010" x="1160463" y="5840413"/>
          <p14:tracePt t="1010" x="1108075" y="5875338"/>
          <p14:tracePt t="1010" x="1071563" y="5902325"/>
          <p14:tracePt t="1010" x="1009650" y="5929313"/>
          <p14:tracePt t="1010" x="990600" y="5938838"/>
          <p14:tracePt t="1010" x="973138" y="5938838"/>
          <p14:tracePt t="1010" x="973138" y="5946775"/>
          <p14:tracePt t="1010" x="965200" y="5956300"/>
          <p14:tracePt t="1010" x="955675" y="5956300"/>
          <p14:tracePt t="1010" x="946150" y="5965825"/>
          <p14:tracePt t="1010" x="946150" y="5973763"/>
          <p14:tracePt t="1010" x="946150" y="5983288"/>
          <p14:tracePt t="1010" x="955675" y="5991225"/>
          <p14:tracePt t="1010" x="965200" y="5991225"/>
          <p14:tracePt t="1010" x="973138" y="5991225"/>
          <p14:tracePt t="1010" x="982663" y="6000750"/>
          <p14:tracePt t="1010" x="990600" y="6000750"/>
          <p14:tracePt t="1010" x="1000125" y="6000750"/>
          <p14:tracePt t="1010" x="1009650" y="6010275"/>
          <p14:tracePt t="1010" x="1027113" y="6010275"/>
          <p14:tracePt t="1010" x="1036638" y="6018213"/>
          <p14:tracePt t="1010" x="1044575" y="6027738"/>
          <p14:tracePt t="1010" x="1071563" y="6027738"/>
          <p14:tracePt t="1010" x="1108075" y="6045200"/>
          <p14:tracePt t="1010" x="1125538" y="6054725"/>
          <p14:tracePt t="1010" x="1160463" y="6062663"/>
          <p14:tracePt t="1010" x="1179513" y="6072188"/>
          <p14:tracePt t="1010" x="1187450" y="6081713"/>
          <p14:tracePt t="1010" x="1196975" y="6089650"/>
          <p14:tracePt t="1010" x="1204913" y="6089650"/>
          <p14:tracePt t="1010" x="1214438" y="6099175"/>
          <p14:tracePt t="1010" x="1223963" y="6099175"/>
          <p14:tracePt t="1010" x="1231900" y="6108700"/>
          <p14:tracePt t="1010" x="1241425" y="6108700"/>
          <p14:tracePt t="1010" x="1250950" y="6108700"/>
          <p14:tracePt t="1010" x="1258888" y="6108700"/>
          <p14:tracePt t="1010" x="1268413" y="6108700"/>
          <p14:tracePt t="1010" x="1276350" y="6108700"/>
          <p14:tracePt t="1010" x="1285875" y="6108700"/>
          <p14:tracePt t="1010" x="1295400" y="6108700"/>
          <p14:tracePt t="1010" x="1303338" y="6108700"/>
          <p14:tracePt t="1010" x="1303338" y="6099175"/>
          <p14:tracePt t="1010" x="1312863" y="6099175"/>
          <p14:tracePt t="1010" x="1322388" y="6081713"/>
          <p14:tracePt t="1010" x="1330325" y="6072188"/>
          <p14:tracePt t="1010" x="1339850" y="6062663"/>
          <p14:tracePt t="1010" x="1347788" y="6062663"/>
          <p14:tracePt t="1010" x="1347788" y="6054725"/>
          <p14:tracePt t="1010" x="1357313" y="6045200"/>
          <p14:tracePt t="1010" x="1374775" y="6018213"/>
          <p14:tracePt t="1010" x="1374775" y="6010275"/>
          <p14:tracePt t="1010" x="1384300" y="5983288"/>
          <p14:tracePt t="1010" x="1393825" y="5946775"/>
          <p14:tracePt t="1010" x="1393825" y="5929313"/>
          <p14:tracePt t="1010" x="1393825" y="5884863"/>
          <p14:tracePt t="1010" x="1393825" y="5848350"/>
          <p14:tracePt t="1010" x="1393825" y="5830888"/>
          <p14:tracePt t="1010" x="1393825" y="5795963"/>
          <p14:tracePt t="1010" x="1393825" y="5759450"/>
          <p14:tracePt t="1010" x="1393825" y="5751513"/>
          <p14:tracePt t="1010" x="1393825" y="5741988"/>
          <p14:tracePt t="1010" x="1393825" y="5732463"/>
          <p14:tracePt t="1010" x="1393825" y="5724525"/>
          <p14:tracePt t="1010" x="1393825" y="5715000"/>
          <p14:tracePt t="1010" x="1393825" y="5705475"/>
          <p14:tracePt t="1010" x="1384300" y="5697538"/>
          <p14:tracePt t="1010" x="1374775" y="5697538"/>
          <p14:tracePt t="1010" x="1366838" y="5697538"/>
          <p14:tracePt t="1010" x="1357313" y="5697538"/>
          <p14:tracePt t="1010" x="1347788" y="5697538"/>
          <p14:tracePt t="1010" x="1339850" y="5697538"/>
          <p14:tracePt t="1010" x="1339850" y="5705475"/>
          <p14:tracePt t="1010" x="1339850" y="5715000"/>
          <p14:tracePt t="1010" x="1339850" y="5724525"/>
          <p14:tracePt t="1010" x="1339850" y="5741988"/>
          <p14:tracePt t="1010" x="1330325" y="5759450"/>
          <p14:tracePt t="1010" x="1330325" y="5795963"/>
          <p14:tracePt t="1010" x="1330325" y="5803900"/>
          <p14:tracePt t="1010" x="1322388" y="5813425"/>
          <p14:tracePt t="1010" x="1322388" y="5822950"/>
          <p14:tracePt t="1010" x="1322388" y="5830888"/>
          <p14:tracePt t="1010" x="1322388" y="5840413"/>
          <p14:tracePt t="1010" x="1322388" y="5848350"/>
          <p14:tracePt t="1010" x="1322388" y="5857875"/>
          <p14:tracePt t="1010" x="1322388" y="5867400"/>
          <p14:tracePt t="1010" x="1330325" y="5867400"/>
          <p14:tracePt t="1010" x="1330325" y="5875338"/>
          <p14:tracePt t="1010" x="1330325" y="5884863"/>
          <p14:tracePt t="1010" x="1339850" y="5894388"/>
          <p14:tracePt t="1010" x="1347788" y="5894388"/>
          <p14:tracePt t="1010" x="1347788" y="5902325"/>
          <p14:tracePt t="1010" x="1357313" y="5902325"/>
          <p14:tracePt t="1010" x="1357313" y="5911850"/>
          <p14:tracePt t="1010" x="1357313" y="5919788"/>
          <p14:tracePt t="1010" x="1366838" y="5919788"/>
          <p14:tracePt t="1010" x="1366838" y="5929313"/>
          <p14:tracePt t="1010" x="1374775" y="5929313"/>
          <p14:tracePt t="1010" x="1384300" y="5938838"/>
          <p14:tracePt t="1010" x="1393825" y="5946775"/>
          <p14:tracePt t="1010" x="1401763" y="5956300"/>
          <p14:tracePt t="1010" x="1411288" y="5965825"/>
          <p14:tracePt t="1010" x="1419225" y="5973763"/>
          <p14:tracePt t="1010" x="1428750" y="5973763"/>
          <p14:tracePt t="1010" x="1438275" y="5973763"/>
          <p14:tracePt t="1010" x="1446213" y="5983288"/>
          <p14:tracePt t="1010" x="1455738" y="5983288"/>
          <p14:tracePt t="1010" x="1465263" y="5983288"/>
          <p14:tracePt t="1010" x="1473200" y="5983288"/>
          <p14:tracePt t="1010" x="1482725" y="5983288"/>
          <p14:tracePt t="1010" x="1490663" y="5973763"/>
          <p14:tracePt t="1010" x="1500188" y="5965825"/>
          <p14:tracePt t="1010" x="1500188" y="5956300"/>
          <p14:tracePt t="1010" x="1500188" y="5946775"/>
          <p14:tracePt t="1010" x="1500188" y="5938838"/>
          <p14:tracePt t="1010" x="1500188" y="5929313"/>
          <p14:tracePt t="1010" x="1500188" y="5919788"/>
          <p14:tracePt t="1010" x="1500188" y="5911850"/>
          <p14:tracePt t="1010" x="1500188" y="5902325"/>
          <p14:tracePt t="1010" x="1500188" y="5894388"/>
          <p14:tracePt t="1010" x="1500188" y="5884863"/>
          <p14:tracePt t="1010" x="1500188" y="5875338"/>
          <p14:tracePt t="1010" x="1517650" y="5884863"/>
          <p14:tracePt t="1010" x="1562100" y="5894388"/>
          <p14:tracePt t="1010" x="1652588" y="5911850"/>
          <p14:tracePt t="1010" x="1768475" y="5938838"/>
          <p14:tracePt t="1010" x="1946275" y="5973763"/>
          <p14:tracePt t="1010" x="2179638" y="6018213"/>
          <p14:tracePt t="1010" x="2803525" y="6089650"/>
          <p14:tracePt t="1010" x="3490913" y="6126163"/>
          <p14:tracePt t="1010" x="3759200" y="6126163"/>
          <p14:tracePt t="1010" x="4081463" y="6126163"/>
          <p14:tracePt t="1010" x="4241800" y="6126163"/>
          <p14:tracePt t="1010" x="4276725" y="6126163"/>
          <p14:tracePt t="1010" x="4322763" y="6126163"/>
          <p14:tracePt t="1010" x="4348163" y="6126163"/>
          <p14:tracePt t="1010" x="4357688" y="6126163"/>
          <p14:tracePt t="1010" x="4367213" y="6126163"/>
          <p14:tracePt t="1010" x="4375150" y="6126163"/>
          <p14:tracePt t="1010" x="4384675" y="6126163"/>
          <p14:tracePt t="1010" x="4394200" y="6126163"/>
          <p14:tracePt t="1010" x="4411663" y="6126163"/>
          <p14:tracePt t="1010" x="4446588" y="6126163"/>
          <p14:tracePt t="1010" x="4527550" y="6116638"/>
          <p14:tracePt t="1010" x="4741863" y="6081713"/>
          <p14:tracePt t="1010" x="4965700" y="6062663"/>
          <p14:tracePt t="1010" x="5062538" y="6062663"/>
          <p14:tracePt t="1010" x="5205413" y="6054725"/>
          <p14:tracePt t="1010" x="5313363" y="6054725"/>
          <p14:tracePt t="1010" x="5357813" y="6054725"/>
          <p14:tracePt t="1010" x="5419725" y="6054725"/>
          <p14:tracePt t="1010" x="5446713" y="6054725"/>
          <p14:tracePt t="1010" x="5456238" y="6054725"/>
          <p14:tracePt t="1010" x="5473700" y="6054725"/>
          <p14:tracePt t="1010" x="5483225" y="6054725"/>
          <p14:tracePt t="1010" x="5473700" y="6045200"/>
          <p14:tracePt t="1010" x="5456238" y="6027738"/>
          <p14:tracePt t="1010" x="5429250" y="6010275"/>
          <p14:tracePt t="1010" x="5394325" y="5983288"/>
          <p14:tracePt t="1010" x="5357813" y="5965825"/>
          <p14:tracePt t="1010" x="5313363" y="5938838"/>
          <p14:tracePt t="1010" x="5232400" y="5894388"/>
          <p14:tracePt t="1010" x="5160963" y="5875338"/>
          <p14:tracePt t="1010" x="5143500" y="5867400"/>
          <p14:tracePt t="1010" x="5108575" y="5848350"/>
          <p14:tracePt t="1010" x="5062538" y="5848350"/>
          <p14:tracePt t="1010" x="5037138" y="5830888"/>
          <p14:tracePt t="1010" x="5018088" y="5830888"/>
          <p14:tracePt t="1010" x="5000625" y="5830888"/>
          <p14:tracePt t="1010" x="4991100" y="5830888"/>
          <p14:tracePt t="1010" x="4973638" y="5822950"/>
          <p14:tracePt t="1010" x="4965700" y="5822950"/>
          <p14:tracePt t="1010" x="4956175" y="5822950"/>
          <p14:tracePt t="1010" x="4946650" y="5822950"/>
          <p14:tracePt t="1010" x="4938713" y="5822950"/>
          <p14:tracePt t="1010" x="4938713" y="5830888"/>
          <p14:tracePt t="1010" x="4938713" y="5840413"/>
          <p14:tracePt t="1010" x="4938713" y="5857875"/>
          <p14:tracePt t="1010" x="4938713" y="5911850"/>
          <p14:tracePt t="1010" x="4938713" y="5956300"/>
          <p14:tracePt t="1010" x="4956175" y="6054725"/>
          <p14:tracePt t="1010" x="4965700" y="6143625"/>
          <p14:tracePt t="1010" x="4973638" y="6180138"/>
          <p14:tracePt t="1010" x="4983163" y="6224588"/>
          <p14:tracePt t="1010" x="4991100" y="6269038"/>
          <p14:tracePt t="1010" x="5000625" y="6286500"/>
          <p14:tracePt t="1010" x="5010150" y="6313488"/>
          <p14:tracePt t="1010" x="5018088" y="6330950"/>
          <p14:tracePt t="1010" x="5027613" y="6340475"/>
          <p14:tracePt t="1010" x="5027613" y="6357938"/>
          <p14:tracePt t="1010" x="5054600" y="6384925"/>
          <p14:tracePt t="1010" x="5062538" y="6402388"/>
          <p14:tracePt t="1010" x="5081588" y="6429375"/>
          <p14:tracePt t="1010" x="5108575" y="6438900"/>
          <p14:tracePt t="1010" x="5126038" y="6456363"/>
          <p14:tracePt t="1010" x="5133975" y="6456363"/>
          <p14:tracePt t="1010" x="5133975" y="6465888"/>
          <p14:tracePt t="1010" x="5143500" y="6465888"/>
          <p14:tracePt t="1010" x="5153025" y="6465888"/>
          <p14:tracePt t="1010" x="5160963" y="6465888"/>
          <p14:tracePt t="1010" x="5170488" y="6465888"/>
          <p14:tracePt t="1010" x="5180013" y="6465888"/>
          <p14:tracePt t="1010" x="5205413" y="6465888"/>
          <p14:tracePt t="1010" x="5214938" y="6456363"/>
          <p14:tracePt t="1010" x="5259388" y="6429375"/>
          <p14:tracePt t="1010" x="5286375" y="6394450"/>
          <p14:tracePt t="1010" x="5295900" y="6375400"/>
          <p14:tracePt t="1010" x="5313363" y="6330950"/>
          <p14:tracePt t="1010" x="5330825" y="6296025"/>
          <p14:tracePt t="1010" x="5330825" y="6276975"/>
          <p14:tracePt t="1010" x="5348288" y="6259513"/>
          <p14:tracePt t="1010" x="5348288" y="6224588"/>
          <p14:tracePt t="1010" x="5348288" y="6205538"/>
          <p14:tracePt t="1010" x="5348288" y="6170613"/>
          <p14:tracePt t="1010" x="5348288" y="6116638"/>
          <p14:tracePt t="1010" x="5348288" y="6089650"/>
          <p14:tracePt t="1010" x="5348288" y="6045200"/>
          <p14:tracePt t="1010" x="5348288" y="6000750"/>
          <p14:tracePt t="1010" x="5348288" y="5983288"/>
          <p14:tracePt t="1010" x="5348288" y="5965825"/>
          <p14:tracePt t="1010" x="5340350" y="5956300"/>
          <p14:tracePt t="1010" x="5340350" y="5946775"/>
          <p14:tracePt t="1010" x="5330825" y="5946775"/>
          <p14:tracePt t="1010" x="5330825" y="5938838"/>
          <p14:tracePt t="1010" x="5322888" y="5929313"/>
          <p14:tracePt t="1010" x="5313363" y="5929313"/>
          <p14:tracePt t="1010" x="5276850" y="5929313"/>
          <p14:tracePt t="1010" x="5214938" y="5919788"/>
          <p14:tracePt t="1010" x="5170488" y="5911850"/>
          <p14:tracePt t="1010" x="5099050" y="5911850"/>
          <p14:tracePt t="1010" x="5045075" y="5902325"/>
          <p14:tracePt t="1010" x="5027613" y="5902325"/>
          <p14:tracePt t="1010" x="5010150" y="5902325"/>
          <p14:tracePt t="1010" x="5000625" y="5902325"/>
          <p14:tracePt t="1010" x="4991100" y="5902325"/>
          <p14:tracePt t="1010" x="4983163" y="5902325"/>
          <p14:tracePt t="1010" x="4973638" y="5902325"/>
          <p14:tracePt t="1010" x="4973638" y="5911850"/>
          <p14:tracePt t="1010" x="4973638" y="5919788"/>
          <p14:tracePt t="1010" x="4973638" y="5929313"/>
          <p14:tracePt t="1010" x="4973638" y="5938838"/>
          <p14:tracePt t="1010" x="4973638" y="5946775"/>
          <p14:tracePt t="1010" x="4973638" y="5956300"/>
          <p14:tracePt t="1010" x="4973638" y="5965825"/>
          <p14:tracePt t="1010" x="4973638" y="5973763"/>
          <p14:tracePt t="1010" x="4983163" y="5973763"/>
          <p14:tracePt t="1010" x="4991100" y="5983288"/>
          <p14:tracePt t="1010" x="5010150" y="6000750"/>
          <p14:tracePt t="1010" x="5018088" y="6000750"/>
          <p14:tracePt t="1010" x="5054600" y="6018213"/>
          <p14:tracePt t="1010" x="5089525" y="6037263"/>
          <p14:tracePt t="1010" x="5108575" y="6045200"/>
          <p14:tracePt t="1010" x="5108575" y="6054725"/>
          <p14:tracePt t="1010" x="5116513" y="6054725"/>
          <p14:tracePt t="1010" x="5126038" y="6054725"/>
          <p14:tracePt t="1010" x="5133975" y="6062663"/>
          <p14:tracePt t="1010" x="5143500" y="6062663"/>
          <p14:tracePt t="1010" x="5153025" y="6072188"/>
          <p14:tracePt t="1010" x="5160963" y="6072188"/>
          <p14:tracePt t="1010" x="5170488" y="6081713"/>
          <p14:tracePt t="1010" x="5180013" y="6081713"/>
          <p14:tracePt t="1010" x="5187950" y="6081713"/>
          <p14:tracePt t="1010" x="5197475" y="6081713"/>
          <p14:tracePt t="1010" x="5205413" y="6081713"/>
          <p14:tracePt t="1010" x="5214938" y="6081713"/>
          <p14:tracePt t="1010" x="5224463" y="6081713"/>
          <p14:tracePt t="1010" x="5232400" y="6081713"/>
          <p14:tracePt t="1010" x="5241925" y="6081713"/>
          <p14:tracePt t="1010" x="5251450" y="6081713"/>
          <p14:tracePt t="1010" x="5251450" y="6072188"/>
          <p14:tracePt t="1010" x="5259388" y="6072188"/>
          <p14:tracePt t="1010" x="5259388" y="6062663"/>
          <p14:tracePt t="1010" x="5251450" y="6018213"/>
          <p14:tracePt t="1010" x="5224463" y="5938838"/>
          <p14:tracePt t="1010" x="5180013" y="5795963"/>
          <p14:tracePt t="1010" x="5116513" y="5599113"/>
          <p14:tracePt t="1010" x="4973638" y="5133975"/>
          <p14:tracePt t="1010" x="4902200" y="4911725"/>
          <p14:tracePt t="1010" x="4776788" y="4581525"/>
          <p14:tracePt t="1010" x="4660900" y="4313238"/>
          <p14:tracePt t="1010" x="4562475" y="4125913"/>
          <p14:tracePt t="1010" x="4518025" y="4044950"/>
          <p14:tracePt t="1010" x="4456113" y="3946525"/>
          <p14:tracePt t="1010" x="4402138" y="3857625"/>
          <p14:tracePt t="1010" x="4367213" y="3813175"/>
          <p14:tracePt t="1010" x="4303713" y="3741738"/>
          <p14:tracePt t="1010" x="4251325" y="3679825"/>
          <p14:tracePt t="1010" x="4232275" y="3643313"/>
          <p14:tracePt t="1010" x="4152900" y="3589338"/>
          <p14:tracePt t="1010" x="4062413" y="3517900"/>
          <p14:tracePt t="1010" x="4010025" y="3482975"/>
          <p14:tracePt t="1010" x="3857625" y="3411538"/>
          <p14:tracePt t="1010" x="3687763" y="3330575"/>
          <p14:tracePt t="1010" x="3589338" y="3295650"/>
          <p14:tracePt t="1010" x="3419475" y="3232150"/>
          <p14:tracePt t="1010" x="3276600" y="3187700"/>
          <p14:tracePt t="1010" x="3232150" y="3179763"/>
          <p14:tracePt t="1010" x="3170238" y="3160713"/>
          <p14:tracePt t="1010" x="3152775" y="3160713"/>
          <p14:tracePt t="1010" x="3143250" y="3160713"/>
          <p14:tracePt t="1010" x="3133725" y="3160713"/>
          <p14:tracePt t="1010" x="3125788" y="3160713"/>
          <p14:tracePt t="1010" x="3116263" y="3160713"/>
          <p14:tracePt t="1010" x="3108325" y="3160713"/>
          <p14:tracePt t="1010" x="3098800" y="3160713"/>
          <p14:tracePt t="1010" x="3089275" y="3160713"/>
          <p14:tracePt t="1010" x="3081338" y="3160713"/>
          <p14:tracePt t="1010" x="3081338" y="3170238"/>
          <p14:tracePt t="1010" x="3071813" y="3170238"/>
          <p14:tracePt t="1010" x="3071813" y="3179763"/>
          <p14:tracePt t="1010" x="3062288" y="3187700"/>
          <p14:tracePt t="1010" x="3062288" y="3197225"/>
          <p14:tracePt t="1010" x="3054350" y="3205163"/>
          <p14:tracePt t="1010" x="3054350" y="3214688"/>
          <p14:tracePt t="1010" x="3054350" y="3224213"/>
          <p14:tracePt t="1010" x="3054350" y="3232150"/>
          <p14:tracePt t="1010" x="3054350" y="3241675"/>
          <p14:tracePt t="1010" x="3054350" y="3251200"/>
          <p14:tracePt t="1010" x="3054350" y="3259138"/>
          <p14:tracePt t="1010" x="3054350" y="3268663"/>
          <p14:tracePt t="1010" x="3054350" y="3276600"/>
          <p14:tracePt t="1010" x="3054350" y="3286125"/>
          <p14:tracePt t="1010" x="3062288" y="3295650"/>
          <p14:tracePt t="1010" x="3062288" y="3303588"/>
          <p14:tracePt t="1010" x="3062288" y="3313113"/>
          <p14:tracePt t="1010" x="3062288" y="3322638"/>
          <p14:tracePt t="1010" x="3062288" y="3330575"/>
          <p14:tracePt t="1010" x="3062288" y="3340100"/>
          <p14:tracePt t="1010" x="3062288" y="3348038"/>
          <p14:tracePt t="1010" x="3062288" y="3357563"/>
          <p14:tracePt t="1010" x="3054350" y="3367088"/>
          <p14:tracePt t="1010" x="3044825" y="3367088"/>
          <p14:tracePt t="1010" x="3044825" y="3375025"/>
          <p14:tracePt t="1010" x="3036888" y="3384550"/>
          <p14:tracePt t="1010" x="3036888" y="3394075"/>
          <p14:tracePt t="1010" x="3027363" y="3394075"/>
          <p14:tracePt t="1010" x="3027363" y="3402013"/>
          <p14:tracePt t="1010" x="3027363" y="3411538"/>
          <p14:tracePt t="1010" x="3027363" y="3419475"/>
          <p14:tracePt t="1010" x="3017838" y="3429000"/>
          <p14:tracePt t="1010" x="3009900" y="3429000"/>
          <p14:tracePt t="1010" x="3009900" y="3438525"/>
          <p14:tracePt t="1010" x="3000375" y="3446463"/>
          <p14:tracePt t="1010" x="2990850" y="3465513"/>
          <p14:tracePt t="1010" x="2982913" y="3482975"/>
          <p14:tracePt t="1010" x="2973388" y="3490913"/>
          <p14:tracePt t="1010" x="2973388" y="3500438"/>
          <p14:tracePt t="1010" x="2965450" y="3500438"/>
          <p14:tracePt t="1010" x="2965450" y="3509963"/>
          <p14:tracePt t="1010" x="2973388" y="3517900"/>
          <p14:tracePt t="1010" x="3009900" y="3536950"/>
          <p14:tracePt t="1010" x="3081338" y="3562350"/>
          <p14:tracePt t="1010" x="3152775" y="3598863"/>
          <p14:tracePt t="1010" x="3313113" y="3652838"/>
          <p14:tracePt t="1010" x="3465513" y="3697288"/>
          <p14:tracePt t="1010" x="3527425" y="3714750"/>
          <p14:tracePt t="1010" x="3616325" y="3741738"/>
          <p14:tracePt t="1010" x="3652838" y="3751263"/>
          <p14:tracePt t="1010" x="3670300" y="3759200"/>
          <p14:tracePt t="1010" x="3687763" y="3768725"/>
          <p14:tracePt t="1010" x="3697288" y="3776663"/>
          <p14:tracePt t="1010" x="3705225" y="3786188"/>
          <p14:tracePt t="1010" x="3724275" y="3795713"/>
          <p14:tracePt t="1010" x="3751263" y="3813175"/>
          <p14:tracePt t="1010" x="3776663" y="3822700"/>
          <p14:tracePt t="1010" x="3813175" y="3848100"/>
          <p14:tracePt t="1010" x="3857625" y="3875088"/>
          <p14:tracePt t="1010" x="3875088" y="3884613"/>
          <p14:tracePt t="1010" x="3911600" y="3902075"/>
          <p14:tracePt t="1010" x="3956050" y="3911600"/>
          <p14:tracePt t="1010" x="3973513" y="3919538"/>
          <p14:tracePt t="1010" x="3990975" y="3929063"/>
          <p14:tracePt t="1010" x="4010025" y="3929063"/>
          <p14:tracePt t="1010" x="4054475" y="3946525"/>
          <p14:tracePt t="1010" x="4089400" y="3956050"/>
          <p14:tracePt t="1010" x="4170363" y="3956050"/>
          <p14:tracePt t="1010" x="4286250" y="3965575"/>
          <p14:tracePt t="1010" x="4348163" y="3973513"/>
          <p14:tracePt t="1010" x="4491038" y="3983038"/>
          <p14:tracePt t="1010" x="4608513" y="3983038"/>
          <p14:tracePt t="1010" x="4643438" y="3983038"/>
          <p14:tracePt t="1010" x="4687888" y="3983038"/>
          <p14:tracePt t="1010" x="4714875" y="3983038"/>
          <p14:tracePt t="1010" x="4741863" y="3983038"/>
          <p14:tracePt t="1010" x="4795838" y="3983038"/>
          <p14:tracePt t="1010" x="4911725" y="3965575"/>
          <p14:tracePt t="1010" x="5133975" y="3929063"/>
          <p14:tracePt t="1010" x="6259513" y="3687763"/>
          <p14:tracePt t="1010" x="7653338" y="3384550"/>
          <p14:tracePt t="1617" x="8991600" y="3411538"/>
          <p14:tracePt t="1627" x="8609013" y="3652838"/>
          <p14:tracePt t="1643" x="8296275" y="3848100"/>
          <p14:tracePt t="1660" x="7813675" y="4170363"/>
          <p14:tracePt t="1676" x="7402513" y="4419600"/>
          <p14:tracePt t="1693" x="7242175" y="4527550"/>
          <p14:tracePt t="1710" x="6929438" y="4697413"/>
          <p14:tracePt t="1726" x="6715125" y="4803775"/>
          <p14:tracePt t="1743" x="6634163" y="4848225"/>
          <p14:tracePt t="1760" x="6491288" y="4902200"/>
          <p14:tracePt t="1776" x="6384925" y="4938713"/>
          <p14:tracePt t="1793" x="6348413" y="4946650"/>
          <p14:tracePt t="1810" x="6296025" y="4956175"/>
          <p14:tracePt t="1826" x="6259513" y="4973638"/>
          <p14:tracePt t="1843" x="6232525" y="4973638"/>
          <p14:tracePt t="1860" x="6197600" y="4983163"/>
          <p14:tracePt t="1876" x="6170613" y="4991100"/>
          <p14:tracePt t="1893" x="6143625" y="4991100"/>
          <p14:tracePt t="1910" x="6126163" y="4991100"/>
          <p14:tracePt t="1926" x="6081713" y="5000625"/>
          <p14:tracePt t="1943" x="6062663" y="5010150"/>
          <p14:tracePt t="1960" x="6010275" y="5010150"/>
          <p14:tracePt t="1977" x="5938838" y="5010150"/>
          <p14:tracePt t="1993" x="5840413" y="5010150"/>
          <p14:tracePt t="2010" x="5795963" y="5010150"/>
          <p14:tracePt t="2026" x="5688013" y="5010150"/>
          <p14:tracePt t="2043" x="5581650" y="5010150"/>
          <p14:tracePt t="2060" x="5527675" y="5010150"/>
          <p14:tracePt t="2076" x="5419725" y="5010150"/>
          <p14:tracePt t="2093" x="5330825" y="5010150"/>
          <p14:tracePt t="2110" x="5295900" y="5010150"/>
          <p14:tracePt t="2126" x="5251450" y="5010150"/>
          <p14:tracePt t="2143" x="5224463" y="5010150"/>
          <p14:tracePt t="2590" x="5251450" y="5010150"/>
          <p14:tracePt t="2599" x="5322888" y="5010150"/>
          <p14:tracePt t="2610" x="5446713" y="5010150"/>
          <p14:tracePt t="2626" x="5589588" y="5010150"/>
          <p14:tracePt t="2644" x="5965825" y="5010150"/>
          <p14:tracePt t="2660" x="6330950" y="5010150"/>
          <p14:tracePt t="2677" x="6456363" y="5010150"/>
          <p14:tracePt t="2693" x="6608763" y="5010150"/>
          <p14:tracePt t="2710" x="6670675" y="5010150"/>
          <p14:tracePt t="2726" x="6688138" y="5010150"/>
          <p14:tracePt t="2743" x="6705600" y="5010150"/>
          <p14:tracePt t="2760" x="6715125" y="5010150"/>
          <p14:tracePt t="2793" x="6724650" y="5010150"/>
          <p14:tracePt t="2818" x="6732588" y="5010150"/>
          <p14:tracePt t="3154" x="6724650" y="5010150"/>
          <p14:tracePt t="3243" x="6715125" y="5010150"/>
          <p14:tracePt t="3403" x="6705600" y="5010150"/>
          <p14:tracePt t="3452" x="6697663" y="5010150"/>
          <p14:tracePt t="3472" x="6688138" y="5010150"/>
          <p14:tracePt t="3521" x="6688138" y="5000625"/>
          <p14:tracePt t="3610" x="6680200" y="5000625"/>
          <p14:tracePt t="3660" x="6670675" y="5000625"/>
          <p14:tracePt t="3701" x="6661150" y="5000625"/>
          <p14:tracePt t="3720" x="6653213" y="4991100"/>
          <p14:tracePt t="3740" x="6643688" y="4991100"/>
          <p14:tracePt t="3760" x="6634163" y="4983163"/>
          <p14:tracePt t="3779" x="6626225" y="4973638"/>
          <p14:tracePt t="3790" x="6616700" y="4973638"/>
          <p14:tracePt t="3809" x="6608763" y="4973638"/>
          <p14:tracePt t="3830" x="6599238" y="4973638"/>
          <p14:tracePt t="3849" x="6589713" y="4973638"/>
          <p14:tracePt t="3869" x="6581775" y="4973638"/>
          <p14:tracePt t="3879" x="6572250" y="4965700"/>
          <p14:tracePt t="3899" x="6562725" y="4965700"/>
          <p14:tracePt t="3919" x="6554788" y="4965700"/>
          <p14:tracePt t="3938" x="6545263" y="4965700"/>
          <p14:tracePt t="3949" x="6537325" y="4965700"/>
          <p14:tracePt t="3960" x="6537325" y="4956175"/>
          <p14:tracePt t="3976" x="6527800" y="4956175"/>
          <p14:tracePt t="4008" x="6518275" y="4956175"/>
          <p14:tracePt t="4057" x="6510338" y="4956175"/>
          <p14:tracePt t="4067" x="6500813" y="4956175"/>
          <p14:tracePt t="4078" x="6491288" y="4946650"/>
          <p14:tracePt t="4093" x="6483350" y="4946650"/>
          <p14:tracePt t="4110" x="6429375" y="4946650"/>
          <p14:tracePt t="4127" x="6340475" y="4946650"/>
          <p14:tracePt t="4143" x="6296025" y="4946650"/>
          <p14:tracePt t="4160" x="6197600" y="4946650"/>
          <p14:tracePt t="4177" x="6126163" y="4946650"/>
          <p14:tracePt t="4193" x="6081713" y="4946650"/>
          <p14:tracePt t="4210" x="6037263" y="4946650"/>
          <p14:tracePt t="4227" x="6000750" y="4946650"/>
          <p14:tracePt t="4243" x="5983288" y="4946650"/>
          <p14:tracePt t="4260" x="5946775" y="4946650"/>
          <p14:tracePt t="4276" x="5902325" y="4946650"/>
          <p14:tracePt t="4293" x="5884863" y="4946650"/>
          <p14:tracePt t="4310" x="5848350" y="4946650"/>
          <p14:tracePt t="4326" x="5813425" y="4946650"/>
          <p14:tracePt t="4343" x="5786438" y="4946650"/>
          <p14:tracePt t="4360" x="5715000" y="4956175"/>
          <p14:tracePt t="4376" x="5643563" y="4965700"/>
          <p14:tracePt t="4393" x="5616575" y="4973638"/>
          <p14:tracePt t="4410" x="5581650" y="4973638"/>
          <p14:tracePt t="4426" x="5527675" y="4973638"/>
          <p14:tracePt t="4443" x="5483225" y="4973638"/>
          <p14:tracePt t="4459" x="5456238" y="4973638"/>
          <p14:tracePt t="4476" x="5402263" y="4973638"/>
          <p14:tracePt t="4494" x="5330825" y="4973638"/>
          <p14:tracePt t="4510" x="5295900" y="4983163"/>
          <p14:tracePt t="4526" x="5224463" y="4983163"/>
          <p14:tracePt t="4543" x="5143500" y="4991100"/>
          <p14:tracePt t="4560" x="5116513" y="4991100"/>
          <p14:tracePt t="4576" x="5081588" y="4991100"/>
          <p14:tracePt t="4593" x="5045075" y="4991100"/>
          <p14:tracePt t="4610" x="5027613" y="4991100"/>
          <p14:tracePt t="4626" x="5018088" y="4991100"/>
          <p14:tracePt t="4643" x="5010150" y="4991100"/>
          <p14:tracePt t="4660" x="5000625" y="4991100"/>
          <p14:tracePt t="4676" x="4991100" y="4991100"/>
          <p14:tracePt t="4712" x="4983163" y="4991100"/>
          <p14:tracePt t="4731" x="4973638" y="4991100"/>
          <p14:tracePt t="4742" x="4965700" y="4991100"/>
          <p14:tracePt t="4762" x="4956175" y="4991100"/>
          <p14:tracePt t="4783" x="4946650" y="4991100"/>
          <p14:tracePt t="4801" x="4938713" y="4991100"/>
          <p14:tracePt t="4812" x="4929188" y="4991100"/>
          <p14:tracePt t="4831" x="4919663" y="4991100"/>
          <p14:tracePt t="4861" x="4911725" y="4991100"/>
          <p14:tracePt t="4901" x="4902200" y="4991100"/>
          <p14:tracePt t="4931" x="4894263" y="4991100"/>
          <p14:tracePt t="5168" x="4894263" y="5000625"/>
          <p14:tracePt t="5208" x="4894263" y="5010150"/>
          <p14:tracePt t="5218" x="4902200" y="5010150"/>
          <p14:tracePt t="5237" x="4911725" y="5010150"/>
          <p14:tracePt t="5248" x="4929188" y="5018088"/>
          <p14:tracePt t="5260" x="4946650" y="5027613"/>
          <p14:tracePt t="5277" x="5037138" y="5037138"/>
          <p14:tracePt t="5294" x="5081588" y="5045075"/>
          <p14:tracePt t="5310" x="5197475" y="5062538"/>
          <p14:tracePt t="5327" x="5286375" y="5089525"/>
          <p14:tracePt t="5343" x="5322888" y="5099050"/>
          <p14:tracePt t="5360" x="5375275" y="5116513"/>
          <p14:tracePt t="5377" x="5402263" y="5133975"/>
          <p14:tracePt t="5393" x="5419725" y="5153025"/>
          <p14:tracePt t="5410" x="5429250" y="5180013"/>
          <p14:tracePt t="5427" x="5438775" y="5197475"/>
          <p14:tracePt t="5460" x="5438775" y="5205413"/>
          <p14:tracePt t="5477" x="5438775" y="5214938"/>
          <p14:tracePt t="5493" x="5438775" y="5224463"/>
          <p14:tracePt t="5510" x="5402263" y="5241925"/>
          <p14:tracePt t="5526" x="5340350" y="5268913"/>
          <p14:tracePt t="5543" x="5295900" y="5276850"/>
          <p14:tracePt t="5560" x="5214938" y="5295900"/>
          <p14:tracePt t="5576" x="5153025" y="5313363"/>
          <p14:tracePt t="5593" x="5133975" y="5313363"/>
          <p14:tracePt t="5610" x="5099050" y="5313363"/>
          <p14:tracePt t="5626" x="5062538" y="5313363"/>
          <p14:tracePt t="5643" x="5054600" y="5313363"/>
          <p14:tracePt t="5660" x="5045075" y="5313363"/>
          <p14:tracePt t="5676" x="5027613" y="5295900"/>
          <p14:tracePt t="5713" x="5027613" y="5286375"/>
          <p14:tracePt t="5754" x="5027613" y="5276850"/>
          <p14:tracePt t="5775" x="5027613" y="5268913"/>
          <p14:tracePt t="5784" x="5027613" y="5259388"/>
          <p14:tracePt t="5803" x="5027613" y="5251450"/>
          <p14:tracePt t="5813" x="5037138" y="5251450"/>
          <p14:tracePt t="5826" x="5037138" y="5241925"/>
          <p14:tracePt t="5843" x="5045075" y="5224463"/>
          <p14:tracePt t="5860" x="5054600" y="5224463"/>
          <p14:tracePt t="5876" x="5081588" y="5214938"/>
          <p14:tracePt t="5893" x="5126038" y="5205413"/>
          <p14:tracePt t="5910" x="5143500" y="5205413"/>
          <p14:tracePt t="5926" x="5180013" y="5205413"/>
          <p14:tracePt t="5943" x="5214938" y="5205413"/>
          <p14:tracePt t="5976" x="5224463" y="5214938"/>
          <p14:tracePt t="5993" x="5232400" y="5224463"/>
          <p14:tracePt t="6010" x="5241925" y="5224463"/>
          <p14:tracePt t="6026" x="5251450" y="5241925"/>
          <p14:tracePt t="6043" x="5251450" y="5251450"/>
          <p14:tracePt t="6076" x="5251450" y="5259388"/>
          <p14:tracePt t="6093" x="5251450" y="5276850"/>
          <p14:tracePt t="6127" x="5251450" y="5286375"/>
          <p14:tracePt t="6143" x="5241925" y="5286375"/>
          <p14:tracePt t="6161" x="5232400" y="5286375"/>
          <p14:tracePt t="6176" x="5205413" y="5286375"/>
          <p14:tracePt t="6193" x="5170488" y="5286375"/>
          <p14:tracePt t="6209" x="5153025" y="5286375"/>
          <p14:tracePt t="6226" x="5116513" y="5286375"/>
          <p14:tracePt t="6243" x="5081588" y="5286375"/>
          <p14:tracePt t="6260" x="5037138" y="5286375"/>
          <p14:tracePt t="6276" x="5027613" y="5276850"/>
          <p14:tracePt t="6293" x="5010150" y="5268913"/>
          <p14:tracePt t="6310" x="5000625" y="5259388"/>
          <p14:tracePt t="6326" x="4991100" y="5251450"/>
          <p14:tracePt t="6343" x="4983163" y="5241925"/>
          <p14:tracePt t="6360" x="4973638" y="5214938"/>
          <p14:tracePt t="6376" x="4965700" y="5197475"/>
          <p14:tracePt t="6393" x="4946650" y="5160963"/>
          <p14:tracePt t="6410" x="4938713" y="5116513"/>
          <p14:tracePt t="6426" x="4938713" y="5099050"/>
          <p14:tracePt t="6443" x="4938713" y="5081588"/>
          <p14:tracePt t="6459" x="4938713" y="5072063"/>
          <p14:tracePt t="6493" x="4938713" y="5062538"/>
          <p14:tracePt t="6510" x="4938713" y="5054600"/>
          <p14:tracePt t="6526" x="4946650" y="5045075"/>
          <p14:tracePt t="6548" x="4956175" y="5045075"/>
          <p14:tracePt t="6568" x="4956175" y="5037138"/>
          <p14:tracePt t="6588" x="4965700" y="5037138"/>
          <p14:tracePt t="6607" x="4973638" y="5037138"/>
          <p14:tracePt t="6647" x="4983163" y="5037138"/>
          <p14:tracePt t="6688" x="4991100" y="5037138"/>
          <p14:tracePt t="6727" x="5000625" y="5037138"/>
          <p14:tracePt t="6737" x="5010150" y="5037138"/>
          <p14:tracePt t="6757" x="5018088" y="5045075"/>
          <p14:tracePt t="6766" x="5027613" y="5054600"/>
          <p14:tracePt t="6777" x="5037138" y="5054600"/>
          <p14:tracePt t="6793" x="5054600" y="5072063"/>
          <p14:tracePt t="6810" x="5089525" y="5089525"/>
          <p14:tracePt t="6826" x="5116513" y="5108575"/>
          <p14:tracePt t="6843" x="5126038" y="5116513"/>
          <p14:tracePt t="6859" x="5133975" y="5126038"/>
          <p14:tracePt t="6876" x="5153025" y="5133975"/>
          <p14:tracePt t="6893" x="5153025" y="5143500"/>
          <p14:tracePt t="6910" x="5153025" y="5153025"/>
          <p14:tracePt t="6926" x="5160963" y="5160963"/>
          <p14:tracePt t="6943" x="5160963" y="5170488"/>
          <p14:tracePt t="6959" x="5160963" y="5180013"/>
          <p14:tracePt t="6976" x="5160963" y="5187950"/>
          <p14:tracePt t="6993" x="5160963" y="5197475"/>
          <p14:tracePt t="7010" x="5153025" y="5197475"/>
          <p14:tracePt t="7026" x="5143500" y="5214938"/>
          <p14:tracePt t="7043" x="5133975" y="5214938"/>
          <p14:tracePt t="7059" x="5126038" y="5224463"/>
          <p14:tracePt t="7076" x="5116513" y="5224463"/>
          <p14:tracePt t="7093" x="5108575" y="5232400"/>
          <p14:tracePt t="7110" x="5099050" y="5232400"/>
          <p14:tracePt t="7126" x="5089525" y="5232400"/>
          <p14:tracePt t="7143" x="5081588" y="5232400"/>
          <p14:tracePt t="7176" x="5062538" y="5232400"/>
          <p14:tracePt t="7193" x="5054600" y="5232400"/>
          <p14:tracePt t="7226" x="5045075" y="5224463"/>
          <p14:tracePt t="7243" x="5027613" y="5205413"/>
          <p14:tracePt t="7276" x="5018088" y="5187950"/>
          <p14:tracePt t="7293" x="5018088" y="5170488"/>
          <p14:tracePt t="7310" x="5010150" y="5170488"/>
          <p14:tracePt t="7326" x="5010150" y="5160963"/>
          <p14:tracePt t="7343" x="5010150" y="5143500"/>
          <p14:tracePt t="7361" x="5010150" y="5133975"/>
          <p14:tracePt t="7393" x="5010150" y="5126038"/>
          <p14:tracePt t="7422" x="5010150" y="5116513"/>
          <p14:tracePt t="7431" x="5010150" y="5108575"/>
          <p14:tracePt t="7451" x="5010150" y="5099050"/>
          <p14:tracePt t="7461" x="5018088" y="5099050"/>
          <p14:tracePt t="7476" x="5018088" y="5089525"/>
          <p14:tracePt t="7493" x="5027613" y="5089525"/>
          <p14:tracePt t="7510" x="5045075" y="5081588"/>
          <p14:tracePt t="7526" x="5045075" y="5072063"/>
          <p14:tracePt t="7543" x="5054600" y="5072063"/>
          <p14:tracePt t="7560" x="5062538" y="5072063"/>
          <p14:tracePt t="7576" x="5072063" y="5072063"/>
          <p14:tracePt t="7593" x="5081588" y="5072063"/>
          <p14:tracePt t="7610" x="5089525" y="5072063"/>
          <p14:tracePt t="7626" x="5099050" y="5072063"/>
          <p14:tracePt t="7643" x="5108575" y="5072063"/>
          <p14:tracePt t="7659" x="5116513" y="5081588"/>
          <p14:tracePt t="7676" x="5126038" y="5089525"/>
          <p14:tracePt t="7693" x="5133975" y="5099050"/>
          <p14:tracePt t="7709" x="5133975" y="5108575"/>
          <p14:tracePt t="7726" x="5143500" y="5116513"/>
          <p14:tracePt t="7743" x="5143500" y="5126038"/>
          <p14:tracePt t="7760" x="5143500" y="5133975"/>
          <p14:tracePt t="7778" x="5143500" y="5143500"/>
          <p14:tracePt t="7793" x="5143500" y="5153025"/>
          <p14:tracePt t="7810" x="5143500" y="5160963"/>
          <p14:tracePt t="7828" x="5143500" y="5170488"/>
          <p14:tracePt t="7858" x="5143500" y="5180013"/>
          <p14:tracePt t="7868" x="5133975" y="5180013"/>
          <p14:tracePt t="7879" x="5133975" y="5187950"/>
          <p14:tracePt t="7898" x="5126038" y="5187950"/>
          <p14:tracePt t="7909" x="5126038" y="5197475"/>
          <p14:tracePt t="7926" x="5116513" y="5197475"/>
          <p14:tracePt t="7943" x="5099050" y="5205413"/>
          <p14:tracePt t="7959" x="5072063" y="5214938"/>
          <p14:tracePt t="7976" x="5054600" y="5232400"/>
          <p14:tracePt t="7993" x="5037138" y="5232400"/>
          <p14:tracePt t="8010" x="5027613" y="5241925"/>
          <p14:tracePt t="8027" x="5018088" y="5241925"/>
          <p14:tracePt t="8043" x="5010150" y="5241925"/>
          <p14:tracePt t="8059" x="5000625" y="5241925"/>
          <p14:tracePt t="8076" x="4991100" y="5241925"/>
          <p14:tracePt t="8093" x="4991100" y="5232400"/>
          <p14:tracePt t="8109" x="4973638" y="5224463"/>
          <p14:tracePt t="8126" x="4965700" y="5214938"/>
          <p14:tracePt t="8143" x="4965700" y="5205413"/>
          <p14:tracePt t="8159" x="4965700" y="5197475"/>
          <p14:tracePt t="8177" x="4965700" y="5187950"/>
          <p14:tracePt t="8193" x="4965700" y="5180013"/>
          <p14:tracePt t="8209" x="4965700" y="5170488"/>
          <p14:tracePt t="8226" x="4965700" y="5160963"/>
          <p14:tracePt t="8243" x="4965700" y="5153025"/>
          <p14:tracePt t="8260" x="4973638" y="5116513"/>
          <p14:tracePt t="8277" x="5018088" y="5054600"/>
          <p14:tracePt t="8293" x="5062538" y="4983163"/>
          <p14:tracePt t="8310" x="5081588" y="4956175"/>
          <p14:tracePt t="8326" x="5126038" y="4929188"/>
          <p14:tracePt t="8343" x="5153025" y="4911725"/>
          <p14:tracePt t="8359" x="5170488" y="4902200"/>
          <p14:tracePt t="8376" x="5180013" y="4902200"/>
          <p14:tracePt t="8393" x="5187950" y="4902200"/>
          <p14:tracePt t="8409" x="5197475" y="4902200"/>
          <p14:tracePt t="8426" x="5205413" y="4902200"/>
          <p14:tracePt t="8443" x="5214938" y="4902200"/>
          <p14:tracePt t="8459" x="5224463" y="4902200"/>
          <p14:tracePt t="8477" x="5232400" y="4911725"/>
          <p14:tracePt t="8493" x="5241925" y="4919663"/>
          <p14:tracePt t="8509" x="5241925" y="4929188"/>
          <p14:tracePt t="8526" x="5259388" y="4946650"/>
          <p14:tracePt t="8543" x="5276850" y="4965700"/>
          <p14:tracePt t="8560" x="5276850" y="4983163"/>
          <p14:tracePt t="8576" x="5295900" y="5000625"/>
          <p14:tracePt t="8593" x="5295900" y="5010150"/>
          <p14:tracePt t="8627" x="5295900" y="5027613"/>
          <p14:tracePt t="8750" x="5303838" y="5027613"/>
          <p14:tracePt t="8761" x="5303838" y="5018088"/>
          <p14:tracePt t="8771" x="5313363" y="5010150"/>
          <p14:tracePt t="8780" x="5322888" y="5000625"/>
          <p14:tracePt t="8793" x="5348288" y="4973638"/>
          <p14:tracePt t="8810" x="5384800" y="4956175"/>
          <p14:tracePt t="8826" x="5510213" y="4884738"/>
          <p14:tracePt t="8843" x="5653088" y="4822825"/>
          <p14:tracePt t="8859" x="5715000" y="4795838"/>
          <p14:tracePt t="8876" x="5822950" y="4776788"/>
          <p14:tracePt t="8893" x="5894388" y="4768850"/>
          <p14:tracePt t="8910" x="5938838" y="4768850"/>
          <p14:tracePt t="8926" x="5965825" y="4768850"/>
          <p14:tracePt t="8943" x="6018213" y="4768850"/>
          <p14:tracePt t="8959" x="6072188" y="4768850"/>
          <p14:tracePt t="8976" x="6099175" y="4768850"/>
          <p14:tracePt t="8993" x="6153150" y="4795838"/>
          <p14:tracePt t="9010" x="6232525" y="4830763"/>
          <p14:tracePt t="9026" x="6259513" y="4848225"/>
          <p14:tracePt t="9043" x="6286500" y="4894263"/>
          <p14:tracePt t="9059" x="6313488" y="4929188"/>
          <p14:tracePt t="9076" x="6313488" y="4956175"/>
          <p14:tracePt t="9093" x="6330950" y="4991100"/>
          <p14:tracePt t="9109" x="6340475" y="5027613"/>
          <p14:tracePt t="9126" x="6340475" y="5054600"/>
          <p14:tracePt t="9143" x="6348413" y="5089525"/>
          <p14:tracePt t="9159" x="6348413" y="5126038"/>
          <p14:tracePt t="9176" x="6348413" y="5133975"/>
          <p14:tracePt t="9193" x="6348413" y="5160963"/>
          <p14:tracePt t="9209" x="6348413" y="5170488"/>
          <p14:tracePt t="9226" x="6348413" y="5180013"/>
          <p14:tracePt t="9243" x="6348413" y="5187950"/>
          <p14:tracePt t="9259" x="6340475" y="5197475"/>
          <p14:tracePt t="9277" x="6303963" y="5205413"/>
          <p14:tracePt t="9293" x="6276975" y="5214938"/>
          <p14:tracePt t="9309" x="6242050" y="5232400"/>
          <p14:tracePt t="9326" x="6205538" y="5241925"/>
          <p14:tracePt t="9343" x="6188075" y="5251450"/>
          <p14:tracePt t="9359" x="6170613" y="5251450"/>
          <p14:tracePt t="9376" x="6161088" y="5251450"/>
          <p14:tracePt t="9409" x="6153150" y="5251450"/>
          <p14:tracePt t="9427" x="6143625" y="5251450"/>
          <p14:tracePt t="9475" x="6134100" y="5251450"/>
          <p14:tracePt t="9515" x="6126163" y="5251450"/>
          <p14:tracePt t="9535" x="6108700" y="5251450"/>
          <p14:tracePt t="9546" x="6072188" y="5259388"/>
          <p14:tracePt t="9555" x="6000750" y="5259388"/>
          <p14:tracePt t="9565" x="5911850" y="5268913"/>
          <p14:tracePt t="9576" x="5803900" y="5276850"/>
          <p14:tracePt t="9593" x="5688013" y="5286375"/>
          <p14:tracePt t="9609" x="5411788" y="5303838"/>
          <p14:tracePt t="9626" x="5126038" y="5313363"/>
          <p14:tracePt t="9643" x="4902200" y="5322888"/>
          <p14:tracePt t="9659" x="4813300" y="5322888"/>
          <p14:tracePt t="9676" x="4697413" y="5322888"/>
          <p14:tracePt t="9693" x="4643438" y="5322888"/>
          <p14:tracePt t="9709" x="4545013" y="5295900"/>
          <p14:tracePt t="9726" x="4446588" y="5259388"/>
          <p14:tracePt t="9743" x="4384675" y="5232400"/>
          <p14:tracePt t="9760" x="4357688" y="5214938"/>
          <p14:tracePt t="9776" x="4330700" y="5205413"/>
          <p14:tracePt t="9793" x="4313238" y="5197475"/>
          <p14:tracePt t="9809" x="4303713" y="5187950"/>
          <p14:tracePt t="9826" x="4295775" y="5187950"/>
          <p14:tracePt t="9843" x="4286250" y="5180013"/>
          <p14:tracePt t="9876" x="4268788" y="5170488"/>
          <p14:tracePt t="9893" x="4259263" y="5170488"/>
          <p14:tracePt t="9926" x="4251325" y="5160963"/>
          <p14:tracePt t="9943" x="4232275" y="5160963"/>
          <p14:tracePt t="9976" x="4197350" y="5160963"/>
          <p14:tracePt t="9993" x="4133850" y="5160963"/>
          <p14:tracePt t="10009" x="4098925" y="5160963"/>
          <p14:tracePt t="10026" x="4000500" y="5160963"/>
          <p14:tracePt t="10043" x="3902075" y="5160963"/>
          <p14:tracePt t="10060" x="3803650" y="5160963"/>
          <p14:tracePt t="10076" x="3768725" y="5160963"/>
          <p14:tracePt t="10093" x="3705225" y="5160963"/>
          <p14:tracePt t="10110" x="3670300" y="5160963"/>
          <p14:tracePt t="10126" x="3643313" y="5160963"/>
          <p14:tracePt t="10143" x="3625850" y="5160963"/>
          <p14:tracePt t="10160" x="3608388" y="5160963"/>
          <p14:tracePt t="10176" x="3598863" y="5160963"/>
          <p14:tracePt t="10193" x="3589338" y="5170488"/>
          <p14:tracePt t="10210" x="3581400" y="5170488"/>
          <p14:tracePt t="10706" x="3581400" y="5180013"/>
          <p14:tracePt t="10717" x="3581400" y="5187950"/>
          <p14:tracePt t="10726" x="3581400" y="5205413"/>
          <p14:tracePt t="10743" x="3589338" y="5214938"/>
          <p14:tracePt t="10759" x="3598863" y="5241925"/>
          <p14:tracePt t="10776" x="3625850" y="5259388"/>
          <p14:tracePt t="10793" x="3625850" y="5268913"/>
          <p14:tracePt t="10809" x="3660775" y="5286375"/>
          <p14:tracePt t="10826" x="3687763" y="5303838"/>
          <p14:tracePt t="10843" x="3705225" y="5313363"/>
          <p14:tracePt t="10859" x="3732213" y="5322888"/>
          <p14:tracePt t="10876" x="3776663" y="5340350"/>
          <p14:tracePt t="10893" x="3786188" y="5348288"/>
          <p14:tracePt t="10909" x="3830638" y="5357813"/>
          <p14:tracePt t="10926" x="3848100" y="5367338"/>
          <p14:tracePt t="10943" x="3867150" y="5375275"/>
          <p14:tracePt t="10959" x="3875088" y="5384800"/>
          <p14:tracePt t="10976" x="3884613" y="5384800"/>
          <p14:tracePt t="10993" x="3894138" y="5384800"/>
          <p14:tracePt t="11026" x="3902075" y="5384800"/>
          <p14:tracePt t="11044" x="3911600" y="5384800"/>
          <p14:tracePt t="11074" x="3919538" y="5384800"/>
          <p14:tracePt t="11093" x="3929063" y="5384800"/>
          <p14:tracePt t="11104" x="3938588" y="5375275"/>
          <p14:tracePt t="11114" x="3938588" y="5367338"/>
          <p14:tracePt t="11126" x="3946525" y="5367338"/>
          <p14:tracePt t="11143" x="3956050" y="5348288"/>
          <p14:tracePt t="11159" x="3965575" y="5340350"/>
          <p14:tracePt t="11162" x="3965575" y="5322888"/>
          <p14:tracePt t="11176" x="3973513" y="5313363"/>
          <p14:tracePt t="11193" x="3983038" y="5295900"/>
          <p14:tracePt t="11210" x="3983038" y="5286375"/>
          <p14:tracePt t="11226" x="3990975" y="5276850"/>
          <p14:tracePt t="11243" x="3990975" y="5268913"/>
          <p14:tracePt t="11276" x="3990975" y="5251450"/>
          <p14:tracePt t="11293" x="3990975" y="5241925"/>
          <p14:tracePt t="11326" x="3990975" y="5232400"/>
          <p14:tracePt t="11343" x="3990975" y="5214938"/>
          <p14:tracePt t="11376" x="3990975" y="5205413"/>
          <p14:tracePt t="11393" x="3990975" y="5197475"/>
          <p14:tracePt t="11410" x="3983038" y="5187950"/>
          <p14:tracePt t="11426" x="3973513" y="5187950"/>
          <p14:tracePt t="11443" x="3965575" y="5187950"/>
          <p14:tracePt t="11459" x="3956050" y="5187950"/>
          <p14:tracePt t="11476" x="3946525" y="5187950"/>
          <p14:tracePt t="11493" x="3938588" y="5187950"/>
          <p14:tracePt t="11509" x="3911600" y="5180013"/>
          <p14:tracePt t="11526" x="3884613" y="5180013"/>
          <p14:tracePt t="11543" x="3867150" y="5170488"/>
          <p14:tracePt t="11559" x="3857625" y="5170488"/>
          <p14:tracePt t="11576" x="3848100" y="5170488"/>
          <p14:tracePt t="11593" x="3840163" y="5170488"/>
          <p14:tracePt t="11609" x="3830638" y="5170488"/>
          <p14:tracePt t="11669" x="3830638" y="5180013"/>
          <p14:tracePt t="11688" x="3830638" y="5187950"/>
          <p14:tracePt t="11699" x="3830638" y="5197475"/>
          <p14:tracePt t="11718" x="3830638" y="5205413"/>
          <p14:tracePt t="11738" x="3830638" y="5214938"/>
          <p14:tracePt t="11758" x="3830638" y="5224463"/>
          <p14:tracePt t="11778" x="3830638" y="5232400"/>
          <p14:tracePt t="11788" x="3830638" y="5241925"/>
          <p14:tracePt t="11807" x="3830638" y="5251450"/>
          <p14:tracePt t="11818" x="3840163" y="5251450"/>
          <p14:tracePt t="11827" x="3840163" y="5259388"/>
          <p14:tracePt t="11848" x="3840163" y="5268913"/>
          <p14:tracePt t="11859" x="3848100" y="5276850"/>
          <p14:tracePt t="11877" x="3848100" y="5286375"/>
          <p14:tracePt t="11897" x="3857625" y="5295900"/>
          <p14:tracePt t="11917" x="3867150" y="5303838"/>
          <p14:tracePt t="11928" x="3867150" y="5313363"/>
          <p14:tracePt t="11943" x="3875088" y="5313363"/>
          <p14:tracePt t="11960" x="3884613" y="5322888"/>
          <p14:tracePt t="11977" x="3894138" y="5322888"/>
          <p14:tracePt t="11993" x="3902075" y="5330825"/>
          <p14:tracePt t="12027" x="3911600" y="5330825"/>
          <p14:tracePt t="12035" x="3919538" y="5330825"/>
          <p14:tracePt t="12056" x="3929063" y="5330825"/>
          <p14:tracePt t="12076" x="3938588" y="5330825"/>
          <p14:tracePt t="12096" x="3946525" y="5330825"/>
          <p14:tracePt t="12105" x="3956050" y="5330825"/>
          <p14:tracePt t="12116" x="3965575" y="5330825"/>
          <p14:tracePt t="12126" x="3973513" y="5330825"/>
          <p14:tracePt t="12143" x="3983038" y="5330825"/>
          <p14:tracePt t="12159" x="4000500" y="5330825"/>
          <p14:tracePt t="12176" x="4037013" y="5330825"/>
          <p14:tracePt t="12193" x="4062413" y="5330825"/>
          <p14:tracePt t="12209" x="4108450" y="5322888"/>
          <p14:tracePt t="12226" x="4143375" y="5303838"/>
          <p14:tracePt t="12243" x="4179888" y="5295900"/>
          <p14:tracePt t="12259" x="4187825" y="5276850"/>
          <p14:tracePt t="12276" x="4205288" y="5268913"/>
          <p14:tracePt t="12293" x="4214813" y="5259388"/>
          <p14:tracePt t="12309" x="4224338" y="5251450"/>
          <p14:tracePt t="12326" x="4232275" y="5241925"/>
          <p14:tracePt t="12343" x="4241800" y="5232400"/>
          <p14:tracePt t="12376" x="4241800" y="5214938"/>
          <p14:tracePt t="12393" x="4241800" y="5205413"/>
          <p14:tracePt t="12426" x="4241800" y="5197475"/>
          <p14:tracePt t="12443" x="4241800" y="5180013"/>
          <p14:tracePt t="12476" x="4241800" y="5170488"/>
          <p14:tracePt t="12493" x="4232275" y="5160963"/>
          <p14:tracePt t="12509" x="4232275" y="5153025"/>
          <p14:tracePt t="12526" x="4224338" y="5143500"/>
          <p14:tracePt t="12543" x="4214813" y="5133975"/>
          <p14:tracePt t="12559" x="4214813" y="5126038"/>
          <p14:tracePt t="12576" x="4205288" y="5116513"/>
          <p14:tracePt t="12593" x="4197350" y="5108575"/>
          <p14:tracePt t="12610" x="4187825" y="5099050"/>
          <p14:tracePt t="12626" x="4179888" y="5099050"/>
          <p14:tracePt t="12643" x="4170363" y="5089525"/>
          <p14:tracePt t="12659" x="4160838" y="5081588"/>
          <p14:tracePt t="12662" x="4160838" y="5072063"/>
          <p14:tracePt t="12676" x="4152900" y="5072063"/>
          <p14:tracePt t="12693" x="4143375" y="5062538"/>
          <p14:tracePt t="12726" x="4125913" y="5054600"/>
          <p14:tracePt t="12743" x="4116388" y="5054600"/>
          <p14:tracePt t="12759" x="4116388" y="5045075"/>
          <p14:tracePt t="12776" x="4108450" y="5045075"/>
          <p14:tracePt t="12793" x="4098925" y="5037138"/>
          <p14:tracePt t="12809" x="4089400" y="5037138"/>
          <p14:tracePt t="12826" x="4081463" y="5037138"/>
          <p14:tracePt t="12843" x="4071938" y="5027613"/>
          <p14:tracePt t="12860" x="4062413" y="5027613"/>
          <p14:tracePt t="12876" x="4054475" y="5027613"/>
          <p14:tracePt t="12893" x="4044950" y="5027613"/>
          <p14:tracePt t="12909" x="4037013" y="5027613"/>
          <p14:tracePt t="12943" x="4017963" y="5027613"/>
          <p14:tracePt t="12959" x="4010025" y="5027613"/>
          <p14:tracePt t="12992" x="4000500" y="5027613"/>
          <p14:tracePt t="13028" x="3990975" y="5027613"/>
          <p14:tracePt t="13068" x="3983038" y="5027613"/>
          <p14:tracePt t="13078" x="3973513" y="5027613"/>
          <p14:tracePt t="13098" x="3965575" y="5027613"/>
          <p14:tracePt t="13117" x="3956050" y="5027613"/>
          <p14:tracePt t="13137" x="3946525" y="5027613"/>
          <p14:tracePt t="13147" x="3938588" y="5027613"/>
          <p14:tracePt t="13167" x="3929063" y="5027613"/>
          <p14:tracePt t="13187" x="3919538" y="5027613"/>
          <p14:tracePt t="13206" x="3911600" y="5037138"/>
          <p14:tracePt t="13217" x="3902075" y="5037138"/>
          <p14:tracePt t="13227" x="3902075" y="5045075"/>
          <p14:tracePt t="13243" x="3894138" y="5045075"/>
          <p14:tracePt t="13260" x="3884613" y="5054600"/>
          <p14:tracePt t="13277" x="3875088" y="5054600"/>
          <p14:tracePt t="13293" x="3867150" y="5062538"/>
          <p14:tracePt t="13309" x="3857625" y="5072063"/>
          <p14:tracePt t="13326" x="3857625" y="5081588"/>
          <p14:tracePt t="13343" x="3848100" y="5089525"/>
          <p14:tracePt t="13359" x="3848100" y="5099050"/>
          <p14:tracePt t="13376" x="3848100" y="5108575"/>
          <p14:tracePt t="13395" x="3848100" y="5116513"/>
          <p14:tracePt t="13425" x="3848100" y="5126038"/>
          <p14:tracePt t="13445" x="3848100" y="5133975"/>
          <p14:tracePt t="13464" x="3848100" y="5143500"/>
          <p14:tracePt t="13476" x="3848100" y="5153025"/>
          <p14:tracePt t="13494" x="3848100" y="5160963"/>
          <p14:tracePt t="13515" x="3848100" y="5170488"/>
          <p14:tracePt t="13534" x="3848100" y="5180013"/>
          <p14:tracePt t="13545" x="3848100" y="5187950"/>
          <p14:tracePt t="13564" x="3848100" y="5197475"/>
          <p14:tracePt t="13584" x="3848100" y="5205413"/>
          <p14:tracePt t="13604" x="3848100" y="5214938"/>
          <p14:tracePt t="13614" x="3848100" y="5224463"/>
          <p14:tracePt t="13626" x="3857625" y="5224463"/>
          <p14:tracePt t="13643" x="3857625" y="5232400"/>
          <p14:tracePt t="13659" x="3857625" y="5241925"/>
          <p14:tracePt t="13676" x="3867150" y="5241925"/>
          <p14:tracePt t="13693" x="3875088" y="5251450"/>
          <p14:tracePt t="13709" x="3875088" y="5259388"/>
          <p14:tracePt t="13742" x="3875088" y="5268913"/>
          <p14:tracePt t="13762" x="3884613" y="5268913"/>
          <p14:tracePt t="13772" x="3884613" y="5276850"/>
          <p14:tracePt t="13792" x="3894138" y="5286375"/>
          <p14:tracePt t="13812" x="3894138" y="5295900"/>
          <p14:tracePt t="13822" x="3894138" y="5303838"/>
          <p14:tracePt t="13831" x="3902075" y="5303838"/>
          <p14:tracePt t="13843" x="3902075" y="5313363"/>
          <p14:tracePt t="13862" x="3911600" y="5313363"/>
          <p14:tracePt t="22445" x="3919538" y="5313363"/>
          <p14:tracePt t="22455" x="3938588" y="5322888"/>
          <p14:tracePt t="22464" x="3983038" y="5330825"/>
          <p14:tracePt t="22476" x="4037013" y="5340350"/>
          <p14:tracePt t="22492" x="4081463" y="5348288"/>
          <p14:tracePt t="22509" x="4187825" y="5367338"/>
          <p14:tracePt t="22525" x="4268788" y="5375275"/>
          <p14:tracePt t="22542" x="4295775" y="5375275"/>
          <p14:tracePt t="22559" x="4348163" y="5384800"/>
          <p14:tracePt t="22576" x="4384675" y="5384800"/>
          <p14:tracePt t="22592" x="4402138" y="5384800"/>
          <p14:tracePt t="22609" x="4419600" y="5384800"/>
          <p14:tracePt t="22625" x="4429125" y="5384800"/>
          <p14:tracePt t="22642" x="4438650" y="5384800"/>
          <p14:tracePt t="22659" x="4446588" y="5384800"/>
          <p14:tracePt t="22675" x="4456113" y="5384800"/>
          <p14:tracePt t="22693" x="4465638" y="5384800"/>
          <p14:tracePt t="22709" x="4465638" y="5375275"/>
          <p14:tracePt t="22725" x="4473575" y="5357813"/>
          <p14:tracePt t="22742" x="4483100" y="5322888"/>
          <p14:tracePt t="22759" x="4483100" y="5295900"/>
          <p14:tracePt t="22775" x="4483100" y="5286375"/>
          <p14:tracePt t="22792" x="4483100" y="5259388"/>
          <p14:tracePt t="22809" x="4483100" y="5241925"/>
          <p14:tracePt t="22825" x="4483100" y="5205413"/>
          <p14:tracePt t="22842" x="4465638" y="5160963"/>
          <p14:tracePt t="22859" x="4456113" y="5143500"/>
          <p14:tracePt t="22875" x="4446588" y="5116513"/>
          <p14:tracePt t="22892" x="4429125" y="5099050"/>
          <p14:tracePt t="22909" x="4419600" y="5099050"/>
          <p14:tracePt t="22925" x="4402138" y="5081588"/>
          <p14:tracePt t="22942" x="4367213" y="5062538"/>
          <p14:tracePt t="22959" x="4348163" y="5054600"/>
          <p14:tracePt t="22976" x="4303713" y="5027613"/>
          <p14:tracePt t="22992" x="4268788" y="5018088"/>
          <p14:tracePt t="23010" x="4232275" y="5000625"/>
          <p14:tracePt t="23025" x="4205288" y="5000625"/>
          <p14:tracePt t="23042" x="4152900" y="4983163"/>
          <p14:tracePt t="23059" x="4089400" y="4973638"/>
          <p14:tracePt t="23076" x="4054475" y="4965700"/>
          <p14:tracePt t="23093" x="4000500" y="4946650"/>
          <p14:tracePt t="23109" x="3965575" y="4938713"/>
          <p14:tracePt t="23126" x="3956050" y="4929188"/>
          <p14:tracePt t="23142" x="3938588" y="4919663"/>
          <p14:tracePt t="23159" x="3919538" y="4911725"/>
          <p14:tracePt t="23179" x="3911600" y="4911725"/>
          <p14:tracePt t="23209" x="3902075" y="4911725"/>
          <p14:tracePt t="23288" x="3902075" y="4919663"/>
          <p14:tracePt t="23307" x="3902075" y="4929188"/>
          <p14:tracePt t="23318" x="3902075" y="4938713"/>
          <p14:tracePt t="23337" x="3902075" y="4946650"/>
          <p14:tracePt t="23357" x="3902075" y="4956175"/>
          <p14:tracePt t="23367" x="3902075" y="4965700"/>
          <p14:tracePt t="23377" x="3902075" y="4983163"/>
          <p14:tracePt t="23392" x="3902075" y="5000625"/>
          <p14:tracePt t="23409" x="3902075" y="5054600"/>
          <p14:tracePt t="23426" x="3919538" y="5108575"/>
          <p14:tracePt t="23442" x="3919538" y="5133975"/>
          <p14:tracePt t="23459" x="3929063" y="5170488"/>
          <p14:tracePt t="23476" x="3938588" y="5205413"/>
          <p14:tracePt t="23492" x="3946525" y="5224463"/>
          <p14:tracePt t="23509" x="3946525" y="5241925"/>
          <p14:tracePt t="23526" x="3956050" y="5251450"/>
          <p14:tracePt t="23559" x="3965575" y="5268913"/>
          <p14:tracePt t="23576" x="4010025" y="5276850"/>
          <p14:tracePt t="23592" x="4044950" y="5295900"/>
          <p14:tracePt t="23609" x="4152900" y="5330825"/>
          <p14:tracePt t="23626" x="4259263" y="5348288"/>
          <p14:tracePt t="23642" x="4330700" y="5357813"/>
          <p14:tracePt t="23659" x="4491038" y="5375275"/>
          <p14:tracePt t="23676" x="4679950" y="5384800"/>
          <p14:tracePt t="23692" x="4776788" y="5384800"/>
          <p14:tracePt t="23709" x="4956175" y="5394325"/>
          <p14:tracePt t="23726" x="5099050" y="5394325"/>
          <p14:tracePt t="23742" x="5153025" y="5394325"/>
          <p14:tracePt t="23759" x="5241925" y="5394325"/>
          <p14:tracePt t="23775" x="5340350" y="5394325"/>
          <p14:tracePt t="23792" x="5394325" y="5394325"/>
          <p14:tracePt t="23809" x="5473700" y="5394325"/>
          <p14:tracePt t="23826" x="5545138" y="5384800"/>
          <p14:tracePt t="23843" x="5589588" y="5375275"/>
          <p14:tracePt t="23859" x="5616575" y="5367338"/>
          <p14:tracePt t="23876" x="5661025" y="5348288"/>
          <p14:tracePt t="23893" x="5705475" y="5340350"/>
          <p14:tracePt t="23909" x="5724525" y="5330825"/>
          <p14:tracePt t="23925" x="5751513" y="5322888"/>
          <p14:tracePt t="23942" x="5759450" y="5313363"/>
          <p14:tracePt t="23959" x="5759450" y="5303838"/>
          <p14:tracePt t="23975" x="5768975" y="5295900"/>
          <p14:tracePt t="23992" x="5768975" y="5286375"/>
          <p14:tracePt t="24025" x="5768975" y="5276850"/>
          <p14:tracePt t="24052" x="5768975" y="5268913"/>
          <p14:tracePt t="24072" x="5768975" y="5259388"/>
          <p14:tracePt t="24122" x="5768975" y="5251450"/>
          <p14:tracePt t="24171" x="5759450" y="5251450"/>
          <p14:tracePt t="24181" x="5759450" y="5241925"/>
          <p14:tracePt t="24192" x="5751513" y="5241925"/>
          <p14:tracePt t="24209" x="5741988" y="5241925"/>
          <p14:tracePt t="24225" x="5732463" y="5232400"/>
          <p14:tracePt t="24242" x="5724525" y="5224463"/>
          <p14:tracePt t="24259" x="5715000" y="5214938"/>
          <p14:tracePt t="24275" x="5680075" y="5205413"/>
          <p14:tracePt t="24292" x="5643563" y="5187950"/>
          <p14:tracePt t="24309" x="5626100" y="5187950"/>
          <p14:tracePt t="24325" x="5581650" y="5170488"/>
          <p14:tracePt t="24342" x="5545138" y="5160963"/>
          <p14:tracePt t="24359" x="5510213" y="5143500"/>
          <p14:tracePt t="24375" x="5483225" y="5143500"/>
          <p14:tracePt t="24392" x="5456238" y="5126038"/>
          <p14:tracePt t="24409" x="5429250" y="5116513"/>
          <p14:tracePt t="24425" x="5419725" y="5108575"/>
          <p14:tracePt t="24442" x="5394325" y="5099050"/>
          <p14:tracePt t="24459" x="5375275" y="5081588"/>
          <p14:tracePt t="24475" x="5367338" y="5081588"/>
          <p14:tracePt t="24492" x="5357813" y="5072063"/>
          <p14:tracePt t="24509" x="5348288" y="5062538"/>
          <p14:tracePt t="24525" x="5348288" y="5054600"/>
          <p14:tracePt t="24542" x="5330825" y="5045075"/>
          <p14:tracePt t="24559" x="5295900" y="5037138"/>
          <p14:tracePt t="24575" x="5286375" y="5037138"/>
          <p14:tracePt t="24592" x="5268913" y="5018088"/>
          <p14:tracePt t="24609" x="5259388" y="5018088"/>
          <p14:tracePt t="24642" x="5241925" y="5018088"/>
          <p14:tracePt t="24659" x="5232400" y="5018088"/>
          <p14:tracePt t="24766" x="5232400" y="5027613"/>
          <p14:tracePt t="24777" x="5232400" y="5037138"/>
          <p14:tracePt t="24795" x="5232400" y="5045075"/>
          <p14:tracePt t="24817" x="5232400" y="5054600"/>
          <p14:tracePt t="24837" x="5232400" y="5062538"/>
          <p14:tracePt t="24845" x="5232400" y="5072063"/>
          <p14:tracePt t="24865" x="5232400" y="5081588"/>
          <p14:tracePt t="24885" x="5232400" y="5089525"/>
          <p14:tracePt t="24905" x="5232400" y="5099050"/>
          <p14:tracePt t="24915" x="5232400" y="5108575"/>
          <p14:tracePt t="24934" x="5232400" y="5116513"/>
          <p14:tracePt t="24954" x="5232400" y="5126038"/>
          <p14:tracePt t="24975" x="5232400" y="5133975"/>
          <p14:tracePt t="24985" x="5232400" y="5143500"/>
          <p14:tracePt t="25004" x="5232400" y="5153025"/>
          <p14:tracePt t="25023" x="5232400" y="5160963"/>
          <p14:tracePt t="25044" x="5232400" y="5170488"/>
          <p14:tracePt t="25054" x="5232400" y="5180013"/>
          <p14:tracePt t="25074" x="5232400" y="5187950"/>
          <p14:tracePt t="25105" x="5232400" y="5197475"/>
          <p14:tracePt t="25223" x="5241925" y="5205413"/>
          <p14:tracePt t="25233" x="5251450" y="5205413"/>
          <p14:tracePt t="25243" x="5251450" y="5214938"/>
          <p14:tracePt t="25259" x="5259388" y="5224463"/>
          <p14:tracePt t="25275" x="5268913" y="5232400"/>
          <p14:tracePt t="25293" x="5276850" y="5241925"/>
          <p14:tracePt t="25309" x="5286375" y="5241925"/>
          <p14:tracePt t="25325" x="5295900" y="5251450"/>
          <p14:tracePt t="25343" x="5303838" y="5259388"/>
          <p14:tracePt t="25362" x="5313363" y="5259388"/>
          <p14:tracePt t="25375" x="5322888" y="5259388"/>
          <p14:tracePt t="25401" x="5330825" y="5259388"/>
          <p14:tracePt t="25421" x="5340350" y="5259388"/>
          <p14:tracePt t="25440" x="5348288" y="5259388"/>
          <p14:tracePt t="25451" x="5357813" y="5259388"/>
          <p14:tracePt t="25462" x="5367338" y="5259388"/>
          <p14:tracePt t="25475" x="5375275" y="5259388"/>
          <p14:tracePt t="25492" x="5394325" y="5259388"/>
          <p14:tracePt t="25525" x="5402263" y="5251450"/>
          <p14:tracePt t="25542" x="5419725" y="5241925"/>
          <p14:tracePt t="25576" x="5429250" y="5232400"/>
          <p14:tracePt t="25593" x="5446713" y="5214938"/>
          <p14:tracePt t="25609" x="5446713" y="5197475"/>
          <p14:tracePt t="25626" x="5465763" y="5160963"/>
          <p14:tracePt t="25642" x="5465763" y="5126038"/>
          <p14:tracePt t="25659" x="5465763" y="5081588"/>
          <p14:tracePt t="25675" x="5465763" y="5062538"/>
          <p14:tracePt t="25692" x="5465763" y="5027613"/>
          <p14:tracePt t="25709" x="5465763" y="5000625"/>
          <p14:tracePt t="25725" x="5465763" y="4991100"/>
          <p14:tracePt t="25742" x="5465763" y="4983163"/>
          <p14:tracePt t="25759" x="5446713" y="4973638"/>
          <p14:tracePt t="25775" x="5438775" y="4965700"/>
          <p14:tracePt t="25792" x="5411788" y="4956175"/>
          <p14:tracePt t="25809" x="5394325" y="4938713"/>
          <p14:tracePt t="25825" x="5384800" y="4938713"/>
          <p14:tracePt t="25842" x="5375275" y="4938713"/>
          <p14:tracePt t="25859" x="5367338" y="4929188"/>
          <p14:tracePt t="25875" x="5357813" y="4929188"/>
          <p14:tracePt t="25892" x="5348288" y="4929188"/>
          <p14:tracePt t="25909" x="5340350" y="4929188"/>
          <p14:tracePt t="25926" x="5330825" y="4929188"/>
          <p14:tracePt t="25959" x="5322888" y="4929188"/>
          <p14:tracePt t="25988" x="5313363" y="4929188"/>
          <p14:tracePt t="26007" x="5303838" y="4929188"/>
          <p14:tracePt t="26018" x="5295900" y="4929188"/>
          <p14:tracePt t="26028" x="5295900" y="4938713"/>
          <p14:tracePt t="26042" x="5286375" y="4938713"/>
          <p14:tracePt t="26059" x="5276850" y="4956175"/>
          <p14:tracePt t="26076" x="5268913" y="4965700"/>
          <p14:tracePt t="26109" x="5251450" y="4973638"/>
          <p14:tracePt t="26126" x="5251450" y="4991100"/>
          <p14:tracePt t="26159" x="5241925" y="5000625"/>
          <p14:tracePt t="26177" x="5232400" y="5037138"/>
          <p14:tracePt t="26192" x="5232400" y="5054600"/>
          <p14:tracePt t="26209" x="5232400" y="5089525"/>
          <p14:tracePt t="26225" x="5232400" y="5126038"/>
          <p14:tracePt t="26242" x="5232400" y="5153025"/>
          <p14:tracePt t="26259" x="5232400" y="5180013"/>
          <p14:tracePt t="26275" x="5232400" y="5197475"/>
          <p14:tracePt t="26309" x="5232400" y="5214938"/>
          <p14:tracePt t="26325" x="5241925" y="5251450"/>
          <p14:tracePt t="26342" x="5251450" y="5268913"/>
          <p14:tracePt t="26359" x="5259388" y="5295900"/>
          <p14:tracePt t="26375" x="5268913" y="5313363"/>
          <p14:tracePt t="26392" x="5276850" y="5340350"/>
          <p14:tracePt t="26409" x="5286375" y="5367338"/>
          <p14:tracePt t="26425" x="5303838" y="5402263"/>
          <p14:tracePt t="26442" x="5313363" y="5411788"/>
          <p14:tracePt t="26459" x="5322888" y="5419725"/>
          <p14:tracePt t="26476" x="5330825" y="5429250"/>
          <p14:tracePt t="26493" x="5330825" y="5438775"/>
          <p14:tracePt t="26525" x="5340350" y="5438775"/>
          <p14:tracePt t="26542" x="5348288" y="5438775"/>
          <p14:tracePt t="26574" x="5357813" y="5438775"/>
          <p14:tracePt t="26613" x="5367338" y="5438775"/>
          <p14:tracePt t="26672" x="5375275" y="5438775"/>
          <p14:tracePt t="26713" x="5375275" y="5429250"/>
          <p14:tracePt t="26722" x="5384800" y="5419725"/>
          <p14:tracePt t="26732" x="5384800" y="5402263"/>
          <p14:tracePt t="26742" x="5394325" y="5384800"/>
          <p14:tracePt t="26759" x="5394325" y="5357813"/>
          <p14:tracePt t="26776" x="5402263" y="5322888"/>
          <p14:tracePt t="26792" x="5402263" y="5276850"/>
          <p14:tracePt t="26809" x="5402263" y="5251450"/>
          <p14:tracePt t="26825" x="5402263" y="5197475"/>
          <p14:tracePt t="26843" x="5402263" y="5160963"/>
          <p14:tracePt t="26859" x="5402263" y="5143500"/>
          <p14:tracePt t="26876" x="5402263" y="5099050"/>
          <p14:tracePt t="26892" x="5394325" y="5081588"/>
          <p14:tracePt t="26925" x="5394325" y="5072063"/>
          <p14:tracePt t="26943" x="5384800" y="5062538"/>
          <p14:tracePt t="26960" x="5367338" y="5045075"/>
          <p14:tracePt t="26992" x="5357813" y="5037138"/>
          <p14:tracePt t="27009" x="5348288" y="5027613"/>
          <p14:tracePt t="27025" x="5340350" y="5010150"/>
          <p14:tracePt t="27042" x="5330825" y="5000625"/>
          <p14:tracePt t="27059" x="5322888" y="4991100"/>
          <p14:tracePt t="27075" x="5313363" y="4983163"/>
          <p14:tracePt t="27092" x="5303838" y="4973638"/>
          <p14:tracePt t="27109" x="5295900" y="4973638"/>
          <p14:tracePt t="27142" x="5286375" y="4973638"/>
          <p14:tracePt t="27169" x="5276850" y="4973638"/>
          <p14:tracePt t="27209" x="5268913" y="4973638"/>
          <p14:tracePt t="27220" x="5259388" y="4973638"/>
          <p14:tracePt t="27308" x="5259388" y="4983163"/>
          <p14:tracePt t="27327" x="5259388" y="4991100"/>
          <p14:tracePt t="27348" x="5259388" y="5000625"/>
          <p14:tracePt t="27377" x="5259388" y="5010150"/>
          <p14:tracePt t="27398" x="5259388" y="5018088"/>
          <p14:tracePt t="27407" x="5259388" y="5027613"/>
          <p14:tracePt t="27427" x="5259388" y="5037138"/>
          <p14:tracePt t="27447" x="5259388" y="5045075"/>
          <p14:tracePt t="27457" x="5259388" y="5054600"/>
          <p14:tracePt t="27467" x="5259388" y="5062538"/>
          <p14:tracePt t="27477" x="5259388" y="5089525"/>
          <p14:tracePt t="27493" x="5259388" y="5108575"/>
          <p14:tracePt t="27509" x="5259388" y="5143500"/>
          <p14:tracePt t="27526" x="5259388" y="5180013"/>
          <p14:tracePt t="27542" x="5259388" y="5197475"/>
          <p14:tracePt t="27559" x="5259388" y="5241925"/>
          <p14:tracePt t="27575" x="5268913" y="5259388"/>
          <p14:tracePt t="27592" x="5286375" y="5295900"/>
          <p14:tracePt t="27608" x="5295900" y="5340350"/>
          <p14:tracePt t="27626" x="5303838" y="5367338"/>
          <p14:tracePt t="27642" x="5313363" y="5375275"/>
          <p14:tracePt t="27659" x="5322888" y="5384800"/>
          <p14:tracePt t="27676" x="5330825" y="5394325"/>
          <p14:tracePt t="27692" x="5330825" y="5402263"/>
          <p14:tracePt t="27709" x="5340350" y="5402263"/>
          <p14:tracePt t="27726" x="5348288" y="5411788"/>
          <p14:tracePt t="27742" x="5357813" y="5411788"/>
          <p14:tracePt t="27775" x="5367338" y="5411788"/>
          <p14:tracePt t="27804" x="5375275" y="5411788"/>
          <p14:tracePt t="27824" x="5384800" y="5411788"/>
          <p14:tracePt t="27834" x="5394325" y="5411788"/>
          <p14:tracePt t="27854" x="5402263" y="5411788"/>
          <p14:tracePt t="27874" x="5411788" y="5411788"/>
          <p14:tracePt t="27904" x="5419725" y="5411788"/>
          <p14:tracePt t="27943" x="5429250" y="5411788"/>
          <p14:tracePt t="27973" x="5438775" y="5411788"/>
          <p14:tracePt t="27984" x="5438775" y="5402263"/>
          <p14:tracePt t="28003" x="5438775" y="5394325"/>
          <p14:tracePt t="28013" x="5438775" y="5384800"/>
          <p14:tracePt t="28025" x="5446713" y="5384800"/>
          <p14:tracePt t="28042" x="5446713" y="5375275"/>
          <p14:tracePt t="28059" x="5446713" y="5367338"/>
          <p14:tracePt t="28076" x="5446713" y="5357813"/>
          <p14:tracePt t="28093" x="5446713" y="5348288"/>
          <p14:tracePt t="28109" x="5446713" y="5340350"/>
          <p14:tracePt t="28125" x="5446713" y="5330825"/>
          <p14:tracePt t="28143" x="5446713" y="5322888"/>
          <p14:tracePt t="28159" x="5446713" y="5313363"/>
          <p14:tracePt t="28175" x="5446713" y="5303838"/>
          <p14:tracePt t="28193" x="5446713" y="5295900"/>
          <p14:tracePt t="28209" x="5446713" y="5286375"/>
          <p14:tracePt t="28226" x="5446713" y="5276850"/>
          <p14:tracePt t="28242" x="5438775" y="5268913"/>
          <p14:tracePt t="28259" x="5429250" y="5259388"/>
          <p14:tracePt t="28275" x="5429250" y="5251450"/>
          <p14:tracePt t="28292" x="5429250" y="5241925"/>
          <p14:tracePt t="28311" x="5429250" y="5232400"/>
          <p14:tracePt t="28351" x="5429250" y="5224463"/>
          <p14:tracePt t="28381" x="5419725" y="5224463"/>
          <p14:tracePt t="28390" x="5419725" y="5214938"/>
          <p14:tracePt t="28420" x="5419725" y="5205413"/>
          <p14:tracePt t="28450" x="5411788" y="5197475"/>
          <p14:tracePt t="28490" x="5411788" y="5187950"/>
          <p14:tracePt t="28937" x="5411788" y="5197475"/>
          <p14:tracePt t="28956" x="5411788" y="5205413"/>
          <p14:tracePt t="28967" x="5411788" y="5214938"/>
          <p14:tracePt t="28986" x="5411788" y="5224463"/>
          <p14:tracePt t="29006" x="5411788" y="5232400"/>
          <p14:tracePt t="29026" x="5411788" y="5241925"/>
          <p14:tracePt t="29036" x="5411788" y="5251450"/>
          <p14:tracePt t="29045" x="5419725" y="5259388"/>
          <p14:tracePt t="29058" x="5419725" y="5276850"/>
          <p14:tracePt t="29075" x="5419725" y="5295900"/>
          <p14:tracePt t="29092" x="5419725" y="5313363"/>
          <p14:tracePt t="29108" x="5419725" y="5322888"/>
          <p14:tracePt t="29126" x="5419725" y="5330825"/>
          <p14:tracePt t="29142" x="5419725" y="5340350"/>
          <p14:tracePt t="29159" x="5411788" y="5348288"/>
          <p14:tracePt t="29176" x="5402263" y="5348288"/>
          <p14:tracePt t="29195" x="5394325" y="5357813"/>
          <p14:tracePt t="29209" x="5384800" y="5357813"/>
          <p14:tracePt t="29226" x="5375275" y="5357813"/>
          <p14:tracePt t="29242" x="5375275" y="5367338"/>
          <p14:tracePt t="29259" x="5367338" y="5367338"/>
          <p14:tracePt t="29275" x="5348288" y="5367338"/>
          <p14:tracePt t="29308" x="5340350" y="5367338"/>
          <p14:tracePt t="29325" x="5330825" y="5367338"/>
          <p14:tracePt t="29342" x="5322888" y="5367338"/>
          <p14:tracePt t="29359" x="5313363" y="5367338"/>
          <p14:tracePt t="29375" x="5303838" y="5367338"/>
          <p14:tracePt t="29392" x="5295900" y="5367338"/>
          <p14:tracePt t="29413" x="5286375" y="5367338"/>
          <p14:tracePt t="29513" x="5276850" y="5367338"/>
          <p14:tracePt t="29889" x="5268913" y="5367338"/>
          <p14:tracePt t="29910" x="5259388" y="5367338"/>
          <p14:tracePt t="29930" x="5251450" y="5367338"/>
          <p14:tracePt t="29939" x="5241925" y="5367338"/>
          <p14:tracePt t="29970" x="5232400" y="5367338"/>
          <p14:tracePt t="29999" x="5224463" y="5367338"/>
          <p14:tracePt t="30019" x="5224463" y="5357813"/>
          <p14:tracePt t="30029" x="5214938" y="5357813"/>
          <p14:tracePt t="30039" x="5205413" y="5340350"/>
          <p14:tracePt t="30049" x="5180013" y="5322888"/>
          <p14:tracePt t="30059" x="5153025" y="5295900"/>
          <p14:tracePt t="30075" x="5108575" y="5251450"/>
          <p14:tracePt t="30092" x="4983163" y="5133975"/>
          <p14:tracePt t="30109" x="4822825" y="5010150"/>
          <p14:tracePt t="30125" x="4741863" y="4938713"/>
          <p14:tracePt t="30142" x="4572000" y="4795838"/>
          <p14:tracePt t="30158" x="4429125" y="4679950"/>
          <p14:tracePt t="30175" x="4375150" y="4616450"/>
          <p14:tracePt t="30192" x="4276725" y="4518025"/>
          <p14:tracePt t="30209" x="4197350" y="4438650"/>
          <p14:tracePt t="30225" x="4160838" y="4402138"/>
          <p14:tracePt t="30242" x="4081463" y="4330700"/>
          <p14:tracePt t="30259" x="3990975" y="4276725"/>
          <p14:tracePt t="30275" x="3965575" y="4241800"/>
          <p14:tracePt t="30292" x="3875088" y="4179888"/>
          <p14:tracePt t="30308" x="3768725" y="4089400"/>
          <p14:tracePt t="30325" x="3697288" y="4037013"/>
          <p14:tracePt t="30342" x="3581400" y="3929063"/>
          <p14:tracePt t="30358" x="3473450" y="3848100"/>
          <p14:tracePt t="30375" x="3429000" y="3822700"/>
          <p14:tracePt t="30392" x="3348038" y="3786188"/>
          <p14:tracePt t="30408" x="3286125" y="3759200"/>
          <p14:tracePt t="30425" x="3251200" y="3759200"/>
          <p14:tracePt t="30443" x="3170238" y="3741738"/>
          <p14:tracePt t="30458" x="3071813" y="3724275"/>
          <p14:tracePt t="30475" x="2982913" y="3705225"/>
          <p14:tracePt t="30492" x="2946400" y="3697288"/>
          <p14:tracePt t="30508" x="2901950" y="3697288"/>
          <p14:tracePt t="30525" x="2857500" y="3697288"/>
          <p14:tracePt t="30542" x="2830513" y="3697288"/>
          <p14:tracePt t="30558" x="2768600" y="3697288"/>
          <p14:tracePt t="30575" x="2687638" y="3697288"/>
          <p14:tracePt t="30592" x="2633663" y="3687763"/>
          <p14:tracePt t="30609" x="2554288" y="3679825"/>
          <p14:tracePt t="30625" x="2482850" y="3679825"/>
          <p14:tracePt t="30642" x="2465388" y="3670300"/>
          <p14:tracePt t="30659" x="2428875" y="3670300"/>
          <p14:tracePt t="30675" x="2393950" y="3670300"/>
          <p14:tracePt t="30692" x="2374900" y="3670300"/>
          <p14:tracePt t="30708" x="2330450" y="3670300"/>
          <p14:tracePt t="30725" x="2295525" y="3679825"/>
          <p14:tracePt t="30742" x="2268538" y="3679825"/>
          <p14:tracePt t="30758" x="2232025" y="3679825"/>
          <p14:tracePt t="30775" x="2197100" y="3679825"/>
          <p14:tracePt t="30792" x="2179638" y="3679825"/>
          <p14:tracePt t="30809" x="2152650" y="3687763"/>
          <p14:tracePt t="30825" x="2125663" y="3687763"/>
          <p14:tracePt t="30842" x="2116138" y="3697288"/>
          <p14:tracePt t="30859" x="2089150" y="3697288"/>
          <p14:tracePt t="30876" x="2081213" y="3697288"/>
          <p14:tracePt t="30892" x="2071688" y="3697288"/>
          <p14:tracePt t="30908" x="2062163" y="3697288"/>
          <p14:tracePt t="30942" x="2054225" y="3697288"/>
          <p14:tracePt t="30994" x="2054225" y="3705225"/>
          <p14:tracePt t="31042" x="2054225" y="3714750"/>
          <p14:tracePt t="31112" x="2054225" y="3724275"/>
          <p14:tracePt t="31301" x="2054225" y="3732213"/>
          <p14:tracePt t="31530" x="2054225" y="3741738"/>
          <p14:tracePt t="31847" x="2062163" y="3741738"/>
          <p14:tracePt t="31857" x="2089150" y="3751263"/>
          <p14:tracePt t="31867" x="2133600" y="3759200"/>
          <p14:tracePt t="31877" x="2205038" y="3786188"/>
          <p14:tracePt t="31892" x="2295525" y="3813175"/>
          <p14:tracePt t="31909" x="2527300" y="3884613"/>
          <p14:tracePt t="31925" x="2660650" y="3929063"/>
          <p14:tracePt t="31942" x="3062288" y="4062413"/>
          <p14:tracePt t="31958" x="3438525" y="4187825"/>
          <p14:tracePt t="31975" x="3786188" y="4313238"/>
          <p14:tracePt t="31992" x="3965575" y="4375150"/>
          <p14:tracePt t="32008" x="4259263" y="4518025"/>
          <p14:tracePt t="32025" x="4491038" y="4643438"/>
          <p14:tracePt t="32042" x="4589463" y="4705350"/>
          <p14:tracePt t="32058" x="4759325" y="4813300"/>
          <p14:tracePt t="32075" x="4848225" y="4894263"/>
          <p14:tracePt t="32092" x="4894263" y="4919663"/>
          <p14:tracePt t="32108" x="4956175" y="4973638"/>
          <p14:tracePt t="32125" x="5037138" y="5027613"/>
          <p14:tracePt t="32142" x="5062538" y="5062538"/>
          <p14:tracePt t="32158" x="5143500" y="5126038"/>
          <p14:tracePt t="32175" x="5224463" y="5197475"/>
          <p14:tracePt t="32192" x="5268913" y="5241925"/>
          <p14:tracePt t="32208" x="5357813" y="5330825"/>
          <p14:tracePt t="32225" x="5465763" y="5419725"/>
          <p14:tracePt t="32242" x="5518150" y="5465763"/>
          <p14:tracePt t="32258" x="5608638" y="5554663"/>
          <p14:tracePt t="32275" x="5680075" y="5616575"/>
          <p14:tracePt t="32292" x="5697538" y="5643563"/>
          <p14:tracePt t="32308" x="5715000" y="5661025"/>
          <p14:tracePt t="32325" x="5724525" y="5670550"/>
          <p14:tracePt t="32342" x="5732463" y="5670550"/>
          <p14:tracePt t="32358" x="5732463" y="5680075"/>
          <p14:tracePt t="32375" x="5732463" y="5688013"/>
          <p14:tracePt t="32483" x="5724525" y="5688013"/>
          <p14:tracePt t="32502" x="5715000" y="5688013"/>
          <p14:tracePt t="32522" x="5705475" y="5680075"/>
          <p14:tracePt t="32543" x="5697538" y="5680075"/>
          <p14:tracePt t="32552" x="5688013" y="5670550"/>
          <p14:tracePt t="32572" x="5680075" y="5653088"/>
          <p14:tracePt t="32583" x="5680075" y="5643563"/>
          <p14:tracePt t="32592" x="5670550" y="5626100"/>
          <p14:tracePt t="32608" x="5653088" y="5608638"/>
          <p14:tracePt t="32625" x="5608638" y="5527675"/>
          <p14:tracePt t="32642" x="5527675" y="5438775"/>
          <p14:tracePt t="32659" x="5473700" y="5384800"/>
          <p14:tracePt t="32675" x="5367338" y="5286375"/>
          <p14:tracePt t="32692" x="5259388" y="5205413"/>
          <p14:tracePt t="32708" x="5205413" y="5170488"/>
          <p14:tracePt t="32725" x="5062538" y="5116513"/>
          <p14:tracePt t="32742" x="4902200" y="5062538"/>
          <p14:tracePt t="32759" x="4813300" y="5045075"/>
          <p14:tracePt t="32775" x="4643438" y="5000625"/>
          <p14:tracePt t="32792" x="4465638" y="4983163"/>
          <p14:tracePt t="32809" x="4394200" y="4973638"/>
          <p14:tracePt t="32825" x="4251325" y="4965700"/>
          <p14:tracePt t="32842" x="4152900" y="4965700"/>
          <p14:tracePt t="32858" x="4116388" y="4965700"/>
          <p14:tracePt t="32875" x="4044950" y="4965700"/>
          <p14:tracePt t="32892" x="4010025" y="4973638"/>
          <p14:tracePt t="32909" x="4000500" y="4983163"/>
          <p14:tracePt t="32925" x="3990975" y="4983163"/>
          <p14:tracePt t="32942" x="3973513" y="4991100"/>
          <p14:tracePt t="32975" x="3965575" y="5000625"/>
          <p14:tracePt t="32992" x="3956050" y="5000625"/>
          <p14:tracePt t="33009" x="3956050" y="5010150"/>
          <p14:tracePt t="33025" x="3946525" y="5018088"/>
          <p14:tracePt t="33042" x="3938588" y="5018088"/>
          <p14:tracePt t="33059" x="3938588" y="5027613"/>
          <p14:tracePt t="33079" x="3938588" y="5037138"/>
          <p14:tracePt t="33646" x="3938588" y="5045075"/>
          <p14:tracePt t="33665" x="3946525" y="5062538"/>
          <p14:tracePt t="33675" x="3956050" y="5108575"/>
          <p14:tracePt t="33684" x="3983038" y="5143500"/>
          <p14:tracePt t="33695" x="4010025" y="5187950"/>
          <p14:tracePt t="33708" x="4037013" y="5241925"/>
          <p14:tracePt t="33725" x="4089400" y="5322888"/>
          <p14:tracePt t="33742" x="4108450" y="5367338"/>
          <p14:tracePt t="33758" x="4133850" y="5411788"/>
          <p14:tracePt t="33775" x="4152900" y="5438775"/>
          <p14:tracePt t="33792" x="4152900" y="5446713"/>
          <p14:tracePt t="33808" x="4160838" y="5446713"/>
          <p14:tracePt t="33825" x="4179888" y="5456238"/>
          <p14:tracePt t="33842" x="4179888" y="5465763"/>
          <p14:tracePt t="33858" x="4187825" y="5465763"/>
          <p14:tracePt t="33875" x="4197350" y="5465763"/>
          <p14:tracePt t="33893" x="4214813" y="5465763"/>
          <p14:tracePt t="33925" x="4224338" y="5465763"/>
          <p14:tracePt t="33973" x="4224338" y="5456238"/>
          <p14:tracePt t="33993" x="4224338" y="5446713"/>
          <p14:tracePt t="34003" x="4214813" y="5429250"/>
          <p14:tracePt t="34012" x="4197350" y="5411788"/>
          <p14:tracePt t="34025" x="4197350" y="5394325"/>
          <p14:tracePt t="34042" x="4160838" y="5348288"/>
          <p14:tracePt t="34059" x="4143375" y="5330825"/>
          <p14:tracePt t="34075" x="4098925" y="5286375"/>
          <p14:tracePt t="34092" x="4054475" y="5251450"/>
          <p14:tracePt t="34108" x="4027488" y="5224463"/>
          <p14:tracePt t="34125" x="3956050" y="5187950"/>
          <p14:tracePt t="34142" x="3894138" y="5160963"/>
          <p14:tracePt t="34158" x="3875088" y="5153025"/>
          <p14:tracePt t="34161" x="3857625" y="5153025"/>
          <p14:tracePt t="34175" x="3840163" y="5143500"/>
          <p14:tracePt t="34192" x="3803650" y="5143500"/>
          <p14:tracePt t="34208" x="3786188" y="5133975"/>
          <p14:tracePt t="34225" x="3751263" y="5133975"/>
          <p14:tracePt t="34242" x="3714750" y="5133975"/>
          <p14:tracePt t="34258" x="3697288" y="5133975"/>
          <p14:tracePt t="34275" x="3660775" y="5133975"/>
          <p14:tracePt t="34292" x="3652838" y="5133975"/>
          <p14:tracePt t="34308" x="3643313" y="5133975"/>
          <p14:tracePt t="34325" x="3633788" y="5133975"/>
          <p14:tracePt t="34342" x="3633788" y="5143500"/>
          <p14:tracePt t="34358" x="3633788" y="5153025"/>
          <p14:tracePt t="34375" x="3633788" y="5160963"/>
          <p14:tracePt t="34392" x="3633788" y="5170488"/>
          <p14:tracePt t="34409" x="3633788" y="5187950"/>
          <p14:tracePt t="34425" x="3633788" y="5205413"/>
          <p14:tracePt t="34442" x="3643313" y="5232400"/>
          <p14:tracePt t="34459" x="3660775" y="5276850"/>
          <p14:tracePt t="34475" x="3679825" y="5286375"/>
          <p14:tracePt t="34492" x="3705225" y="5330825"/>
          <p14:tracePt t="34509" x="3724275" y="5357813"/>
          <p14:tracePt t="34525" x="3732213" y="5375275"/>
          <p14:tracePt t="34542" x="3751263" y="5384800"/>
          <p14:tracePt t="34558" x="3759200" y="5394325"/>
          <p14:tracePt t="34575" x="3768725" y="5402263"/>
          <p14:tracePt t="34592" x="3776663" y="5402263"/>
          <p14:tracePt t="34608" x="3795713" y="5402263"/>
          <p14:tracePt t="34625" x="3813175" y="5402263"/>
          <p14:tracePt t="34642" x="3848100" y="5402263"/>
          <p14:tracePt t="34658" x="3902075" y="5394325"/>
          <p14:tracePt t="34675" x="3929063" y="5384800"/>
          <p14:tracePt t="34692" x="3973513" y="5357813"/>
          <p14:tracePt t="34708" x="4010025" y="5322888"/>
          <p14:tracePt t="34725" x="4027488" y="5303838"/>
          <p14:tracePt t="34742" x="4044950" y="5259388"/>
          <p14:tracePt t="34758" x="4062413" y="5224463"/>
          <p14:tracePt t="34775" x="4062413" y="5197475"/>
          <p14:tracePt t="34792" x="4062413" y="5143500"/>
          <p14:tracePt t="34808" x="4062413" y="5089525"/>
          <p14:tracePt t="34825" x="4062413" y="5072063"/>
          <p14:tracePt t="34842" x="4062413" y="5027613"/>
          <p14:tracePt t="34858" x="4062413" y="5010150"/>
          <p14:tracePt t="34891" x="4062413" y="5000625"/>
          <p14:tracePt t="34908" x="4062413" y="4991100"/>
          <p14:tracePt t="34925" x="4054475" y="4991100"/>
          <p14:tracePt t="34942" x="4044950" y="4991100"/>
          <p14:tracePt t="34958" x="4037013" y="4983163"/>
          <p14:tracePt t="34975" x="4027488" y="4973638"/>
          <p14:tracePt t="34992" x="4017963" y="4973638"/>
          <p14:tracePt t="35008" x="4010025" y="4973638"/>
          <p14:tracePt t="35025" x="4000500" y="4973638"/>
          <p14:tracePt t="35042" x="3990975" y="4973638"/>
          <p14:tracePt t="35058" x="3983038" y="4973638"/>
          <p14:tracePt t="35075" x="3973513" y="4973638"/>
          <p14:tracePt t="35092" x="3965575" y="4973638"/>
          <p14:tracePt t="35125" x="3965575" y="4983163"/>
          <p14:tracePt t="35145" x="3965575" y="4991100"/>
          <p14:tracePt t="35174" x="3965575" y="5000625"/>
          <p14:tracePt t="35203" x="3965575" y="5010150"/>
          <p14:tracePt t="35225" x="3965575" y="5018088"/>
          <p14:tracePt t="35245" x="3965575" y="5027613"/>
          <p14:tracePt t="35264" x="3965575" y="5037138"/>
          <p14:tracePt t="35284" x="3965575" y="5045075"/>
          <p14:tracePt t="35294" x="3965575" y="5054600"/>
          <p14:tracePt t="35314" x="3965575" y="5062538"/>
          <p14:tracePt t="35333" x="3965575" y="5072063"/>
          <p14:tracePt t="35344" x="3973513" y="5072063"/>
          <p14:tracePt t="35354" x="3973513" y="5081588"/>
          <p14:tracePt t="35364" x="3973513" y="5089525"/>
          <p14:tracePt t="35375" x="3983038" y="5108575"/>
          <p14:tracePt t="35392" x="3990975" y="5143500"/>
          <p14:tracePt t="35408" x="3990975" y="5160963"/>
          <p14:tracePt t="35425" x="4010025" y="5197475"/>
          <p14:tracePt t="35442" x="4010025" y="5214938"/>
          <p14:tracePt t="35458" x="4010025" y="5224463"/>
          <p14:tracePt t="35475" x="4017963" y="5232400"/>
          <p14:tracePt t="35492" x="4027488" y="5241925"/>
          <p14:tracePt t="35525" x="4037013" y="5251450"/>
          <p14:tracePt t="35558" x="4044950" y="5259388"/>
          <p14:tracePt t="35575" x="4054475" y="5259388"/>
          <p14:tracePt t="35592" x="4062413" y="5268913"/>
          <p14:tracePt t="35609" x="4071938" y="5268913"/>
          <p14:tracePt t="35625" x="4081463" y="5276850"/>
          <p14:tracePt t="35642" x="4089400" y="5276850"/>
          <p14:tracePt t="35675" x="4108450" y="5276850"/>
          <p14:tracePt t="35692" x="4116388" y="5276850"/>
          <p14:tracePt t="35725" x="4125913" y="5276850"/>
          <p14:tracePt t="35742" x="4133850" y="5276850"/>
          <p14:tracePt t="35758" x="4143375" y="5276850"/>
          <p14:tracePt t="35791" x="4152900" y="5276850"/>
          <p14:tracePt t="35821" x="4152900" y="5268913"/>
          <p14:tracePt t="35840" x="4152900" y="5259388"/>
          <p14:tracePt t="35851" x="4152900" y="5251450"/>
          <p14:tracePt t="35860" x="4152900" y="5241925"/>
          <p14:tracePt t="35875" x="4152900" y="5224463"/>
          <p14:tracePt t="35892" x="4143375" y="5197475"/>
          <p14:tracePt t="35909" x="4133850" y="5160963"/>
          <p14:tracePt t="35925" x="4125913" y="5133975"/>
          <p14:tracePt t="35942" x="4116388" y="5108575"/>
          <p14:tracePt t="35958" x="4098925" y="5072063"/>
          <p14:tracePt t="35975" x="4081463" y="5062538"/>
          <p14:tracePt t="35992" x="4054475" y="5045075"/>
          <p14:tracePt t="36008" x="4017963" y="5037138"/>
          <p14:tracePt t="36025" x="4000500" y="5027613"/>
          <p14:tracePt t="36042" x="3956050" y="5018088"/>
          <p14:tracePt t="36058" x="3919538" y="5010150"/>
          <p14:tracePt t="36075" x="3911600" y="5000625"/>
          <p14:tracePt t="36092" x="3894138" y="5000625"/>
          <p14:tracePt t="36108" x="3884613" y="5000625"/>
          <p14:tracePt t="36125" x="3875088" y="5000625"/>
          <p14:tracePt t="36141" x="3867150" y="5000625"/>
          <p14:tracePt t="36158" x="3857625" y="5000625"/>
          <p14:tracePt t="36175" x="3848100" y="5000625"/>
          <p14:tracePt t="36248" x="3848100" y="5010150"/>
          <p14:tracePt t="36258" x="3848100" y="5018088"/>
          <p14:tracePt t="36278" x="3848100" y="5027613"/>
          <p14:tracePt t="36298" x="3848100" y="5037138"/>
          <p14:tracePt t="36317" x="3848100" y="5045075"/>
          <p14:tracePt t="36327" x="3848100" y="5054600"/>
          <p14:tracePt t="36347" x="3848100" y="5062538"/>
          <p14:tracePt t="36367" x="3848100" y="5072063"/>
          <p14:tracePt t="36794" x="3857625" y="5072063"/>
          <p14:tracePt t="36804" x="3867150" y="5072063"/>
          <p14:tracePt t="36814" x="3884613" y="5062538"/>
          <p14:tracePt t="36825" x="3911600" y="5054600"/>
          <p14:tracePt t="36842" x="4037013" y="5018088"/>
          <p14:tracePt t="36859" x="4143375" y="5000625"/>
          <p14:tracePt t="36875" x="4456113" y="4956175"/>
          <p14:tracePt t="36892" x="4830763" y="4946650"/>
          <p14:tracePt t="36908" x="4983163" y="4929188"/>
          <p14:tracePt t="36925" x="5180013" y="4929188"/>
          <p14:tracePt t="36942" x="5286375" y="4938713"/>
          <p14:tracePt t="36958" x="5340350" y="4946650"/>
          <p14:tracePt t="36975" x="5402263" y="4965700"/>
          <p14:tracePt t="36992" x="5446713" y="4983163"/>
          <p14:tracePt t="37008" x="5473700" y="5000625"/>
          <p14:tracePt t="37025" x="5510213" y="5027613"/>
          <p14:tracePt t="37041" x="5562600" y="5072063"/>
          <p14:tracePt t="37058" x="5581650" y="5099050"/>
          <p14:tracePt t="37075" x="5634038" y="5143500"/>
          <p14:tracePt t="37092" x="5680075" y="5170488"/>
          <p14:tracePt t="37108" x="5688013" y="5187950"/>
          <p14:tracePt t="37125" x="5724525" y="5224463"/>
          <p14:tracePt t="37142" x="5759450" y="5259388"/>
          <p14:tracePt t="37158" x="5786438" y="5286375"/>
          <p14:tracePt t="37161" x="5803900" y="5303838"/>
          <p14:tracePt t="37175" x="5822950" y="5322888"/>
          <p14:tracePt t="37192" x="5857875" y="5367338"/>
          <p14:tracePt t="37208" x="5875338" y="5375275"/>
          <p14:tracePt t="37225" x="5894388" y="5394325"/>
          <p14:tracePt t="37241" x="5911850" y="5402263"/>
          <p14:tracePt t="37258" x="5911850" y="5411788"/>
          <p14:tracePt t="37275" x="5919788" y="5419725"/>
          <p14:tracePt t="37300" x="5919788" y="5429250"/>
          <p14:tracePt t="37311" x="5929313" y="5429250"/>
          <p14:tracePt t="37429" x="5919788" y="5429250"/>
          <p14:tracePt t="37450" x="5911850" y="5429250"/>
          <p14:tracePt t="37459" x="5902325" y="5429250"/>
          <p14:tracePt t="37469" x="5894388" y="5429250"/>
          <p14:tracePt t="37479" x="5875338" y="5429250"/>
          <p14:tracePt t="37492" x="5840413" y="5419725"/>
          <p14:tracePt t="37509" x="5751513" y="5402263"/>
          <p14:tracePt t="37525" x="5697538" y="5394325"/>
          <p14:tracePt t="37542" x="5608638" y="5384800"/>
          <p14:tracePt t="37559" x="5545138" y="5375275"/>
          <p14:tracePt t="37575" x="5518150" y="5367338"/>
          <p14:tracePt t="37591" x="5483225" y="5357813"/>
          <p14:tracePt t="37609" x="5473700" y="5357813"/>
          <p14:tracePt t="37641" x="5465763" y="5348288"/>
          <p14:tracePt t="37659" x="5456238" y="5348288"/>
          <p14:tracePt t="37698" x="5446713" y="5348288"/>
          <p14:tracePt t="37737" x="5438775" y="5340350"/>
          <p14:tracePt t="37757" x="5429250" y="5330825"/>
          <p14:tracePt t="37767" x="5402263" y="5330825"/>
          <p14:tracePt t="37777" x="5384800" y="5322888"/>
          <p14:tracePt t="37792" x="5357813" y="5303838"/>
          <p14:tracePt t="37808" x="5295900" y="5295900"/>
          <p14:tracePt t="37825" x="5251450" y="5286375"/>
          <p14:tracePt t="37841" x="5251450" y="5276850"/>
          <p14:tracePt t="37858" x="5232400" y="5276850"/>
          <p14:tracePt t="37876" x="5224463" y="5268913"/>
          <p14:tracePt t="38184" x="5232400" y="5268913"/>
          <p14:tracePt t="38969" x="5232400" y="5259388"/>
          <p14:tracePt t="38979" x="5224463" y="5241925"/>
          <p14:tracePt t="38991" x="5197475" y="5205413"/>
          <p14:tracePt t="39009" x="5062538" y="5072063"/>
          <p14:tracePt t="39025" x="4956175" y="4973638"/>
          <p14:tracePt t="39042" x="4714875" y="4768850"/>
          <p14:tracePt t="39059" x="4465638" y="4598988"/>
          <p14:tracePt t="39076" x="4340225" y="4510088"/>
          <p14:tracePt t="39092" x="4098925" y="4340225"/>
          <p14:tracePt t="39108" x="3884613" y="4170363"/>
          <p14:tracePt t="39125" x="3759200" y="4081463"/>
          <p14:tracePt t="39141" x="3509963" y="3894138"/>
          <p14:tracePt t="39158" x="3322638" y="3759200"/>
          <p14:tracePt t="39175" x="3251200" y="3705225"/>
          <p14:tracePt t="39178" x="3197225" y="3670300"/>
          <p14:tracePt t="39192" x="3152775" y="3643313"/>
          <p14:tracePt t="39208" x="3089275" y="3608388"/>
          <p14:tracePt t="39225" x="3071813" y="3598863"/>
          <p14:tracePt t="39241" x="3036888" y="3581400"/>
          <p14:tracePt t="39258" x="2990850" y="3571875"/>
          <p14:tracePt t="39275" x="2973388" y="3562350"/>
          <p14:tracePt t="39291" x="2938463" y="3544888"/>
          <p14:tracePt t="39308" x="2911475" y="3536950"/>
          <p14:tracePt t="39325" x="2867025" y="3527425"/>
          <p14:tracePt t="39341" x="2847975" y="3517900"/>
          <p14:tracePt t="39359" x="2813050" y="3509963"/>
          <p14:tracePt t="39375" x="2776538" y="3509963"/>
          <p14:tracePt t="39391" x="2768600" y="3500438"/>
          <p14:tracePt t="39408" x="2759075" y="3500438"/>
          <p14:tracePt t="39425" x="2751138" y="3500438"/>
          <p14:tracePt t="39441" x="2741613" y="3500438"/>
          <p14:tracePt t="39458" x="2732088" y="3500438"/>
          <p14:tracePt t="40071" x="2751138" y="3509963"/>
          <p14:tracePt t="40080" x="2776538" y="3509963"/>
          <p14:tracePt t="40092" x="2813050" y="3517900"/>
          <p14:tracePt t="40108" x="2847975" y="3527425"/>
          <p14:tracePt t="40125" x="2928938" y="3544888"/>
          <p14:tracePt t="40141" x="2990850" y="3562350"/>
          <p14:tracePt t="40158" x="3017838" y="3562350"/>
          <p14:tracePt t="40175" x="3062288" y="3581400"/>
          <p14:tracePt t="40192" x="3098800" y="3589338"/>
          <p14:tracePt t="40208" x="3116263" y="3589338"/>
          <p14:tracePt t="40225" x="3125788" y="3589338"/>
          <p14:tracePt t="40241" x="3143250" y="3589338"/>
          <p14:tracePt t="40275" x="3152775" y="3589338"/>
          <p14:tracePt t="40428" x="3143250" y="3589338"/>
          <p14:tracePt t="40438" x="3133725" y="3589338"/>
          <p14:tracePt t="40459" x="3125788" y="3589338"/>
          <p14:tracePt t="40468" x="3125788" y="3581400"/>
          <p14:tracePt t="40478" x="3116263" y="3581400"/>
          <p14:tracePt t="40498" x="3108325" y="3581400"/>
          <p14:tracePt t="40508" x="3098800" y="3581400"/>
          <p14:tracePt t="40528" x="3089275" y="3581400"/>
          <p14:tracePt t="40541" x="3089275" y="3571875"/>
          <p14:tracePt t="40558" x="3071813" y="3571875"/>
          <p14:tracePt t="40575" x="3062288" y="3571875"/>
          <p14:tracePt t="40592" x="3027363" y="3562350"/>
          <p14:tracePt t="40608" x="3000375" y="3554413"/>
          <p14:tracePt t="40641" x="2990850" y="3554413"/>
          <p14:tracePt t="40658" x="2982913" y="3554413"/>
          <p14:tracePt t="40675" x="2973388" y="3554413"/>
          <p14:tracePt t="40692" x="2965450" y="3554413"/>
          <p14:tracePt t="40708" x="2955925" y="3554413"/>
          <p14:tracePt t="40856" x="2965450" y="3554413"/>
          <p14:tracePt t="40876" x="2973388" y="3554413"/>
          <p14:tracePt t="40896" x="2982913" y="3554413"/>
          <p14:tracePt t="40916" x="2990850" y="3554413"/>
          <p14:tracePt t="40936" x="3009900" y="3554413"/>
          <p14:tracePt t="40945" x="3017838" y="3554413"/>
          <p14:tracePt t="40955" x="3027363" y="3554413"/>
          <p14:tracePt t="40966" x="3044825" y="3554413"/>
          <p14:tracePt t="40985" x="3054350" y="3554413"/>
          <p14:tracePt t="40995" x="3062288" y="3554413"/>
          <p14:tracePt t="41015" x="3081338" y="3554413"/>
          <p14:tracePt t="41035" x="3089275" y="3554413"/>
          <p14:tracePt t="41045" x="3098800" y="3554413"/>
          <p14:tracePt t="41058" x="3108325" y="3554413"/>
          <p14:tracePt t="41075" x="3116263" y="3554413"/>
          <p14:tracePt t="41105" x="3125788" y="3554413"/>
          <p14:tracePt t="41145" x="3133725" y="3554413"/>
          <p14:tracePt t="41204" x="3125788" y="3554413"/>
          <p14:tracePt t="41214" x="3116263" y="3554413"/>
          <p14:tracePt t="41225" x="3108325" y="3554413"/>
          <p14:tracePt t="41241" x="3089275" y="3554413"/>
          <p14:tracePt t="41258" x="3044825" y="3554413"/>
          <p14:tracePt t="41275" x="3009900" y="3554413"/>
          <p14:tracePt t="41291" x="2990850" y="3554413"/>
          <p14:tracePt t="41308" x="2955925" y="3544888"/>
          <p14:tracePt t="41325" x="2911475" y="3544888"/>
          <p14:tracePt t="41341" x="2874963" y="3544888"/>
          <p14:tracePt t="41358" x="2857500" y="3536950"/>
          <p14:tracePt t="41375" x="2813050" y="3536950"/>
          <p14:tracePt t="41391" x="2803525" y="3527425"/>
          <p14:tracePt t="41408" x="2795588" y="3527425"/>
          <p14:tracePt t="41425" x="2786063" y="3527425"/>
          <p14:tracePt t="41441" x="2776538" y="3527425"/>
          <p14:tracePt t="41839" x="2786063" y="3527425"/>
          <p14:tracePt t="41849" x="2795588" y="3527425"/>
          <p14:tracePt t="41869" x="2803525" y="3527425"/>
          <p14:tracePt t="41878" x="2813050" y="3527425"/>
          <p14:tracePt t="41891" x="2830513" y="3527425"/>
          <p14:tracePt t="41908" x="2894013" y="3527425"/>
          <p14:tracePt t="41925" x="2928938" y="3527425"/>
          <p14:tracePt t="41942" x="3017838" y="3527425"/>
          <p14:tracePt t="41958" x="3116263" y="3527425"/>
          <p14:tracePt t="41975" x="3152775" y="3527425"/>
          <p14:tracePt t="41991" x="3214688" y="3527425"/>
          <p14:tracePt t="42008" x="3259138" y="3527425"/>
          <p14:tracePt t="42025" x="3276600" y="3527425"/>
          <p14:tracePt t="42041" x="3313113" y="3527425"/>
          <p14:tracePt t="42058" x="3322638" y="3527425"/>
          <p14:tracePt t="42091" x="3340100" y="3527425"/>
          <p14:tracePt t="42108" x="3348038" y="3527425"/>
          <p14:tracePt t="42141" x="3357563" y="3527425"/>
          <p14:tracePt t="42227" x="3367088" y="3527425"/>
          <p14:tracePt t="42524" x="3375025" y="3527425"/>
          <p14:tracePt t="42555" x="3384550" y="3527425"/>
          <p14:tracePt t="42564" x="3384550" y="3536950"/>
          <p14:tracePt t="42575" x="3402013" y="3536950"/>
          <p14:tracePt t="42591" x="3429000" y="3536950"/>
          <p14:tracePt t="42608" x="3517900" y="3554413"/>
          <p14:tracePt t="42625" x="3670300" y="3598863"/>
          <p14:tracePt t="42641" x="3741738" y="3625850"/>
          <p14:tracePt t="42658" x="3894138" y="3687763"/>
          <p14:tracePt t="42675" x="4054475" y="3741738"/>
          <p14:tracePt t="42692" x="4143375" y="3768725"/>
          <p14:tracePt t="42708" x="4357688" y="3840163"/>
          <p14:tracePt t="42725" x="4581525" y="3938588"/>
          <p14:tracePt t="42741" x="4687888" y="3990975"/>
          <p14:tracePt t="42758" x="4919663" y="4116388"/>
          <p14:tracePt t="42774" x="5180013" y="4259263"/>
          <p14:tracePt t="42791" x="5276850" y="4322763"/>
          <p14:tracePt t="42808" x="5419725" y="4438650"/>
          <p14:tracePt t="42824" x="5518150" y="4527550"/>
          <p14:tracePt t="42841" x="5545138" y="4554538"/>
          <p14:tracePt t="42858" x="5572125" y="4589463"/>
          <p14:tracePt t="42875" x="5581650" y="4625975"/>
          <p14:tracePt t="42892" x="5608638" y="4660900"/>
          <p14:tracePt t="42908" x="5634038" y="4697413"/>
          <p14:tracePt t="42925" x="5680075" y="4786313"/>
          <p14:tracePt t="42942" x="5732463" y="4875213"/>
          <p14:tracePt t="42958" x="5768975" y="4929188"/>
          <p14:tracePt t="42975" x="5857875" y="5054600"/>
          <p14:tracePt t="42992" x="5965825" y="5187950"/>
          <p14:tracePt t="43008" x="6018213" y="5259388"/>
          <p14:tracePt t="43025" x="6126163" y="5384800"/>
          <p14:tracePt t="43041" x="6180138" y="5456238"/>
          <p14:tracePt t="43059" x="6205538" y="5473700"/>
          <p14:tracePt t="43075" x="6215063" y="5491163"/>
          <p14:tracePt t="43092" x="6224588" y="5510213"/>
          <p14:tracePt t="43125" x="6232525" y="5518150"/>
          <p14:tracePt t="43142" x="6232525" y="5527675"/>
          <p14:tracePt t="43339" x="6242050" y="5527675"/>
          <p14:tracePt t="43370" x="6251575" y="5527675"/>
          <p14:tracePt t="43388" x="6269038" y="5518150"/>
          <p14:tracePt t="43399" x="6286500" y="5510213"/>
          <p14:tracePt t="43409" x="6303963" y="5510213"/>
          <p14:tracePt t="43425" x="6323013" y="5500688"/>
          <p14:tracePt t="43441" x="6367463" y="5483225"/>
          <p14:tracePt t="43458" x="6394450" y="5473700"/>
          <p14:tracePt t="43475" x="6411913" y="5465763"/>
          <p14:tracePt t="43491" x="6419850" y="5465763"/>
          <p14:tracePt t="43508" x="6429375" y="5456238"/>
          <p14:tracePt t="43541" x="6446838" y="5446713"/>
          <p14:tracePt t="43558" x="6456363" y="5438775"/>
          <p14:tracePt t="43591" x="6465888" y="5429250"/>
          <p14:tracePt t="43608" x="6473825" y="5429250"/>
          <p14:tracePt t="43625" x="6483350" y="5429250"/>
          <p14:tracePt t="43641" x="6491288" y="5419725"/>
          <p14:tracePt t="43658" x="6500813" y="5411788"/>
          <p14:tracePt t="43675" x="6500813" y="5402263"/>
          <p14:tracePt t="43678" x="6510338" y="5402263"/>
          <p14:tracePt t="43691" x="6518275" y="5394325"/>
          <p14:tracePt t="43708" x="6518275" y="5384800"/>
          <p14:tracePt t="43725" x="6527800" y="5375275"/>
          <p14:tracePt t="43741" x="6537325" y="5340350"/>
          <p14:tracePt t="43758" x="6545263" y="5303838"/>
          <p14:tracePt t="43775" x="6554788" y="5286375"/>
          <p14:tracePt t="43791" x="6562725" y="5241925"/>
          <p14:tracePt t="43808" x="6572250" y="5205413"/>
          <p14:tracePt t="43825" x="6572250" y="5170488"/>
          <p14:tracePt t="43841" x="6572250" y="5153025"/>
          <p14:tracePt t="43858" x="6572250" y="5133975"/>
          <p14:tracePt t="43875" x="6572250" y="5126038"/>
          <p14:tracePt t="43891" x="6572250" y="5116513"/>
          <p14:tracePt t="43908" x="6572250" y="5108575"/>
          <p14:tracePt t="43925" x="6572250" y="5099050"/>
          <p14:tracePt t="43958" x="6562725" y="5089525"/>
          <p14:tracePt t="43975" x="6545263" y="5089525"/>
          <p14:tracePt t="44008" x="6537325" y="5089525"/>
          <p14:tracePt t="44025" x="6527800" y="5089525"/>
          <p14:tracePt t="44041" x="6518275" y="5089525"/>
          <p14:tracePt t="44058" x="6510338" y="5089525"/>
          <p14:tracePt t="44075" x="6500813" y="5089525"/>
          <p14:tracePt t="44094" x="6491288" y="5089525"/>
          <p14:tracePt t="44125" x="6483350" y="5089525"/>
          <p14:tracePt t="44183" x="6483350" y="5099050"/>
          <p14:tracePt t="44204" x="6483350" y="5108575"/>
          <p14:tracePt t="44252" x="6483350" y="5116513"/>
          <p14:tracePt t="44282" x="6483350" y="5126038"/>
          <p14:tracePt t="44303" x="6491288" y="5133975"/>
          <p14:tracePt t="44312" x="6491288" y="5143500"/>
          <p14:tracePt t="44325" x="6500813" y="5143500"/>
          <p14:tracePt t="44341" x="6510338" y="5153025"/>
          <p14:tracePt t="44358" x="6518275" y="5160963"/>
          <p14:tracePt t="44374" x="6518275" y="5170488"/>
          <p14:tracePt t="44392" x="6527800" y="5180013"/>
          <p14:tracePt t="44408" x="6537325" y="5187950"/>
          <p14:tracePt t="44424" x="6545263" y="5197475"/>
          <p14:tracePt t="44441" x="6554788" y="5205413"/>
          <p14:tracePt t="44458" x="6562725" y="5214938"/>
          <p14:tracePt t="44492" x="6572250" y="5224463"/>
          <p14:tracePt t="44508" x="6581775" y="5224463"/>
          <p14:tracePt t="44525" x="6589713" y="5232400"/>
          <p14:tracePt t="44541" x="6599238" y="5251450"/>
          <p14:tracePt t="44575" x="6608763" y="5251450"/>
          <p14:tracePt t="44591" x="6608763" y="5259388"/>
          <p14:tracePt t="44611" x="6616700" y="5259388"/>
          <p14:tracePt t="44660" x="6626225" y="5259388"/>
          <p14:tracePt t="44729" x="6634163" y="5259388"/>
          <p14:tracePt t="44758" x="6643688" y="5259388"/>
          <p14:tracePt t="44779" x="6643688" y="5251450"/>
          <p14:tracePt t="44790" x="6643688" y="5241925"/>
          <p14:tracePt t="44799" x="6653213" y="5241925"/>
          <p14:tracePt t="44810" x="6653213" y="5232400"/>
          <p14:tracePt t="44825" x="6661150" y="5214938"/>
          <p14:tracePt t="44841" x="6661150" y="5180013"/>
          <p14:tracePt t="44858" x="6670675" y="5143500"/>
          <p14:tracePt t="44875" x="6680200" y="5116513"/>
          <p14:tracePt t="44891" x="6680200" y="5081588"/>
          <p14:tracePt t="44908" x="6688138" y="5054600"/>
          <p14:tracePt t="44925" x="6688138" y="5045075"/>
          <p14:tracePt t="44941" x="6688138" y="5037138"/>
          <p14:tracePt t="44958" x="6688138" y="5027613"/>
          <p14:tracePt t="44975" x="6688138" y="5018088"/>
          <p14:tracePt t="45008" x="6688138" y="5010150"/>
          <p14:tracePt t="45107" x="6680200" y="5010150"/>
          <p14:tracePt t="45146" x="6670675" y="5010150"/>
          <p14:tracePt t="45197" x="6661150" y="5010150"/>
          <p14:tracePt t="45227" x="6653213" y="5010150"/>
          <p14:tracePt t="45245" x="6643688" y="5018088"/>
          <p14:tracePt t="45267" x="6634163" y="5027613"/>
          <p14:tracePt t="45287" x="6626225" y="5037138"/>
          <p14:tracePt t="45296" x="6626225" y="5045075"/>
          <p14:tracePt t="45308" x="6616700" y="5045075"/>
          <p14:tracePt t="45325" x="6608763" y="5054600"/>
          <p14:tracePt t="45341" x="6599238" y="5062538"/>
          <p14:tracePt t="45358" x="6599238" y="5072063"/>
          <p14:tracePt t="45376" x="6589713" y="5081588"/>
          <p14:tracePt t="45415" x="6589713" y="5089525"/>
          <p14:tracePt t="45445" x="6589713" y="5099050"/>
          <p14:tracePt t="45474" x="6589713" y="5108575"/>
          <p14:tracePt t="45484" x="6589713" y="5116513"/>
          <p14:tracePt t="45515" x="6589713" y="5126038"/>
          <p14:tracePt t="45534" x="6589713" y="5133975"/>
          <p14:tracePt t="45554" x="6599238" y="5143500"/>
          <p14:tracePt t="45564" x="6599238" y="5153025"/>
          <p14:tracePt t="45574" x="6608763" y="5160963"/>
          <p14:tracePt t="45591" x="6616700" y="5170488"/>
          <p14:tracePt t="45608" x="6626225" y="5197475"/>
          <p14:tracePt t="45624" x="6634163" y="5214938"/>
          <p14:tracePt t="45641" x="6643688" y="5214938"/>
          <p14:tracePt t="45658" x="6643688" y="5232400"/>
          <p14:tracePt t="45675" x="6653213" y="5241925"/>
          <p14:tracePt t="45693" x="6661150" y="5251450"/>
          <p14:tracePt t="45753" x="6670675" y="5251450"/>
          <p14:tracePt t="45853" x="6680200" y="5251450"/>
          <p14:tracePt t="45971" x="6680200" y="5241925"/>
          <p14:tracePt t="45981" x="6688138" y="5241925"/>
          <p14:tracePt t="45992" x="6688138" y="5232400"/>
          <p14:tracePt t="46008" x="6688138" y="5224463"/>
          <p14:tracePt t="46024" x="6688138" y="5214938"/>
          <p14:tracePt t="46041" x="6688138" y="5205413"/>
          <p14:tracePt t="46061" x="6688138" y="5197475"/>
          <p14:tracePt t="46075" x="6688138" y="5187950"/>
          <p14:tracePt t="46091" x="6688138" y="5180013"/>
          <p14:tracePt t="46111" x="6688138" y="5170488"/>
          <p14:tracePt t="46131" x="6688138" y="5160963"/>
          <p14:tracePt t="46141" x="6688138" y="5153025"/>
          <p14:tracePt t="46160" x="6688138" y="5143500"/>
          <p14:tracePt t="46180" x="6688138" y="5133975"/>
          <p14:tracePt t="46200" x="6688138" y="5126038"/>
          <p14:tracePt t="46210" x="6688138" y="5116513"/>
          <p14:tracePt t="46259" x="6688138" y="5108575"/>
          <p14:tracePt t="46270" x="6680200" y="5108575"/>
          <p14:tracePt t="46299" x="6670675" y="5108575"/>
          <p14:tracePt t="46319" x="6661150" y="5108575"/>
          <p14:tracePt t="46329" x="6653213" y="5108575"/>
          <p14:tracePt t="46348" x="6643688" y="5108575"/>
          <p14:tracePt t="46368" x="6634163" y="5108575"/>
          <p14:tracePt t="46389" x="6626225" y="5108575"/>
          <p14:tracePt t="46398" x="6616700" y="5108575"/>
          <p14:tracePt t="46418" x="6608763" y="5108575"/>
          <p14:tracePt t="46438" x="6599238" y="5108575"/>
          <p14:tracePt t="46458" x="6589713" y="5108575"/>
          <p14:tracePt t="46478" x="6581775" y="5108575"/>
          <p14:tracePt t="46487" x="6572250" y="5108575"/>
          <p14:tracePt t="46508" x="6562725" y="5108575"/>
          <p14:tracePt t="46528" x="6554788" y="5108575"/>
          <p14:tracePt t="46547" x="6545263" y="5108575"/>
          <p14:tracePt t="46557" x="6537325" y="5108575"/>
          <p14:tracePt t="46578" x="6527800" y="5116513"/>
          <p14:tracePt t="46587" x="6518275" y="5116513"/>
          <p14:tracePt t="46598" x="6510338" y="5126038"/>
          <p14:tracePt t="46617" x="6500813" y="5133975"/>
          <p14:tracePt t="46637" x="6500813" y="5143500"/>
          <p14:tracePt t="46647" x="6491288" y="5153025"/>
          <p14:tracePt t="46667" x="6491288" y="5160963"/>
          <p14:tracePt t="46696" x="6491288" y="5170488"/>
          <p14:tracePt t="46717" x="6491288" y="5180013"/>
          <p14:tracePt t="46746" x="6491288" y="5187950"/>
          <p14:tracePt t="46756" x="6491288" y="5197475"/>
          <p14:tracePt t="46765" x="6500813" y="5197475"/>
          <p14:tracePt t="46776" x="6500813" y="5205413"/>
          <p14:tracePt t="46791" x="6510338" y="5205413"/>
          <p14:tracePt t="46808" x="6518275" y="5214938"/>
          <p14:tracePt t="46825" x="6527800" y="5232400"/>
          <p14:tracePt t="46842" x="6537325" y="5232400"/>
          <p14:tracePt t="46858" x="6545263" y="5241925"/>
          <p14:tracePt t="46875" x="6554788" y="5251450"/>
          <p14:tracePt t="46892" x="6562725" y="5259388"/>
          <p14:tracePt t="46908" x="6572250" y="5268913"/>
          <p14:tracePt t="46941" x="6581775" y="5268913"/>
          <p14:tracePt t="46958" x="6589713" y="5268913"/>
          <p14:tracePt t="46985" x="6599238" y="5268913"/>
          <p14:tracePt t="47074" x="6608763" y="5268913"/>
          <p14:tracePt t="47650" x="6581775" y="5276850"/>
          <p14:tracePt t="47660" x="6545263" y="5286375"/>
          <p14:tracePt t="47670" x="6491288" y="5295900"/>
          <p14:tracePt t="47679" x="6429375" y="5295900"/>
          <p14:tracePt t="47691" x="6367463" y="5303838"/>
          <p14:tracePt t="47708" x="6251575" y="5303838"/>
          <p14:tracePt t="47725" x="6180138" y="5303838"/>
          <p14:tracePt t="47741" x="6062663" y="5303838"/>
          <p14:tracePt t="47758" x="5956300" y="5303838"/>
          <p14:tracePt t="47775" x="5911850" y="5303838"/>
          <p14:tracePt t="47791" x="5822950" y="5286375"/>
          <p14:tracePt t="47808" x="5759450" y="5276850"/>
          <p14:tracePt t="47824" x="5741988" y="5276850"/>
          <p14:tracePt t="47841" x="5724525" y="5276850"/>
          <p14:tracePt t="47858" x="5715000" y="5276850"/>
          <p14:tracePt t="47987" x="5732463" y="5276850"/>
          <p14:tracePt t="47997" x="5759450" y="5276850"/>
          <p14:tracePt t="48008" x="5803900" y="5276850"/>
          <p14:tracePt t="48024" x="5875338" y="5276850"/>
          <p14:tracePt t="48041" x="6054725" y="5286375"/>
          <p14:tracePt t="48058" x="6224588" y="5286375"/>
          <p14:tracePt t="48074" x="6296025" y="5286375"/>
          <p14:tracePt t="48091" x="6375400" y="5286375"/>
          <p14:tracePt t="48108" x="6419850" y="5286375"/>
          <p14:tracePt t="48124" x="6438900" y="5286375"/>
          <p14:tracePt t="48141" x="6456363" y="5286375"/>
          <p14:tracePt t="48158" x="6465888" y="5286375"/>
          <p14:tracePt t="48191" x="6473825" y="5286375"/>
          <p14:tracePt t="48285" x="6465888" y="5286375"/>
          <p14:tracePt t="48295" x="6456363" y="5286375"/>
          <p14:tracePt t="48305" x="6429375" y="5286375"/>
          <p14:tracePt t="48315" x="6394450" y="5286375"/>
          <p14:tracePt t="48326" x="6340475" y="5286375"/>
          <p14:tracePt t="48341" x="6296025" y="5286375"/>
          <p14:tracePt t="48358" x="6197600" y="5286375"/>
          <p14:tracePt t="48375" x="6099175" y="5286375"/>
          <p14:tracePt t="48392" x="6062663" y="5286375"/>
          <p14:tracePt t="48408" x="6018213" y="5286375"/>
          <p14:tracePt t="48424" x="6000750" y="5286375"/>
          <p14:tracePt t="48458" x="5983288" y="5286375"/>
          <p14:tracePt t="48623" x="5991225" y="5295900"/>
          <p14:tracePt t="48633" x="6010275" y="5295900"/>
          <p14:tracePt t="48643" x="6054725" y="5303838"/>
          <p14:tracePt t="48658" x="6089650" y="5303838"/>
          <p14:tracePt t="48674" x="6188075" y="5303838"/>
          <p14:tracePt t="48691" x="6269038" y="5313363"/>
          <p14:tracePt t="48708" x="6296025" y="5313363"/>
          <p14:tracePt t="48724" x="6313488" y="5313363"/>
          <p14:tracePt t="48742" x="6323013" y="5313363"/>
          <p14:tracePt t="48758" x="6330950" y="5313363"/>
          <p14:tracePt t="48774" x="6340475" y="5313363"/>
          <p14:tracePt t="48941" x="6348413" y="5313363"/>
          <p14:tracePt t="49318" x="6348413" y="5322888"/>
          <p14:tracePt t="49388" x="6348413" y="5330825"/>
          <p14:tracePt t="49675" x="6348413" y="5340350"/>
          <p14:tracePt t="49894" x="6348413" y="5330825"/>
          <p14:tracePt t="49905" x="6348413" y="5322888"/>
          <p14:tracePt t="49914" x="6340475" y="5303838"/>
          <p14:tracePt t="49925" x="6330950" y="5286375"/>
          <p14:tracePt t="49941" x="6323013" y="5259388"/>
          <p14:tracePt t="49958" x="6286500" y="5170488"/>
          <p14:tracePt t="49974" x="6224588" y="5018088"/>
          <p14:tracePt t="49991" x="6197600" y="4919663"/>
          <p14:tracePt t="50008" x="6126163" y="4759325"/>
          <p14:tracePt t="50024" x="6037263" y="4625975"/>
          <p14:tracePt t="50041" x="6010275" y="4581525"/>
          <p14:tracePt t="50058" x="5956300" y="4518025"/>
          <p14:tracePt t="50074" x="5884863" y="4473575"/>
          <p14:tracePt t="50091" x="5848350" y="4456113"/>
          <p14:tracePt t="50108" x="5732463" y="4429125"/>
          <p14:tracePt t="50124" x="5589588" y="4411663"/>
          <p14:tracePt t="50141" x="5527675" y="4402138"/>
          <p14:tracePt t="50158" x="5394325" y="4384675"/>
          <p14:tracePt t="50174" x="5259388" y="4375150"/>
          <p14:tracePt t="50191" x="5187950" y="4375150"/>
          <p14:tracePt t="50208" x="5018088" y="4367213"/>
          <p14:tracePt t="50224" x="4875213" y="4367213"/>
          <p14:tracePt t="50241" x="4803775" y="4367213"/>
          <p14:tracePt t="50258" x="4679950" y="4367213"/>
          <p14:tracePt t="50274" x="4589463" y="4367213"/>
          <p14:tracePt t="50291" x="4500563" y="4367213"/>
          <p14:tracePt t="50308" x="4465638" y="4367213"/>
          <p14:tracePt t="50324" x="4384675" y="4375150"/>
          <p14:tracePt t="50341" x="4313238" y="4394200"/>
          <p14:tracePt t="50357" x="4268788" y="4394200"/>
          <p14:tracePt t="50374" x="4170363" y="4411663"/>
          <p14:tracePt t="50391" x="4089400" y="4429125"/>
          <p14:tracePt t="50408" x="4054475" y="4438650"/>
          <p14:tracePt t="50424" x="4010025" y="4446588"/>
          <p14:tracePt t="50441" x="3973513" y="4465638"/>
          <p14:tracePt t="50458" x="3965575" y="4473575"/>
          <p14:tracePt t="50474" x="3938588" y="4483100"/>
          <p14:tracePt t="50491" x="3919538" y="4491038"/>
          <p14:tracePt t="50508" x="3911600" y="4500563"/>
          <p14:tracePt t="50524" x="3902075" y="4510088"/>
          <p14:tracePt t="50541" x="3894138" y="4518025"/>
          <p14:tracePt t="50558" x="3894138" y="4527550"/>
          <p14:tracePt t="50575" x="3894138" y="4537075"/>
          <p14:tracePt t="50591" x="3894138" y="4545013"/>
          <p14:tracePt t="50624" x="3894138" y="4562475"/>
          <p14:tracePt t="50641" x="3894138" y="4572000"/>
          <p14:tracePt t="50658" x="3894138" y="4581525"/>
          <p14:tracePt t="50691" x="3894138" y="4598988"/>
          <p14:tracePt t="50708" x="3894138" y="4608513"/>
          <p14:tracePt t="50724" x="3902075" y="4625975"/>
          <p14:tracePt t="50741" x="3919538" y="4660900"/>
          <p14:tracePt t="50758" x="3929063" y="4705350"/>
          <p14:tracePt t="50774" x="3938588" y="4724400"/>
          <p14:tracePt t="50791" x="3946525" y="4751388"/>
          <p14:tracePt t="50808" x="3956050" y="4776788"/>
          <p14:tracePt t="50824" x="3956050" y="4786313"/>
          <p14:tracePt t="50841" x="3965575" y="4795838"/>
          <p14:tracePt t="50858" x="3973513" y="4803775"/>
          <p14:tracePt t="50891" x="3973513" y="4830763"/>
          <p14:tracePt t="50908" x="3983038" y="4857750"/>
          <p14:tracePt t="50924" x="3990975" y="4884738"/>
          <p14:tracePt t="50941" x="3990975" y="4911725"/>
          <p14:tracePt t="50957" x="3990975" y="4919663"/>
          <p14:tracePt t="50974" x="3990975" y="4929188"/>
          <p14:tracePt t="50991" x="3990975" y="4938713"/>
          <p14:tracePt t="51008" x="4000500" y="4946650"/>
          <p14:tracePt t="51024" x="4000500" y="4956175"/>
          <p14:tracePt t="51041" x="4000500" y="4965700"/>
          <p14:tracePt t="51058" x="4000500" y="4973638"/>
          <p14:tracePt t="51126" x="4000500" y="4983163"/>
          <p14:tracePt t="51166" x="4000500" y="4991100"/>
          <p14:tracePt t="51196" x="4000500" y="5000625"/>
          <p14:tracePt t="51434" x="3990975" y="5000625"/>
          <p14:tracePt t="51444" x="3973513" y="5000625"/>
          <p14:tracePt t="51454" x="3956050" y="5000625"/>
          <p14:tracePt t="51464" x="3929063" y="5000625"/>
          <p14:tracePt t="51474" x="3902075" y="5000625"/>
          <p14:tracePt t="51491" x="3875088" y="5000625"/>
          <p14:tracePt t="51508" x="3795713" y="5000625"/>
          <p14:tracePt t="51524" x="3751263" y="5000625"/>
          <p14:tracePt t="51541" x="3732213" y="5000625"/>
          <p14:tracePt t="51558" x="3724275" y="5000625"/>
          <p14:tracePt t="51574" x="3714750" y="5000625"/>
          <p14:tracePt t="51591" x="3705225" y="5000625"/>
          <p14:tracePt t="51762" x="3714750" y="4991100"/>
          <p14:tracePt t="51772" x="3732213" y="4991100"/>
          <p14:tracePt t="51782" x="3751263" y="4983163"/>
          <p14:tracePt t="51792" x="3786188" y="4965700"/>
          <p14:tracePt t="51808" x="3840163" y="4956175"/>
          <p14:tracePt t="51825" x="3973513" y="4929188"/>
          <p14:tracePt t="51841" x="4116388" y="4919663"/>
          <p14:tracePt t="51857" x="4170363" y="4919663"/>
          <p14:tracePt t="51874" x="4251325" y="4919663"/>
          <p14:tracePt t="51891" x="4303713" y="4929188"/>
          <p14:tracePt t="51907" x="4322763" y="4938713"/>
          <p14:tracePt t="51924" x="4340225" y="4946650"/>
          <p14:tracePt t="51941" x="4357688" y="4956175"/>
          <p14:tracePt t="51958" x="4357688" y="4965700"/>
          <p14:tracePt t="51975" x="4367213" y="4965700"/>
          <p14:tracePt t="51991" x="4367213" y="4973638"/>
          <p14:tracePt t="52268" x="4357688" y="4973638"/>
          <p14:tracePt t="52279" x="4348163" y="4973638"/>
          <p14:tracePt t="52298" x="4340225" y="4973638"/>
          <p14:tracePt t="52319" x="4330700" y="4973638"/>
          <p14:tracePt t="52328" x="4322763" y="4973638"/>
          <p14:tracePt t="52341" x="4303713" y="4973638"/>
          <p14:tracePt t="52357" x="4259263" y="4983163"/>
          <p14:tracePt t="52374" x="4241800" y="4983163"/>
          <p14:tracePt t="52391" x="4224338" y="4983163"/>
          <p14:tracePt t="52407" x="4214813" y="4983163"/>
          <p14:tracePt t="52424" x="4205288" y="4991100"/>
          <p14:tracePt t="57135" x="4214813" y="4991100"/>
          <p14:tracePt t="57147" x="4224338" y="4991100"/>
          <p14:tracePt t="57157" x="4241800" y="4991100"/>
          <p14:tracePt t="57175" x="4251325" y="4983163"/>
          <p14:tracePt t="57195" x="4259263" y="4983163"/>
          <p14:tracePt t="57215" x="4268788" y="4983163"/>
          <p14:tracePt t="57224" x="4268788" y="4973638"/>
          <p14:tracePt t="57245" x="4276725" y="4973638"/>
          <p14:tracePt t="57304" x="4286250" y="4973638"/>
          <p14:tracePt t="57423" x="4295775" y="4973638"/>
          <p14:tracePt t="57463" x="4303713" y="4973638"/>
          <p14:tracePt t="57502" x="4313238" y="4973638"/>
          <p14:tracePt t="57523" x="4322763" y="4973638"/>
          <p14:tracePt t="57563" x="4330700" y="4973638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2019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err="1"/>
              <a:t>Session</a:t>
            </a:r>
            <a:r>
              <a:rPr lang="pt-BR" dirty="0"/>
              <a:t> </a:t>
            </a:r>
            <a:r>
              <a:rPr lang="pt-BR" dirty="0" smtClean="0"/>
              <a:t>4</a:t>
            </a:r>
            <a:endParaRPr lang="pt-BR" dirty="0"/>
          </a:p>
        </p:txBody>
      </p:sp>
      <p:sp>
        <p:nvSpPr>
          <p:cNvPr id="14340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2B0F9A-49A6-4D93-B11A-F025CD5D373F}" type="slidenum">
              <a:rPr lang="pt-BR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pt-BR" altLang="en-US" sz="1200" smtClean="0">
              <a:solidFill>
                <a:srgbClr val="898989"/>
              </a:solidFill>
            </a:endParaRPr>
          </a:p>
        </p:txBody>
      </p:sp>
      <p:sp>
        <p:nvSpPr>
          <p:cNvPr id="14341" name="Título 2"/>
          <p:cNvSpPr>
            <a:spLocks noGrp="1"/>
          </p:cNvSpPr>
          <p:nvPr>
            <p:ph type="title"/>
          </p:nvPr>
        </p:nvSpPr>
        <p:spPr>
          <a:xfrm>
            <a:off x="468313" y="-242888"/>
            <a:ext cx="8434387" cy="114300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pt-BR" sz="2000" b="1" smtClean="0"/>
              <a:t>2. Codificação de preditores categóricos e contínuos (Cap 9)</a:t>
            </a:r>
          </a:p>
        </p:txBody>
      </p:sp>
      <p:sp>
        <p:nvSpPr>
          <p:cNvPr id="14342" name="Título 2"/>
          <p:cNvSpPr txBox="1">
            <a:spLocks/>
          </p:cNvSpPr>
          <p:nvPr/>
        </p:nvSpPr>
        <p:spPr bwMode="auto">
          <a:xfrm>
            <a:off x="250825" y="476250"/>
            <a:ext cx="8435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5143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pt-BR" sz="4200"/>
              <a:t>Categóricos</a:t>
            </a:r>
          </a:p>
        </p:txBody>
      </p:sp>
      <p:sp>
        <p:nvSpPr>
          <p:cNvPr id="14343" name="Espaço Reservado para Conteúdo 9"/>
          <p:cNvSpPr>
            <a:spLocks noGrp="1"/>
          </p:cNvSpPr>
          <p:nvPr>
            <p:ph idx="1"/>
          </p:nvPr>
        </p:nvSpPr>
        <p:spPr>
          <a:xfrm>
            <a:off x="395288" y="1341438"/>
            <a:ext cx="8229600" cy="5516562"/>
          </a:xfrm>
        </p:spPr>
        <p:txBody>
          <a:bodyPr/>
          <a:lstStyle/>
          <a:p>
            <a:r>
              <a:rPr lang="pt-BR" altLang="pt-BR" sz="2800" smtClean="0"/>
              <a:t>Cada categoria deve ter um  tamanho amostral razoável (ideal, &gt;15 em cada)</a:t>
            </a:r>
          </a:p>
          <a:p>
            <a:pPr lvl="1"/>
            <a:r>
              <a:rPr lang="pt-BR" altLang="pt-BR" sz="2400" smtClean="0"/>
              <a:t>Caso não haja, devem ser agrupadas as categorias com menor tamanho de amostra</a:t>
            </a:r>
          </a:p>
          <a:p>
            <a:r>
              <a:rPr lang="pt-BR" altLang="pt-BR" sz="2800" smtClean="0"/>
              <a:t>A escolha da categoria de referência não muda a predição das probabilidades do evento.</a:t>
            </a:r>
          </a:p>
          <a:p>
            <a:r>
              <a:rPr lang="pt-BR" altLang="pt-BR" sz="2800" smtClean="0"/>
              <a:t>Caso as variáveis categóricas sejam ordinais (e. g. leve, moderado e grave), tratá-la como contínua pode ser uma boa alternativa.</a:t>
            </a:r>
            <a:endParaRPr lang="pt-BR" altLang="pt-BR" sz="2000" smtClean="0"/>
          </a:p>
          <a:p>
            <a:pPr lvl="2"/>
            <a:endParaRPr lang="pt-BR" altLang="pt-BR" sz="2000" smtClean="0"/>
          </a:p>
        </p:txBody>
      </p:sp>
      <p:sp>
        <p:nvSpPr>
          <p:cNvPr id="8" name="Espaço Reservado para Data 3"/>
          <p:cNvSpPr txBox="1">
            <a:spLocks/>
          </p:cNvSpPr>
          <p:nvPr/>
        </p:nvSpPr>
        <p:spPr>
          <a:xfrm>
            <a:off x="467544" y="6381328"/>
            <a:ext cx="21336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dirty="0" smtClean="0"/>
              <a:t>2019</a:t>
            </a:r>
            <a:endParaRPr lang="pt-BR" dirty="0"/>
          </a:p>
        </p:txBody>
      </p:sp>
      <p:sp>
        <p:nvSpPr>
          <p:cNvPr id="9" name="Espaço Reservado para Rodapé 4"/>
          <p:cNvSpPr txBox="1">
            <a:spLocks/>
          </p:cNvSpPr>
          <p:nvPr/>
        </p:nvSpPr>
        <p:spPr>
          <a:xfrm>
            <a:off x="3134544" y="6381328"/>
            <a:ext cx="28956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t-BR" dirty="0" err="1" smtClean="0"/>
              <a:t>Session</a:t>
            </a:r>
            <a:r>
              <a:rPr lang="pt-BR" dirty="0" smtClean="0"/>
              <a:t> 14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3079" x="4348163" y="4973638"/>
          <p14:tracePt t="3087" x="4367213" y="4973638"/>
          <p14:tracePt t="3097" x="4411663" y="4973638"/>
          <p14:tracePt t="3110" x="4456113" y="4973638"/>
          <p14:tracePt t="3127" x="4554538" y="4973638"/>
          <p14:tracePt t="3143" x="4598988" y="4973638"/>
          <p14:tracePt t="3160" x="4697413" y="4973638"/>
          <p14:tracePt t="3176" x="4830763" y="4956175"/>
          <p14:tracePt t="3193" x="4919663" y="4946650"/>
          <p14:tracePt t="3210" x="5108575" y="4919663"/>
          <p14:tracePt t="3226" x="5286375" y="4875213"/>
          <p14:tracePt t="3243" x="5367338" y="4857750"/>
          <p14:tracePt t="3260" x="5554663" y="4795838"/>
          <p14:tracePt t="3276" x="5751513" y="4732338"/>
          <p14:tracePt t="3293" x="5848350" y="4705350"/>
          <p14:tracePt t="3310" x="5983288" y="4660900"/>
          <p14:tracePt t="3326" x="6072188" y="4616450"/>
          <p14:tracePt t="3344" x="6161088" y="4581525"/>
          <p14:tracePt t="3360" x="6188075" y="4562475"/>
          <p14:tracePt t="3377" x="6224588" y="4527550"/>
          <p14:tracePt t="3394" x="6269038" y="4500563"/>
          <p14:tracePt t="3410" x="6286500" y="4491038"/>
          <p14:tracePt t="3426" x="6323013" y="4473575"/>
          <p14:tracePt t="3444" x="6348413" y="4456113"/>
          <p14:tracePt t="3460" x="6357938" y="4456113"/>
          <p14:tracePt t="3464" x="6367463" y="4446588"/>
          <p14:tracePt t="3477" x="6384925" y="4438650"/>
          <p14:tracePt t="3493" x="6411913" y="4411663"/>
          <p14:tracePt t="3510" x="6438900" y="4402138"/>
          <p14:tracePt t="3527" x="6473825" y="4375150"/>
          <p14:tracePt t="3543" x="6510338" y="4348163"/>
          <p14:tracePt t="3560" x="6537325" y="4330700"/>
          <p14:tracePt t="3577" x="6572250" y="4295775"/>
          <p14:tracePt t="3593" x="6616700" y="4268788"/>
          <p14:tracePt t="3610" x="6634163" y="4241800"/>
          <p14:tracePt t="3627" x="6680200" y="4205288"/>
          <p14:tracePt t="3643" x="6715125" y="4179888"/>
          <p14:tracePt t="3660" x="6732588" y="4160838"/>
          <p14:tracePt t="3676" x="6759575" y="4152900"/>
          <p14:tracePt t="3693" x="6777038" y="4143375"/>
          <p14:tracePt t="3710" x="6786563" y="4133850"/>
          <p14:tracePt t="3726" x="6796088" y="4125913"/>
          <p14:tracePt t="3761" x="6804025" y="4125913"/>
          <p14:tracePt t="4118" x="6777038" y="4125913"/>
          <p14:tracePt t="4128" x="6724650" y="4143375"/>
          <p14:tracePt t="4138" x="6653213" y="4170363"/>
          <p14:tracePt t="4148" x="6554788" y="4214813"/>
          <p14:tracePt t="4160" x="6456363" y="4259263"/>
          <p14:tracePt t="4177" x="6357938" y="4313238"/>
          <p14:tracePt t="4193" x="6116638" y="4402138"/>
          <p14:tracePt t="4210" x="5759450" y="4491038"/>
          <p14:tracePt t="4227" x="5438775" y="4537075"/>
          <p14:tracePt t="4243" x="5295900" y="4537075"/>
          <p14:tracePt t="4260" x="4946650" y="4537075"/>
          <p14:tracePt t="4277" x="4608513" y="4446588"/>
          <p14:tracePt t="4293" x="4473575" y="4384675"/>
          <p14:tracePt t="4310" x="4251325" y="4224338"/>
          <p14:tracePt t="4327" x="4081463" y="4062413"/>
          <p14:tracePt t="4343" x="4017963" y="3983038"/>
          <p14:tracePt t="4360" x="3929063" y="3830638"/>
          <p14:tracePt t="4377" x="3884613" y="3714750"/>
          <p14:tracePt t="4393" x="3884613" y="3670300"/>
          <p14:tracePt t="4410" x="3884613" y="3608388"/>
          <p14:tracePt t="4427" x="3884613" y="3554413"/>
          <p14:tracePt t="4443" x="3902075" y="3536950"/>
          <p14:tracePt t="4460" x="3938588" y="3500438"/>
          <p14:tracePt t="4476" x="4037013" y="3446463"/>
          <p14:tracePt t="4493" x="4133850" y="3438525"/>
          <p14:tracePt t="4510" x="4411663" y="3429000"/>
          <p14:tracePt t="4526" x="4884738" y="3500438"/>
          <p14:tracePt t="4544" x="5438775" y="3751263"/>
          <p14:tracePt t="4560" x="5653088" y="3894138"/>
          <p14:tracePt t="4576" x="5884863" y="4098925"/>
          <p14:tracePt t="4593" x="5946775" y="4179888"/>
          <p14:tracePt t="4610" x="6018213" y="4303713"/>
          <p14:tracePt t="4627" x="6037263" y="4411663"/>
          <p14:tracePt t="4644" x="6037263" y="4483100"/>
          <p14:tracePt t="4660" x="6037263" y="4518025"/>
          <p14:tracePt t="4676" x="5991225" y="4598988"/>
          <p14:tracePt t="4694" x="5857875" y="4687888"/>
          <p14:tracePt t="4710" x="5768975" y="4714875"/>
          <p14:tracePt t="4726" x="5589588" y="4759325"/>
          <p14:tracePt t="4744" x="5295900" y="4786313"/>
          <p14:tracePt t="4760" x="5062538" y="4776788"/>
          <p14:tracePt t="4776" x="4633913" y="4670425"/>
          <p14:tracePt t="4793" x="4214813" y="4446588"/>
          <p14:tracePt t="4810" x="3990975" y="4303713"/>
          <p14:tracePt t="4826" x="3616325" y="4027488"/>
          <p14:tracePt t="4843" x="3375025" y="3724275"/>
          <p14:tracePt t="4860" x="3295650" y="3581400"/>
          <p14:tracePt t="4877" x="3205163" y="3303588"/>
          <p14:tracePt t="4893" x="3187700" y="3054350"/>
          <p14:tracePt t="4910" x="3187700" y="2928938"/>
          <p14:tracePt t="4926" x="3251200" y="2697163"/>
          <p14:tracePt t="4943" x="3411538" y="2473325"/>
          <p14:tracePt t="4960" x="3517900" y="2374900"/>
          <p14:tracePt t="4962" x="3616325" y="2303463"/>
          <p14:tracePt t="4976" x="3714750" y="2241550"/>
          <p14:tracePt t="4993" x="3919538" y="2152650"/>
          <p14:tracePt t="5010" x="4027488" y="2125663"/>
          <p14:tracePt t="5026" x="4232275" y="2098675"/>
          <p14:tracePt t="5043" x="4411663" y="2098675"/>
          <p14:tracePt t="5060" x="4483100" y="2098675"/>
          <p14:tracePt t="5076" x="4625975" y="2116138"/>
          <p14:tracePt t="5093" x="4768850" y="2187575"/>
          <p14:tracePt t="5110" x="4902200" y="2312988"/>
          <p14:tracePt t="5127" x="4956175" y="2401888"/>
          <p14:tracePt t="5143" x="5072063" y="2643188"/>
          <p14:tracePt t="5160" x="5153025" y="2894013"/>
          <p14:tracePt t="5176" x="5160963" y="3000375"/>
          <p14:tracePt t="5193" x="5170488" y="3179763"/>
          <p14:tracePt t="5210" x="5170488" y="3286125"/>
          <p14:tracePt t="5227" x="5160963" y="3340100"/>
          <p14:tracePt t="5243" x="5126038" y="3419475"/>
          <p14:tracePt t="5260" x="5081588" y="3500438"/>
          <p14:tracePt t="5276" x="5054600" y="3544888"/>
          <p14:tracePt t="5293" x="4973638" y="3643313"/>
          <p14:tracePt t="5310" x="4867275" y="3751263"/>
          <p14:tracePt t="5326" x="4813300" y="3803650"/>
          <p14:tracePt t="5343" x="4687888" y="3894138"/>
          <p14:tracePt t="5360" x="4537075" y="3983038"/>
          <p14:tracePt t="5377" x="4456113" y="4017963"/>
          <p14:tracePt t="5393" x="4303713" y="4081463"/>
          <p14:tracePt t="5410" x="4197350" y="4133850"/>
          <p14:tracePt t="5426" x="4152900" y="4152900"/>
          <p14:tracePt t="5443" x="4027488" y="4170363"/>
          <p14:tracePt t="5460" x="3848100" y="4179888"/>
          <p14:tracePt t="5477" x="3652838" y="4187825"/>
          <p14:tracePt t="5493" x="3571875" y="4187825"/>
          <p14:tracePt t="5510" x="3419475" y="4187825"/>
          <p14:tracePt t="5527" x="3295650" y="4170363"/>
          <p14:tracePt t="5543" x="3241675" y="4152900"/>
          <p14:tracePt t="5560" x="3152775" y="4125913"/>
          <p14:tracePt t="5577" x="3071813" y="4089400"/>
          <p14:tracePt t="5593" x="3036888" y="4071938"/>
          <p14:tracePt t="5610" x="3000375" y="4054475"/>
          <p14:tracePt t="5627" x="2973388" y="4044950"/>
          <p14:tracePt t="5643" x="2973388" y="4037013"/>
          <p14:tracePt t="5660" x="2965450" y="4027488"/>
          <p14:tracePt t="5676" x="2955925" y="4017963"/>
          <p14:tracePt t="5710" x="2955925" y="4010025"/>
          <p14:tracePt t="5805" x="2955925" y="4000500"/>
          <p14:tracePt t="5815" x="2965450" y="4000500"/>
          <p14:tracePt t="5826" x="2973388" y="3990975"/>
          <p14:tracePt t="5843" x="2990850" y="3983038"/>
          <p14:tracePt t="5860" x="3062288" y="3956050"/>
          <p14:tracePt t="5877" x="3152775" y="3902075"/>
          <p14:tracePt t="5894" x="3259138" y="3848100"/>
          <p14:tracePt t="5910" x="3313113" y="3822700"/>
          <p14:tracePt t="5926" x="3419475" y="3768725"/>
          <p14:tracePt t="5943" x="3473450" y="3759200"/>
          <p14:tracePt t="5960" x="3571875" y="3732213"/>
          <p14:tracePt t="5976" x="3660775" y="3724275"/>
          <p14:tracePt t="5993" x="3687763" y="3714750"/>
          <p14:tracePt t="6010" x="3724275" y="3697288"/>
          <p14:tracePt t="6026" x="3759200" y="3697288"/>
          <p14:tracePt t="6043" x="3768725" y="3687763"/>
          <p14:tracePt t="6060" x="3776663" y="3687763"/>
          <p14:tracePt t="6076" x="3786188" y="3687763"/>
          <p14:tracePt t="6093" x="3795713" y="3679825"/>
          <p14:tracePt t="6133" x="3803650" y="3679825"/>
          <p14:tracePt t="6152" x="3813175" y="3679825"/>
          <p14:tracePt t="6578" x="3822700" y="3679825"/>
          <p14:tracePt t="6599" x="3830638" y="3679825"/>
          <p14:tracePt t="6610" x="3857625" y="3679825"/>
          <p14:tracePt t="6619" x="3884613" y="3679825"/>
          <p14:tracePt t="6629" x="3929063" y="3679825"/>
          <p14:tracePt t="6643" x="3990975" y="3679825"/>
          <p14:tracePt t="6660" x="4133850" y="3687763"/>
          <p14:tracePt t="6676" x="4187825" y="3687763"/>
          <p14:tracePt t="6693" x="4303713" y="3697288"/>
          <p14:tracePt t="6710" x="4384675" y="3705225"/>
          <p14:tracePt t="6727" x="4465638" y="3714750"/>
          <p14:tracePt t="6743" x="4500563" y="3724275"/>
          <p14:tracePt t="6760" x="4545013" y="3724275"/>
          <p14:tracePt t="6777" x="4598988" y="3724275"/>
          <p14:tracePt t="6793" x="4616450" y="3724275"/>
          <p14:tracePt t="6810" x="4652963" y="3724275"/>
          <p14:tracePt t="6827" x="4679950" y="3724275"/>
          <p14:tracePt t="6860" x="4687888" y="3724275"/>
          <p14:tracePt t="6876" x="4697413" y="3724275"/>
          <p14:tracePt t="6893" x="4705350" y="3724275"/>
          <p14:tracePt t="7016" x="4705350" y="3732213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2019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err="1"/>
              <a:t>Session</a:t>
            </a:r>
            <a:r>
              <a:rPr lang="pt-BR" dirty="0"/>
              <a:t> </a:t>
            </a:r>
            <a:r>
              <a:rPr lang="pt-BR" dirty="0" smtClean="0"/>
              <a:t>4</a:t>
            </a:r>
            <a:endParaRPr lang="pt-BR" dirty="0"/>
          </a:p>
        </p:txBody>
      </p:sp>
      <p:sp>
        <p:nvSpPr>
          <p:cNvPr id="15364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255376-FF4B-4834-A877-D7B1C5B8C3A5}" type="slidenum">
              <a:rPr lang="pt-BR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pt-BR" altLang="en-US" sz="1200" smtClean="0">
              <a:solidFill>
                <a:srgbClr val="898989"/>
              </a:solidFill>
            </a:endParaRPr>
          </a:p>
        </p:txBody>
      </p:sp>
      <p:sp>
        <p:nvSpPr>
          <p:cNvPr id="15365" name="Título 2"/>
          <p:cNvSpPr>
            <a:spLocks noGrp="1"/>
          </p:cNvSpPr>
          <p:nvPr>
            <p:ph type="title"/>
          </p:nvPr>
        </p:nvSpPr>
        <p:spPr>
          <a:xfrm>
            <a:off x="468313" y="-242888"/>
            <a:ext cx="8434387" cy="114300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pt-BR" sz="2000" b="1" smtClean="0"/>
              <a:t>2. Codificação de preditores categóricos e contínuos (Cap 9)</a:t>
            </a:r>
          </a:p>
        </p:txBody>
      </p:sp>
      <p:sp>
        <p:nvSpPr>
          <p:cNvPr id="15366" name="Título 2"/>
          <p:cNvSpPr txBox="1">
            <a:spLocks/>
          </p:cNvSpPr>
          <p:nvPr/>
        </p:nvSpPr>
        <p:spPr bwMode="auto">
          <a:xfrm>
            <a:off x="250825" y="476250"/>
            <a:ext cx="8435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5143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pt-BR" sz="4200"/>
              <a:t>Categóricos</a:t>
            </a:r>
          </a:p>
        </p:txBody>
      </p:sp>
      <p:sp>
        <p:nvSpPr>
          <p:cNvPr id="15367" name="Espaço Reservado para Conteúdo 9"/>
          <p:cNvSpPr>
            <a:spLocks noGrp="1"/>
          </p:cNvSpPr>
          <p:nvPr>
            <p:ph idx="1"/>
          </p:nvPr>
        </p:nvSpPr>
        <p:spPr>
          <a:xfrm>
            <a:off x="395288" y="1341438"/>
            <a:ext cx="8229600" cy="5516562"/>
          </a:xfrm>
        </p:spPr>
        <p:txBody>
          <a:bodyPr/>
          <a:lstStyle/>
          <a:p>
            <a:r>
              <a:rPr lang="pt-BR" altLang="pt-BR" sz="2800" smtClean="0"/>
              <a:t>Exemplo: Classe de Killip para predição de infarto (pág 160)</a:t>
            </a:r>
          </a:p>
          <a:p>
            <a:pPr lvl="1"/>
            <a:r>
              <a:rPr lang="pt-BR" altLang="pt-BR" sz="2400" smtClean="0"/>
              <a:t>Grau I=1; Grau II=2; Grau III=3; Grau IV=4.</a:t>
            </a:r>
          </a:p>
          <a:p>
            <a:pPr lvl="1"/>
            <a:r>
              <a:rPr lang="pt-BR" altLang="pt-BR" sz="2400" smtClean="0"/>
              <a:t>Neste caso, vale a pena testar a variável ao quadrado.</a:t>
            </a:r>
          </a:p>
          <a:p>
            <a:pPr lvl="2"/>
            <a:r>
              <a:rPr lang="pt-BR" altLang="pt-BR" smtClean="0"/>
              <a:t>A estatística </a:t>
            </a:r>
            <a:r>
              <a:rPr lang="el-GR" altLang="pt-BR" smtClean="0"/>
              <a:t>χ</a:t>
            </a:r>
            <a:r>
              <a:rPr lang="el-GR" altLang="pt-BR" baseline="30000" smtClean="0"/>
              <a:t>2</a:t>
            </a:r>
            <a:r>
              <a:rPr lang="pt-BR" altLang="pt-BR" smtClean="0"/>
              <a:t> é substancialmente maior para o modelo considerando a Classe de Killip como ordinal (</a:t>
            </a:r>
            <a:r>
              <a:rPr lang="el-GR" altLang="pt-BR" smtClean="0"/>
              <a:t>χ</a:t>
            </a:r>
            <a:r>
              <a:rPr lang="el-GR" altLang="pt-BR" baseline="30000" smtClean="0"/>
              <a:t>2</a:t>
            </a:r>
            <a:r>
              <a:rPr lang="pt-BR" altLang="pt-BR" baseline="30000" smtClean="0"/>
              <a:t> </a:t>
            </a:r>
            <a:r>
              <a:rPr lang="pt-BR" altLang="pt-BR" smtClean="0"/>
              <a:t>1.388 vs 861).</a:t>
            </a:r>
          </a:p>
          <a:p>
            <a:pPr lvl="2"/>
            <a:r>
              <a:rPr lang="pt-BR" altLang="pt-BR" smtClean="0"/>
              <a:t>Obs: </a:t>
            </a:r>
            <a:r>
              <a:rPr lang="el-GR" altLang="pt-BR" smtClean="0"/>
              <a:t>χ</a:t>
            </a:r>
            <a:r>
              <a:rPr lang="el-GR" altLang="pt-BR" baseline="30000" smtClean="0"/>
              <a:t>2</a:t>
            </a:r>
            <a:r>
              <a:rPr lang="pt-BR" altLang="pt-BR" baseline="30000" smtClean="0"/>
              <a:t> </a:t>
            </a:r>
            <a:r>
              <a:rPr lang="pt-BR" altLang="pt-BR" smtClean="0"/>
              <a:t>maior indica um melhor ajuste do modelo.</a:t>
            </a:r>
          </a:p>
        </p:txBody>
      </p:sp>
      <p:sp>
        <p:nvSpPr>
          <p:cNvPr id="8" name="Espaço Reservado para Data 3"/>
          <p:cNvSpPr txBox="1">
            <a:spLocks/>
          </p:cNvSpPr>
          <p:nvPr/>
        </p:nvSpPr>
        <p:spPr>
          <a:xfrm>
            <a:off x="467544" y="6381328"/>
            <a:ext cx="21336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dirty="0" smtClean="0"/>
              <a:t>2019</a:t>
            </a:r>
            <a:endParaRPr lang="pt-BR" dirty="0"/>
          </a:p>
        </p:txBody>
      </p:sp>
      <p:sp>
        <p:nvSpPr>
          <p:cNvPr id="9" name="Espaço Reservado para Rodapé 4"/>
          <p:cNvSpPr txBox="1">
            <a:spLocks/>
          </p:cNvSpPr>
          <p:nvPr/>
        </p:nvSpPr>
        <p:spPr>
          <a:xfrm>
            <a:off x="3134544" y="6381328"/>
            <a:ext cx="28956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t-BR" dirty="0" err="1" smtClean="0"/>
              <a:t>Session</a:t>
            </a:r>
            <a:r>
              <a:rPr lang="pt-BR" dirty="0" smtClean="0"/>
              <a:t> 14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34319" x="4259263" y="3375025"/>
          <p14:tracePt t="34329" x="3983038" y="3108325"/>
          <p14:tracePt t="34339" x="3867150" y="3000375"/>
          <p14:tracePt t="34350" x="3786188" y="2928938"/>
          <p14:tracePt t="34365" x="3732213" y="2874963"/>
          <p14:tracePt t="34382" x="3687763" y="2813050"/>
          <p14:tracePt t="34399" x="3679825" y="2803525"/>
          <p14:tracePt t="34416" x="3670300" y="2803525"/>
          <p14:tracePt t="34432" x="3670300" y="2795588"/>
          <p14:tracePt t="34725" x="3660775" y="2786063"/>
          <p14:tracePt t="34735" x="3625850" y="2786063"/>
          <p14:tracePt t="34744" x="3562350" y="2768600"/>
          <p14:tracePt t="34756" x="3482975" y="2732088"/>
          <p14:tracePt t="34766" x="3384550" y="2705100"/>
          <p14:tracePt t="34782" x="3276600" y="2679700"/>
          <p14:tracePt t="34799" x="2990850" y="2598738"/>
          <p14:tracePt t="34816" x="2776538" y="2544763"/>
          <p14:tracePt t="34832" x="2705100" y="2536825"/>
          <p14:tracePt t="34849" x="2616200" y="2517775"/>
          <p14:tracePt t="34865" x="2571750" y="2517775"/>
          <p14:tracePt t="34883" x="2554288" y="2509838"/>
          <p14:tracePt t="34899" x="2544763" y="2509838"/>
          <p14:tracePt t="34915" x="2536825" y="2509838"/>
          <p14:tracePt t="34932" x="2527300" y="2509838"/>
          <p14:tracePt t="34949" x="2509838" y="2509838"/>
          <p14:tracePt t="34965" x="2455863" y="2500313"/>
          <p14:tracePt t="34983" x="2330450" y="2482850"/>
          <p14:tracePt t="34999" x="2241550" y="2473325"/>
          <p14:tracePt t="35015" x="2062163" y="2455863"/>
          <p14:tracePt t="35032" x="1901825" y="2446338"/>
          <p14:tracePt t="35049" x="1822450" y="2438400"/>
          <p14:tracePt t="35066" x="1741488" y="2438400"/>
          <p14:tracePt t="35082" x="1679575" y="2438400"/>
          <p14:tracePt t="35099" x="1670050" y="2438400"/>
          <p14:tracePt t="35116" x="1660525" y="2438400"/>
          <p14:tracePt t="35132" x="1652588" y="2438400"/>
          <p14:tracePt t="35151" x="1643063" y="2438400"/>
          <p14:tracePt t="35171" x="1633538" y="2438400"/>
          <p14:tracePt t="35182" x="1625600" y="2438400"/>
          <p14:tracePt t="35199" x="1616075" y="2438400"/>
          <p14:tracePt t="35216" x="1608138" y="2438400"/>
          <p14:tracePt t="35232" x="1598613" y="2438400"/>
          <p14:tracePt t="35249" x="1589088" y="2438400"/>
          <p14:tracePt t="35320" x="1598613" y="2438400"/>
          <p14:tracePt t="35330" x="1608138" y="2438400"/>
          <p14:tracePt t="35339" x="1625600" y="2438400"/>
          <p14:tracePt t="35351" x="1660525" y="2438400"/>
          <p14:tracePt t="35366" x="1714500" y="2438400"/>
          <p14:tracePt t="35382" x="1901825" y="2446338"/>
          <p14:tracePt t="35399" x="2133600" y="2455863"/>
          <p14:tracePt t="35415" x="2241550" y="2455863"/>
          <p14:tracePt t="35433" x="2419350" y="2465388"/>
          <p14:tracePt t="35449" x="2598738" y="2465388"/>
          <p14:tracePt t="35465" x="2697163" y="2465388"/>
          <p14:tracePt t="35482" x="2884488" y="2465388"/>
          <p14:tracePt t="35499" x="3054350" y="2482850"/>
          <p14:tracePt t="35515" x="3133725" y="2482850"/>
          <p14:tracePt t="35532" x="3340100" y="2490788"/>
          <p14:tracePt t="35549" x="3616325" y="2509838"/>
          <p14:tracePt t="35566" x="3751263" y="2517775"/>
          <p14:tracePt t="35582" x="4152900" y="2544763"/>
          <p14:tracePt t="35599" x="4697413" y="2571750"/>
          <p14:tracePt t="35615" x="4946650" y="2589213"/>
          <p14:tracePt t="35632" x="5375275" y="2608263"/>
          <p14:tracePt t="35649" x="5599113" y="2633663"/>
          <p14:tracePt t="35666" x="5715000" y="2643188"/>
          <p14:tracePt t="35682" x="5741988" y="2643188"/>
          <p14:tracePt t="35699" x="5768975" y="2643188"/>
          <p14:tracePt t="35716" x="5786438" y="2643188"/>
          <p14:tracePt t="35732" x="5795963" y="2643188"/>
          <p14:tracePt t="35749" x="5803900" y="2643188"/>
          <p14:tracePt t="35785" x="5813425" y="2643188"/>
          <p14:tracePt t="35815" x="5822950" y="2643188"/>
          <p14:tracePt t="35825" x="5830888" y="2643188"/>
          <p14:tracePt t="35835" x="5840413" y="2652713"/>
          <p14:tracePt t="35849" x="5867400" y="2652713"/>
          <p14:tracePt t="35865" x="5991225" y="2670175"/>
          <p14:tracePt t="35882" x="6099175" y="2679700"/>
          <p14:tracePt t="35899" x="6367463" y="2687638"/>
          <p14:tracePt t="35915" x="6545263" y="2697163"/>
          <p14:tracePt t="35933" x="6616700" y="2697163"/>
          <p14:tracePt t="35949" x="6634163" y="2697163"/>
          <p14:tracePt t="35965" x="6653213" y="2697163"/>
          <p14:tracePt t="35999" x="6661150" y="2697163"/>
          <p14:tracePt t="36083" x="6653213" y="2697163"/>
          <p14:tracePt t="36103" x="6643688" y="2697163"/>
          <p14:tracePt t="36113" x="6634163" y="2697163"/>
          <p14:tracePt t="36123" x="6608763" y="2697163"/>
          <p14:tracePt t="36133" x="6562725" y="2697163"/>
          <p14:tracePt t="36149" x="6465888" y="2687638"/>
          <p14:tracePt t="36165" x="6143625" y="2660650"/>
          <p14:tracePt t="36182" x="5732463" y="2608263"/>
          <p14:tracePt t="36199" x="5599113" y="2589213"/>
          <p14:tracePt t="36215" x="5402263" y="2562225"/>
          <p14:tracePt t="36232" x="5268913" y="2544763"/>
          <p14:tracePt t="36249" x="5197475" y="2536825"/>
          <p14:tracePt t="36251" x="5126038" y="2527300"/>
          <p14:tracePt t="36265" x="5018088" y="2517775"/>
          <p14:tracePt t="36282" x="4768850" y="2490788"/>
          <p14:tracePt t="36299" x="4581525" y="2465388"/>
          <p14:tracePt t="36315" x="4160838" y="2401888"/>
          <p14:tracePt t="36332" x="3705225" y="2347913"/>
          <p14:tracePt t="36349" x="3527425" y="2330450"/>
          <p14:tracePt t="36365" x="3268663" y="2312988"/>
          <p14:tracePt t="36382" x="3000375" y="2295525"/>
          <p14:tracePt t="36399" x="2803525" y="2286000"/>
          <p14:tracePt t="36415" x="2705100" y="2286000"/>
          <p14:tracePt t="36432" x="2554288" y="2286000"/>
          <p14:tracePt t="36450" x="2455863" y="2286000"/>
          <p14:tracePt t="36465" x="2205038" y="2286000"/>
          <p14:tracePt t="36482" x="1776413" y="2303463"/>
          <p14:tracePt t="36499" x="1401763" y="2330450"/>
          <p14:tracePt t="36515" x="1276350" y="2330450"/>
          <p14:tracePt t="36532" x="1071563" y="2339975"/>
          <p14:tracePt t="36549" x="946150" y="2339975"/>
          <p14:tracePt t="36566" x="911225" y="2339975"/>
          <p14:tracePt t="36582" x="874713" y="2339975"/>
          <p14:tracePt t="36599" x="866775" y="2339975"/>
          <p14:tracePt t="36632" x="857250" y="2339975"/>
          <p14:tracePt t="36677" x="857250" y="2347913"/>
          <p14:tracePt t="36707" x="866775" y="2347913"/>
          <p14:tracePt t="36719" x="874713" y="2357438"/>
          <p14:tracePt t="36739" x="884238" y="2357438"/>
          <p14:tracePt t="36747" x="893763" y="2357438"/>
          <p14:tracePt t="36758" x="911225" y="2366963"/>
          <p14:tracePt t="36768" x="946150" y="2366963"/>
          <p14:tracePt t="36782" x="1009650" y="2374900"/>
          <p14:tracePt t="36799" x="1223963" y="2374900"/>
          <p14:tracePt t="36816" x="1741488" y="2393950"/>
          <p14:tracePt t="36832" x="2152650" y="2411413"/>
          <p14:tracePt t="36849" x="3098800" y="2428875"/>
          <p14:tracePt t="36866" x="4214813" y="2446338"/>
          <p14:tracePt t="36882" x="4652963" y="2446338"/>
          <p14:tracePt t="36899" x="5232400" y="2446338"/>
          <p14:tracePt t="36915" x="5491163" y="2446338"/>
          <p14:tracePt t="36932" x="5599113" y="2446338"/>
          <p14:tracePt t="36949" x="5768975" y="2455863"/>
          <p14:tracePt t="36965" x="5848350" y="2455863"/>
          <p14:tracePt t="36983" x="5867400" y="2465388"/>
          <p14:tracePt t="36999" x="5902325" y="2465388"/>
          <p14:tracePt t="37015" x="5911850" y="2465388"/>
          <p14:tracePt t="37049" x="5929313" y="2465388"/>
          <p14:tracePt t="37065" x="5938838" y="2465388"/>
          <p14:tracePt t="37099" x="5946775" y="2465388"/>
          <p14:tracePt t="37115" x="5965825" y="2465388"/>
          <p14:tracePt t="37149" x="5973763" y="2465388"/>
          <p14:tracePt t="37165" x="5983288" y="2465388"/>
          <p14:tracePt t="37183" x="5991225" y="2465388"/>
          <p14:tracePt t="37204" x="6000750" y="2465388"/>
          <p14:tracePt t="38620" x="5991225" y="2465388"/>
          <p14:tracePt t="38630" x="5973763" y="2465388"/>
          <p14:tracePt t="38640" x="5919788" y="2465388"/>
          <p14:tracePt t="38650" x="5822950" y="2465388"/>
          <p14:tracePt t="38665" x="5688013" y="2473325"/>
          <p14:tracePt t="38682" x="5322888" y="2500313"/>
          <p14:tracePt t="38699" x="4848225" y="2527300"/>
          <p14:tracePt t="38715" x="4625975" y="2554288"/>
          <p14:tracePt t="38732" x="4357688" y="2571750"/>
          <p14:tracePt t="38749" x="4170363" y="2598738"/>
          <p14:tracePt t="38765" x="4071938" y="2616200"/>
          <p14:tracePt t="38782" x="3830638" y="2633663"/>
          <p14:tracePt t="38799" x="3490913" y="2652713"/>
          <p14:tracePt t="38815" x="3322638" y="2652713"/>
          <p14:tracePt t="38832" x="3044825" y="2652713"/>
          <p14:tracePt t="38849" x="2840038" y="2652713"/>
          <p14:tracePt t="38865" x="2768600" y="2652713"/>
          <p14:tracePt t="38882" x="2679700" y="2652713"/>
          <p14:tracePt t="38899" x="2608263" y="2652713"/>
          <p14:tracePt t="38915" x="2581275" y="2652713"/>
          <p14:tracePt t="38932" x="2527300" y="2643188"/>
          <p14:tracePt t="38949" x="2446338" y="2625725"/>
          <p14:tracePt t="38965" x="2411413" y="2616200"/>
          <p14:tracePt t="38982" x="2322513" y="2598738"/>
          <p14:tracePt t="38999" x="2224088" y="2589213"/>
          <p14:tracePt t="39016" x="2125663" y="2571750"/>
          <p14:tracePt t="39032" x="2071688" y="2562225"/>
          <p14:tracePt t="39049" x="1982788" y="2544763"/>
          <p14:tracePt t="39066" x="1928813" y="2536825"/>
          <p14:tracePt t="39082" x="1911350" y="2536825"/>
          <p14:tracePt t="39099" x="1893888" y="2536825"/>
          <p14:tracePt t="39116" x="1884363" y="2536825"/>
          <p14:tracePt t="39132" x="1874838" y="2536825"/>
          <p14:tracePt t="39176" x="1866900" y="2536825"/>
          <p14:tracePt t="39432" x="1874838" y="2536825"/>
          <p14:tracePt t="39444" x="1884363" y="2536825"/>
          <p14:tracePt t="39462" x="1893888" y="2536825"/>
          <p14:tracePt t="39482" x="1901825" y="2536825"/>
          <p14:tracePt t="39512" x="1911350" y="2536825"/>
          <p14:tracePt t="39522" x="1911350" y="2544763"/>
          <p14:tracePt t="39532" x="1919288" y="2544763"/>
          <p14:tracePt t="39552" x="1928813" y="2544763"/>
          <p14:tracePt t="39582" x="1938338" y="2544763"/>
          <p14:tracePt t="39622" x="1946275" y="2544763"/>
          <p14:tracePt t="39641" x="1955800" y="2544763"/>
          <p14:tracePt t="39681" x="1965325" y="2544763"/>
          <p14:tracePt t="39721" x="1973263" y="2544763"/>
          <p14:tracePt t="39760" x="1982788" y="2544763"/>
          <p14:tracePt t="39800" x="1990725" y="2544763"/>
          <p14:tracePt t="39839" x="1990725" y="2554288"/>
          <p14:tracePt t="39889" x="2000250" y="2554288"/>
          <p14:tracePt t="39920" x="2000250" y="2562225"/>
          <p14:tracePt t="39959" x="2009775" y="2562225"/>
          <p14:tracePt t="39988" x="2009775" y="2571750"/>
          <p14:tracePt t="39999" x="2017713" y="2571750"/>
          <p14:tracePt t="40018" x="2027238" y="2571750"/>
          <p14:tracePt t="40077" x="2036763" y="2571750"/>
          <p14:tracePt t="40176" x="2044700" y="2571750"/>
          <p14:tracePt t="40208" x="2044700" y="2581275"/>
          <p14:tracePt t="40216" x="2054225" y="2581275"/>
          <p14:tracePt t="40226" x="2062163" y="2581275"/>
          <p14:tracePt t="40246" x="2071688" y="2589213"/>
          <p14:tracePt t="40266" x="2081213" y="2598738"/>
          <p14:tracePt t="40285" x="2089150" y="2598738"/>
          <p14:tracePt t="40306" x="2098675" y="2608263"/>
          <p14:tracePt t="40317" x="2108200" y="2608263"/>
          <p14:tracePt t="40325" x="2116138" y="2608263"/>
          <p14:tracePt t="40336" x="2125663" y="2608263"/>
          <p14:tracePt t="40349" x="2143125" y="2616200"/>
          <p14:tracePt t="40365" x="2160588" y="2625725"/>
          <p14:tracePt t="40382" x="2179638" y="2625725"/>
          <p14:tracePt t="40398" x="2224088" y="2625725"/>
          <p14:tracePt t="40415" x="2295525" y="2633663"/>
          <p14:tracePt t="40432" x="2330450" y="2643188"/>
          <p14:tracePt t="40448" x="2401888" y="2643188"/>
          <p14:tracePt t="40465" x="2473325" y="2652713"/>
          <p14:tracePt t="40482" x="2509838" y="2652713"/>
          <p14:tracePt t="40499" x="2608263" y="2652713"/>
          <p14:tracePt t="40515" x="2697163" y="2652713"/>
          <p14:tracePt t="40532" x="2751138" y="2660650"/>
          <p14:tracePt t="40549" x="2840038" y="2660650"/>
          <p14:tracePt t="40565" x="2919413" y="2660650"/>
          <p14:tracePt t="40582" x="2955925" y="2670175"/>
          <p14:tracePt t="40599" x="3036888" y="2670175"/>
          <p14:tracePt t="40615" x="3116263" y="2679700"/>
          <p14:tracePt t="40632" x="3170238" y="2679700"/>
          <p14:tracePt t="40648" x="3241675" y="2679700"/>
          <p14:tracePt t="40665" x="3303588" y="2679700"/>
          <p14:tracePt t="40682" x="3348038" y="2679700"/>
          <p14:tracePt t="40699" x="3375025" y="2679700"/>
          <p14:tracePt t="40715" x="3419475" y="2679700"/>
          <p14:tracePt t="40732" x="3509963" y="2679700"/>
          <p14:tracePt t="40749" x="3581400" y="2679700"/>
          <p14:tracePt t="40765" x="3759200" y="2679700"/>
          <p14:tracePt t="40782" x="3946525" y="2679700"/>
          <p14:tracePt t="40798" x="4044950" y="2679700"/>
          <p14:tracePt t="40815" x="4205288" y="2679700"/>
          <p14:tracePt t="40832" x="4375150" y="2679700"/>
          <p14:tracePt t="40849" x="4456113" y="2679700"/>
          <p14:tracePt t="40865" x="4598988" y="2679700"/>
          <p14:tracePt t="40882" x="4732338" y="2679700"/>
          <p14:tracePt t="40898" x="4786313" y="2679700"/>
          <p14:tracePt t="40915" x="4875213" y="2679700"/>
          <p14:tracePt t="40932" x="4946650" y="2679700"/>
          <p14:tracePt t="40949" x="4965700" y="2679700"/>
          <p14:tracePt t="40965" x="4983163" y="2679700"/>
          <p14:tracePt t="40982" x="4991100" y="2679700"/>
          <p14:tracePt t="40999" x="5010150" y="2679700"/>
          <p14:tracePt t="41032" x="5018088" y="2679700"/>
          <p14:tracePt t="41049" x="5037138" y="2679700"/>
          <p14:tracePt t="41065" x="5062538" y="2679700"/>
          <p14:tracePt t="41082" x="5197475" y="2679700"/>
          <p14:tracePt t="41099" x="5402263" y="2679700"/>
          <p14:tracePt t="41115" x="5500688" y="2679700"/>
          <p14:tracePt t="41132" x="5643563" y="2679700"/>
          <p14:tracePt t="41148" x="5724525" y="2679700"/>
          <p14:tracePt t="41165" x="5741988" y="2679700"/>
          <p14:tracePt t="41182" x="5776913" y="2679700"/>
          <p14:tracePt t="41198" x="5786438" y="2679700"/>
          <p14:tracePt t="41232" x="5795963" y="2679700"/>
          <p14:tracePt t="41248" x="5803900" y="2679700"/>
          <p14:tracePt t="41268" x="5813425" y="2679700"/>
          <p14:tracePt t="41436" x="5795963" y="2679700"/>
          <p14:tracePt t="41447" x="5776913" y="2679700"/>
          <p14:tracePt t="41455" x="5768975" y="2679700"/>
          <p14:tracePt t="41467" x="5751513" y="2679700"/>
          <p14:tracePt t="41482" x="5732463" y="2670175"/>
          <p14:tracePt t="41499" x="5705475" y="2670175"/>
          <p14:tracePt t="41515" x="5680075" y="2670175"/>
          <p14:tracePt t="41532" x="5634038" y="2660650"/>
          <p14:tracePt t="41548" x="5491163" y="2643188"/>
          <p14:tracePt t="41565" x="5303838" y="2625725"/>
          <p14:tracePt t="41582" x="5205413" y="2616200"/>
          <p14:tracePt t="41599" x="5045075" y="2608263"/>
          <p14:tracePt t="41615" x="4911725" y="2598738"/>
          <p14:tracePt t="41632" x="4857750" y="2598738"/>
          <p14:tracePt t="41648" x="4687888" y="2581275"/>
          <p14:tracePt t="41665" x="4510088" y="2571750"/>
          <p14:tracePt t="41683" x="4330700" y="2562225"/>
          <p14:tracePt t="41699" x="4232275" y="2562225"/>
          <p14:tracePt t="41716" x="4054475" y="2554288"/>
          <p14:tracePt t="41733" x="3946525" y="2544763"/>
          <p14:tracePt t="41749" x="3724275" y="2536825"/>
          <p14:tracePt t="41765" x="3554413" y="2527300"/>
          <p14:tracePt t="41782" x="3446463" y="2527300"/>
          <p14:tracePt t="41798" x="3402013" y="2527300"/>
          <p14:tracePt t="41815" x="3330575" y="2527300"/>
          <p14:tracePt t="41832" x="3276600" y="2527300"/>
          <p14:tracePt t="41849" x="3241675" y="2527300"/>
          <p14:tracePt t="41865" x="3152775" y="2527300"/>
          <p14:tracePt t="41882" x="3017838" y="2517775"/>
          <p14:tracePt t="41898" x="2946400" y="2517775"/>
          <p14:tracePt t="41915" x="2803525" y="2509838"/>
          <p14:tracePt t="41932" x="2643188" y="2509838"/>
          <p14:tracePt t="41949" x="2571750" y="2500313"/>
          <p14:tracePt t="41965" x="2419350" y="2500313"/>
          <p14:tracePt t="41982" x="2276475" y="2500313"/>
          <p14:tracePt t="41998" x="2214563" y="2500313"/>
          <p14:tracePt t="42015" x="2116138" y="2500313"/>
          <p14:tracePt t="42032" x="2044700" y="2500313"/>
          <p14:tracePt t="42048" x="2017713" y="2500313"/>
          <p14:tracePt t="42065" x="1982788" y="2500313"/>
          <p14:tracePt t="42082" x="1938338" y="2500313"/>
          <p14:tracePt t="42098" x="1919288" y="2500313"/>
          <p14:tracePt t="42115" x="1884363" y="2490788"/>
          <p14:tracePt t="42132" x="1839913" y="2482850"/>
          <p14:tracePt t="42149" x="1822450" y="2482850"/>
          <p14:tracePt t="42165" x="1785938" y="2482850"/>
          <p14:tracePt t="42182" x="1751013" y="2482850"/>
          <p14:tracePt t="42199" x="1704975" y="2482850"/>
          <p14:tracePt t="42215" x="1687513" y="2482850"/>
          <p14:tracePt t="42232" x="1670050" y="2473325"/>
          <p14:tracePt t="42249" x="1660525" y="2473325"/>
          <p14:tracePt t="42269" x="1652588" y="2473325"/>
          <p14:tracePt t="42398" x="1660525" y="2473325"/>
          <p14:tracePt t="42419" x="1670050" y="2473325"/>
          <p14:tracePt t="42428" x="1679575" y="2473325"/>
          <p14:tracePt t="42438" x="1697038" y="2473325"/>
          <p14:tracePt t="42448" x="1714500" y="2482850"/>
          <p14:tracePt t="42465" x="1741488" y="2482850"/>
          <p14:tracePt t="42482" x="1822450" y="2490788"/>
          <p14:tracePt t="42498" x="1946275" y="2509838"/>
          <p14:tracePt t="42515" x="2044700" y="2517775"/>
          <p14:tracePt t="42532" x="2276475" y="2536825"/>
          <p14:tracePt t="42548" x="2544763" y="2554288"/>
          <p14:tracePt t="42565" x="2670175" y="2562225"/>
          <p14:tracePt t="42582" x="2965450" y="2581275"/>
          <p14:tracePt t="42599" x="3251200" y="2589213"/>
          <p14:tracePt t="42615" x="3465513" y="2589213"/>
          <p14:tracePt t="42633" x="3544888" y="2589213"/>
          <p14:tracePt t="42649" x="3687763" y="2589213"/>
          <p14:tracePt t="42665" x="3813175" y="2589213"/>
          <p14:tracePt t="42682" x="3857625" y="2589213"/>
          <p14:tracePt t="42698" x="3929063" y="2589213"/>
          <p14:tracePt t="42715" x="4017963" y="2589213"/>
          <p14:tracePt t="42732" x="4054475" y="2598738"/>
          <p14:tracePt t="42749" x="4143375" y="2598738"/>
          <p14:tracePt t="42765" x="4251325" y="2608263"/>
          <p14:tracePt t="42782" x="4322763" y="2608263"/>
          <p14:tracePt t="42799" x="4500563" y="2616200"/>
          <p14:tracePt t="42815" x="4714875" y="2625725"/>
          <p14:tracePt t="42832" x="4813300" y="2633663"/>
          <p14:tracePt t="42849" x="4956175" y="2643188"/>
          <p14:tracePt t="42865" x="5037138" y="2643188"/>
          <p14:tracePt t="42882" x="5054600" y="2643188"/>
          <p14:tracePt t="42899" x="5081588" y="2643188"/>
          <p14:tracePt t="42915" x="5099050" y="2643188"/>
          <p14:tracePt t="42932" x="5108575" y="2643188"/>
          <p14:tracePt t="42948" x="5116513" y="2643188"/>
          <p14:tracePt t="42982" x="5126038" y="2643188"/>
          <p14:tracePt t="43113" x="5089525" y="2643188"/>
          <p14:tracePt t="43122" x="5018088" y="2652713"/>
          <p14:tracePt t="43133" x="4911725" y="2660650"/>
          <p14:tracePt t="43148" x="4751388" y="2660650"/>
          <p14:tracePt t="43165" x="4295775" y="2687638"/>
          <p14:tracePt t="43182" x="3830638" y="2705100"/>
          <p14:tracePt t="43198" x="3687763" y="2705100"/>
          <p14:tracePt t="43215" x="3455988" y="2705100"/>
          <p14:tracePt t="43232" x="3276600" y="2705100"/>
          <p14:tracePt t="43249" x="3187700" y="2705100"/>
          <p14:tracePt t="43252" x="3089275" y="2697163"/>
          <p14:tracePt t="43265" x="2990850" y="2687638"/>
          <p14:tracePt t="43282" x="2813050" y="2670175"/>
          <p14:tracePt t="43298" x="2741613" y="2660650"/>
          <p14:tracePt t="43315" x="2652713" y="2652713"/>
          <p14:tracePt t="43332" x="2608263" y="2652713"/>
          <p14:tracePt t="43348" x="2589213" y="2643188"/>
          <p14:tracePt t="43365" x="2554288" y="2633663"/>
          <p14:tracePt t="43382" x="2517775" y="2625725"/>
          <p14:tracePt t="43399" x="2509838" y="2625725"/>
          <p14:tracePt t="43415" x="2500313" y="2616200"/>
          <p14:tracePt t="43432" x="2482850" y="2616200"/>
          <p14:tracePt t="43449" x="2482850" y="2608263"/>
          <p14:tracePt t="43465" x="2473325" y="2608263"/>
          <p14:tracePt t="43490" x="2465388" y="2608263"/>
          <p14:tracePt t="43509" x="2455863" y="2608263"/>
          <p14:tracePt t="43519" x="2446338" y="2608263"/>
          <p14:tracePt t="43532" x="2428875" y="2608263"/>
          <p14:tracePt t="43549" x="2393950" y="2598738"/>
          <p14:tracePt t="43565" x="2366963" y="2589213"/>
          <p14:tracePt t="43582" x="2295525" y="2581275"/>
          <p14:tracePt t="43598" x="2241550" y="2571750"/>
          <p14:tracePt t="43615" x="2224088" y="2571750"/>
          <p14:tracePt t="43632" x="2197100" y="2562225"/>
          <p14:tracePt t="43648" x="2187575" y="2562225"/>
          <p14:tracePt t="43682" x="2179638" y="2562225"/>
          <p14:tracePt t="43984" x="2179638" y="2571750"/>
          <p14:tracePt t="44074" x="2179638" y="2581275"/>
          <p14:tracePt t="44115" x="2179638" y="2589213"/>
          <p14:tracePt t="44193" x="2179638" y="2598738"/>
          <p14:tracePt t="44233" x="2179638" y="2608263"/>
          <p14:tracePt t="44272" x="2187575" y="2616200"/>
          <p14:tracePt t="44282" x="2187575" y="2625725"/>
          <p14:tracePt t="44293" x="2197100" y="2625725"/>
          <p14:tracePt t="44312" x="2205038" y="2633663"/>
          <p14:tracePt t="44341" x="2214563" y="2643188"/>
          <p14:tracePt t="44371" x="2224088" y="2643188"/>
          <p14:tracePt t="44411" x="2232025" y="2643188"/>
          <p14:tracePt t="44450" x="2241550" y="2643188"/>
          <p14:tracePt t="44471" x="2251075" y="2643188"/>
          <p14:tracePt t="44510" x="2259013" y="2643188"/>
          <p14:tracePt t="44550" x="2268538" y="2643188"/>
          <p14:tracePt t="44580" x="2268538" y="2633663"/>
          <p14:tracePt t="44590" x="2276475" y="2633663"/>
          <p14:tracePt t="44609" x="2286000" y="2625725"/>
          <p14:tracePt t="44629" x="2286000" y="2616200"/>
          <p14:tracePt t="44650" x="2295525" y="2608263"/>
          <p14:tracePt t="44669" x="2295525" y="2598738"/>
          <p14:tracePt t="44689" x="2295525" y="2589213"/>
          <p14:tracePt t="44698" x="2303463" y="2581275"/>
          <p14:tracePt t="44718" x="2303463" y="2571750"/>
          <p14:tracePt t="44739" x="2303463" y="2562225"/>
          <p14:tracePt t="44758" x="2303463" y="2554288"/>
          <p14:tracePt t="44768" x="2303463" y="2544763"/>
          <p14:tracePt t="44789" x="2303463" y="2536825"/>
          <p14:tracePt t="44808" x="2303463" y="2527300"/>
          <p14:tracePt t="44827" x="2303463" y="2517775"/>
          <p14:tracePt t="44848" x="2303463" y="2509838"/>
          <p14:tracePt t="44858" x="2303463" y="2500313"/>
          <p14:tracePt t="44877" x="2303463" y="2490788"/>
          <p14:tracePt t="44896" x="2295525" y="2482850"/>
          <p14:tracePt t="44918" x="2295525" y="2473325"/>
          <p14:tracePt t="44928" x="2295525" y="2465388"/>
          <p14:tracePt t="44938" x="2286000" y="2465388"/>
          <p14:tracePt t="44958" x="2276475" y="2455863"/>
          <p14:tracePt t="44977" x="2268538" y="2455863"/>
          <p14:tracePt t="44986" x="2268538" y="2446338"/>
          <p14:tracePt t="44998" x="2259013" y="2446338"/>
          <p14:tracePt t="45016" x="2251075" y="2438400"/>
          <p14:tracePt t="45032" x="2241550" y="2438400"/>
          <p14:tracePt t="45048" x="2232025" y="2428875"/>
          <p14:tracePt t="45066" x="2224088" y="2428875"/>
          <p14:tracePt t="45082" x="2224088" y="2419350"/>
          <p14:tracePt t="45098" x="2214563" y="2419350"/>
          <p14:tracePt t="45115" x="2197100" y="2411413"/>
          <p14:tracePt t="45148" x="2187575" y="2411413"/>
          <p14:tracePt t="45165" x="2179638" y="2411413"/>
          <p14:tracePt t="45184" x="2170113" y="2411413"/>
          <p14:tracePt t="45205" x="2160588" y="2411413"/>
          <p14:tracePt t="45234" x="2152650" y="2411413"/>
          <p14:tracePt t="45274" x="2143125" y="2411413"/>
          <p14:tracePt t="45294" x="2143125" y="2419350"/>
          <p14:tracePt t="45314" x="2133600" y="2419350"/>
          <p14:tracePt t="45323" x="2133600" y="2428875"/>
          <p14:tracePt t="45334" x="2133600" y="2438400"/>
          <p14:tracePt t="45348" x="2133600" y="2446338"/>
          <p14:tracePt t="45365" x="2133600" y="2482850"/>
          <p14:tracePt t="45382" x="2133600" y="2500313"/>
          <p14:tracePt t="45398" x="2133600" y="2536825"/>
          <p14:tracePt t="45416" x="2133600" y="2571750"/>
          <p14:tracePt t="45432" x="2133600" y="2589213"/>
          <p14:tracePt t="45448" x="2133600" y="2598738"/>
          <p14:tracePt t="45465" x="2133600" y="2608263"/>
          <p14:tracePt t="45482" x="2133600" y="2616200"/>
          <p14:tracePt t="45498" x="2143125" y="2625725"/>
          <p14:tracePt t="45532" x="2152650" y="2633663"/>
          <p14:tracePt t="45548" x="2160588" y="2633663"/>
          <p14:tracePt t="45565" x="2170113" y="2643188"/>
          <p14:tracePt t="45582" x="2179638" y="2643188"/>
          <p14:tracePt t="45602" x="2187575" y="2643188"/>
          <p14:tracePt t="45640" x="2197100" y="2633663"/>
          <p14:tracePt t="45662" x="2197100" y="2625725"/>
          <p14:tracePt t="45680" x="2197100" y="2616200"/>
          <p14:tracePt t="45691" x="2197100" y="2608263"/>
          <p14:tracePt t="45701" x="2187575" y="2589213"/>
          <p14:tracePt t="45715" x="2179638" y="2581275"/>
          <p14:tracePt t="45732" x="2160588" y="2554288"/>
          <p14:tracePt t="45748" x="2160588" y="2544763"/>
          <p14:tracePt t="45751" x="2143125" y="2536825"/>
          <p14:tracePt t="45765" x="2133600" y="2536825"/>
          <p14:tracePt t="45782" x="2116138" y="2517775"/>
          <p14:tracePt t="45799" x="2089150" y="2509838"/>
          <p14:tracePt t="45815" x="2062163" y="2500313"/>
          <p14:tracePt t="45832" x="2017713" y="2490788"/>
          <p14:tracePt t="45849" x="1938338" y="2473325"/>
          <p14:tracePt t="45865" x="1901825" y="2465388"/>
          <p14:tracePt t="45882" x="1830388" y="2465388"/>
          <p14:tracePt t="45898" x="1751013" y="2455863"/>
          <p14:tracePt t="45915" x="1724025" y="2455863"/>
          <p14:tracePt t="45932" x="1687513" y="2455863"/>
          <p14:tracePt t="45948" x="1652588" y="2455863"/>
          <p14:tracePt t="45965" x="1633538" y="2455863"/>
          <p14:tracePt t="45982" x="1625600" y="2455863"/>
          <p14:tracePt t="45998" x="1608138" y="2455863"/>
          <p14:tracePt t="46031" x="1608138" y="2465388"/>
          <p14:tracePt t="46048" x="1608138" y="2473325"/>
          <p14:tracePt t="46065" x="1608138" y="2482850"/>
          <p14:tracePt t="46082" x="1608138" y="2490788"/>
          <p14:tracePt t="46098" x="1616075" y="2500313"/>
          <p14:tracePt t="46115" x="1625600" y="2500313"/>
          <p14:tracePt t="46132" x="1633538" y="2517775"/>
          <p14:tracePt t="46148" x="1643063" y="2517775"/>
          <p14:tracePt t="46165" x="1652588" y="2517775"/>
          <p14:tracePt t="46198" x="1660525" y="2517775"/>
          <p14:tracePt t="46247" x="1660525" y="2509838"/>
          <p14:tracePt t="46286" x="1660525" y="2500313"/>
          <p14:tracePt t="46336" x="1670050" y="2500313"/>
          <p14:tracePt t="46365" x="1679575" y="2500313"/>
          <p14:tracePt t="46376" x="1687513" y="2500313"/>
          <p14:tracePt t="46394" x="1697038" y="2500313"/>
          <p14:tracePt t="46406" x="1714500" y="2500313"/>
          <p14:tracePt t="46415" x="1741488" y="2500313"/>
          <p14:tracePt t="46431" x="1768475" y="2500313"/>
          <p14:tracePt t="46448" x="1830388" y="2500313"/>
          <p14:tracePt t="46465" x="1884363" y="2490788"/>
          <p14:tracePt t="46482" x="1911350" y="2490788"/>
          <p14:tracePt t="46498" x="1965325" y="2482850"/>
          <p14:tracePt t="46515" x="2017713" y="2473325"/>
          <p14:tracePt t="46532" x="2044700" y="2473325"/>
          <p14:tracePt t="46548" x="2081213" y="2473325"/>
          <p14:tracePt t="46565" x="2116138" y="2473325"/>
          <p14:tracePt t="46581" x="2133600" y="2473325"/>
          <p14:tracePt t="46598" x="2143125" y="2473325"/>
          <p14:tracePt t="46615" x="2152650" y="2473325"/>
          <p14:tracePt t="46632" x="2160588" y="2473325"/>
          <p14:tracePt t="46649" x="2170113" y="2473325"/>
          <p14:tracePt t="46665" x="2179638" y="2473325"/>
          <p14:tracePt t="46681" x="2187575" y="2473325"/>
          <p14:tracePt t="46698" x="2197100" y="2482850"/>
          <p14:tracePt t="46715" x="2205038" y="2490788"/>
          <p14:tracePt t="46732" x="2214563" y="2500313"/>
          <p14:tracePt t="46749" x="2214563" y="2509838"/>
          <p14:tracePt t="46752" x="2224088" y="2509838"/>
          <p14:tracePt t="46765" x="2224088" y="2517775"/>
          <p14:tracePt t="46781" x="2224088" y="2527300"/>
          <p14:tracePt t="46798" x="2224088" y="2536825"/>
          <p14:tracePt t="46815" x="2224088" y="2544763"/>
          <p14:tracePt t="46832" x="2224088" y="2554288"/>
          <p14:tracePt t="46851" x="2224088" y="2562225"/>
          <p14:tracePt t="46865" x="2214563" y="2562225"/>
          <p14:tracePt t="46882" x="2205038" y="2562225"/>
          <p14:tracePt t="46900" x="2197100" y="2562225"/>
          <p14:tracePt t="46915" x="2187575" y="2562225"/>
          <p14:tracePt t="46932" x="2179638" y="2562225"/>
          <p14:tracePt t="46950" x="2170113" y="2554288"/>
          <p14:tracePt t="46970" x="2160588" y="2544763"/>
          <p14:tracePt t="46982" x="2152650" y="2544763"/>
          <p14:tracePt t="46998" x="2152650" y="2536825"/>
          <p14:tracePt t="47015" x="2143125" y="2527300"/>
          <p14:tracePt t="47032" x="2133600" y="2517775"/>
          <p14:tracePt t="47048" x="2125663" y="2509838"/>
          <p14:tracePt t="47065" x="2125663" y="2500313"/>
          <p14:tracePt t="47081" x="2125663" y="2490788"/>
          <p14:tracePt t="47098" x="2125663" y="2482850"/>
          <p14:tracePt t="47115" x="2125663" y="2473325"/>
          <p14:tracePt t="47149" x="2125663" y="2465388"/>
          <p14:tracePt t="47179" x="2125663" y="2455863"/>
          <p14:tracePt t="47258" x="2133600" y="2455863"/>
          <p14:tracePt t="47277" x="2143125" y="2455863"/>
          <p14:tracePt t="47297" x="2152650" y="2455863"/>
          <p14:tracePt t="47307" x="2160588" y="2455863"/>
          <p14:tracePt t="47317" x="2170113" y="2465388"/>
          <p14:tracePt t="47336" x="2187575" y="2473325"/>
          <p14:tracePt t="47349" x="2205038" y="2482850"/>
          <p14:tracePt t="47367" x="2224088" y="2490788"/>
          <p14:tracePt t="47382" x="2224088" y="2500313"/>
          <p14:tracePt t="47398" x="2232025" y="2509838"/>
          <p14:tracePt t="47415" x="2241550" y="2517775"/>
          <p14:tracePt t="47432" x="2241550" y="2527300"/>
          <p14:tracePt t="47448" x="2241550" y="2544763"/>
          <p14:tracePt t="47465" x="2241550" y="2554288"/>
          <p14:tracePt t="47482" x="2241550" y="2562225"/>
          <p14:tracePt t="47498" x="2232025" y="2571750"/>
          <p14:tracePt t="47515" x="2224088" y="2581275"/>
          <p14:tracePt t="47548" x="2205038" y="2589213"/>
          <p14:tracePt t="47565" x="2197100" y="2589213"/>
          <p14:tracePt t="47581" x="2187575" y="2589213"/>
          <p14:tracePt t="47598" x="2170113" y="2589213"/>
          <p14:tracePt t="47615" x="2152650" y="2589213"/>
          <p14:tracePt t="47632" x="2143125" y="2589213"/>
          <p14:tracePt t="47648" x="2133600" y="2581275"/>
          <p14:tracePt t="47665" x="2125663" y="2562225"/>
          <p14:tracePt t="47682" x="2116138" y="2544763"/>
          <p14:tracePt t="47698" x="2108200" y="2509838"/>
          <p14:tracePt t="47715" x="2108200" y="2473325"/>
          <p14:tracePt t="47733" x="2108200" y="2438400"/>
          <p14:tracePt t="47748" x="2108200" y="2419350"/>
          <p14:tracePt t="47765" x="2108200" y="2411413"/>
          <p14:tracePt t="47783" x="2108200" y="2401888"/>
          <p14:tracePt t="47798" x="2108200" y="2393950"/>
          <p14:tracePt t="47815" x="2125663" y="2393950"/>
          <p14:tracePt t="47832" x="2125663" y="2384425"/>
          <p14:tracePt t="47848" x="2133600" y="2384425"/>
          <p14:tracePt t="47865" x="2143125" y="2384425"/>
          <p14:tracePt t="47882" x="2160588" y="2384425"/>
          <p14:tracePt t="47898" x="2170113" y="2384425"/>
          <p14:tracePt t="47915" x="2187575" y="2393950"/>
          <p14:tracePt t="47931" x="2224088" y="2411413"/>
          <p14:tracePt t="47948" x="2241550" y="2411413"/>
          <p14:tracePt t="47965" x="2276475" y="2446338"/>
          <p14:tracePt t="47982" x="2295525" y="2490788"/>
          <p14:tracePt t="47998" x="2303463" y="2509838"/>
          <p14:tracePt t="48015" x="2312988" y="2544763"/>
          <p14:tracePt t="48032" x="2312988" y="2589213"/>
          <p14:tracePt t="48048" x="2312988" y="2598738"/>
          <p14:tracePt t="48065" x="2312988" y="2625725"/>
          <p14:tracePt t="48082" x="2303463" y="2633663"/>
          <p14:tracePt t="48098" x="2295525" y="2633663"/>
          <p14:tracePt t="48115" x="2286000" y="2643188"/>
          <p14:tracePt t="48132" x="2276475" y="2643188"/>
          <p14:tracePt t="48148" x="2268538" y="2643188"/>
          <p14:tracePt t="48165" x="2259013" y="2643188"/>
          <p14:tracePt t="48182" x="2251075" y="2643188"/>
          <p14:tracePt t="48199" x="2241550" y="2643188"/>
          <p14:tracePt t="48215" x="2232025" y="2633663"/>
          <p14:tracePt t="48231" x="2224088" y="2625725"/>
          <p14:tracePt t="48249" x="2224088" y="2616200"/>
          <p14:tracePt t="48265" x="2224088" y="2608263"/>
          <p14:tracePt t="48282" x="2224088" y="2598738"/>
          <p14:tracePt t="48300" x="2224088" y="2589213"/>
          <p14:tracePt t="48315" x="2224088" y="2581275"/>
          <p14:tracePt t="48331" x="2224088" y="2571750"/>
          <p14:tracePt t="48348" x="2224088" y="2562225"/>
          <p14:tracePt t="48365" x="2232025" y="2562225"/>
          <p14:tracePt t="48382" x="2241550" y="2544763"/>
          <p14:tracePt t="48398" x="2268538" y="2536825"/>
          <p14:tracePt t="48415" x="2276475" y="2527300"/>
          <p14:tracePt t="48432" x="2312988" y="2517775"/>
          <p14:tracePt t="48448" x="2357438" y="2500313"/>
          <p14:tracePt t="48465" x="2374900" y="2500313"/>
          <p14:tracePt t="48481" x="2411413" y="2500313"/>
          <p14:tracePt t="48498" x="2455863" y="2490788"/>
          <p14:tracePt t="48515" x="2473325" y="2490788"/>
          <p14:tracePt t="48532" x="2509838" y="2482850"/>
          <p14:tracePt t="48549" x="2571750" y="2482850"/>
          <p14:tracePt t="48565" x="2660650" y="2482850"/>
          <p14:tracePt t="48581" x="2705100" y="2490788"/>
          <p14:tracePt t="48598" x="2795588" y="2509838"/>
          <p14:tracePt t="48615" x="2857500" y="2527300"/>
          <p14:tracePt t="48632" x="2874963" y="2527300"/>
          <p14:tracePt t="48648" x="2894013" y="2536825"/>
          <p14:tracePt t="48665" x="2901950" y="2536825"/>
          <p14:tracePt t="48682" x="2911475" y="2536825"/>
          <p14:tracePt t="48795" x="2919413" y="2536825"/>
          <p14:tracePt t="48804" x="2928938" y="2536825"/>
          <p14:tracePt t="48816" x="2946400" y="2509838"/>
          <p14:tracePt t="48832" x="2973388" y="2482850"/>
          <p14:tracePt t="48848" x="3044825" y="2428875"/>
          <p14:tracePt t="48865" x="3143250" y="2384425"/>
          <p14:tracePt t="48881" x="3179763" y="2374900"/>
          <p14:tracePt t="48899" x="3251200" y="2357438"/>
          <p14:tracePt t="48915" x="3286125" y="2357438"/>
          <p14:tracePt t="48931" x="3303588" y="2357438"/>
          <p14:tracePt t="48948" x="3322638" y="2357438"/>
          <p14:tracePt t="48965" x="3330575" y="2357438"/>
          <p14:tracePt t="48981" x="3340100" y="2357438"/>
          <p14:tracePt t="48998" x="3348038" y="2357438"/>
          <p14:tracePt t="49015" x="3357563" y="2357438"/>
          <p14:tracePt t="49032" x="3357563" y="2366963"/>
          <p14:tracePt t="49048" x="3357563" y="2374900"/>
          <p14:tracePt t="49065" x="3367088" y="2384425"/>
          <p14:tracePt t="49082" x="3367088" y="2393950"/>
          <p14:tracePt t="49098" x="3367088" y="2401888"/>
          <p14:tracePt t="49115" x="3367088" y="2411413"/>
          <p14:tracePt t="49131" x="3367088" y="2419350"/>
          <p14:tracePt t="49148" x="3367088" y="2428875"/>
          <p14:tracePt t="49165" x="3357563" y="2438400"/>
          <p14:tracePt t="49181" x="3348038" y="2438400"/>
          <p14:tracePt t="49198" x="3348038" y="2446338"/>
          <p14:tracePt t="49215" x="3313113" y="2446338"/>
          <p14:tracePt t="49231" x="3286125" y="2446338"/>
          <p14:tracePt t="49248" x="3276600" y="2446338"/>
          <p14:tracePt t="49252" x="3268663" y="2446338"/>
          <p14:tracePt t="49265" x="3259138" y="2446338"/>
          <p14:tracePt t="49281" x="3241675" y="2428875"/>
          <p14:tracePt t="49298" x="3241675" y="2419350"/>
          <p14:tracePt t="49315" x="3232150" y="2393950"/>
          <p14:tracePt t="49331" x="3232150" y="2374900"/>
          <p14:tracePt t="49348" x="3232150" y="2366963"/>
          <p14:tracePt t="49365" x="3232150" y="2357438"/>
          <p14:tracePt t="49381" x="3241675" y="2347913"/>
          <p14:tracePt t="49399" x="3251200" y="2339975"/>
          <p14:tracePt t="49415" x="3259138" y="2330450"/>
          <p14:tracePt t="49431" x="3268663" y="2330450"/>
          <p14:tracePt t="49449" x="3303588" y="2330450"/>
          <p14:tracePt t="49465" x="3330575" y="2339975"/>
          <p14:tracePt t="49481" x="3411538" y="2384425"/>
          <p14:tracePt t="49499" x="3490913" y="2428875"/>
          <p14:tracePt t="49515" x="3517900" y="2455863"/>
          <p14:tracePt t="49532" x="3544888" y="2473325"/>
          <p14:tracePt t="49548" x="3562350" y="2490788"/>
          <p14:tracePt t="49581" x="3562350" y="2500313"/>
          <p14:tracePt t="49598" x="3562350" y="2509838"/>
          <p14:tracePt t="49925" x="3616325" y="2490788"/>
          <p14:tracePt t="49934" x="3714750" y="2428875"/>
          <p14:tracePt t="49945" x="3875088" y="2330450"/>
          <p14:tracePt t="49954" x="4116388" y="2214563"/>
          <p14:tracePt t="49965" x="4348163" y="2081213"/>
          <p14:tracePt t="49982" x="4537075" y="1973263"/>
          <p14:tracePt t="49998" x="4776788" y="1866900"/>
          <p14:tracePt t="50015" x="4911725" y="1822450"/>
          <p14:tracePt t="50032" x="4946650" y="1812925"/>
          <p14:tracePt t="50048" x="5010150" y="1803400"/>
          <p14:tracePt t="50065" x="5037138" y="1795463"/>
          <p14:tracePt t="50081" x="5054600" y="1795463"/>
          <p14:tracePt t="50099" x="5062538" y="1795463"/>
          <p14:tracePt t="50143" x="5062538" y="1803400"/>
          <p14:tracePt t="50162" x="5062538" y="1812925"/>
          <p14:tracePt t="50183" x="5062538" y="1822450"/>
          <p14:tracePt t="50193" x="5062538" y="1830388"/>
          <p14:tracePt t="50203" x="5062538" y="1839913"/>
          <p14:tracePt t="50215" x="5062538" y="1866900"/>
          <p14:tracePt t="50232" x="5062538" y="1901825"/>
          <p14:tracePt t="50248" x="5062538" y="1928813"/>
          <p14:tracePt t="50265" x="5062538" y="1973263"/>
          <p14:tracePt t="50282" x="5062538" y="2044700"/>
          <p14:tracePt t="50298" x="5062538" y="2081213"/>
          <p14:tracePt t="50315" x="5062538" y="2152650"/>
          <p14:tracePt t="50331" x="5062538" y="2205038"/>
          <p14:tracePt t="50348" x="5062538" y="2214563"/>
          <p14:tracePt t="50365" x="5054600" y="2232025"/>
          <p14:tracePt t="50381" x="5045075" y="2241550"/>
          <p14:tracePt t="50415" x="5037138" y="2241550"/>
          <p14:tracePt t="50431" x="5027613" y="2251075"/>
          <p14:tracePt t="50448" x="5018088" y="2259013"/>
          <p14:tracePt t="50465" x="4991100" y="2268538"/>
          <p14:tracePt t="50481" x="4946650" y="2276475"/>
          <p14:tracePt t="50498" x="4929188" y="2286000"/>
          <p14:tracePt t="50515" x="4894263" y="2295525"/>
          <p14:tracePt t="50532" x="4867275" y="2295525"/>
          <p14:tracePt t="50548" x="4857750" y="2295525"/>
          <p14:tracePt t="50565" x="4848225" y="2295525"/>
          <p14:tracePt t="50581" x="4840288" y="2295525"/>
          <p14:tracePt t="50598" x="4840288" y="2286000"/>
          <p14:tracePt t="50615" x="4840288" y="2276475"/>
          <p14:tracePt t="50639" x="4840288" y="2268538"/>
          <p14:tracePt t="50718" x="4848225" y="2268538"/>
          <p14:tracePt t="50728" x="4857750" y="2268538"/>
          <p14:tracePt t="50738" x="4875213" y="2268538"/>
          <p14:tracePt t="50749" x="4894263" y="2268538"/>
          <p14:tracePt t="50765" x="4902200" y="2286000"/>
          <p14:tracePt t="50782" x="4919663" y="2312988"/>
          <p14:tracePt t="50798" x="4938713" y="2339975"/>
          <p14:tracePt t="50815" x="4938713" y="2347913"/>
          <p14:tracePt t="50831" x="4938713" y="2357438"/>
          <p14:tracePt t="50848" x="4938713" y="2366963"/>
          <p14:tracePt t="50865" x="4938713" y="2374900"/>
          <p14:tracePt t="51046" x="4938713" y="2366963"/>
          <p14:tracePt t="51076" x="4946650" y="2357438"/>
          <p14:tracePt t="51086" x="4965700" y="2357438"/>
          <p14:tracePt t="51094" x="5000625" y="2347913"/>
          <p14:tracePt t="51106" x="5045075" y="2347913"/>
          <p14:tracePt t="51115" x="5116513" y="2339975"/>
          <p14:tracePt t="51131" x="5214938" y="2339975"/>
          <p14:tracePt t="51149" x="5465763" y="2339975"/>
          <p14:tracePt t="51165" x="5741988" y="2339975"/>
          <p14:tracePt t="51181" x="5848350" y="2347913"/>
          <p14:tracePt t="51198" x="5983288" y="2366963"/>
          <p14:tracePt t="51215" x="6062663" y="2374900"/>
          <p14:tracePt t="51231" x="6081713" y="2384425"/>
          <p14:tracePt t="51248" x="6108700" y="2384425"/>
          <p14:tracePt t="51265" x="6116638" y="2384425"/>
          <p14:tracePt t="51281" x="6126163" y="2384425"/>
          <p14:tracePt t="51298" x="6134100" y="2384425"/>
          <p14:tracePt t="51315" x="6143625" y="2384425"/>
          <p14:tracePt t="52266" x="6143625" y="2393950"/>
          <p14:tracePt t="52295" x="6143625" y="2401888"/>
          <p14:tracePt t="52305" x="6143625" y="2411413"/>
          <p14:tracePt t="52325" x="6153150" y="2419350"/>
          <p14:tracePt t="52364" x="6161088" y="2428875"/>
          <p14:tracePt t="52395" x="6170613" y="2438400"/>
          <p14:tracePt t="52405" x="6180138" y="2446338"/>
          <p14:tracePt t="52415" x="6188075" y="2446338"/>
          <p14:tracePt t="52431" x="6205538" y="2465388"/>
          <p14:tracePt t="52448" x="6259513" y="2509838"/>
          <p14:tracePt t="52465" x="6313488" y="2544763"/>
          <p14:tracePt t="52481" x="6330950" y="2562225"/>
          <p14:tracePt t="52498" x="6357938" y="2581275"/>
          <p14:tracePt t="52515" x="6367463" y="2589213"/>
          <p14:tracePt t="52531" x="6367463" y="2598738"/>
          <p14:tracePt t="52548" x="6384925" y="2598738"/>
          <p14:tracePt t="52811" x="6375400" y="2598738"/>
          <p14:tracePt t="52851" x="6367463" y="2598738"/>
          <p14:tracePt t="52880" x="6357938" y="2598738"/>
          <p14:tracePt t="52910" x="6348413" y="2598738"/>
          <p14:tracePt t="52920" x="6340475" y="2598738"/>
          <p14:tracePt t="52950" x="6330950" y="2598738"/>
          <p14:tracePt t="52989" x="6323013" y="2598738"/>
          <p14:tracePt t="53049" x="6313488" y="2598738"/>
          <p14:tracePt t="53346" x="6313488" y="2608263"/>
          <p14:tracePt t="53366" x="6313488" y="2616200"/>
          <p14:tracePt t="53406" x="6313488" y="2625725"/>
          <p14:tracePt t="53475" x="6313488" y="2633663"/>
          <p14:tracePt t="53714" x="6303963" y="2633663"/>
          <p14:tracePt t="53852" x="6296025" y="2633663"/>
          <p14:tracePt t="55071" x="6296025" y="2643188"/>
          <p14:tracePt t="55091" x="6296025" y="2660650"/>
          <p14:tracePt t="55102" x="6296025" y="2679700"/>
          <p14:tracePt t="55112" x="6296025" y="2697163"/>
          <p14:tracePt t="55121" x="6296025" y="2705100"/>
          <p14:tracePt t="55133" x="6296025" y="2714625"/>
          <p14:tracePt t="55151" x="6286500" y="2724150"/>
          <p14:tracePt t="55165" x="6286500" y="2732088"/>
          <p14:tracePt t="55181" x="6286500" y="2741613"/>
          <p14:tracePt t="55198" x="6276975" y="2741613"/>
          <p14:tracePt t="55214" x="6269038" y="2751138"/>
          <p14:tracePt t="55231" x="6242050" y="2751138"/>
          <p14:tracePt t="55248" x="6224588" y="2759075"/>
          <p14:tracePt t="55251" x="6205538" y="2768600"/>
          <p14:tracePt t="55265" x="6197600" y="2768600"/>
          <p14:tracePt t="55281" x="6161088" y="2776538"/>
          <p14:tracePt t="55298" x="6153150" y="2776538"/>
          <p14:tracePt t="55315" x="6108700" y="2776538"/>
          <p14:tracePt t="55331" x="6045200" y="2776538"/>
          <p14:tracePt t="55348" x="6010275" y="2776538"/>
          <p14:tracePt t="55364" x="5929313" y="2776538"/>
          <p14:tracePt t="55381" x="5857875" y="2776538"/>
          <p14:tracePt t="55398" x="5822950" y="2776538"/>
          <p14:tracePt t="55414" x="5724525" y="2776538"/>
          <p14:tracePt t="55431" x="5581650" y="2776538"/>
          <p14:tracePt t="55448" x="5446713" y="2768600"/>
          <p14:tracePt t="55465" x="5394325" y="2759075"/>
          <p14:tracePt t="55481" x="5313363" y="2751138"/>
          <p14:tracePt t="55498" x="5224463" y="2741613"/>
          <p14:tracePt t="55514" x="5160963" y="2732088"/>
          <p14:tracePt t="55531" x="4991100" y="2714625"/>
          <p14:tracePt t="55548" x="4795838" y="2687638"/>
          <p14:tracePt t="55565" x="4705350" y="2679700"/>
          <p14:tracePt t="55581" x="4527550" y="2660650"/>
          <p14:tracePt t="55598" x="4322763" y="2643188"/>
          <p14:tracePt t="55614" x="4187825" y="2633663"/>
          <p14:tracePt t="55631" x="3973513" y="2616200"/>
          <p14:tracePt t="55648" x="3803650" y="2598738"/>
          <p14:tracePt t="55665" x="3759200" y="2589213"/>
          <p14:tracePt t="55681" x="3670300" y="2571750"/>
          <p14:tracePt t="55698" x="3598863" y="2562225"/>
          <p14:tracePt t="55715" x="3581400" y="2554288"/>
          <p14:tracePt t="55731" x="3544888" y="2554288"/>
          <p14:tracePt t="55748" x="3500438" y="2544763"/>
          <p14:tracePt t="55765" x="3473450" y="2544763"/>
          <p14:tracePt t="55781" x="3429000" y="2536825"/>
          <p14:tracePt t="55798" x="3394075" y="2536825"/>
          <p14:tracePt t="55814" x="3384550" y="2536825"/>
          <p14:tracePt t="55831" x="3375025" y="2536825"/>
          <p14:tracePt t="55848" x="3367088" y="2536825"/>
          <p14:tracePt t="55881" x="3357563" y="2536825"/>
          <p14:tracePt t="55994" x="3348038" y="2536825"/>
          <p14:tracePt t="56054" x="3340100" y="2536825"/>
          <p14:tracePt t="56073" x="3330575" y="2536825"/>
          <p14:tracePt t="56084" x="3303588" y="2536825"/>
          <p14:tracePt t="56094" x="3268663" y="2536825"/>
          <p14:tracePt t="56103" x="3205163" y="2544763"/>
          <p14:tracePt t="56114" x="3125788" y="2554288"/>
          <p14:tracePt t="56131" x="3017838" y="2562225"/>
          <p14:tracePt t="56148" x="2741613" y="2581275"/>
          <p14:tracePt t="56164" x="2455863" y="2608263"/>
          <p14:tracePt t="56182" x="2232025" y="2625725"/>
          <p14:tracePt t="56198" x="2133600" y="2625725"/>
          <p14:tracePt t="56214" x="1990725" y="2633663"/>
          <p14:tracePt t="56231" x="1938338" y="2633663"/>
          <p14:tracePt t="56248" x="1874838" y="2633663"/>
          <p14:tracePt t="56264" x="1839913" y="2633663"/>
          <p14:tracePt t="56281" x="1830388" y="2633663"/>
          <p14:tracePt t="56298" x="1812925" y="2633663"/>
          <p14:tracePt t="56315" x="1803400" y="2625725"/>
          <p14:tracePt t="56332" x="1795463" y="2625725"/>
          <p14:tracePt t="56348" x="1795463" y="2616200"/>
          <p14:tracePt t="56365" x="1795463" y="2608263"/>
          <p14:tracePt t="56381" x="1785938" y="2598738"/>
          <p14:tracePt t="56422" x="1785938" y="2589213"/>
          <p14:tracePt t="56461" x="1776413" y="2581275"/>
          <p14:tracePt t="56470" x="1776413" y="2571750"/>
          <p14:tracePt t="56858" x="1776413" y="2562225"/>
          <p14:tracePt t="56928" x="1776413" y="2554288"/>
          <p14:tracePt t="56987" x="1776413" y="2544763"/>
          <p14:tracePt t="57086" x="1776413" y="2536825"/>
          <p14:tracePt t="57145" x="1768475" y="2536825"/>
          <p14:tracePt t="57245" x="1768475" y="2527300"/>
          <p14:tracePt t="57304" x="1768475" y="2517775"/>
          <p14:tracePt t="57354" x="1768475" y="2509838"/>
          <p14:tracePt t="57383" x="1768475" y="2500313"/>
          <p14:tracePt t="57452" x="1768475" y="2490788"/>
          <p14:tracePt t="57612" x="1776413" y="2490788"/>
          <p14:tracePt t="57849" x="1785938" y="2490788"/>
          <p14:tracePt t="57869" x="1795463" y="2490788"/>
          <p14:tracePt t="57879" x="1795463" y="2482850"/>
          <p14:tracePt t="57888" x="1812925" y="2473325"/>
          <p14:tracePt t="57899" x="1822450" y="2465388"/>
          <p14:tracePt t="57915" x="1839913" y="2438400"/>
          <p14:tracePt t="57931" x="1884363" y="2401888"/>
          <p14:tracePt t="57948" x="1946275" y="2347913"/>
          <p14:tracePt t="57964" x="1965325" y="2339975"/>
          <p14:tracePt t="57981" x="2017713" y="2312988"/>
          <p14:tracePt t="57998" x="2054225" y="2286000"/>
          <p14:tracePt t="58014" x="2071688" y="2286000"/>
          <p14:tracePt t="58031" x="2116138" y="2268538"/>
          <p14:tracePt t="58048" x="2170113" y="2259013"/>
          <p14:tracePt t="58065" x="2224088" y="2251075"/>
          <p14:tracePt t="58081" x="2339975" y="2224088"/>
          <p14:tracePt t="58098" x="2500313" y="2197100"/>
          <p14:tracePt t="58114" x="2571750" y="2187575"/>
          <p14:tracePt t="58131" x="2660650" y="2179638"/>
          <p14:tracePt t="58148" x="2705100" y="2160588"/>
          <p14:tracePt t="58165" x="2724150" y="2160588"/>
          <p14:tracePt t="58181" x="2741613" y="2160588"/>
          <p14:tracePt t="58198" x="2751138" y="2160588"/>
          <p14:tracePt t="58231" x="2759075" y="2160588"/>
          <p14:tracePt t="58248" x="2768600" y="2160588"/>
          <p14:tracePt t="58265" x="2776538" y="2160588"/>
          <p14:tracePt t="58282" x="2786063" y="2160588"/>
          <p14:tracePt t="58298" x="2813050" y="2160588"/>
          <p14:tracePt t="58315" x="2867025" y="2179638"/>
          <p14:tracePt t="58332" x="2911475" y="2197100"/>
          <p14:tracePt t="58348" x="3000375" y="2241550"/>
          <p14:tracePt t="58364" x="3081338" y="2286000"/>
          <p14:tracePt t="58381" x="3125788" y="2312988"/>
          <p14:tracePt t="58398" x="3179763" y="2357438"/>
          <p14:tracePt t="58415" x="3214688" y="2384425"/>
          <p14:tracePt t="58431" x="3224213" y="2384425"/>
          <p14:tracePt t="58448" x="3232150" y="2401888"/>
          <p14:tracePt t="58464" x="3241675" y="2411413"/>
          <p14:tracePt t="58498" x="3251200" y="2419350"/>
          <p14:tracePt t="58523" x="3259138" y="2428875"/>
          <p14:tracePt t="59138" x="3259138" y="2419350"/>
          <p14:tracePt t="59188" x="3259138" y="2411413"/>
          <p14:tracePt t="59197" x="3251200" y="2411413"/>
          <p14:tracePt t="59238" x="3241675" y="2411413"/>
          <p14:tracePt t="59257" x="3232150" y="2411413"/>
          <p14:tracePt t="59286" x="3224213" y="2411413"/>
          <p14:tracePt t="59307" x="3214688" y="2401888"/>
          <p14:tracePt t="59326" x="3197225" y="2393950"/>
          <p14:tracePt t="59337" x="3187700" y="2393950"/>
          <p14:tracePt t="59348" x="3170238" y="2393950"/>
          <p14:tracePt t="59364" x="3152775" y="2384425"/>
          <p14:tracePt t="59381" x="3108325" y="2366963"/>
          <p14:tracePt t="59398" x="3071813" y="2366963"/>
          <p14:tracePt t="59415" x="3027363" y="2347913"/>
          <p14:tracePt t="59431" x="3009900" y="2347913"/>
          <p14:tracePt t="59448" x="2973388" y="2339975"/>
          <p14:tracePt t="59465" x="2946400" y="2330450"/>
          <p14:tracePt t="59498" x="2928938" y="2322513"/>
          <p14:tracePt t="59694" x="2928938" y="2312988"/>
          <p14:tracePt t="59753" x="2938463" y="2312988"/>
          <p14:tracePt t="59763" x="2938463" y="2303463"/>
          <p14:tracePt t="59772" x="2955925" y="2295525"/>
          <p14:tracePt t="59784" x="2982913" y="2276475"/>
          <p14:tracePt t="59798" x="3036888" y="2251075"/>
          <p14:tracePt t="59814" x="3143250" y="2170113"/>
          <p14:tracePt t="59832" x="3259138" y="2089150"/>
          <p14:tracePt t="59848" x="3295650" y="2062163"/>
          <p14:tracePt t="59864" x="3348038" y="2027238"/>
          <p14:tracePt t="59881" x="3384550" y="2009775"/>
          <p14:tracePt t="59898" x="3411538" y="2000250"/>
          <p14:tracePt t="59915" x="3446463" y="2000250"/>
          <p14:tracePt t="59932" x="3490913" y="1982788"/>
          <p14:tracePt t="59948" x="3527425" y="1982788"/>
          <p14:tracePt t="59964" x="3616325" y="1973263"/>
          <p14:tracePt t="59981" x="3714750" y="1973263"/>
          <p14:tracePt t="59998" x="3759200" y="1973263"/>
          <p14:tracePt t="60014" x="3840163" y="1973263"/>
          <p14:tracePt t="60031" x="3884613" y="1973263"/>
          <p14:tracePt t="60048" x="3902075" y="1973263"/>
          <p14:tracePt t="60065" x="3938588" y="1982788"/>
          <p14:tracePt t="60081" x="3973513" y="1982788"/>
          <p14:tracePt t="60098" x="3990975" y="1990725"/>
          <p14:tracePt t="60114" x="4017963" y="2000250"/>
          <p14:tracePt t="60131" x="4044950" y="2027238"/>
          <p14:tracePt t="60148" x="4062413" y="2036763"/>
          <p14:tracePt t="60164" x="4089400" y="2071688"/>
          <p14:tracePt t="60181" x="4125913" y="2108200"/>
          <p14:tracePt t="60198" x="4152900" y="2143125"/>
          <p14:tracePt t="60215" x="4197350" y="2205038"/>
          <p14:tracePt t="60231" x="4232275" y="2241550"/>
          <p14:tracePt t="60248" x="4241800" y="2276475"/>
          <p14:tracePt t="60264" x="4251325" y="2286000"/>
          <p14:tracePt t="60281" x="4259263" y="2295525"/>
          <p14:tracePt t="60298" x="4268788" y="2303463"/>
          <p14:tracePt t="60315" x="4268788" y="2312988"/>
          <p14:tracePt t="60332" x="4268788" y="2322513"/>
          <p14:tracePt t="60348" x="4268788" y="2330450"/>
          <p14:tracePt t="60805" x="4268788" y="2322513"/>
          <p14:tracePt t="60824" x="4276725" y="2322513"/>
          <p14:tracePt t="60834" x="4276725" y="2312988"/>
          <p14:tracePt t="60843" x="4286250" y="2312988"/>
          <p14:tracePt t="60855" x="4295775" y="2303463"/>
          <p14:tracePt t="60864" x="4322763" y="2276475"/>
          <p14:tracePt t="60881" x="4340225" y="2259013"/>
          <p14:tracePt t="60898" x="4402138" y="2214563"/>
          <p14:tracePt t="60914" x="4438650" y="2179638"/>
          <p14:tracePt t="60931" x="4465638" y="2170113"/>
          <p14:tracePt t="60948" x="4483100" y="2143125"/>
          <p14:tracePt t="60964" x="4500563" y="2133600"/>
          <p14:tracePt t="60981" x="4510088" y="2133600"/>
          <p14:tracePt t="60998" x="4518025" y="2125663"/>
          <p14:tracePt t="61014" x="4527550" y="2116138"/>
          <p14:tracePt t="61031" x="4537075" y="2116138"/>
          <p14:tracePt t="61048" x="4554538" y="2108200"/>
          <p14:tracePt t="61064" x="4589463" y="2108200"/>
          <p14:tracePt t="61081" x="4633913" y="2098675"/>
          <p14:tracePt t="61098" x="4670425" y="2098675"/>
          <p14:tracePt t="61114" x="4741863" y="2098675"/>
          <p14:tracePt t="61131" x="4822825" y="2098675"/>
          <p14:tracePt t="61148" x="4848225" y="2098675"/>
          <p14:tracePt t="61164" x="4884738" y="2098675"/>
          <p14:tracePt t="61181" x="4919663" y="2098675"/>
          <p14:tracePt t="61198" x="4938713" y="2098675"/>
          <p14:tracePt t="61214" x="4956175" y="2098675"/>
          <p14:tracePt t="61231" x="4991100" y="2098675"/>
          <p14:tracePt t="61248" x="5010150" y="2108200"/>
          <p14:tracePt t="61250" x="5037138" y="2116138"/>
          <p14:tracePt t="61264" x="5062538" y="2116138"/>
          <p14:tracePt t="61281" x="5108575" y="2133600"/>
          <p14:tracePt t="61298" x="5126038" y="2143125"/>
          <p14:tracePt t="61314" x="5170488" y="2152650"/>
          <p14:tracePt t="61331" x="5205413" y="2170113"/>
          <p14:tracePt t="61348" x="5224463" y="2170113"/>
          <p14:tracePt t="61364" x="5241925" y="2187575"/>
          <p14:tracePt t="61381" x="5251450" y="2187575"/>
          <p14:tracePt t="61398" x="5268913" y="2197100"/>
          <p14:tracePt t="61431" x="5276850" y="2205038"/>
          <p14:tracePt t="61448" x="5286375" y="2205038"/>
          <p14:tracePt t="61465" x="5295900" y="2224088"/>
          <p14:tracePt t="61481" x="5303838" y="2224088"/>
          <p14:tracePt t="61499" x="5313363" y="2232025"/>
          <p14:tracePt t="61514" x="5322888" y="2241550"/>
          <p14:tracePt t="61531" x="5330825" y="2251075"/>
          <p14:tracePt t="61548" x="5340350" y="2259013"/>
          <p14:tracePt t="61564" x="5340350" y="2268538"/>
          <p14:tracePt t="61581" x="5348288" y="2276475"/>
          <p14:tracePt t="61598" x="5357813" y="2286000"/>
          <p14:tracePt t="61614" x="5357813" y="2295525"/>
          <p14:tracePt t="61648" x="5357813" y="2303463"/>
          <p14:tracePt t="61756" x="5357813" y="2312988"/>
          <p14:tracePt t="61796" x="5357813" y="2322513"/>
          <p14:tracePt t="61807" x="5357813" y="2330450"/>
          <p14:tracePt t="61816" x="5367338" y="2330450"/>
          <p14:tracePt t="61836" x="5367338" y="2339975"/>
          <p14:tracePt t="61848" x="5375275" y="2339975"/>
          <p14:tracePt t="61864" x="5375275" y="2347913"/>
          <p14:tracePt t="61881" x="5375275" y="2357438"/>
          <p14:tracePt t="61898" x="5375275" y="2366963"/>
          <p14:tracePt t="61914" x="5375275" y="2374900"/>
          <p14:tracePt t="61931" x="5375275" y="2384425"/>
          <p14:tracePt t="61947" x="5375275" y="2393950"/>
          <p14:tracePt t="61964" x="5375275" y="2401888"/>
          <p14:tracePt t="61981" x="5375275" y="2411413"/>
          <p14:tracePt t="61998" x="5375275" y="2419350"/>
          <p14:tracePt t="62014" x="5375275" y="2428875"/>
          <p14:tracePt t="62031" x="5375275" y="2438400"/>
          <p14:tracePt t="65058" x="5394325" y="2428875"/>
          <p14:tracePt t="65068" x="5438775" y="2411413"/>
          <p14:tracePt t="65078" x="5518150" y="2374900"/>
          <p14:tracePt t="65088" x="5599113" y="2347913"/>
          <p14:tracePt t="65100" x="5688013" y="2322513"/>
          <p14:tracePt t="65114" x="5768975" y="2295525"/>
          <p14:tracePt t="65131" x="5894388" y="2251075"/>
          <p14:tracePt t="65147" x="5946775" y="2224088"/>
          <p14:tracePt t="65164" x="5973763" y="2224088"/>
          <p14:tracePt t="65181" x="5991225" y="2214563"/>
          <p14:tracePt t="65198" x="6000750" y="2205038"/>
          <p14:tracePt t="65214" x="6010275" y="2205038"/>
          <p14:tracePt t="65231" x="6018213" y="2205038"/>
          <p14:tracePt t="65248" x="6027738" y="2205038"/>
          <p14:tracePt t="66121" x="6027738" y="2197100"/>
          <p14:tracePt t="66200" x="6037263" y="2197100"/>
          <p14:tracePt t="66289" x="6037263" y="2187575"/>
          <p14:tracePt t="66398" x="6037263" y="2179638"/>
          <p14:tracePt t="66428" x="6037263" y="2170113"/>
          <p14:tracePt t="66438" x="6054725" y="2152650"/>
          <p14:tracePt t="66448" x="6081713" y="2125663"/>
          <p14:tracePt t="66464" x="6161088" y="2044700"/>
          <p14:tracePt t="66481" x="6473825" y="1679575"/>
          <p14:tracePt t="66497" x="7000875" y="1116013"/>
          <p14:tracePt t="66515" x="7331075" y="830263"/>
          <p14:tracePt t="66531" x="7956550" y="393700"/>
          <p14:tracePt t="66547" x="8304213" y="214313"/>
          <p14:tracePt t="66564" x="8375650" y="187325"/>
          <p14:tracePt t="66581" x="8439150" y="169863"/>
          <p14:tracePt t="66598" x="8466138" y="169863"/>
          <p14:tracePt t="66631" x="8474075" y="169863"/>
          <p14:tracePt t="66647" x="8474075" y="204788"/>
          <p14:tracePt t="66664" x="8474075" y="241300"/>
          <p14:tracePt t="66681" x="8474075" y="330200"/>
          <p14:tracePt t="66697" x="8447088" y="473075"/>
          <p14:tracePt t="66714" x="8420100" y="571500"/>
          <p14:tracePt t="66731" x="8259763" y="857250"/>
          <p14:tracePt t="66747" x="7920038" y="1258888"/>
          <p14:tracePt t="66764" x="7277100" y="1768475"/>
          <p14:tracePt t="66781" x="6902450" y="1990725"/>
          <p14:tracePt t="66797" x="6170613" y="2330450"/>
          <p14:tracePt t="66814" x="5724525" y="2482850"/>
          <p14:tracePt t="66831" x="5608638" y="2500313"/>
          <p14:tracePt t="66847" x="5411788" y="2517775"/>
          <p14:tracePt t="66864" x="5268913" y="2517775"/>
          <p14:tracePt t="66881" x="5197475" y="2517775"/>
          <p14:tracePt t="66897" x="5027613" y="2509838"/>
          <p14:tracePt t="66914" x="4545013" y="2384425"/>
          <p14:tracePt t="66931" x="4152900" y="2259013"/>
          <p14:tracePt t="66948" x="3490913" y="2017713"/>
          <p14:tracePt t="66964" x="3214688" y="1893888"/>
          <p14:tracePt t="66981" x="3143250" y="1847850"/>
          <p14:tracePt t="66997" x="3081338" y="1803400"/>
          <p14:tracePt t="67014" x="3062288" y="1785938"/>
          <p14:tracePt t="67031" x="3062288" y="1776413"/>
          <p14:tracePt t="67047" x="3062288" y="1768475"/>
          <p14:tracePt t="67092" x="3071813" y="1758950"/>
          <p14:tracePt t="67103" x="3116263" y="1741488"/>
          <p14:tracePt t="67114" x="3232150" y="1679575"/>
          <p14:tracePt t="67131" x="3465513" y="1562100"/>
          <p14:tracePt t="67147" x="4116388" y="1268413"/>
          <p14:tracePt t="67164" x="4687888" y="1054100"/>
          <p14:tracePt t="67181" x="5099050" y="928688"/>
          <p14:tracePt t="67197" x="5232400" y="911225"/>
          <p14:tracePt t="67215" x="5446713" y="901700"/>
          <p14:tracePt t="67231" x="5626100" y="901700"/>
          <p14:tracePt t="67247" x="5705475" y="919163"/>
          <p14:tracePt t="67264" x="5902325" y="1000125"/>
          <p14:tracePt t="67281" x="6099175" y="1116013"/>
          <p14:tracePt t="67297" x="6180138" y="1179513"/>
          <p14:tracePt t="67314" x="6276975" y="1250950"/>
          <p14:tracePt t="67331" x="6303963" y="1295400"/>
          <p14:tracePt t="67347" x="6323013" y="1303338"/>
          <p14:tracePt t="67364" x="6330950" y="1322388"/>
          <p14:tracePt t="67381" x="6340475" y="1339850"/>
          <p14:tracePt t="67414" x="6340475" y="1347788"/>
          <p14:tracePt t="67431" x="6330950" y="1357313"/>
          <p14:tracePt t="67447" x="6323013" y="1357313"/>
          <p14:tracePt t="67464" x="6303963" y="1366838"/>
          <p14:tracePt t="67481" x="6259513" y="1374775"/>
          <p14:tracePt t="67498" x="6170613" y="1384300"/>
          <p14:tracePt t="67514" x="6116638" y="1384300"/>
          <p14:tracePt t="67531" x="6010275" y="1393825"/>
          <p14:tracePt t="67549" x="5911850" y="1393825"/>
          <p14:tracePt t="67564" x="5867400" y="1393825"/>
          <p14:tracePt t="67581" x="5795963" y="1393825"/>
          <p14:tracePt t="67598" x="5705475" y="1393825"/>
          <p14:tracePt t="67614" x="5661025" y="1393825"/>
          <p14:tracePt t="67631" x="5562600" y="1393825"/>
          <p14:tracePt t="67648" x="5473700" y="1393825"/>
          <p14:tracePt t="67664" x="5438775" y="1384300"/>
          <p14:tracePt t="67681" x="5394325" y="1366838"/>
          <p14:tracePt t="67697" x="5367338" y="1357313"/>
          <p14:tracePt t="67714" x="5357813" y="1347788"/>
          <p14:tracePt t="67731" x="5348288" y="1339850"/>
          <p14:tracePt t="67747" x="5340350" y="1330325"/>
          <p14:tracePt t="67764" x="5330825" y="1330325"/>
          <p14:tracePt t="67781" x="5330825" y="1322388"/>
          <p14:tracePt t="67856" x="5348288" y="1322388"/>
          <p14:tracePt t="67866" x="5384800" y="1322388"/>
          <p14:tracePt t="67876" x="5446713" y="1330325"/>
          <p14:tracePt t="67886" x="5545138" y="1357313"/>
          <p14:tracePt t="67897" x="5661025" y="1393825"/>
          <p14:tracePt t="67915" x="5884863" y="1509713"/>
          <p14:tracePt t="67931" x="5983288" y="1562100"/>
          <p14:tracePt t="67947" x="6126163" y="1643063"/>
          <p14:tracePt t="67965" x="6205538" y="1704975"/>
          <p14:tracePt t="67981" x="6224588" y="1724025"/>
          <p14:tracePt t="67997" x="6242050" y="1741488"/>
          <p14:tracePt t="68015" x="6242050" y="1751013"/>
          <p14:tracePt t="68031" x="6242050" y="1758950"/>
          <p14:tracePt t="68047" x="6242050" y="1768475"/>
          <p14:tracePt t="68064" x="6242050" y="1785938"/>
          <p14:tracePt t="68081" x="6242050" y="1795463"/>
          <p14:tracePt t="68097" x="6215063" y="1830388"/>
          <p14:tracePt t="68114" x="6170613" y="1874838"/>
          <p14:tracePt t="68131" x="6143625" y="1901825"/>
          <p14:tracePt t="68147" x="6062663" y="1946275"/>
          <p14:tracePt t="68164" x="5983288" y="1965325"/>
          <p14:tracePt t="68181" x="5938838" y="1973263"/>
          <p14:tracePt t="68197" x="5867400" y="1982788"/>
          <p14:tracePt t="68214" x="5768975" y="1982788"/>
          <p14:tracePt t="68231" x="5724525" y="1982788"/>
          <p14:tracePt t="68247" x="5634038" y="1965325"/>
          <p14:tracePt t="68264" x="5554663" y="1928813"/>
          <p14:tracePt t="68281" x="5510213" y="1911350"/>
          <p14:tracePt t="68297" x="5446713" y="1857375"/>
          <p14:tracePt t="68314" x="5402263" y="1822450"/>
          <p14:tracePt t="68331" x="5394325" y="1795463"/>
          <p14:tracePt t="68347" x="5375275" y="1776413"/>
          <p14:tracePt t="68364" x="5357813" y="1741488"/>
          <p14:tracePt t="68381" x="5348288" y="1714500"/>
          <p14:tracePt t="68397" x="5348288" y="1704975"/>
          <p14:tracePt t="68414" x="5348288" y="1697038"/>
          <p14:tracePt t="68431" x="5348288" y="1687513"/>
          <p14:tracePt t="68447" x="5348288" y="1679575"/>
          <p14:tracePt t="68464" x="5357813" y="1660525"/>
          <p14:tracePt t="68481" x="5384800" y="1625600"/>
          <p14:tracePt t="68497" x="5419725" y="1598613"/>
          <p14:tracePt t="68514" x="5554663" y="1536700"/>
          <p14:tracePt t="68531" x="5705475" y="1482725"/>
          <p14:tracePt t="68548" x="5776913" y="1455738"/>
          <p14:tracePt t="68564" x="5919788" y="1428750"/>
          <p14:tracePt t="68581" x="6045200" y="1419225"/>
          <p14:tracePt t="68597" x="6116638" y="1419225"/>
          <p14:tracePt t="68614" x="6259513" y="1419225"/>
          <p14:tracePt t="68631" x="6394450" y="1438275"/>
          <p14:tracePt t="68647" x="6446838" y="1446213"/>
          <p14:tracePt t="68664" x="6537325" y="1473200"/>
          <p14:tracePt t="68681" x="6572250" y="1490663"/>
          <p14:tracePt t="68697" x="6589713" y="1490663"/>
          <p14:tracePt t="68714" x="6599238" y="1500188"/>
          <p14:tracePt t="68731" x="6599238" y="1509713"/>
          <p14:tracePt t="68747" x="6608763" y="1517650"/>
          <p14:tracePt t="68750" x="6608763" y="1527175"/>
          <p14:tracePt t="68769" x="6608763" y="1536700"/>
          <p14:tracePt t="68788" x="6608763" y="1544638"/>
          <p14:tracePt t="68808" x="6608763" y="1554163"/>
          <p14:tracePt t="68818" x="6599238" y="1562100"/>
          <p14:tracePt t="68838" x="6581775" y="1571625"/>
          <p14:tracePt t="68848" x="6562725" y="1571625"/>
          <p14:tracePt t="68864" x="6537325" y="1581150"/>
          <p14:tracePt t="68881" x="6465888" y="1589088"/>
          <p14:tracePt t="68898" x="6411913" y="1608138"/>
          <p14:tracePt t="68914" x="6394450" y="1616075"/>
          <p14:tracePt t="68931" x="6348413" y="1625600"/>
          <p14:tracePt t="68947" x="6330950" y="1633538"/>
          <p14:tracePt t="68981" x="6323013" y="1633538"/>
          <p14:tracePt t="68998" x="6313488" y="1633538"/>
          <p14:tracePt t="69015" x="6303963" y="1633538"/>
          <p14:tracePt t="69031" x="6296025" y="1633538"/>
          <p14:tracePt t="69999" x="6296025" y="1643063"/>
          <p14:tracePt t="70038" x="6286500" y="1643063"/>
          <p14:tracePt t="70089" x="6276975" y="1643063"/>
          <p14:tracePt t="70137" x="6269038" y="1652588"/>
          <p14:tracePt t="70156" x="6259513" y="1660525"/>
          <p14:tracePt t="70176" x="6251575" y="1670050"/>
          <p14:tracePt t="70198" x="6242050" y="1679575"/>
          <p14:tracePt t="70216" x="6224588" y="1687513"/>
          <p14:tracePt t="70226" x="6224588" y="1697038"/>
          <p14:tracePt t="70236" x="6215063" y="1697038"/>
          <p14:tracePt t="70247" x="6197600" y="1714500"/>
          <p14:tracePt t="70264" x="6188075" y="1724025"/>
          <p14:tracePt t="70281" x="6161088" y="1741488"/>
          <p14:tracePt t="70297" x="6134100" y="1768475"/>
          <p14:tracePt t="70314" x="6126163" y="1785938"/>
          <p14:tracePt t="70331" x="6089650" y="1822450"/>
          <p14:tracePt t="70348" x="6045200" y="1884363"/>
          <p14:tracePt t="70364" x="6018213" y="1911350"/>
          <p14:tracePt t="70381" x="5983288" y="1965325"/>
          <p14:tracePt t="70397" x="5956300" y="2000250"/>
          <p14:tracePt t="70414" x="5946775" y="2017713"/>
          <p14:tracePt t="70431" x="5938838" y="2044700"/>
          <p14:tracePt t="70447" x="5929313" y="2054225"/>
          <p14:tracePt t="70464" x="5919788" y="2062163"/>
          <p14:tracePt t="70497" x="5919788" y="2071688"/>
          <p14:tracePt t="70514" x="5911850" y="2089150"/>
          <p14:tracePt t="70547" x="5902325" y="2098675"/>
          <p14:tracePt t="70564" x="5894388" y="2098675"/>
          <p14:tracePt t="70693" x="5894388" y="2108200"/>
          <p14:tracePt t="70752" x="5884863" y="2108200"/>
          <p14:tracePt t="70781" x="5884863" y="2116138"/>
          <p14:tracePt t="70793" x="5875338" y="2116138"/>
          <p14:tracePt t="70811" x="5875338" y="2125663"/>
          <p14:tracePt t="70931" x="5875338" y="2133600"/>
          <p14:tracePt t="71279" x="5884863" y="2152650"/>
          <p14:tracePt t="71289" x="5938838" y="2214563"/>
          <p14:tracePt t="71298" x="6037263" y="2312988"/>
          <p14:tracePt t="71314" x="6153150" y="2490788"/>
          <p14:tracePt t="71330" x="6384925" y="2867025"/>
          <p14:tracePt t="71347" x="6510338" y="3116263"/>
          <p14:tracePt t="71364" x="6537325" y="3197225"/>
          <p14:tracePt t="71381" x="6562725" y="3295650"/>
          <p14:tracePt t="71397" x="6562725" y="3348038"/>
          <p14:tracePt t="71414" x="6562725" y="3367088"/>
          <p14:tracePt t="71431" x="6554788" y="3394075"/>
          <p14:tracePt t="71447" x="6491288" y="3411538"/>
          <p14:tracePt t="71464" x="6429375" y="3429000"/>
          <p14:tracePt t="71481" x="6205538" y="3465513"/>
          <p14:tracePt t="71497" x="5795963" y="3500438"/>
          <p14:tracePt t="71514" x="5554663" y="3500438"/>
          <p14:tracePt t="71530" x="5054600" y="3509963"/>
          <p14:tracePt t="71547" x="4537075" y="3482975"/>
          <p14:tracePt t="71564" x="4232275" y="3429000"/>
          <p14:tracePt t="71580" x="3670300" y="3340100"/>
          <p14:tracePt t="71597" x="3224213" y="3276600"/>
          <p14:tracePt t="71614" x="3062288" y="3251200"/>
          <p14:tracePt t="71630" x="2830513" y="3232150"/>
          <p14:tracePt t="71647" x="2670175" y="3214688"/>
          <p14:tracePt t="71664" x="2581275" y="3197225"/>
          <p14:tracePt t="71680" x="2544763" y="3187700"/>
          <p14:tracePt t="71697" x="2465388" y="3179763"/>
          <p14:tracePt t="71714" x="2366963" y="3160713"/>
          <p14:tracePt t="71730" x="2295525" y="3152775"/>
          <p14:tracePt t="71747" x="2143125" y="3133725"/>
          <p14:tracePt t="71764" x="2000250" y="3116263"/>
          <p14:tracePt t="71781" x="1946275" y="3108325"/>
          <p14:tracePt t="71797" x="1847850" y="3089275"/>
          <p14:tracePt t="71814" x="1751013" y="3081338"/>
          <p14:tracePt t="71830" x="1704975" y="3071813"/>
          <p14:tracePt t="71847" x="1625600" y="3054350"/>
          <p14:tracePt t="71864" x="1571625" y="3054350"/>
          <p14:tracePt t="71881" x="1544638" y="3054350"/>
          <p14:tracePt t="71897" x="1536700" y="3044825"/>
          <p14:tracePt t="71914" x="1517650" y="3044825"/>
          <p14:tracePt t="71947" x="1509713" y="3044825"/>
          <p14:tracePt t="72191" x="1517650" y="3044825"/>
          <p14:tracePt t="72211" x="1527175" y="3044825"/>
          <p14:tracePt t="72240" x="1536700" y="3054350"/>
          <p14:tracePt t="72261" x="1544638" y="3054350"/>
          <p14:tracePt t="72280" x="1554163" y="3062288"/>
          <p14:tracePt t="72290" x="1562100" y="3062288"/>
          <p14:tracePt t="72309" x="1571625" y="3062288"/>
          <p14:tracePt t="72320" x="1581150" y="3062288"/>
          <p14:tracePt t="72339" x="1589088" y="3062288"/>
          <p14:tracePt t="72350" x="1598613" y="3062288"/>
          <p14:tracePt t="72364" x="1608138" y="3062288"/>
          <p14:tracePt t="72381" x="1625600" y="3062288"/>
          <p14:tracePt t="72397" x="1643063" y="3062288"/>
          <p14:tracePt t="72414" x="1652588" y="3062288"/>
          <p14:tracePt t="72430" x="1679575" y="3062288"/>
          <p14:tracePt t="72448" x="1704975" y="3062288"/>
          <p14:tracePt t="72464" x="1731963" y="3062288"/>
          <p14:tracePt t="72480" x="1768475" y="3062288"/>
          <p14:tracePt t="72497" x="1803400" y="3062288"/>
          <p14:tracePt t="72514" x="1830388" y="3062288"/>
          <p14:tracePt t="72530" x="1884363" y="3062288"/>
          <p14:tracePt t="72547" x="1938338" y="3062288"/>
          <p14:tracePt t="72564" x="1973263" y="3062288"/>
          <p14:tracePt t="72580" x="2044700" y="3062288"/>
          <p14:tracePt t="72597" x="2143125" y="3062288"/>
          <p14:tracePt t="72614" x="2197100" y="3062288"/>
          <p14:tracePt t="72630" x="2268538" y="3062288"/>
          <p14:tracePt t="72647" x="2330450" y="3062288"/>
          <p14:tracePt t="72664" x="2347913" y="3062288"/>
          <p14:tracePt t="72680" x="2384425" y="3062288"/>
          <p14:tracePt t="72697" x="2401888" y="3062288"/>
          <p14:tracePt t="72714" x="2411413" y="3062288"/>
          <p14:tracePt t="72730" x="2419350" y="3062288"/>
          <p14:tracePt t="72747" x="2428875" y="3062288"/>
          <p14:tracePt t="72764" x="2438400" y="3062288"/>
          <p14:tracePt t="72781" x="2446338" y="3062288"/>
          <p14:tracePt t="72797" x="2465388" y="3062288"/>
          <p14:tracePt t="72814" x="2482850" y="3062288"/>
          <p14:tracePt t="72831" x="2490788" y="3062288"/>
          <p14:tracePt t="72848" x="2517775" y="3062288"/>
          <p14:tracePt t="72864" x="2544763" y="3062288"/>
          <p14:tracePt t="72880" x="2571750" y="3062288"/>
          <p14:tracePt t="72897" x="2608263" y="3062288"/>
          <p14:tracePt t="72914" x="2643188" y="3062288"/>
          <p14:tracePt t="72931" x="2660650" y="3062288"/>
          <p14:tracePt t="72947" x="2679700" y="3062288"/>
          <p14:tracePt t="72964" x="2697163" y="3062288"/>
          <p14:tracePt t="72981" x="2705100" y="3062288"/>
          <p14:tracePt t="72997" x="2724150" y="3062288"/>
          <p14:tracePt t="73014" x="2732088" y="3062288"/>
          <p14:tracePt t="73031" x="2741613" y="3062288"/>
          <p14:tracePt t="73047" x="2751138" y="3062288"/>
          <p14:tracePt t="73064" x="2759075" y="3062288"/>
          <p14:tracePt t="73097" x="2768600" y="3062288"/>
          <p14:tracePt t="73114" x="2776538" y="3062288"/>
          <p14:tracePt t="73142" x="2786063" y="3062288"/>
          <p14:tracePt t="73172" x="2795588" y="3062288"/>
          <p14:tracePt t="73192" x="2803525" y="3062288"/>
          <p14:tracePt t="73201" x="2813050" y="3062288"/>
          <p14:tracePt t="73212" x="2822575" y="3062288"/>
          <p14:tracePt t="73231" x="2830513" y="3062288"/>
          <p14:tracePt t="73251" x="2840038" y="3062288"/>
          <p14:tracePt t="73262" x="2847975" y="3062288"/>
          <p14:tracePt t="73281" x="2857500" y="3062288"/>
          <p14:tracePt t="73301" x="2867025" y="3062288"/>
          <p14:tracePt t="73321" x="2874963" y="3062288"/>
          <p14:tracePt t="73332" x="2884488" y="3062288"/>
          <p14:tracePt t="73351" x="2894013" y="3062288"/>
          <p14:tracePt t="73370" x="2901950" y="3062288"/>
          <p14:tracePt t="73391" x="2911475" y="3062288"/>
          <p14:tracePt t="73401" x="2919413" y="3062288"/>
          <p14:tracePt t="73430" x="2928938" y="3062288"/>
          <p14:tracePt t="73470" x="2938463" y="3062288"/>
          <p14:tracePt t="73758" x="2946400" y="3062288"/>
          <p14:tracePt t="73778" x="2955925" y="3062288"/>
          <p14:tracePt t="73797" x="2965450" y="3062288"/>
          <p14:tracePt t="73817" x="2973388" y="3062288"/>
          <p14:tracePt t="73837" x="2990850" y="3071813"/>
          <p14:tracePt t="73847" x="3000375" y="3081338"/>
          <p14:tracePt t="73857" x="3009900" y="3081338"/>
          <p14:tracePt t="73867" x="3027363" y="3081338"/>
          <p14:tracePt t="73881" x="3044825" y="3089275"/>
          <p14:tracePt t="73898" x="3062288" y="3098800"/>
          <p14:tracePt t="73914" x="3062288" y="3108325"/>
          <p14:tracePt t="73930" x="3071813" y="3108325"/>
          <p14:tracePt t="73947" x="3081338" y="3116263"/>
          <p14:tracePt t="73964" x="3089275" y="3116263"/>
          <p14:tracePt t="73995" x="3098800" y="3116263"/>
          <p14:tracePt t="74035" x="3098800" y="3125788"/>
          <p14:tracePt t="74084" x="3098800" y="3133725"/>
          <p14:tracePt t="74105" x="3108325" y="3133725"/>
          <p14:tracePt t="74135" x="3108325" y="3143250"/>
          <p14:tracePt t="74164" x="3116263" y="3152775"/>
          <p14:tracePt t="74184" x="3125788" y="3160713"/>
          <p14:tracePt t="74194" x="3125788" y="3170238"/>
          <p14:tracePt t="74214" x="3125788" y="3179763"/>
          <p14:tracePt t="74224" x="3133725" y="3179763"/>
          <p14:tracePt t="74233" x="3133725" y="3187700"/>
          <p14:tracePt t="74254" x="3133725" y="3197225"/>
          <p14:tracePt t="74265" x="3133725" y="3205163"/>
          <p14:tracePt t="74281" x="3143250" y="3205163"/>
          <p14:tracePt t="74303" x="3143250" y="3214688"/>
          <p14:tracePt t="74322" x="3143250" y="3224213"/>
          <p14:tracePt t="74352" x="3143250" y="3232150"/>
          <p14:tracePt t="74364" x="3143250" y="3241675"/>
          <p14:tracePt t="74382" x="3143250" y="3251200"/>
          <p14:tracePt t="74402" x="3143250" y="3259138"/>
          <p14:tracePt t="74422" x="3143250" y="3268663"/>
          <p14:tracePt t="74432" x="3143250" y="3276600"/>
          <p14:tracePt t="74452" x="3143250" y="3286125"/>
          <p14:tracePt t="74472" x="3143250" y="3295650"/>
          <p14:tracePt t="74492" x="3143250" y="3303588"/>
          <p14:tracePt t="74501" x="3143250" y="3313113"/>
          <p14:tracePt t="74521" x="3143250" y="3322638"/>
          <p14:tracePt t="74551" x="3143250" y="3330575"/>
          <p14:tracePt t="74590" x="3143250" y="3340100"/>
          <p14:tracePt t="74611" x="3143250" y="3348038"/>
          <p14:tracePt t="75423" x="3133725" y="3348038"/>
          <p14:tracePt t="75433" x="3133725" y="3340100"/>
          <p14:tracePt t="75453" x="3133725" y="3330575"/>
          <p14:tracePt t="75464" x="3125788" y="3330575"/>
          <p14:tracePt t="75483" x="3116263" y="3322638"/>
          <p14:tracePt t="75524" x="3116263" y="3313113"/>
          <p14:tracePt t="75543" x="3116263" y="3303588"/>
          <p14:tracePt t="75564" x="3116263" y="3295650"/>
          <p14:tracePt t="75573" x="3125788" y="3286125"/>
          <p14:tracePt t="75583" x="3143250" y="3276600"/>
          <p14:tracePt t="75597" x="3160713" y="3251200"/>
          <p14:tracePt t="75614" x="3214688" y="3224213"/>
          <p14:tracePt t="75630" x="3232150" y="3214688"/>
          <p14:tracePt t="75647" x="3268663" y="3197225"/>
          <p14:tracePt t="75664" x="3303588" y="3187700"/>
          <p14:tracePt t="75697" x="3313113" y="3187700"/>
          <p14:tracePt t="75714" x="3330575" y="3187700"/>
          <p14:tracePt t="75747" x="3340100" y="3187700"/>
          <p14:tracePt t="75772" x="3340100" y="3205163"/>
          <p14:tracePt t="75781" x="3340100" y="3224213"/>
          <p14:tracePt t="75797" x="3348038" y="3241675"/>
          <p14:tracePt t="75814" x="3348038" y="3295650"/>
          <p14:tracePt t="75830" x="3348038" y="3348038"/>
          <p14:tracePt t="75847" x="3348038" y="3375025"/>
          <p14:tracePt t="75864" x="3348038" y="3411538"/>
          <p14:tracePt t="75881" x="3330575" y="3455988"/>
          <p14:tracePt t="75897" x="3322638" y="3465513"/>
          <p14:tracePt t="75914" x="3303588" y="3490913"/>
          <p14:tracePt t="75930" x="3286125" y="3500438"/>
          <p14:tracePt t="75947" x="3268663" y="3509963"/>
          <p14:tracePt t="75964" x="3259138" y="3517900"/>
          <p14:tracePt t="75980" x="3251200" y="3527425"/>
          <p14:tracePt t="75997" x="3241675" y="3527425"/>
          <p14:tracePt t="76014" x="3232150" y="3527425"/>
          <p14:tracePt t="76030" x="3224213" y="3527425"/>
          <p14:tracePt t="76047" x="3214688" y="3527425"/>
          <p14:tracePt t="76064" x="3205163" y="3527425"/>
          <p14:tracePt t="76080" x="3197225" y="3527425"/>
          <p14:tracePt t="76114" x="3187700" y="3527425"/>
          <p14:tracePt t="76130" x="3170238" y="3517900"/>
          <p14:tracePt t="76147" x="3133725" y="3500438"/>
          <p14:tracePt t="76164" x="3125788" y="3490913"/>
          <p14:tracePt t="76180" x="3108325" y="3465513"/>
          <p14:tracePt t="76197" x="3098800" y="3438525"/>
          <p14:tracePt t="76214" x="3089275" y="3419475"/>
          <p14:tracePt t="76230" x="3081338" y="3402013"/>
          <p14:tracePt t="76247" x="3081338" y="3394075"/>
          <p14:tracePt t="76268" x="3081338" y="3384550"/>
          <p14:tracePt t="76280" x="3081338" y="3375025"/>
          <p14:tracePt t="76297" x="3081338" y="3367088"/>
          <p14:tracePt t="76317" x="3081338" y="3357563"/>
          <p14:tracePt t="76337" x="3081338" y="3348038"/>
          <p14:tracePt t="76347" x="3081338" y="3340100"/>
          <p14:tracePt t="76366" x="3081338" y="3330575"/>
          <p14:tracePt t="76386" x="3081338" y="3322638"/>
          <p14:tracePt t="76406" x="3081338" y="3313113"/>
          <p14:tracePt t="76416" x="3081338" y="3303588"/>
          <p14:tracePt t="76436" x="3081338" y="3295650"/>
          <p14:tracePt t="76447" x="3089275" y="3295650"/>
          <p14:tracePt t="76464" x="3089275" y="3286125"/>
          <p14:tracePt t="76480" x="3108325" y="3276600"/>
          <p14:tracePt t="76498" x="3133725" y="3268663"/>
          <p14:tracePt t="76514" x="3152775" y="3259138"/>
          <p14:tracePt t="76531" x="3187700" y="3241675"/>
          <p14:tracePt t="76547" x="3232150" y="3232150"/>
          <p14:tracePt t="76564" x="3268663" y="3224213"/>
          <p14:tracePt t="76580" x="3286125" y="3224213"/>
          <p14:tracePt t="76597" x="3322638" y="3224213"/>
          <p14:tracePt t="76613" x="3357563" y="3224213"/>
          <p14:tracePt t="76630" x="3375025" y="3224213"/>
          <p14:tracePt t="76647" x="3411538" y="3232150"/>
          <p14:tracePt t="76664" x="3465513" y="3241675"/>
          <p14:tracePt t="76680" x="3482975" y="3259138"/>
          <p14:tracePt t="76697" x="3527425" y="3286125"/>
          <p14:tracePt t="76714" x="3571875" y="3322638"/>
          <p14:tracePt t="76730" x="3589338" y="3348038"/>
          <p14:tracePt t="76747" x="3616325" y="3384550"/>
          <p14:tracePt t="76764" x="3633788" y="3419475"/>
          <p14:tracePt t="76780" x="3633788" y="3429000"/>
          <p14:tracePt t="76797" x="3643313" y="3446463"/>
          <p14:tracePt t="76814" x="3643313" y="3455988"/>
          <p14:tracePt t="76831" x="3643313" y="3465513"/>
          <p14:tracePt t="76847" x="3643313" y="3473450"/>
          <p14:tracePt t="76882" x="3643313" y="3482975"/>
          <p14:tracePt t="77349" x="3652838" y="3482975"/>
          <p14:tracePt t="77359" x="3687763" y="3482975"/>
          <p14:tracePt t="77369" x="3741738" y="3482975"/>
          <p14:tracePt t="77380" x="3822700" y="3482975"/>
          <p14:tracePt t="77397" x="4000500" y="3482975"/>
          <p14:tracePt t="77414" x="4116388" y="3482975"/>
          <p14:tracePt t="77430" x="4589463" y="3473450"/>
          <p14:tracePt t="77447" x="5295900" y="3473450"/>
          <p14:tracePt t="77464" x="5634038" y="3473450"/>
          <p14:tracePt t="77480" x="6126163" y="3455988"/>
          <p14:tracePt t="77497" x="6348413" y="3455988"/>
          <p14:tracePt t="77514" x="6402388" y="3455988"/>
          <p14:tracePt t="77530" x="6456363" y="3455988"/>
          <p14:tracePt t="77547" x="6483350" y="3455988"/>
          <p14:tracePt t="77564" x="6491288" y="3455988"/>
          <p14:tracePt t="77580" x="6500813" y="3455988"/>
          <p14:tracePt t="77597" x="6510338" y="3455988"/>
          <p14:tracePt t="77613" x="6518275" y="3455988"/>
          <p14:tracePt t="77657" x="6527800" y="3455988"/>
          <p14:tracePt t="77735" x="6537325" y="3455988"/>
          <p14:tracePt t="77746" x="6545263" y="3455988"/>
          <p14:tracePt t="77755" x="6554788" y="3455988"/>
          <p14:tracePt t="77765" x="6562725" y="3455988"/>
          <p14:tracePt t="77781" x="6572250" y="3455988"/>
          <p14:tracePt t="77798" x="6589713" y="3455988"/>
          <p14:tracePt t="77814" x="6599238" y="3455988"/>
          <p14:tracePt t="77830" x="6608763" y="3455988"/>
          <p14:tracePt t="77863" x="6616700" y="3455988"/>
          <p14:tracePt t="77880" x="6626225" y="3455988"/>
          <p14:tracePt t="77914" x="6634163" y="3455988"/>
          <p14:tracePt t="77963" x="6643688" y="3455988"/>
          <p14:tracePt t="79213" x="6653213" y="3455988"/>
          <p14:tracePt t="79233" x="6670675" y="3465513"/>
          <p14:tracePt t="79244" x="6680200" y="3473450"/>
          <p14:tracePt t="79253" x="6697663" y="3473450"/>
          <p14:tracePt t="79264" x="6715125" y="3473450"/>
          <p14:tracePt t="79280" x="6742113" y="3482975"/>
          <p14:tracePt t="79297" x="6786563" y="3500438"/>
          <p14:tracePt t="79313" x="6823075" y="3509963"/>
          <p14:tracePt t="79330" x="6840538" y="3517900"/>
          <p14:tracePt t="79347" x="6858000" y="3527425"/>
          <p14:tracePt t="79363" x="6894513" y="3536950"/>
          <p14:tracePt t="79380" x="6911975" y="3536950"/>
          <p14:tracePt t="79397" x="6965950" y="3554413"/>
          <p14:tracePt t="79414" x="7037388" y="3571875"/>
          <p14:tracePt t="79430" x="7072313" y="3571875"/>
          <p14:tracePt t="79447" x="7108825" y="3571875"/>
          <p14:tracePt t="79464" x="7143750" y="3571875"/>
          <p14:tracePt t="79480" x="7170738" y="3571875"/>
          <p14:tracePt t="79497" x="7180263" y="3571875"/>
          <p14:tracePt t="79513" x="7188200" y="3571875"/>
          <p14:tracePt t="79531" x="7197725" y="3571875"/>
          <p14:tracePt t="79548" x="7205663" y="3571875"/>
          <p14:tracePt t="79590" x="7215188" y="3571875"/>
          <p14:tracePt t="79689" x="7224713" y="3571875"/>
          <p14:tracePt t="79728" x="7232650" y="3581400"/>
          <p14:tracePt t="79749" x="7242175" y="3581400"/>
          <p14:tracePt t="79758" x="7251700" y="3589338"/>
          <p14:tracePt t="79789" x="7259638" y="3589338"/>
          <p14:tracePt t="79838" x="7269163" y="3589338"/>
          <p14:tracePt t="80007" x="7259638" y="3589338"/>
          <p14:tracePt t="80026" x="7251700" y="3589338"/>
          <p14:tracePt t="80037" x="7242175" y="3589338"/>
          <p14:tracePt t="80056" x="7232650" y="3589338"/>
          <p14:tracePt t="80066" x="7215188" y="3589338"/>
          <p14:tracePt t="80080" x="7188200" y="3589338"/>
          <p14:tracePt t="80097" x="7108825" y="3589338"/>
          <p14:tracePt t="80114" x="7062788" y="3589338"/>
          <p14:tracePt t="80130" x="6902450" y="3589338"/>
          <p14:tracePt t="80147" x="6680200" y="3589338"/>
          <p14:tracePt t="80163" x="6562725" y="3589338"/>
          <p14:tracePt t="80180" x="6323013" y="3589338"/>
          <p14:tracePt t="80197" x="6089650" y="3589338"/>
          <p14:tracePt t="80214" x="5919788" y="3581400"/>
          <p14:tracePt t="80230" x="5483225" y="3562350"/>
          <p14:tracePt t="80247" x="5037138" y="3554413"/>
          <p14:tracePt t="80264" x="4633913" y="3536950"/>
          <p14:tracePt t="80280" x="4491038" y="3536950"/>
          <p14:tracePt t="80297" x="4286250" y="3517900"/>
          <p14:tracePt t="80314" x="4143375" y="3509963"/>
          <p14:tracePt t="80331" x="4071938" y="3500438"/>
          <p14:tracePt t="80347" x="3894138" y="3490913"/>
          <p14:tracePt t="80364" x="3714750" y="3482975"/>
          <p14:tracePt t="80380" x="3625850" y="3482975"/>
          <p14:tracePt t="80397" x="3482975" y="3482975"/>
          <p14:tracePt t="80413" x="3394075" y="3482975"/>
          <p14:tracePt t="80430" x="3340100" y="3482975"/>
          <p14:tracePt t="80447" x="3241675" y="3482975"/>
          <p14:tracePt t="80464" x="3170238" y="3482975"/>
          <p14:tracePt t="80480" x="3133725" y="3482975"/>
          <p14:tracePt t="80497" x="3062288" y="3482975"/>
          <p14:tracePt t="80513" x="2990850" y="3482975"/>
          <p14:tracePt t="80530" x="2973388" y="3482975"/>
          <p14:tracePt t="80547" x="2938463" y="3482975"/>
          <p14:tracePt t="80564" x="2919413" y="3482975"/>
          <p14:tracePt t="80581" x="2911475" y="3482975"/>
          <p14:tracePt t="80613" x="2901950" y="3482975"/>
          <p14:tracePt t="80701" x="2901950" y="3490913"/>
          <p14:tracePt t="80731" x="2911475" y="3490913"/>
          <p14:tracePt t="80741" x="2911475" y="3500438"/>
          <p14:tracePt t="80752" x="2919413" y="3500438"/>
          <p14:tracePt t="80764" x="2919413" y="3509963"/>
          <p14:tracePt t="80780" x="2938463" y="3509963"/>
          <p14:tracePt t="80797" x="2946400" y="3517900"/>
          <p14:tracePt t="80814" x="2990850" y="3527425"/>
          <p14:tracePt t="80830" x="3081338" y="3562350"/>
          <p14:tracePt t="80847" x="3143250" y="3589338"/>
          <p14:tracePt t="80863" x="3313113" y="3643313"/>
          <p14:tracePt t="80880" x="3482975" y="3705225"/>
          <p14:tracePt t="80897" x="3581400" y="3724275"/>
          <p14:tracePt t="80913" x="3741738" y="3759200"/>
          <p14:tracePt t="80930" x="3848100" y="3786188"/>
          <p14:tracePt t="80947" x="3884613" y="3795713"/>
          <p14:tracePt t="80963" x="3946525" y="3813175"/>
          <p14:tracePt t="80980" x="3983038" y="3813175"/>
          <p14:tracePt t="80997" x="4010025" y="3822700"/>
          <p14:tracePt t="81014" x="4098925" y="3840163"/>
          <p14:tracePt t="81030" x="4197350" y="3857625"/>
          <p14:tracePt t="81047" x="4251325" y="3867150"/>
          <p14:tracePt t="81064" x="4357688" y="3884613"/>
          <p14:tracePt t="81080" x="4456113" y="3884613"/>
          <p14:tracePt t="81097" x="4527550" y="3894138"/>
          <p14:tracePt t="81113" x="4545013" y="3894138"/>
          <p14:tracePt t="81130" x="4581525" y="3902075"/>
          <p14:tracePt t="81147" x="4625975" y="3911600"/>
          <p14:tracePt t="81164" x="4643438" y="3911600"/>
          <p14:tracePt t="81180" x="4670425" y="3911600"/>
          <p14:tracePt t="81197" x="4679950" y="3911600"/>
          <p14:tracePt t="81213" x="4687888" y="3911600"/>
          <p14:tracePt t="81230" x="4714875" y="3911600"/>
          <p14:tracePt t="81247" x="4768850" y="3911600"/>
          <p14:tracePt t="81264" x="4822825" y="3911600"/>
          <p14:tracePt t="81280" x="4929188" y="3911600"/>
          <p14:tracePt t="81297" x="5027613" y="3911600"/>
          <p14:tracePt t="81314" x="5072063" y="3911600"/>
          <p14:tracePt t="81330" x="5170488" y="3911600"/>
          <p14:tracePt t="81347" x="5268913" y="3911600"/>
          <p14:tracePt t="81363" x="5313363" y="3911600"/>
          <p14:tracePt t="81380" x="5419725" y="3911600"/>
          <p14:tracePt t="81397" x="5527675" y="3911600"/>
          <p14:tracePt t="81413" x="5581650" y="3911600"/>
          <p14:tracePt t="81431" x="5643563" y="3911600"/>
          <p14:tracePt t="81447" x="5670550" y="3911600"/>
          <p14:tracePt t="81463" x="5688013" y="3911600"/>
          <p14:tracePt t="81480" x="5697538" y="3911600"/>
          <p14:tracePt t="81497" x="5705475" y="3911600"/>
          <p14:tracePt t="81514" x="5715000" y="3911600"/>
          <p14:tracePt t="81547" x="5724525" y="3911600"/>
          <p14:tracePt t="81892" x="5724525" y="3894138"/>
          <p14:tracePt t="81902" x="5705475" y="3867150"/>
          <p14:tracePt t="81913" x="5661025" y="3830638"/>
          <p14:tracePt t="81930" x="5518150" y="3660775"/>
          <p14:tracePt t="81947" x="5419725" y="3536950"/>
          <p14:tracePt t="81963" x="5214938" y="3205163"/>
          <p14:tracePt t="81980" x="5072063" y="2946400"/>
          <p14:tracePt t="81997" x="5010150" y="2847975"/>
          <p14:tracePt t="82013" x="4919663" y="2714625"/>
          <p14:tracePt t="82030" x="4875213" y="2652713"/>
          <p14:tracePt t="82047" x="4857750" y="2633663"/>
          <p14:tracePt t="82064" x="4822825" y="2608263"/>
          <p14:tracePt t="82080" x="4786313" y="2598738"/>
          <p14:tracePt t="82097" x="4768850" y="2589213"/>
          <p14:tracePt t="82113" x="4724400" y="2581275"/>
          <p14:tracePt t="82130" x="4697413" y="2571750"/>
          <p14:tracePt t="82147" x="4679950" y="2562225"/>
          <p14:tracePt t="82163" x="4643438" y="2562225"/>
          <p14:tracePt t="82180" x="4608513" y="2562225"/>
          <p14:tracePt t="82197" x="4581525" y="2562225"/>
          <p14:tracePt t="82214" x="4518025" y="2562225"/>
          <p14:tracePt t="82230" x="4429125" y="2562225"/>
          <p14:tracePt t="82247" x="4375150" y="2562225"/>
          <p14:tracePt t="82249" x="4303713" y="2554288"/>
          <p14:tracePt t="82263" x="4232275" y="2554288"/>
          <p14:tracePt t="82280" x="4089400" y="2554288"/>
          <p14:tracePt t="82297" x="4027488" y="2554288"/>
          <p14:tracePt t="82313" x="3929063" y="2554288"/>
          <p14:tracePt t="82330" x="3822700" y="2554288"/>
          <p14:tracePt t="82347" x="3660775" y="2544763"/>
          <p14:tracePt t="82363" x="3581400" y="2544763"/>
          <p14:tracePt t="82380" x="3429000" y="2536825"/>
          <p14:tracePt t="82397" x="3313113" y="2536825"/>
          <p14:tracePt t="82414" x="3268663" y="2536825"/>
          <p14:tracePt t="82430" x="3170238" y="2527300"/>
          <p14:tracePt t="82447" x="3071813" y="2517775"/>
          <p14:tracePt t="82463" x="3017838" y="2517775"/>
          <p14:tracePt t="82480" x="2919413" y="2509838"/>
          <p14:tracePt t="82497" x="2847975" y="2500313"/>
          <p14:tracePt t="82513" x="2813050" y="2500313"/>
          <p14:tracePt t="82530" x="2759075" y="2490788"/>
          <p14:tracePt t="82547" x="2714625" y="2490788"/>
          <p14:tracePt t="82564" x="2687638" y="2490788"/>
          <p14:tracePt t="82580" x="2633663" y="2490788"/>
          <p14:tracePt t="82597" x="2598738" y="2490788"/>
          <p14:tracePt t="82613" x="2581275" y="2490788"/>
          <p14:tracePt t="82630" x="2544763" y="2490788"/>
          <p14:tracePt t="82647" x="2509838" y="2490788"/>
          <p14:tracePt t="82663" x="2482850" y="2490788"/>
          <p14:tracePt t="82681" x="2438400" y="2490788"/>
          <p14:tracePt t="82697" x="2393950" y="2490788"/>
          <p14:tracePt t="82713" x="2366963" y="2490788"/>
          <p14:tracePt t="82730" x="2295525" y="2490788"/>
          <p14:tracePt t="82747" x="2232025" y="2490788"/>
          <p14:tracePt t="82764" x="2214563" y="2490788"/>
          <p14:tracePt t="82781" x="2179638" y="2490788"/>
          <p14:tracePt t="82797" x="2160588" y="2500313"/>
          <p14:tracePt t="82814" x="2152650" y="2500313"/>
          <p14:tracePt t="82830" x="2143125" y="2509838"/>
          <p14:tracePt t="82847" x="2133600" y="2509838"/>
          <p14:tracePt t="82880" x="2125663" y="2517775"/>
          <p14:tracePt t="82904" x="2125663" y="2527300"/>
          <p14:tracePt t="82924" x="2125663" y="2536825"/>
          <p14:tracePt t="82973" x="2125663" y="2544763"/>
          <p14:tracePt t="83013" x="2125663" y="2554288"/>
          <p14:tracePt t="83043" x="2125663" y="2562225"/>
          <p14:tracePt t="83072" x="2125663" y="2571750"/>
          <p14:tracePt t="83093" x="2125663" y="2581275"/>
          <p14:tracePt t="83141" x="2125663" y="2589213"/>
          <p14:tracePt t="83171" x="2133600" y="2589213"/>
          <p14:tracePt t="83182" x="2143125" y="2589213"/>
          <p14:tracePt t="83222" x="2152650" y="2589213"/>
          <p14:tracePt t="83261" x="2160588" y="2589213"/>
          <p14:tracePt t="83311" x="2170113" y="2589213"/>
          <p14:tracePt t="83340" x="2179638" y="2589213"/>
          <p14:tracePt t="83380" x="2187575" y="2589213"/>
          <p14:tracePt t="83419" x="2197100" y="2589213"/>
          <p14:tracePt t="83459" x="2205038" y="2589213"/>
          <p14:tracePt t="83469" x="2214563" y="2589213"/>
          <p14:tracePt t="83489" x="2224088" y="2589213"/>
          <p14:tracePt t="83498" x="2241550" y="2589213"/>
          <p14:tracePt t="83513" x="2268538" y="2589213"/>
          <p14:tracePt t="83530" x="2322513" y="2589213"/>
          <p14:tracePt t="83547" x="2357438" y="2589213"/>
          <p14:tracePt t="83563" x="2428875" y="2598738"/>
          <p14:tracePt t="83581" x="2517775" y="2598738"/>
          <p14:tracePt t="83597" x="2554288" y="2598738"/>
          <p14:tracePt t="83613" x="2616200" y="2598738"/>
          <p14:tracePt t="83630" x="2652713" y="2598738"/>
          <p14:tracePt t="83647" x="2670175" y="2598738"/>
          <p14:tracePt t="83663" x="2705100" y="2598738"/>
          <p14:tracePt t="83680" x="2724150" y="2598738"/>
          <p14:tracePt t="83697" x="2741613" y="2598738"/>
          <p14:tracePt t="83713" x="2759075" y="2598738"/>
          <p14:tracePt t="83730" x="2795588" y="2608263"/>
          <p14:tracePt t="83747" x="2840038" y="2608263"/>
          <p14:tracePt t="83764" x="2857500" y="2616200"/>
          <p14:tracePt t="83781" x="2894013" y="2616200"/>
          <p14:tracePt t="83797" x="2955925" y="2625725"/>
          <p14:tracePt t="83813" x="2990850" y="2625725"/>
          <p14:tracePt t="83830" x="3081338" y="2633663"/>
          <p14:tracePt t="83847" x="3160713" y="2652713"/>
          <p14:tracePt t="83863" x="3197225" y="2652713"/>
          <p14:tracePt t="83880" x="3286125" y="2670175"/>
          <p14:tracePt t="83897" x="3375025" y="2679700"/>
          <p14:tracePt t="83913" x="3411538" y="2679700"/>
          <p14:tracePt t="83930" x="3500438" y="2687638"/>
          <p14:tracePt t="83947" x="3571875" y="2697163"/>
          <p14:tracePt t="83963" x="3608388" y="2697163"/>
          <p14:tracePt t="83980" x="3687763" y="2705100"/>
          <p14:tracePt t="83997" x="3786188" y="2714625"/>
          <p14:tracePt t="84014" x="3884613" y="2724150"/>
          <p14:tracePt t="84030" x="3929063" y="2732088"/>
          <p14:tracePt t="84047" x="4027488" y="2732088"/>
          <p14:tracePt t="84064" x="4125913" y="2741613"/>
          <p14:tracePt t="84080" x="4187825" y="2741613"/>
          <p14:tracePt t="84097" x="4286250" y="2741613"/>
          <p14:tracePt t="84114" x="4384675" y="2741613"/>
          <p14:tracePt t="84130" x="4429125" y="2741613"/>
          <p14:tracePt t="84147" x="4527550" y="2741613"/>
          <p14:tracePt t="84163" x="4616450" y="2741613"/>
          <p14:tracePt t="84180" x="4652963" y="2741613"/>
          <p14:tracePt t="84197" x="4714875" y="2741613"/>
          <p14:tracePt t="84213" x="4759325" y="2741613"/>
          <p14:tracePt t="84230" x="4786313" y="2741613"/>
          <p14:tracePt t="84247" x="4848225" y="2741613"/>
          <p14:tracePt t="84263" x="4919663" y="2741613"/>
          <p14:tracePt t="84280" x="4973638" y="2741613"/>
          <p14:tracePt t="84296" x="5072063" y="2724150"/>
          <p14:tracePt t="84313" x="5170488" y="2705100"/>
          <p14:tracePt t="84330" x="5224463" y="2697163"/>
          <p14:tracePt t="84347" x="5322888" y="2679700"/>
          <p14:tracePt t="84363" x="5419725" y="2660650"/>
          <p14:tracePt t="84380" x="5456238" y="2660650"/>
          <p14:tracePt t="84397" x="5527675" y="2660650"/>
          <p14:tracePt t="84413" x="5572125" y="2652713"/>
          <p14:tracePt t="84430" x="5608638" y="2643188"/>
          <p14:tracePt t="84447" x="5697538" y="2633663"/>
          <p14:tracePt t="84463" x="5768975" y="2625725"/>
          <p14:tracePt t="84480" x="5830888" y="2625725"/>
          <p14:tracePt t="84497" x="5857875" y="2625725"/>
          <p14:tracePt t="84513" x="5894388" y="2625725"/>
          <p14:tracePt t="84530" x="5946775" y="2625725"/>
          <p14:tracePt t="84547" x="5973763" y="2625725"/>
          <p14:tracePt t="84563" x="6010275" y="2625725"/>
          <p14:tracePt t="84580" x="6045200" y="2625725"/>
          <p14:tracePt t="84597" x="6062663" y="2625725"/>
          <p14:tracePt t="84613" x="6072188" y="2625725"/>
          <p14:tracePt t="84630" x="6081713" y="2625725"/>
          <p14:tracePt t="84663" x="6089650" y="2625725"/>
          <p14:tracePt t="84680" x="6108700" y="2625725"/>
          <p14:tracePt t="84714" x="6116638" y="2625725"/>
          <p14:tracePt t="84730" x="6126163" y="2625725"/>
          <p14:tracePt t="84758" x="6134100" y="2625725"/>
          <p14:tracePt t="84927" x="6143625" y="2625725"/>
          <p14:tracePt t="85225" x="6134100" y="2625725"/>
          <p14:tracePt t="85254" x="6126163" y="2625725"/>
          <p14:tracePt t="85275" x="6116638" y="2616200"/>
          <p14:tracePt t="85293" x="6099175" y="2616200"/>
          <p14:tracePt t="85304" x="6072188" y="2608263"/>
          <p14:tracePt t="85314" x="6010275" y="2598738"/>
          <p14:tracePt t="85330" x="5911850" y="2589213"/>
          <p14:tracePt t="85347" x="5670550" y="2571750"/>
          <p14:tracePt t="85363" x="5303838" y="2544763"/>
          <p14:tracePt t="85380" x="5108575" y="2536825"/>
          <p14:tracePt t="85397" x="4751388" y="2509838"/>
          <p14:tracePt t="85413" x="4518025" y="2500313"/>
          <p14:tracePt t="85430" x="4402138" y="2490788"/>
          <p14:tracePt t="85447" x="4197350" y="2482850"/>
          <p14:tracePt t="85463" x="3946525" y="2473325"/>
          <p14:tracePt t="85480" x="3840163" y="2473325"/>
          <p14:tracePt t="85497" x="3670300" y="2473325"/>
          <p14:tracePt t="85513" x="3527425" y="2465388"/>
          <p14:tracePt t="85530" x="3455988" y="2465388"/>
          <p14:tracePt t="85546" x="3303588" y="2465388"/>
          <p14:tracePt t="85563" x="3125788" y="2465388"/>
          <p14:tracePt t="85580" x="3054350" y="2465388"/>
          <p14:tracePt t="85597" x="2928938" y="2465388"/>
          <p14:tracePt t="85613" x="2847975" y="2465388"/>
          <p14:tracePt t="85630" x="2803525" y="2465388"/>
          <p14:tracePt t="85646" x="2724150" y="2465388"/>
          <p14:tracePt t="85663" x="2598738" y="2465388"/>
          <p14:tracePt t="85680" x="2473325" y="2465388"/>
          <p14:tracePt t="85696" x="2419350" y="2465388"/>
          <p14:tracePt t="85713" x="2339975" y="2465388"/>
          <p14:tracePt t="85730" x="2276475" y="2465388"/>
          <p14:tracePt t="85747" x="2251075" y="2465388"/>
          <p14:tracePt t="85750" x="2232025" y="2465388"/>
          <p14:tracePt t="85763" x="2214563" y="2465388"/>
          <p14:tracePt t="85780" x="2179638" y="2465388"/>
          <p14:tracePt t="85797" x="2170113" y="2465388"/>
          <p14:tracePt t="85814" x="2133600" y="2465388"/>
          <p14:tracePt t="85830" x="2108200" y="2465388"/>
          <p14:tracePt t="85847" x="2089150" y="2465388"/>
          <p14:tracePt t="85863" x="2071688" y="2465388"/>
          <p14:tracePt t="85880" x="2062163" y="2465388"/>
          <p14:tracePt t="85897" x="2054225" y="2465388"/>
          <p14:tracePt t="85913" x="2044700" y="2473325"/>
          <p14:tracePt t="85930" x="2036763" y="2473325"/>
          <p14:tracePt t="85964" x="2027238" y="2473325"/>
          <p14:tracePt t="86406" x="2036763" y="2473325"/>
          <p14:tracePt t="86425" x="2044700" y="2473325"/>
          <p14:tracePt t="86485" x="2054225" y="2473325"/>
          <p14:tracePt t="86525" x="2062163" y="2473325"/>
          <p14:tracePt t="86544" x="2062163" y="2465388"/>
          <p14:tracePt t="86564" x="2071688" y="2465388"/>
          <p14:tracePt t="86574" x="2081213" y="2455863"/>
          <p14:tracePt t="86584" x="2081213" y="2446338"/>
          <p14:tracePt t="86597" x="2089150" y="2446338"/>
          <p14:tracePt t="86614" x="2098675" y="2446338"/>
          <p14:tracePt t="86630" x="2098675" y="2438400"/>
          <p14:tracePt t="86647" x="2116138" y="2438400"/>
          <p14:tracePt t="86663" x="2133600" y="2428875"/>
          <p14:tracePt t="86680" x="2152650" y="2419350"/>
          <p14:tracePt t="86696" x="2232025" y="2393950"/>
          <p14:tracePt t="86713" x="2347913" y="2366963"/>
          <p14:tracePt t="86730" x="2393950" y="2347913"/>
          <p14:tracePt t="86746" x="2517775" y="2330450"/>
          <p14:tracePt t="86763" x="2670175" y="2303463"/>
          <p14:tracePt t="86780" x="2741613" y="2295525"/>
          <p14:tracePt t="86797" x="2919413" y="2276475"/>
          <p14:tracePt t="86813" x="3108325" y="2259013"/>
          <p14:tracePt t="86830" x="3205163" y="2259013"/>
          <p14:tracePt t="86847" x="3357563" y="2251075"/>
          <p14:tracePt t="86863" x="3455988" y="2251075"/>
          <p14:tracePt t="86880" x="3527425" y="2251075"/>
          <p14:tracePt t="86897" x="3544888" y="2259013"/>
          <p14:tracePt t="86913" x="3581400" y="2259013"/>
          <p14:tracePt t="86930" x="3616325" y="2276475"/>
          <p14:tracePt t="86947" x="3625850" y="2286000"/>
          <p14:tracePt t="86963" x="3652838" y="2312988"/>
          <p14:tracePt t="86980" x="3679825" y="2347913"/>
          <p14:tracePt t="86996" x="3687763" y="2366963"/>
          <p14:tracePt t="87013" x="3714750" y="2401888"/>
          <p14:tracePt t="87030" x="3724275" y="2428875"/>
          <p14:tracePt t="87046" x="3732213" y="2438400"/>
          <p14:tracePt t="87063" x="3732213" y="2446338"/>
          <p14:tracePt t="87080" x="3732213" y="2455863"/>
          <p14:tracePt t="87097" x="3741738" y="2465388"/>
          <p14:tracePt t="87168" x="3732213" y="2465388"/>
          <p14:tracePt t="87179" x="3724275" y="2465388"/>
          <p14:tracePt t="87218" x="3714750" y="2455863"/>
          <p14:tracePt t="87238" x="3714750" y="2446338"/>
          <p14:tracePt t="87268" x="3714750" y="2438400"/>
          <p14:tracePt t="87299" x="3714750" y="2428875"/>
          <p14:tracePt t="87307" x="3732213" y="2419350"/>
          <p14:tracePt t="87318" x="3759200" y="2411413"/>
          <p14:tracePt t="87330" x="3795713" y="2384425"/>
          <p14:tracePt t="87347" x="3911600" y="2322513"/>
          <p14:tracePt t="87363" x="3990975" y="2286000"/>
          <p14:tracePt t="87380" x="4197350" y="2205038"/>
          <p14:tracePt t="87396" x="4402138" y="2152650"/>
          <p14:tracePt t="87413" x="4473575" y="2143125"/>
          <p14:tracePt t="87430" x="4562475" y="2143125"/>
          <p14:tracePt t="87446" x="4598988" y="2143125"/>
          <p14:tracePt t="87463" x="4608513" y="2143125"/>
          <p14:tracePt t="87480" x="4625975" y="2143125"/>
          <p14:tracePt t="87497" x="4633913" y="2143125"/>
          <p14:tracePt t="87513" x="4643438" y="2143125"/>
          <p14:tracePt t="87530" x="4652963" y="2143125"/>
          <p14:tracePt t="87546" x="4660900" y="2160588"/>
          <p14:tracePt t="87563" x="4670425" y="2179638"/>
          <p14:tracePt t="87580" x="4679950" y="2224088"/>
          <p14:tracePt t="87597" x="4697413" y="2259013"/>
          <p14:tracePt t="87613" x="4705350" y="2276475"/>
          <p14:tracePt t="87630" x="4705350" y="2322513"/>
          <p14:tracePt t="87647" x="4724400" y="2347913"/>
          <p14:tracePt t="87664" x="4724400" y="2374900"/>
          <p14:tracePt t="87696" x="4732338" y="2393950"/>
          <p14:tracePt t="87730" x="4732338" y="2401888"/>
          <p14:tracePt t="87746" x="4732338" y="2411413"/>
          <p14:tracePt t="87763" x="4732338" y="2419350"/>
          <p14:tracePt t="87893" x="4732338" y="2411413"/>
          <p14:tracePt t="87912" x="4741863" y="2393950"/>
          <p14:tracePt t="87923" x="4741863" y="2384425"/>
          <p14:tracePt t="87933" x="4776788" y="2366963"/>
          <p14:tracePt t="87947" x="4830763" y="2330450"/>
          <p14:tracePt t="87964" x="5000625" y="2241550"/>
          <p14:tracePt t="87980" x="5116513" y="2197100"/>
          <p14:tracePt t="87996" x="5330825" y="2152650"/>
          <p14:tracePt t="88013" x="5483225" y="2143125"/>
          <p14:tracePt t="88030" x="5537200" y="2143125"/>
          <p14:tracePt t="88047" x="5599113" y="2133600"/>
          <p14:tracePt t="88063" x="5634038" y="2133600"/>
          <p14:tracePt t="88080" x="5653088" y="2133600"/>
          <p14:tracePt t="88097" x="5715000" y="2143125"/>
          <p14:tracePt t="88113" x="5786438" y="2187575"/>
          <p14:tracePt t="88130" x="5840413" y="2232025"/>
          <p14:tracePt t="88146" x="5857875" y="2259013"/>
          <p14:tracePt t="88163" x="5894388" y="2322513"/>
          <p14:tracePt t="88180" x="5902325" y="2357438"/>
          <p14:tracePt t="88196" x="5911850" y="2374900"/>
          <p14:tracePt t="88213" x="5919788" y="2401888"/>
          <p14:tracePt t="88230" x="5929313" y="2419350"/>
          <p14:tracePt t="88263" x="5929313" y="2438400"/>
          <p14:tracePt t="88280" x="5929313" y="2446338"/>
          <p14:tracePt t="88313" x="5929313" y="2455863"/>
          <p14:tracePt t="88617" x="5919788" y="2455863"/>
          <p14:tracePt t="88626" x="5911850" y="2455863"/>
          <p14:tracePt t="88637" x="5894388" y="2455863"/>
          <p14:tracePt t="88647" x="5875338" y="2455863"/>
          <p14:tracePt t="88663" x="5840413" y="2455863"/>
          <p14:tracePt t="88680" x="5751513" y="2473325"/>
          <p14:tracePt t="88696" x="5616575" y="2527300"/>
          <p14:tracePt t="88713" x="5518150" y="2571750"/>
          <p14:tracePt t="88730" x="5241925" y="2679700"/>
          <p14:tracePt t="88746" x="4803775" y="2813050"/>
          <p14:tracePt t="88763" x="4562475" y="2867025"/>
          <p14:tracePt t="88780" x="4044950" y="2973388"/>
          <p14:tracePt t="88796" x="3419475" y="3017838"/>
          <p14:tracePt t="88813" x="3081338" y="3017838"/>
          <p14:tracePt t="88830" x="2374900" y="2990850"/>
          <p14:tracePt t="88846" x="1785938" y="2901950"/>
          <p14:tracePt t="88863" x="1571625" y="2847975"/>
          <p14:tracePt t="88880" x="1357313" y="2786063"/>
          <p14:tracePt t="88897" x="1204913" y="2732088"/>
          <p14:tracePt t="88914" x="1116013" y="2705100"/>
          <p14:tracePt t="88930" x="1089025" y="2697163"/>
          <p14:tracePt t="88946" x="1036638" y="2687638"/>
          <p14:tracePt t="88964" x="982663" y="2670175"/>
          <p14:tracePt t="88980" x="946150" y="2670175"/>
          <p14:tracePt t="88996" x="874713" y="2652713"/>
          <p14:tracePt t="89013" x="839788" y="2643188"/>
          <p14:tracePt t="89046" x="822325" y="2633663"/>
          <p14:tracePt t="89063" x="812800" y="2633663"/>
          <p14:tracePt t="89292" x="822325" y="2633663"/>
          <p14:tracePt t="89311" x="830263" y="2633663"/>
          <p14:tracePt t="89340" x="839788" y="2633663"/>
          <p14:tracePt t="89351" x="839788" y="2643188"/>
          <p14:tracePt t="89360" x="847725" y="2643188"/>
          <p14:tracePt t="89370" x="857250" y="2643188"/>
          <p14:tracePt t="89382" x="884238" y="2652713"/>
          <p14:tracePt t="89396" x="919163" y="2660650"/>
          <p14:tracePt t="89413" x="1027113" y="2679700"/>
          <p14:tracePt t="89430" x="1160463" y="2697163"/>
          <p14:tracePt t="89447" x="1223963" y="2705100"/>
          <p14:tracePt t="89463" x="1322388" y="2714625"/>
          <p14:tracePt t="89480" x="1401763" y="2714625"/>
          <p14:tracePt t="89496" x="1438275" y="2714625"/>
          <p14:tracePt t="89513" x="1517650" y="2714625"/>
          <p14:tracePt t="89530" x="1581150" y="2714625"/>
          <p14:tracePt t="89546" x="1598613" y="2714625"/>
          <p14:tracePt t="89563" x="1625600" y="2714625"/>
          <p14:tracePt t="89580" x="1643063" y="2714625"/>
          <p14:tracePt t="89597" x="1652588" y="2714625"/>
          <p14:tracePt t="89613" x="1660525" y="2714625"/>
          <p14:tracePt t="89630" x="1670050" y="2714625"/>
          <p14:tracePt t="89668" x="1679575" y="2714625"/>
          <p14:tracePt t="89698" x="1687513" y="2714625"/>
          <p14:tracePt t="89876" x="1697038" y="2714625"/>
          <p14:tracePt t="89887" x="1724025" y="2714625"/>
          <p14:tracePt t="89898" x="1751013" y="2705100"/>
          <p14:tracePt t="89913" x="1776413" y="2705100"/>
          <p14:tracePt t="89930" x="1847850" y="2687638"/>
          <p14:tracePt t="89946" x="1928813" y="2670175"/>
          <p14:tracePt t="89963" x="1965325" y="2660650"/>
          <p14:tracePt t="89980" x="2071688" y="2643188"/>
          <p14:tracePt t="89996" x="2143125" y="2633663"/>
          <p14:tracePt t="90013" x="2187575" y="2625725"/>
          <p14:tracePt t="90030" x="2232025" y="2616200"/>
          <p14:tracePt t="90046" x="2259013" y="2616200"/>
          <p14:tracePt t="90063" x="2268538" y="2608263"/>
          <p14:tracePt t="90080" x="2303463" y="2608263"/>
          <p14:tracePt t="90097" x="2357438" y="2608263"/>
          <p14:tracePt t="90113" x="2401888" y="2608263"/>
          <p14:tracePt t="90130" x="2608263" y="2608263"/>
          <p14:tracePt t="90146" x="2901950" y="2616200"/>
          <p14:tracePt t="90164" x="3133725" y="2616200"/>
          <p14:tracePt t="90180" x="3232150" y="2616200"/>
          <p14:tracePt t="90196" x="3330575" y="2616200"/>
          <p14:tracePt t="90213" x="3357563" y="2616200"/>
          <p14:tracePt t="90230" x="3384550" y="2616200"/>
          <p14:tracePt t="90246" x="3402013" y="2616200"/>
          <p14:tracePt t="90263" x="3419475" y="2616200"/>
          <p14:tracePt t="90280" x="3438525" y="2616200"/>
          <p14:tracePt t="90297" x="3500438" y="2616200"/>
          <p14:tracePt t="90313" x="3643313" y="2616200"/>
          <p14:tracePt t="90330" x="3751263" y="2616200"/>
          <p14:tracePt t="90346" x="4027488" y="2598738"/>
          <p14:tracePt t="90363" x="4286250" y="2598738"/>
          <p14:tracePt t="90380" x="4394200" y="2598738"/>
          <p14:tracePt t="90396" x="4562475" y="2598738"/>
          <p14:tracePt t="90413" x="4616450" y="2598738"/>
          <p14:tracePt t="90430" x="4633913" y="2598738"/>
          <p14:tracePt t="90446" x="4652963" y="2598738"/>
          <p14:tracePt t="90463" x="4660900" y="2598738"/>
          <p14:tracePt t="90480" x="4670425" y="2598738"/>
          <p14:tracePt t="90496" x="4679950" y="2598738"/>
          <p14:tracePt t="90513" x="4687888" y="2598738"/>
          <p14:tracePt t="90551" x="4697413" y="2598738"/>
          <p14:tracePt t="90601" x="4705350" y="2598738"/>
          <p14:tracePt t="90612" x="4732338" y="2598738"/>
          <p14:tracePt t="90621" x="4768850" y="2608263"/>
          <p14:tracePt t="90632" x="4813300" y="2616200"/>
          <p14:tracePt t="90647" x="4867275" y="2625725"/>
          <p14:tracePt t="90663" x="4973638" y="2643188"/>
          <p14:tracePt t="90680" x="5081588" y="2652713"/>
          <p14:tracePt t="90696" x="5116513" y="2652713"/>
          <p14:tracePt t="90713" x="5143500" y="2652713"/>
          <p14:tracePt t="90730" x="5160963" y="2652713"/>
          <p14:tracePt t="90763" x="5180013" y="2652713"/>
          <p14:tracePt t="90797" x="5187950" y="2652713"/>
          <p14:tracePt t="90908" x="5197475" y="2652713"/>
          <p14:tracePt t="91445" x="5205413" y="2652713"/>
          <p14:tracePt t="91454" x="5241925" y="2660650"/>
          <p14:tracePt t="91466" x="5313363" y="2679700"/>
          <p14:tracePt t="91480" x="5411788" y="2697163"/>
          <p14:tracePt t="91496" x="5670550" y="2759075"/>
          <p14:tracePt t="91513" x="6072188" y="2894013"/>
          <p14:tracePt t="91530" x="6269038" y="2965450"/>
          <p14:tracePt t="91546" x="6572250" y="3081338"/>
          <p14:tracePt t="91563" x="6786563" y="3179763"/>
          <p14:tracePt t="91580" x="6884988" y="3214688"/>
          <p14:tracePt t="91596" x="7037388" y="3286125"/>
          <p14:tracePt t="91613" x="7161213" y="3340100"/>
          <p14:tracePt t="91630" x="7215188" y="3367088"/>
          <p14:tracePt t="91646" x="7296150" y="3394075"/>
          <p14:tracePt t="91663" x="7340600" y="3429000"/>
          <p14:tracePt t="91680" x="7367588" y="3429000"/>
          <p14:tracePt t="91696" x="7402513" y="3455988"/>
          <p14:tracePt t="91713" x="7446963" y="3482975"/>
          <p14:tracePt t="91730" x="7466013" y="3500438"/>
          <p14:tracePt t="91747" x="7510463" y="3544888"/>
          <p14:tracePt t="91763" x="7572375" y="3625850"/>
          <p14:tracePt t="91780" x="7616825" y="3679825"/>
          <p14:tracePt t="91796" x="7732713" y="3803650"/>
          <p14:tracePt t="91813" x="7831138" y="3919538"/>
          <p14:tracePt t="91830" x="7894638" y="4010025"/>
          <p14:tracePt t="91846" x="7912100" y="4027488"/>
          <p14:tracePt t="91863" x="7939088" y="4071938"/>
          <p14:tracePt t="91880" x="7956550" y="4081463"/>
          <p14:tracePt t="91896" x="7956550" y="4089400"/>
          <p14:tracePt t="91913" x="7966075" y="4098925"/>
          <p14:tracePt t="91930" x="7974013" y="4108450"/>
          <p14:tracePt t="91963" x="7983538" y="4108450"/>
          <p14:tracePt t="92000" x="7991475" y="4108450"/>
          <p14:tracePt t="92010" x="8001000" y="4108450"/>
          <p14:tracePt t="92020" x="8027988" y="4108450"/>
          <p14:tracePt t="92030" x="8054975" y="4108450"/>
          <p14:tracePt t="92046" x="8081963" y="4108450"/>
          <p14:tracePt t="92063" x="8116888" y="4108450"/>
          <p14:tracePt t="92080" x="8153400" y="4108450"/>
          <p14:tracePt t="92096" x="8161338" y="4108450"/>
          <p14:tracePt t="92113" x="8170863" y="4108450"/>
          <p14:tracePt t="92130" x="8180388" y="4108450"/>
          <p14:tracePt t="92148" x="8188325" y="4108450"/>
          <p14:tracePt t="92179" x="8197850" y="4098925"/>
          <p14:tracePt t="92218" x="8197850" y="4089400"/>
          <p14:tracePt t="92257" x="8197850" y="4081463"/>
          <p14:tracePt t="92268" x="8205788" y="4071938"/>
          <p14:tracePt t="92287" x="8205788" y="4062413"/>
          <p14:tracePt t="92308" x="8205788" y="4054475"/>
          <p14:tracePt t="92318" x="8215313" y="4054475"/>
          <p14:tracePt t="92330" x="8215313" y="4044950"/>
          <p14:tracePt t="92346" x="8215313" y="4037013"/>
          <p14:tracePt t="92363" x="8215313" y="4027488"/>
          <p14:tracePt t="92380" x="8224838" y="4017963"/>
          <p14:tracePt t="92397" x="8224838" y="4010025"/>
          <p14:tracePt t="92413" x="8232775" y="4000500"/>
          <p14:tracePt t="92430" x="8242300" y="3973513"/>
          <p14:tracePt t="92446" x="8269288" y="3938588"/>
          <p14:tracePt t="92463" x="8277225" y="3911600"/>
          <p14:tracePt t="92479" x="8313738" y="3884613"/>
          <p14:tracePt t="92496" x="8331200" y="3867150"/>
          <p14:tracePt t="92513" x="8331200" y="3857625"/>
          <p14:tracePt t="92530" x="8348663" y="3848100"/>
          <p14:tracePt t="92546" x="8358188" y="3840163"/>
          <p14:tracePt t="92579" x="8367713" y="3840163"/>
          <p14:tracePt t="92596" x="8375650" y="3840163"/>
          <p14:tracePt t="92615" x="8385175" y="3840163"/>
          <p14:tracePt t="92714" x="8375650" y="3840163"/>
          <p14:tracePt t="92734" x="8367713" y="3840163"/>
          <p14:tracePt t="92754" x="8348663" y="3840163"/>
          <p14:tracePt t="92764" x="8340725" y="3840163"/>
          <p14:tracePt t="92773" x="8323263" y="3840163"/>
          <p14:tracePt t="92784" x="8296275" y="3840163"/>
          <p14:tracePt t="92796" x="8242300" y="3822700"/>
          <p14:tracePt t="92813" x="8072438" y="3687763"/>
          <p14:tracePt t="92830" x="7894638" y="3536950"/>
          <p14:tracePt t="92846" x="7367588" y="3071813"/>
          <p14:tracePt t="92863" x="6796088" y="2490788"/>
          <p14:tracePt t="92880" x="6599238" y="2259013"/>
          <p14:tracePt t="92896" x="6402388" y="2036763"/>
          <p14:tracePt t="92913" x="6330950" y="1928813"/>
          <p14:tracePt t="92930" x="6323013" y="1911350"/>
          <p14:tracePt t="92946" x="6313488" y="1893888"/>
          <p14:tracePt t="92963" x="6313488" y="1884363"/>
          <p14:tracePt t="93101" x="6313488" y="1893888"/>
          <p14:tracePt t="93121" x="6313488" y="1911350"/>
          <p14:tracePt t="93131" x="6303963" y="1919288"/>
          <p14:tracePt t="93141" x="6303963" y="1946275"/>
          <p14:tracePt t="93151" x="6296025" y="1973263"/>
          <p14:tracePt t="93163" x="6286500" y="2009775"/>
          <p14:tracePt t="93180" x="6251575" y="2098675"/>
          <p14:tracePt t="93196" x="6224588" y="2125663"/>
          <p14:tracePt t="93213" x="6180138" y="2170113"/>
          <p14:tracePt t="93230" x="6108700" y="2205038"/>
          <p14:tracePt t="93246" x="6072188" y="2232025"/>
          <p14:tracePt t="93249" x="6018213" y="2251075"/>
          <p14:tracePt t="93263" x="5946775" y="2276475"/>
          <p14:tracePt t="93279" x="5705475" y="2339975"/>
          <p14:tracePt t="93296" x="5473700" y="2374900"/>
          <p14:tracePt t="93313" x="4938713" y="2455863"/>
          <p14:tracePt t="93330" x="4446588" y="2465388"/>
          <p14:tracePt t="93346" x="4232275" y="2465388"/>
          <p14:tracePt t="93363" x="3803650" y="2446338"/>
          <p14:tracePt t="93380" x="3411538" y="2401888"/>
          <p14:tracePt t="93396" x="3224213" y="2357438"/>
          <p14:tracePt t="93413" x="2919413" y="2303463"/>
          <p14:tracePt t="93430" x="2751138" y="2268538"/>
          <p14:tracePt t="93446" x="2687638" y="2259013"/>
          <p14:tracePt t="93463" x="2598738" y="2241550"/>
          <p14:tracePt t="93480" x="2517775" y="2224088"/>
          <p14:tracePt t="93497" x="2482850" y="2214563"/>
          <p14:tracePt t="93514" x="2401888" y="2205038"/>
          <p14:tracePt t="93530" x="2339975" y="2197100"/>
          <p14:tracePt t="93547" x="2295525" y="2179638"/>
          <p14:tracePt t="93563" x="2276475" y="2179638"/>
          <p14:tracePt t="93580" x="2241550" y="2170113"/>
          <p14:tracePt t="93597" x="2197100" y="2170113"/>
          <p14:tracePt t="93613" x="2179638" y="2170113"/>
          <p14:tracePt t="93630" x="2160588" y="2170113"/>
          <p14:tracePt t="93663" x="2152650" y="2170113"/>
          <p14:tracePt t="93736" x="2170113" y="2170113"/>
          <p14:tracePt t="93745" x="2187575" y="2170113"/>
          <p14:tracePt t="93756" x="2232025" y="2187575"/>
          <p14:tracePt t="93766" x="2312988" y="2214563"/>
          <p14:tracePt t="93780" x="2411413" y="2241550"/>
          <p14:tracePt t="93796" x="2741613" y="2339975"/>
          <p14:tracePt t="93813" x="2982913" y="2411413"/>
          <p14:tracePt t="93830" x="3438525" y="2517775"/>
          <p14:tracePt t="93846" x="3822700" y="2608263"/>
          <p14:tracePt t="93863" x="3983038" y="2643188"/>
          <p14:tracePt t="93880" x="4357688" y="2705100"/>
          <p14:tracePt t="93897" x="4714875" y="2741613"/>
          <p14:tracePt t="93913" x="4894263" y="2759075"/>
          <p14:tracePt t="93929" x="5205413" y="2768600"/>
          <p14:tracePt t="93946" x="5402263" y="2768600"/>
          <p14:tracePt t="93963" x="5510213" y="2768600"/>
          <p14:tracePt t="93979" x="5537200" y="2768600"/>
          <p14:tracePt t="93996" x="5572125" y="2768600"/>
          <p14:tracePt t="94013" x="5581650" y="2768600"/>
          <p14:tracePt t="94030" x="5589588" y="2768600"/>
          <p14:tracePt t="94046" x="5599113" y="2768600"/>
          <p14:tracePt t="94064" x="5608638" y="2768600"/>
          <p14:tracePt t="94079" x="5616575" y="2768600"/>
          <p14:tracePt t="94113" x="5626100" y="2768600"/>
          <p14:tracePt t="94123" x="5643563" y="2768600"/>
          <p14:tracePt t="94132" x="5680075" y="2768600"/>
          <p14:tracePt t="94146" x="5751513" y="2768600"/>
          <p14:tracePt t="94163" x="6027738" y="2768600"/>
          <p14:tracePt t="94180" x="6251575" y="2768600"/>
          <p14:tracePt t="94196" x="6742113" y="2751138"/>
          <p14:tracePt t="94213" x="7126288" y="2751138"/>
          <p14:tracePt t="94230" x="7232650" y="2751138"/>
          <p14:tracePt t="94246" x="7402513" y="2741613"/>
          <p14:tracePt t="94263" x="7562850" y="2741613"/>
          <p14:tracePt t="94279" x="7643813" y="2751138"/>
          <p14:tracePt t="94296" x="7804150" y="2822575"/>
          <p14:tracePt t="94313" x="7920038" y="2884488"/>
          <p14:tracePt t="94330" x="7966075" y="2911475"/>
          <p14:tracePt t="94346" x="8027988" y="2955925"/>
          <p14:tracePt t="94363" x="8062913" y="2990850"/>
          <p14:tracePt t="94380" x="8072438" y="3000375"/>
          <p14:tracePt t="94396" x="8089900" y="3036888"/>
          <p14:tracePt t="94413" x="8099425" y="3081338"/>
          <p14:tracePt t="94430" x="8116888" y="3133725"/>
          <p14:tracePt t="94446" x="8126413" y="3170238"/>
          <p14:tracePt t="94463" x="8126413" y="3224213"/>
          <p14:tracePt t="94480" x="8126413" y="3259138"/>
          <p14:tracePt t="94496" x="8126413" y="3268663"/>
          <p14:tracePt t="94513" x="8126413" y="3276600"/>
          <p14:tracePt t="94530" x="8062913" y="3313113"/>
          <p14:tracePt t="94546" x="7983538" y="3348038"/>
          <p14:tracePt t="94563" x="7759700" y="3455988"/>
          <p14:tracePt t="94580" x="7296150" y="3598863"/>
          <p14:tracePt t="94596" x="6983413" y="3670300"/>
          <p14:tracePt t="94613" x="6276975" y="3786188"/>
          <p14:tracePt t="94630" x="5581650" y="3867150"/>
          <p14:tracePt t="94646" x="5232400" y="3894138"/>
          <p14:tracePt t="94663" x="4537075" y="3956050"/>
          <p14:tracePt t="94680" x="3776663" y="4010025"/>
          <p14:tracePt t="94696" x="3384550" y="4027488"/>
          <p14:tracePt t="94713" x="2741613" y="4054475"/>
          <p14:tracePt t="94729" x="2411413" y="4081463"/>
          <p14:tracePt t="94746" x="2276475" y="4089400"/>
          <p14:tracePt t="94749" x="2170113" y="4098925"/>
          <p14:tracePt t="94763" x="2081213" y="4098925"/>
          <p14:tracePt t="94780" x="1901825" y="4108450"/>
          <p14:tracePt t="94796" x="1839913" y="4108450"/>
          <p14:tracePt t="94813" x="1758950" y="4108450"/>
          <p14:tracePt t="94830" x="1704975" y="4108450"/>
          <p14:tracePt t="94846" x="1687513" y="4108450"/>
          <p14:tracePt t="94863" x="1679575" y="4108450"/>
          <p14:tracePt t="94880" x="1670050" y="4108450"/>
          <p14:tracePt t="94896" x="1660525" y="4108450"/>
          <p14:tracePt t="94930" x="1652588" y="4108450"/>
          <p14:tracePt t="94947" x="1643063" y="4108450"/>
          <p14:tracePt t="94963" x="1633538" y="4108450"/>
          <p14:tracePt t="94980" x="1625600" y="4108450"/>
          <p14:tracePt t="94997" x="1608138" y="4108450"/>
          <p14:tracePt t="95013" x="1598613" y="4108450"/>
          <p14:tracePt t="95029" x="1589088" y="4108450"/>
          <p14:tracePt t="95046" x="1581150" y="4108450"/>
          <p14:tracePt t="95063" x="1571625" y="4108450"/>
          <p14:tracePt t="95080" x="1562100" y="4108450"/>
          <p14:tracePt t="95156" x="1562100" y="4116388"/>
          <p14:tracePt t="95186" x="1571625" y="4116388"/>
          <p14:tracePt t="95204" x="1581150" y="4125913"/>
          <p14:tracePt t="95226" x="1589088" y="4125913"/>
          <p14:tracePt t="95246" x="1598613" y="4133850"/>
          <p14:tracePt t="95255" x="1608138" y="4133850"/>
          <p14:tracePt t="95275" x="1616075" y="4133850"/>
          <p14:tracePt t="95286" x="1616075" y="4143375"/>
          <p14:tracePt t="95296" x="1625600" y="4143375"/>
          <p14:tracePt t="95313" x="1625600" y="4152900"/>
          <p14:tracePt t="95329" x="1643063" y="4152900"/>
          <p14:tracePt t="95346" x="1652588" y="4152900"/>
          <p14:tracePt t="95363" x="1660525" y="4160838"/>
          <p14:tracePt t="95405" x="1670050" y="4160838"/>
          <p14:tracePt t="95423" x="1679575" y="4160838"/>
          <p14:tracePt t="95464" x="1687513" y="4160838"/>
          <p14:tracePt t="95532" x="1687513" y="4170363"/>
          <p14:tracePt t="95683" x="1697038" y="4179888"/>
          <p14:tracePt t="95703" x="1704975" y="4187825"/>
          <p14:tracePt t="95712" x="1714500" y="4187825"/>
          <p14:tracePt t="95722" x="1724025" y="4197350"/>
          <p14:tracePt t="95732" x="1758950" y="4205288"/>
          <p14:tracePt t="95747" x="1795463" y="4205288"/>
          <p14:tracePt t="95763" x="1857375" y="4224338"/>
          <p14:tracePt t="95780" x="1911350" y="4241800"/>
          <p14:tracePt t="95796" x="1928813" y="4241800"/>
          <p14:tracePt t="95813" x="1946275" y="4241800"/>
          <p14:tracePt t="95830" x="1955800" y="4241800"/>
          <p14:tracePt t="95863" x="1965325" y="4241800"/>
          <p14:tracePt t="95881" x="1973263" y="4241800"/>
          <p14:tracePt t="95901" x="1982788" y="4241800"/>
          <p14:tracePt t="95971" x="1990725" y="4241800"/>
          <p14:tracePt t="95989" x="2000250" y="4241800"/>
          <p14:tracePt t="96010" x="2009775" y="4241800"/>
          <p14:tracePt t="96020" x="2017713" y="4241800"/>
          <p14:tracePt t="96040" x="2027238" y="4241800"/>
          <p14:tracePt t="96050" x="2036763" y="4241800"/>
          <p14:tracePt t="96063" x="2044700" y="4241800"/>
          <p14:tracePt t="96080" x="2054225" y="4241800"/>
          <p14:tracePt t="96099" x="2062163" y="4241800"/>
          <p14:tracePt t="96120" x="2071688" y="4241800"/>
          <p14:tracePt t="96139" x="2081213" y="4241800"/>
          <p14:tracePt t="96179" x="2089150" y="4241800"/>
          <p14:tracePt t="96785" x="2098675" y="4241800"/>
          <p14:tracePt t="96805" x="2116138" y="4241800"/>
          <p14:tracePt t="96814" x="2125663" y="4232275"/>
          <p14:tracePt t="96824" x="2143125" y="4232275"/>
          <p14:tracePt t="96834" x="2160588" y="4232275"/>
          <p14:tracePt t="96847" x="2187575" y="4224338"/>
          <p14:tracePt t="96863" x="2241550" y="4214813"/>
          <p14:tracePt t="96879" x="2268538" y="4205288"/>
          <p14:tracePt t="96896" x="2303463" y="4205288"/>
          <p14:tracePt t="96913" x="2330450" y="4205288"/>
          <p14:tracePt t="96929" x="2339975" y="4197350"/>
          <p14:tracePt t="96946" x="2347913" y="4197350"/>
          <p14:tracePt t="96963" x="2357438" y="4197350"/>
          <p14:tracePt t="96979" x="2366963" y="4197350"/>
          <p14:tracePt t="96996" x="2374900" y="4197350"/>
          <p14:tracePt t="97033" x="2384425" y="4197350"/>
          <p14:tracePt t="97092" x="2393950" y="4197350"/>
          <p14:tracePt t="97122" x="2401888" y="4197350"/>
          <p14:tracePt t="97132" x="2411413" y="4197350"/>
          <p14:tracePt t="97142" x="2428875" y="4197350"/>
          <p14:tracePt t="97151" x="2446338" y="4197350"/>
          <p14:tracePt t="97163" x="2465388" y="4205288"/>
          <p14:tracePt t="97180" x="2490788" y="4205288"/>
          <p14:tracePt t="97196" x="2527300" y="4205288"/>
          <p14:tracePt t="97213" x="2562225" y="4214813"/>
          <p14:tracePt t="97229" x="2581275" y="4224338"/>
          <p14:tracePt t="97246" x="2598738" y="4224338"/>
          <p14:tracePt t="97263" x="2608263" y="4232275"/>
          <p14:tracePt t="97280" x="2616200" y="4232275"/>
          <p14:tracePt t="97296" x="2625725" y="4232275"/>
          <p14:tracePt t="97313" x="2633663" y="4232275"/>
          <p14:tracePt t="97349" x="2643188" y="4232275"/>
          <p14:tracePt t="97409" x="2652713" y="4232275"/>
          <p14:tracePt t="97420" x="2660650" y="4232275"/>
          <p14:tracePt t="97439" x="2670175" y="4232275"/>
          <p14:tracePt t="97449" x="2687638" y="4241800"/>
          <p14:tracePt t="97463" x="2705100" y="4241800"/>
          <p14:tracePt t="97479" x="2741613" y="4251325"/>
          <p14:tracePt t="97496" x="2759075" y="4259263"/>
          <p14:tracePt t="97513" x="2803525" y="4259263"/>
          <p14:tracePt t="97529" x="2822575" y="4259263"/>
          <p14:tracePt t="97563" x="2830513" y="4259263"/>
          <p14:tracePt t="97580" x="2840038" y="4259263"/>
          <p14:tracePt t="97598" x="2847975" y="4259263"/>
          <p14:tracePt t="97613" x="2857500" y="4259263"/>
          <p14:tracePt t="97657" x="2867025" y="4259263"/>
          <p14:tracePt t="97687" x="2874963" y="4259263"/>
          <p14:tracePt t="97698" x="2894013" y="4259263"/>
          <p14:tracePt t="97707" x="2919413" y="4259263"/>
          <p14:tracePt t="97718" x="2955925" y="4259263"/>
          <p14:tracePt t="97729" x="2990850" y="4259263"/>
          <p14:tracePt t="97746" x="3054350" y="4259263"/>
          <p14:tracePt t="97763" x="3071813" y="4259263"/>
          <p14:tracePt t="97780" x="3098800" y="4259263"/>
          <p14:tracePt t="97796" x="3116263" y="4259263"/>
          <p14:tracePt t="97813" x="3125788" y="4259263"/>
          <p14:tracePt t="97829" x="3133725" y="4259263"/>
          <p14:tracePt t="97846" x="3143250" y="4259263"/>
          <p14:tracePt t="97879" x="3152775" y="4259263"/>
          <p14:tracePt t="97896" x="3152775" y="4251325"/>
          <p14:tracePt t="97913" x="3152775" y="4241800"/>
          <p14:tracePt t="97929" x="3160713" y="4232275"/>
          <p14:tracePt t="97946" x="3160713" y="4224338"/>
          <p14:tracePt t="97963" x="3170238" y="4224338"/>
          <p14:tracePt t="97979" x="3179763" y="4205288"/>
          <p14:tracePt t="97996" x="3179763" y="4197350"/>
          <p14:tracePt t="98029" x="3179763" y="4187825"/>
          <p14:tracePt t="98046" x="3179763" y="4170363"/>
          <p14:tracePt t="98079" x="3170238" y="4160838"/>
          <p14:tracePt t="98096" x="3170238" y="4152900"/>
          <p14:tracePt t="98113" x="3160713" y="4143375"/>
          <p14:tracePt t="98129" x="3143250" y="4133850"/>
          <p14:tracePt t="98147" x="3098800" y="4116388"/>
          <p14:tracePt t="98163" x="3054350" y="4081463"/>
          <p14:tracePt t="98179" x="3036888" y="4071938"/>
          <p14:tracePt t="98196" x="2990850" y="4054475"/>
          <p14:tracePt t="98214" x="2955925" y="4044950"/>
          <p14:tracePt t="98229" x="2946400" y="4037013"/>
          <p14:tracePt t="98246" x="2919413" y="4027488"/>
          <p14:tracePt t="98263" x="2901950" y="4017963"/>
          <p14:tracePt t="98279" x="2874963" y="4017963"/>
          <p14:tracePt t="98296" x="2857500" y="4000500"/>
          <p14:tracePt t="98313" x="2847975" y="4000500"/>
          <p14:tracePt t="98329" x="2840038" y="4000500"/>
          <p14:tracePt t="98347" x="2830513" y="4000500"/>
          <p14:tracePt t="98363" x="2822575" y="4000500"/>
          <p14:tracePt t="98379" x="2813050" y="4000500"/>
          <p14:tracePt t="98413" x="2803525" y="4000500"/>
          <p14:tracePt t="98462" x="2803525" y="4010025"/>
          <p14:tracePt t="98472" x="2803525" y="4017963"/>
          <p14:tracePt t="98492" x="2803525" y="4027488"/>
          <p14:tracePt t="98511" x="2803525" y="4037013"/>
          <p14:tracePt t="98533" x="2803525" y="4044950"/>
          <p14:tracePt t="98542" x="2803525" y="4054475"/>
          <p14:tracePt t="98562" x="2803525" y="4062413"/>
          <p14:tracePt t="98581" x="2803525" y="4071938"/>
          <p14:tracePt t="98601" x="2803525" y="4081463"/>
          <p14:tracePt t="98611" x="2803525" y="4089400"/>
          <p14:tracePt t="98622" x="2813050" y="4089400"/>
          <p14:tracePt t="98640" x="2822575" y="4098925"/>
          <p14:tracePt t="98660" x="2822575" y="4108450"/>
          <p14:tracePt t="98681" x="2830513" y="4116388"/>
          <p14:tracePt t="98690" x="2830513" y="4125913"/>
          <p14:tracePt t="98710" x="2840038" y="4133850"/>
          <p14:tracePt t="98729" x="2840038" y="4143375"/>
          <p14:tracePt t="98749" x="2847975" y="4152900"/>
          <p14:tracePt t="98759" x="2857500" y="4160838"/>
          <p14:tracePt t="98780" x="2857500" y="4170363"/>
          <p14:tracePt t="98799" x="2867025" y="4179888"/>
          <p14:tracePt t="98829" x="2874963" y="4179888"/>
          <p14:tracePt t="98868" x="2884488" y="4179888"/>
          <p14:tracePt t="98890" x="2894013" y="4179888"/>
          <p14:tracePt t="98909" x="2901950" y="4179888"/>
          <p14:tracePt t="98929" x="2911475" y="4179888"/>
          <p14:tracePt t="98949" x="2919413" y="4179888"/>
          <p14:tracePt t="98958" x="2928938" y="4179888"/>
          <p14:tracePt t="98968" x="2928938" y="4170363"/>
          <p14:tracePt t="98979" x="2938463" y="4170363"/>
          <p14:tracePt t="98996" x="2938463" y="4160838"/>
          <p14:tracePt t="99013" x="2946400" y="4143375"/>
          <p14:tracePt t="99029" x="2965450" y="4116388"/>
          <p14:tracePt t="99047" x="2982913" y="4098925"/>
          <p14:tracePt t="99063" x="2990850" y="4081463"/>
          <p14:tracePt t="99079" x="3000375" y="4054475"/>
          <p14:tracePt t="99096" x="3009900" y="4037013"/>
          <p14:tracePt t="99113" x="3017838" y="4027488"/>
          <p14:tracePt t="99129" x="3027363" y="4010025"/>
          <p14:tracePt t="99146" x="3036888" y="4000500"/>
          <p14:tracePt t="99179" x="3044825" y="3990975"/>
          <p14:tracePt t="99196" x="3044825" y="3973513"/>
          <p14:tracePt t="99229" x="3044825" y="3965575"/>
          <p14:tracePt t="99246" x="3044825" y="3956050"/>
          <p14:tracePt t="99263" x="3044825" y="3946525"/>
          <p14:tracePt t="99279" x="3036888" y="3938588"/>
          <p14:tracePt t="99297" x="3027363" y="3929063"/>
          <p14:tracePt t="99313" x="3017838" y="3929063"/>
          <p14:tracePt t="99329" x="3009900" y="3929063"/>
          <p14:tracePt t="99346" x="3000375" y="3929063"/>
          <p14:tracePt t="99379" x="2982913" y="3929063"/>
          <p14:tracePt t="99396" x="2973388" y="3929063"/>
          <p14:tracePt t="99413" x="2955925" y="3929063"/>
          <p14:tracePt t="99429" x="2938463" y="3946525"/>
          <p14:tracePt t="99446" x="2928938" y="3956050"/>
          <p14:tracePt t="99479" x="2919413" y="3973513"/>
          <p14:tracePt t="99496" x="2911475" y="3983038"/>
          <p14:tracePt t="99513" x="2901950" y="3983038"/>
          <p14:tracePt t="99529" x="2901950" y="3990975"/>
          <p14:tracePt t="99546" x="2901950" y="4010025"/>
          <p14:tracePt t="99580" x="2901950" y="4017963"/>
          <p14:tracePt t="99596" x="2901950" y="4027488"/>
          <p14:tracePt t="99613" x="2901950" y="4044950"/>
          <p14:tracePt t="99630" x="2911475" y="4044950"/>
          <p14:tracePt t="99647" x="2911475" y="4054475"/>
          <p14:tracePt t="99663" x="2919413" y="4062413"/>
          <p14:tracePt t="99679" x="2928938" y="4071938"/>
          <p14:tracePt t="99696" x="2938463" y="4081463"/>
          <p14:tracePt t="99713" x="2946400" y="4089400"/>
          <p14:tracePt t="99729" x="2955925" y="4098925"/>
          <p14:tracePt t="99746" x="2982913" y="4116388"/>
          <p14:tracePt t="99763" x="3009900" y="4133850"/>
          <p14:tracePt t="99779" x="3027363" y="4152900"/>
          <p14:tracePt t="99796" x="3062288" y="4170363"/>
          <p14:tracePt t="99813" x="3089275" y="4187825"/>
          <p14:tracePt t="99829" x="3098800" y="4197350"/>
          <p14:tracePt t="99846" x="3108325" y="4197350"/>
          <p14:tracePt t="99863" x="3116263" y="4205288"/>
          <p14:tracePt t="99896" x="3125788" y="4205288"/>
          <p14:tracePt t="101093" x="3125788" y="4197350"/>
          <p14:tracePt t="101103" x="3098800" y="4170363"/>
          <p14:tracePt t="101113" x="3054350" y="4116388"/>
          <p14:tracePt t="101129" x="2982913" y="4037013"/>
          <p14:tracePt t="101146" x="2732088" y="3741738"/>
          <p14:tracePt t="101163" x="2411413" y="3295650"/>
          <p14:tracePt t="101179" x="2268538" y="3098800"/>
          <p14:tracePt t="101196" x="2027238" y="2751138"/>
          <p14:tracePt t="101213" x="1874838" y="2527300"/>
          <p14:tracePt t="101229" x="1830388" y="2465388"/>
          <p14:tracePt t="101246" x="1795463" y="2384425"/>
          <p14:tracePt t="101263" x="1776413" y="2339975"/>
          <p14:tracePt t="101279" x="1768475" y="2339975"/>
          <p14:tracePt t="101296" x="1768475" y="2322513"/>
          <p14:tracePt t="101391" x="1758950" y="2322513"/>
          <p14:tracePt t="101431" x="1751013" y="2322513"/>
          <p14:tracePt t="101441" x="1751013" y="2312988"/>
          <p14:tracePt t="101591" x="1751013" y="2322513"/>
          <p14:tracePt t="101599" x="1751013" y="2330450"/>
          <p14:tracePt t="101620" x="1751013" y="2339975"/>
          <p14:tracePt t="101640" x="1751013" y="2347913"/>
          <p14:tracePt t="101650" x="1758950" y="2347913"/>
          <p14:tracePt t="101663" x="1758950" y="2357438"/>
          <p14:tracePt t="101679" x="1758950" y="2366963"/>
          <p14:tracePt t="101696" x="1758950" y="2374900"/>
          <p14:tracePt t="101713" x="1758950" y="2384425"/>
          <p14:tracePt t="101730" x="1758950" y="2393950"/>
          <p14:tracePt t="101746" x="1768475" y="2401888"/>
          <p14:tracePt t="101763" x="1768475" y="2411413"/>
          <p14:tracePt t="101779" x="1768475" y="2419350"/>
          <p14:tracePt t="101799" x="1768475" y="2428875"/>
          <p14:tracePt t="102056" x="1768475" y="2438400"/>
          <p14:tracePt t="102414" x="1776413" y="2438400"/>
          <p14:tracePt t="102484" x="1785938" y="2428875"/>
          <p14:tracePt t="102514" x="1785938" y="2419350"/>
          <p14:tracePt t="102523" x="1795463" y="2419350"/>
          <p14:tracePt t="102533" x="1795463" y="2411413"/>
          <p14:tracePt t="102546" x="1812925" y="2401888"/>
          <p14:tracePt t="102562" x="1847850" y="2374900"/>
          <p14:tracePt t="102579" x="1874838" y="2366963"/>
          <p14:tracePt t="102596" x="1973263" y="2322513"/>
          <p14:tracePt t="102612" x="2125663" y="2276475"/>
          <p14:tracePt t="102629" x="2205038" y="2259013"/>
          <p14:tracePt t="102646" x="2374900" y="2241550"/>
          <p14:tracePt t="102663" x="2527300" y="2232025"/>
          <p14:tracePt t="102679" x="2633663" y="2232025"/>
          <p14:tracePt t="102696" x="2884488" y="2232025"/>
          <p14:tracePt t="102713" x="3197225" y="2268538"/>
          <p14:tracePt t="102729" x="3330575" y="2286000"/>
          <p14:tracePt t="102746" x="3643313" y="2357438"/>
          <p14:tracePt t="102763" x="3857625" y="2393950"/>
          <p14:tracePt t="102779" x="3929063" y="2401888"/>
          <p14:tracePt t="102796" x="4027488" y="2419350"/>
          <p14:tracePt t="102812" x="4108450" y="2438400"/>
          <p14:tracePt t="102829" x="4143375" y="2438400"/>
          <p14:tracePt t="102846" x="4224338" y="2465388"/>
          <p14:tracePt t="102863" x="4295775" y="2500313"/>
          <p14:tracePt t="102879" x="4322763" y="2509838"/>
          <p14:tracePt t="102896" x="4394200" y="2536825"/>
          <p14:tracePt t="102912" x="4483100" y="2581275"/>
          <p14:tracePt t="102930" x="4633913" y="2660650"/>
          <p14:tracePt t="102946" x="4724400" y="2697163"/>
          <p14:tracePt t="102963" x="4867275" y="2776538"/>
          <p14:tracePt t="102980" x="4956175" y="2822575"/>
          <p14:tracePt t="102996" x="4983163" y="2822575"/>
          <p14:tracePt t="103012" x="4991100" y="2830513"/>
          <p14:tracePt t="103029" x="5010150" y="2840038"/>
          <p14:tracePt t="103046" x="5010150" y="2847975"/>
          <p14:tracePt t="103063" x="5018088" y="2847975"/>
          <p14:tracePt t="103096" x="5027613" y="2847975"/>
          <p14:tracePt t="103199" x="5027613" y="2857500"/>
          <p14:tracePt t="103218" x="5018088" y="2857500"/>
          <p14:tracePt t="103228" x="4973638" y="2867025"/>
          <p14:tracePt t="103238" x="4875213" y="2874963"/>
          <p14:tracePt t="103248" x="4724400" y="2884488"/>
          <p14:tracePt t="103263" x="4537075" y="2884488"/>
          <p14:tracePt t="103279" x="3919538" y="2901950"/>
          <p14:tracePt t="103296" x="3303588" y="2874963"/>
          <p14:tracePt t="103312" x="3081338" y="2867025"/>
          <p14:tracePt t="103329" x="2608263" y="2840038"/>
          <p14:tracePt t="103346" x="2384425" y="2822575"/>
          <p14:tracePt t="103362" x="1919288" y="2822575"/>
          <p14:tracePt t="103379" x="1473200" y="2813050"/>
          <p14:tracePt t="103396" x="1276350" y="2813050"/>
          <p14:tracePt t="103413" x="982663" y="2813050"/>
          <p14:tracePt t="103429" x="741363" y="2813050"/>
          <p14:tracePt t="103446" x="544513" y="2822575"/>
          <p14:tracePt t="103463" x="446088" y="2822575"/>
          <p14:tracePt t="103479" x="258763" y="2822575"/>
          <p14:tracePt t="103496" x="88900" y="2822575"/>
          <p14:tracePt t="103513" x="17463" y="2822575"/>
          <p14:tracePt t="103746" x="250825" y="2374900"/>
          <p14:tracePt t="103762" x="428625" y="2295525"/>
          <p14:tracePt t="103779" x="901700" y="2143125"/>
          <p14:tracePt t="103796" x="1428750" y="2009775"/>
          <p14:tracePt t="103814" x="2081213" y="1938338"/>
          <p14:tracePt t="103830" x="2419350" y="1919288"/>
          <p14:tracePt t="103846" x="3054350" y="1901825"/>
          <p14:tracePt t="103863" x="3224213" y="1901825"/>
          <p14:tracePt t="103879" x="3490913" y="1901825"/>
          <p14:tracePt t="103896" x="3697288" y="1901825"/>
          <p14:tracePt t="103913" x="3830638" y="1901825"/>
          <p14:tracePt t="103929" x="3875088" y="1911350"/>
          <p14:tracePt t="103946" x="3965575" y="1919288"/>
          <p14:tracePt t="103963" x="4037013" y="1928813"/>
          <p14:tracePt t="103979" x="4081463" y="1928813"/>
          <p14:tracePt t="103996" x="4143375" y="1938338"/>
          <p14:tracePt t="104012" x="4214813" y="1946275"/>
          <p14:tracePt t="104029" x="4268788" y="1955800"/>
          <p14:tracePt t="104046" x="4402138" y="1982788"/>
          <p14:tracePt t="104062" x="4562475" y="2036763"/>
          <p14:tracePt t="104080" x="4652963" y="2062163"/>
          <p14:tracePt t="104096" x="4822825" y="2116138"/>
          <p14:tracePt t="104112" x="5027613" y="2205038"/>
          <p14:tracePt t="104129" x="5180013" y="2259013"/>
          <p14:tracePt t="104146" x="5419725" y="2366963"/>
          <p14:tracePt t="104163" x="5581650" y="2446338"/>
          <p14:tracePt t="104179" x="5634038" y="2473325"/>
          <p14:tracePt t="104196" x="5680075" y="2482850"/>
          <p14:tracePt t="104213" x="5705475" y="2500313"/>
          <p14:tracePt t="104246" x="5715000" y="2509838"/>
          <p14:tracePt t="104263" x="5724525" y="2509838"/>
          <p14:tracePt t="104282" x="5732463" y="2517775"/>
          <p14:tracePt t="104301" x="5732463" y="2527300"/>
          <p14:tracePt t="104320" x="5741988" y="2536825"/>
          <p14:tracePt t="104331" x="5741988" y="2544763"/>
          <p14:tracePt t="104346" x="5751513" y="2562225"/>
          <p14:tracePt t="104362" x="5751513" y="2598738"/>
          <p14:tracePt t="104379" x="5751513" y="2643188"/>
          <p14:tracePt t="104396" x="5751513" y="2652713"/>
          <p14:tracePt t="104412" x="5751513" y="2670175"/>
          <p14:tracePt t="104429" x="5751513" y="2679700"/>
          <p14:tracePt t="104462" x="5751513" y="2697163"/>
          <p14:tracePt t="104479" x="5724525" y="2705100"/>
          <p14:tracePt t="104496" x="5705475" y="2714625"/>
          <p14:tracePt t="104512" x="5634038" y="2724150"/>
          <p14:tracePt t="104529" x="5527675" y="2741613"/>
          <p14:tracePt t="104546" x="5465763" y="2751138"/>
          <p14:tracePt t="104562" x="5367338" y="2759075"/>
          <p14:tracePt t="104579" x="5268913" y="2768600"/>
          <p14:tracePt t="104596" x="5214938" y="2768600"/>
          <p14:tracePt t="104613" x="5072063" y="2768600"/>
          <p14:tracePt t="104629" x="4840288" y="2759075"/>
          <p14:tracePt t="104646" x="4705350" y="2751138"/>
          <p14:tracePt t="104662" x="4456113" y="2724150"/>
          <p14:tracePt t="104679" x="4214813" y="2687638"/>
          <p14:tracePt t="104696" x="4108450" y="2679700"/>
          <p14:tracePt t="104713" x="3911600" y="2652713"/>
          <p14:tracePt t="104729" x="3741738" y="2633663"/>
          <p14:tracePt t="104746" x="3660775" y="2625725"/>
          <p14:tracePt t="104749" x="3608388" y="2616200"/>
          <p14:tracePt t="104763" x="3544888" y="2608263"/>
          <p14:tracePt t="104779" x="3411538" y="2608263"/>
          <p14:tracePt t="104796" x="3224213" y="2589213"/>
          <p14:tracePt t="104813" x="3116263" y="2589213"/>
          <p14:tracePt t="104829" x="2911475" y="2589213"/>
          <p14:tracePt t="104846" x="2741613" y="2598738"/>
          <p14:tracePt t="104863" x="2670175" y="2598738"/>
          <p14:tracePt t="104879" x="2554288" y="2608263"/>
          <p14:tracePt t="104896" x="2438400" y="2625725"/>
          <p14:tracePt t="104912" x="2366963" y="2633663"/>
          <p14:tracePt t="104929" x="2232025" y="2652713"/>
          <p14:tracePt t="104946" x="2143125" y="2670175"/>
          <p14:tracePt t="104962" x="2116138" y="2670175"/>
          <p14:tracePt t="104979" x="2081213" y="2679700"/>
          <p14:tracePt t="104996" x="2054225" y="2679700"/>
          <p14:tracePt t="105012" x="2044700" y="2679700"/>
          <p14:tracePt t="105029" x="2017713" y="2679700"/>
          <p14:tracePt t="105046" x="1965325" y="2679700"/>
          <p14:tracePt t="105062" x="1928813" y="2679700"/>
          <p14:tracePt t="105079" x="1812925" y="2679700"/>
          <p14:tracePt t="105096" x="1660525" y="2679700"/>
          <p14:tracePt t="105112" x="1589088" y="2679700"/>
          <p14:tracePt t="105129" x="1490663" y="2660650"/>
          <p14:tracePt t="105146" x="1401763" y="2643188"/>
          <p14:tracePt t="105162" x="1357313" y="2643188"/>
          <p14:tracePt t="105179" x="1276350" y="2633663"/>
          <p14:tracePt t="105196" x="1214438" y="2616200"/>
          <p14:tracePt t="105213" x="1187450" y="2608263"/>
          <p14:tracePt t="105229" x="1116013" y="2589213"/>
          <p14:tracePt t="105246" x="1054100" y="2562225"/>
          <p14:tracePt t="105263" x="1027113" y="2554288"/>
          <p14:tracePt t="105279" x="1017588" y="2544763"/>
          <p14:tracePt t="105296" x="1000125" y="2536825"/>
          <p14:tracePt t="105313" x="990600" y="2527300"/>
          <p14:tracePt t="105346" x="990600" y="2517775"/>
          <p14:tracePt t="105452" x="1009650" y="2517775"/>
          <p14:tracePt t="105463" x="1027113" y="2509838"/>
          <p14:tracePt t="105473" x="1044575" y="2500313"/>
          <p14:tracePt t="105482" x="1071563" y="2490788"/>
          <p14:tracePt t="105496" x="1108075" y="2490788"/>
          <p14:tracePt t="105512" x="1214438" y="2473325"/>
          <p14:tracePt t="105529" x="1285875" y="2465388"/>
          <p14:tracePt t="105546" x="1465263" y="2446338"/>
          <p14:tracePt t="105562" x="1714500" y="2438400"/>
          <p14:tracePt t="105579" x="1839913" y="2419350"/>
          <p14:tracePt t="105596" x="2108200" y="2411413"/>
          <p14:tracePt t="105612" x="2446338" y="2401888"/>
          <p14:tracePt t="105629" x="2616200" y="2401888"/>
          <p14:tracePt t="105646" x="2919413" y="2393950"/>
          <p14:tracePt t="105662" x="3187700" y="2393950"/>
          <p14:tracePt t="105679" x="3322638" y="2393950"/>
          <p14:tracePt t="105696" x="3536950" y="2393950"/>
          <p14:tracePt t="105712" x="3660775" y="2393950"/>
          <p14:tracePt t="105729" x="3714750" y="2393950"/>
          <p14:tracePt t="105746" x="3813175" y="2393950"/>
          <p14:tracePt t="105762" x="3956050" y="2393950"/>
          <p14:tracePt t="105779" x="4143375" y="2393950"/>
          <p14:tracePt t="105796" x="4241800" y="2393950"/>
          <p14:tracePt t="105812" x="4402138" y="2393950"/>
          <p14:tracePt t="105829" x="4510088" y="2393950"/>
          <p14:tracePt t="105846" x="4554538" y="2393950"/>
          <p14:tracePt t="105862" x="4643438" y="2393950"/>
          <p14:tracePt t="105879" x="4741863" y="2393950"/>
          <p14:tracePt t="105896" x="4795838" y="2401888"/>
          <p14:tracePt t="105912" x="4884738" y="2411413"/>
          <p14:tracePt t="105929" x="4938713" y="2411413"/>
          <p14:tracePt t="105946" x="4956175" y="2411413"/>
          <p14:tracePt t="105962" x="5000625" y="2428875"/>
          <p14:tracePt t="105979" x="5037138" y="2428875"/>
          <p14:tracePt t="105996" x="5054600" y="2438400"/>
          <p14:tracePt t="106012" x="5089525" y="2455863"/>
          <p14:tracePt t="106030" x="5108575" y="2465388"/>
          <p14:tracePt t="106062" x="5116513" y="2465388"/>
          <p14:tracePt t="106080" x="5126038" y="2473325"/>
          <p14:tracePt t="106098" x="5133975" y="2473325"/>
          <p14:tracePt t="106117" x="5143500" y="2473325"/>
          <p14:tracePt t="106158" x="5153025" y="2473325"/>
          <p14:tracePt t="106187" x="5153025" y="2482850"/>
          <p14:tracePt t="106197" x="5160963" y="2482850"/>
          <p14:tracePt t="106218" x="5170488" y="2490788"/>
          <p14:tracePt t="106227" x="5180013" y="2490788"/>
          <p14:tracePt t="106237" x="5180013" y="2500313"/>
          <p14:tracePt t="106247" x="5187950" y="2500313"/>
          <p14:tracePt t="106262" x="5187950" y="2509838"/>
          <p14:tracePt t="106279" x="5197475" y="2517775"/>
          <p14:tracePt t="106296" x="5214938" y="2517775"/>
          <p14:tracePt t="106329" x="5224463" y="2527300"/>
          <p14:tracePt t="106346" x="5241925" y="2527300"/>
          <p14:tracePt t="106363" x="5268913" y="2536825"/>
          <p14:tracePt t="106379" x="5357813" y="2554288"/>
          <p14:tracePt t="106396" x="5429250" y="2571750"/>
          <p14:tracePt t="106412" x="5446713" y="2571750"/>
          <p14:tracePt t="106429" x="5483225" y="2581275"/>
          <p14:tracePt t="106446" x="5500688" y="2589213"/>
          <p14:tracePt t="106479" x="5518150" y="2589213"/>
          <p14:tracePt t="106512" x="5527675" y="2589213"/>
          <p14:tracePt t="106554" x="5537200" y="2589213"/>
          <p14:tracePt t="107598" x="5537200" y="2598738"/>
          <p14:tracePt t="107607" x="5537200" y="2608263"/>
          <p14:tracePt t="107617" x="5527675" y="2625725"/>
          <p14:tracePt t="107629" x="5510213" y="2652713"/>
          <p14:tracePt t="107646" x="5483225" y="2670175"/>
          <p14:tracePt t="107662" x="5456238" y="2697163"/>
          <p14:tracePt t="107679" x="5402263" y="2732088"/>
          <p14:tracePt t="107696" x="5303838" y="2786063"/>
          <p14:tracePt t="107712" x="5251450" y="2822575"/>
          <p14:tracePt t="107729" x="5143500" y="2894013"/>
          <p14:tracePt t="107746" x="5037138" y="2982913"/>
          <p14:tracePt t="107762" x="4983163" y="3017838"/>
          <p14:tracePt t="107779" x="4875213" y="3081338"/>
          <p14:tracePt t="107796" x="4768850" y="3143250"/>
          <p14:tracePt t="107812" x="4714875" y="3170238"/>
          <p14:tracePt t="107829" x="4608513" y="3224213"/>
          <p14:tracePt t="107846" x="4518025" y="3268663"/>
          <p14:tracePt t="107862" x="4473575" y="3286125"/>
          <p14:tracePt t="107879" x="4394200" y="3322638"/>
          <p14:tracePt t="107896" x="4313238" y="3348038"/>
          <p14:tracePt t="107912" x="4276725" y="3357563"/>
          <p14:tracePt t="107929" x="4197350" y="3375025"/>
          <p14:tracePt t="107946" x="4108450" y="3394075"/>
          <p14:tracePt t="107962" x="4062413" y="3402013"/>
          <p14:tracePt t="107979" x="3956050" y="3419475"/>
          <p14:tracePt t="107996" x="3857625" y="3446463"/>
          <p14:tracePt t="108012" x="3803650" y="3455988"/>
          <p14:tracePt t="108029" x="3714750" y="3473450"/>
          <p14:tracePt t="108045" x="3643313" y="3490913"/>
          <p14:tracePt t="108062" x="3598863" y="3500438"/>
          <p14:tracePt t="108079" x="3554413" y="3509963"/>
          <p14:tracePt t="108096" x="3517900" y="3517900"/>
          <p14:tracePt t="108113" x="3473450" y="3527425"/>
          <p14:tracePt t="108129" x="3455988" y="3527425"/>
          <p14:tracePt t="108146" x="3419475" y="3527425"/>
          <p14:tracePt t="108163" x="3394075" y="3536950"/>
          <p14:tracePt t="108179" x="3375025" y="3536950"/>
          <p14:tracePt t="108196" x="3367088" y="3536950"/>
          <p14:tracePt t="108213" x="3357563" y="3536950"/>
          <p14:tracePt t="108229" x="3348038" y="3536950"/>
          <p14:tracePt t="108246" x="3340100" y="3536950"/>
          <p14:tracePt t="108263" x="3330575" y="3536950"/>
          <p14:tracePt t="108279" x="3330575" y="3544888"/>
          <p14:tracePt t="108296" x="3313113" y="3544888"/>
          <p14:tracePt t="108312" x="3303588" y="3554413"/>
          <p14:tracePt t="108345" x="3295650" y="3554413"/>
          <p14:tracePt t="108362" x="3276600" y="3562350"/>
          <p14:tracePt t="108395" x="3268663" y="3571875"/>
          <p14:tracePt t="108413" x="3259138" y="3571875"/>
          <p14:tracePt t="108429" x="3251200" y="3571875"/>
          <p14:tracePt t="108446" x="3241675" y="3571875"/>
          <p14:tracePt t="108462" x="3241675" y="3581400"/>
          <p14:tracePt t="108479" x="3232150" y="3581400"/>
          <p14:tracePt t="108530" x="3224213" y="3581400"/>
          <p14:tracePt t="108660" x="3214688" y="3581400"/>
          <p14:tracePt t="108708" x="3205163" y="3581400"/>
          <p14:tracePt t="108778" x="3197225" y="3581400"/>
          <p14:tracePt t="108838" x="3187700" y="3581400"/>
          <p14:tracePt t="108848" x="3187700" y="3571875"/>
          <p14:tracePt t="108858" x="3187700" y="3562350"/>
          <p14:tracePt t="108878" x="3179763" y="3554413"/>
          <p14:tracePt t="108898" x="3170238" y="3544888"/>
          <p14:tracePt t="108917" x="3170238" y="3536950"/>
          <p14:tracePt t="108927" x="3170238" y="3527425"/>
          <p14:tracePt t="108938" x="3160713" y="3527425"/>
          <p14:tracePt t="108947" x="3160713" y="3517900"/>
          <p14:tracePt t="108967" x="3160713" y="3509963"/>
          <p14:tracePt t="108987" x="3160713" y="3490913"/>
          <p14:tracePt t="108998" x="3160713" y="3473450"/>
          <p14:tracePt t="109012" x="3160713" y="3455988"/>
          <p14:tracePt t="109029" x="3170238" y="3411538"/>
          <p14:tracePt t="109046" x="3187700" y="3357563"/>
          <p14:tracePt t="109063" x="3205163" y="3340100"/>
          <p14:tracePt t="109079" x="3232150" y="3313113"/>
          <p14:tracePt t="109096" x="3251200" y="3286125"/>
          <p14:tracePt t="109112" x="3268663" y="3286125"/>
          <p14:tracePt t="109129" x="3286125" y="3268663"/>
          <p14:tracePt t="109146" x="3330575" y="3268663"/>
          <p14:tracePt t="109162" x="3340100" y="3259138"/>
          <p14:tracePt t="109179" x="3348038" y="3259138"/>
          <p14:tracePt t="109195" x="3367088" y="3259138"/>
          <p14:tracePt t="109213" x="3375025" y="3259138"/>
          <p14:tracePt t="109229" x="3384550" y="3259138"/>
          <p14:tracePt t="109246" x="3394075" y="3268663"/>
          <p14:tracePt t="109266" x="3394075" y="3276600"/>
          <p14:tracePt t="109279" x="3402013" y="3276600"/>
          <p14:tracePt t="109296" x="3402013" y="3313113"/>
          <p14:tracePt t="109313" x="3402013" y="3330575"/>
          <p14:tracePt t="109330" x="3402013" y="3340100"/>
          <p14:tracePt t="109345" x="3394075" y="3348038"/>
          <p14:tracePt t="109363" x="3384550" y="3357563"/>
          <p14:tracePt t="109379" x="3375025" y="3367088"/>
          <p14:tracePt t="109396" x="3367088" y="3375025"/>
          <p14:tracePt t="109413" x="3348038" y="3384550"/>
          <p14:tracePt t="109429" x="3340100" y="3394075"/>
          <p14:tracePt t="109445" x="3330575" y="3394075"/>
          <p14:tracePt t="109463" x="3322638" y="3402013"/>
          <p14:tracePt t="109479" x="3313113" y="3402013"/>
          <p14:tracePt t="109496" x="3313113" y="3411538"/>
          <p14:tracePt t="109513" x="3303588" y="3419475"/>
          <p14:tracePt t="109529" x="3295650" y="3419475"/>
          <p14:tracePt t="109545" x="3286125" y="3429000"/>
          <p14:tracePt t="109562" x="3276600" y="3429000"/>
          <p14:tracePt t="109579" x="3268663" y="3429000"/>
          <p14:tracePt t="109595" x="3259138" y="3429000"/>
          <p14:tracePt t="109612" x="3251200" y="3429000"/>
          <p14:tracePt t="109629" x="3241675" y="3429000"/>
          <p14:tracePt t="109645" x="3232150" y="3429000"/>
          <p14:tracePt t="109662" x="3224213" y="3429000"/>
          <p14:tracePt t="109696" x="3205163" y="3402013"/>
          <p14:tracePt t="109712" x="3197225" y="3367088"/>
          <p14:tracePt t="109729" x="3187700" y="3340100"/>
          <p14:tracePt t="109746" x="3179763" y="3303588"/>
          <p14:tracePt t="109750" x="3170238" y="3295650"/>
          <p14:tracePt t="109762" x="3170238" y="3286125"/>
          <p14:tracePt t="109796" x="3170238" y="3268663"/>
          <p14:tracePt t="109812" x="3170238" y="3259138"/>
          <p14:tracePt t="109846" x="3170238" y="3251200"/>
          <p14:tracePt t="109862" x="3170238" y="3241675"/>
          <p14:tracePt t="109879" x="3170238" y="3232150"/>
          <p14:tracePt t="109895" x="3179763" y="3224213"/>
          <p14:tracePt t="109912" x="3187700" y="3214688"/>
          <p14:tracePt t="109930" x="3197225" y="3205163"/>
          <p14:tracePt t="109946" x="3205163" y="3197225"/>
          <p14:tracePt t="109962" x="3214688" y="3197225"/>
          <p14:tracePt t="109980" x="3224213" y="3197225"/>
          <p14:tracePt t="109999" x="3232150" y="3197225"/>
          <p14:tracePt t="110019" x="3241675" y="3197225"/>
          <p14:tracePt t="110029" x="3251200" y="3197225"/>
          <p14:tracePt t="110049" x="3259138" y="3205163"/>
          <p14:tracePt t="110062" x="3259138" y="3214688"/>
          <p14:tracePt t="110079" x="3276600" y="3232150"/>
          <p14:tracePt t="110095" x="3276600" y="3251200"/>
          <p14:tracePt t="110112" x="3295650" y="3276600"/>
          <p14:tracePt t="110129" x="3295650" y="3322638"/>
          <p14:tracePt t="110145" x="3303588" y="3340100"/>
          <p14:tracePt t="110162" x="3313113" y="3367088"/>
          <p14:tracePt t="110179" x="3313113" y="3384550"/>
          <p14:tracePt t="110196" x="3313113" y="3394075"/>
          <p14:tracePt t="110212" x="3313113" y="3419475"/>
          <p14:tracePt t="110229" x="3313113" y="3446463"/>
          <p14:tracePt t="110246" x="3313113" y="3455988"/>
          <p14:tracePt t="110248" x="3313113" y="3465513"/>
          <p14:tracePt t="110262" x="3313113" y="3473450"/>
          <p14:tracePt t="110279" x="3313113" y="3482975"/>
          <p14:tracePt t="110297" x="3313113" y="3490913"/>
          <p14:tracePt t="110317" x="3313113" y="3500438"/>
          <p14:tracePt t="110329" x="3303588" y="3509963"/>
          <p14:tracePt t="110346" x="3303588" y="3517900"/>
          <p14:tracePt t="110366" x="3295650" y="3527425"/>
          <p14:tracePt t="110379" x="3286125" y="3527425"/>
          <p14:tracePt t="110397" x="3276600" y="3527425"/>
          <p14:tracePt t="110415" x="3268663" y="3527425"/>
          <p14:tracePt t="110446" x="3259138" y="3527425"/>
          <p14:tracePt t="110456" x="3251200" y="3527425"/>
          <p14:tracePt t="110485" x="3241675" y="3527425"/>
          <p14:tracePt t="110516" x="3232150" y="3527425"/>
          <p14:tracePt t="110524" x="3232150" y="3517900"/>
          <p14:tracePt t="110535" x="3224213" y="3517900"/>
          <p14:tracePt t="110546" x="3224213" y="3509963"/>
          <p14:tracePt t="110562" x="3214688" y="3500438"/>
          <p14:tracePt t="110580" x="3205163" y="3490913"/>
          <p14:tracePt t="110596" x="3197225" y="3482975"/>
          <p14:tracePt t="110613" x="3187700" y="3465513"/>
          <p14:tracePt t="110629" x="3179763" y="3446463"/>
          <p14:tracePt t="110645" x="3170238" y="3438525"/>
          <p14:tracePt t="110663" x="3160713" y="3429000"/>
          <p14:tracePt t="110679" x="3152775" y="3419475"/>
          <p14:tracePt t="110695" x="3152775" y="3411538"/>
          <p14:tracePt t="110712" x="3152775" y="3402013"/>
          <p14:tracePt t="110746" x="3152775" y="3394075"/>
          <p14:tracePt t="110772" x="3152775" y="3384550"/>
          <p14:tracePt t="110783" x="3152775" y="3375025"/>
          <p14:tracePt t="110803" x="3152775" y="3367088"/>
          <p14:tracePt t="110813" x="3160713" y="3367088"/>
          <p14:tracePt t="110829" x="3160713" y="3357563"/>
          <p14:tracePt t="110845" x="3170238" y="3340100"/>
          <p14:tracePt t="110862" x="3187700" y="3322638"/>
          <p14:tracePt t="110879" x="3187700" y="3303588"/>
          <p14:tracePt t="110896" x="3205163" y="3286125"/>
          <p14:tracePt t="110912" x="3214688" y="3268663"/>
          <p14:tracePt t="110945" x="3232150" y="3259138"/>
          <p14:tracePt t="110962" x="3241675" y="3251200"/>
          <p14:tracePt t="110995" x="3251200" y="3241675"/>
          <p14:tracePt t="111012" x="3268663" y="3232150"/>
          <p14:tracePt t="111045" x="3276600" y="3232150"/>
          <p14:tracePt t="111070" x="3286125" y="3232150"/>
          <p14:tracePt t="111100" x="3295650" y="3232150"/>
          <p14:tracePt t="111110" x="3303588" y="3232150"/>
          <p14:tracePt t="111130" x="3313113" y="3241675"/>
          <p14:tracePt t="111150" x="3322638" y="3241675"/>
          <p14:tracePt t="111159" x="3322638" y="3251200"/>
          <p14:tracePt t="111170" x="3330575" y="3251200"/>
          <p14:tracePt t="111179" x="3340100" y="3259138"/>
          <p14:tracePt t="111199" x="3340100" y="3268663"/>
          <p14:tracePt t="111212" x="3348038" y="3276600"/>
          <p14:tracePt t="111229" x="3348038" y="3286125"/>
          <p14:tracePt t="111249" x="3357563" y="3295650"/>
          <p14:tracePt t="111262" x="3357563" y="3303588"/>
          <p14:tracePt t="111279" x="3367088" y="3340100"/>
          <p14:tracePt t="111295" x="3367088" y="3367088"/>
          <p14:tracePt t="111312" x="3367088" y="3402013"/>
          <p14:tracePt t="111329" x="3367088" y="3429000"/>
          <p14:tracePt t="111345" x="3367088" y="3446463"/>
          <p14:tracePt t="111362" x="3367088" y="3455988"/>
          <p14:tracePt t="111379" x="3367088" y="3465513"/>
          <p14:tracePt t="111412" x="3367088" y="3482975"/>
          <p14:tracePt t="111429" x="3367088" y="3490913"/>
          <p14:tracePt t="111446" x="3357563" y="3490913"/>
          <p14:tracePt t="111462" x="3348038" y="3500438"/>
          <p14:tracePt t="111496" x="3340100" y="3500438"/>
          <p14:tracePt t="111517" x="3330575" y="3500438"/>
          <p14:tracePt t="111596" x="3322638" y="3500438"/>
          <p14:tracePt t="111626" x="3313113" y="3500438"/>
          <p14:tracePt t="111666" x="3303588" y="3500438"/>
          <p14:tracePt t="111706" x="3295650" y="3500438"/>
          <p14:tracePt t="111715" x="3295650" y="3490913"/>
          <p14:tracePt t="111735" x="3286125" y="3482975"/>
          <p14:tracePt t="111745" x="3276600" y="3473450"/>
          <p14:tracePt t="111755" x="3276600" y="3465513"/>
          <p14:tracePt t="111765" x="3268663" y="3455988"/>
          <p14:tracePt t="111779" x="3268663" y="3438525"/>
          <p14:tracePt t="111796" x="3259138" y="3402013"/>
          <p14:tracePt t="111812" x="3251200" y="3394075"/>
          <p14:tracePt t="111829" x="3241675" y="3367088"/>
          <p14:tracePt t="111846" x="3232150" y="3348038"/>
          <p14:tracePt t="111879" x="3232150" y="3330575"/>
          <p14:tracePt t="111896" x="3232150" y="3322638"/>
          <p14:tracePt t="111912" x="3232150" y="3313113"/>
          <p14:tracePt t="111946" x="3232150" y="3303588"/>
          <p14:tracePt t="111962" x="3232150" y="3295650"/>
          <p14:tracePt t="111993" x="3232150" y="3286125"/>
          <p14:tracePt t="112023" x="3232150" y="3276600"/>
          <p14:tracePt t="112043" x="3232150" y="3268663"/>
          <p14:tracePt t="112052" x="3232150" y="3259138"/>
          <p14:tracePt t="112072" x="3232150" y="3251200"/>
          <p14:tracePt t="112092" x="3232150" y="3241675"/>
          <p14:tracePt t="112122" x="3232150" y="3232150"/>
          <p14:tracePt t="112310" x="3241675" y="3232150"/>
          <p14:tracePt t="112350" x="3251200" y="3232150"/>
          <p14:tracePt t="112360" x="3259138" y="3232150"/>
          <p14:tracePt t="112370" x="3259138" y="3241675"/>
          <p14:tracePt t="112380" x="3268663" y="3241675"/>
          <p14:tracePt t="112396" x="3268663" y="3251200"/>
          <p14:tracePt t="112413" x="3276600" y="3259138"/>
          <p14:tracePt t="112429" x="3286125" y="3268663"/>
          <p14:tracePt t="112445" x="3295650" y="3276600"/>
          <p14:tracePt t="112462" x="3303588" y="3286125"/>
          <p14:tracePt t="112479" x="3313113" y="3295650"/>
          <p14:tracePt t="112495" x="3322638" y="3295650"/>
          <p14:tracePt t="112512" x="3330575" y="3303588"/>
          <p14:tracePt t="112529" x="3340100" y="3313113"/>
          <p14:tracePt t="112546" x="3348038" y="3322638"/>
          <p14:tracePt t="112562" x="3348038" y="3330575"/>
          <p14:tracePt t="112579" x="3357563" y="3340100"/>
          <p14:tracePt t="112595" x="3357563" y="3348038"/>
          <p14:tracePt t="112612" x="3357563" y="3357563"/>
          <p14:tracePt t="112629" x="3357563" y="3384550"/>
          <p14:tracePt t="112645" x="3357563" y="3394075"/>
          <p14:tracePt t="112662" x="3357563" y="3402013"/>
          <p14:tracePt t="112679" x="3357563" y="3419475"/>
          <p14:tracePt t="112712" x="3357563" y="3429000"/>
          <p14:tracePt t="112729" x="3348038" y="3438525"/>
          <p14:tracePt t="112762" x="3348038" y="3446463"/>
          <p14:tracePt t="112779" x="3348038" y="3455988"/>
          <p14:tracePt t="112807" x="3340100" y="3455988"/>
          <p14:tracePt t="112816" x="3330575" y="3465513"/>
          <p14:tracePt t="112846" x="3322638" y="3465513"/>
          <p14:tracePt t="112856" x="3322638" y="3473450"/>
          <p14:tracePt t="112867" x="3313113" y="3473450"/>
          <p14:tracePt t="112885" x="3303588" y="3473450"/>
          <p14:tracePt t="112897" x="3295650" y="3482975"/>
          <p14:tracePt t="112912" x="3295650" y="3490913"/>
          <p14:tracePt t="112929" x="3286125" y="3490913"/>
          <p14:tracePt t="112946" x="3276600" y="3500438"/>
          <p14:tracePt t="112962" x="3268663" y="3500438"/>
          <p14:tracePt t="112979" x="3259138" y="3509963"/>
          <p14:tracePt t="112996" x="3251200" y="3509963"/>
          <p14:tracePt t="113012" x="3241675" y="3509963"/>
          <p14:tracePt t="113029" x="3232150" y="3509963"/>
          <p14:tracePt t="113046" x="3224213" y="3509963"/>
          <p14:tracePt t="113079" x="3214688" y="3509963"/>
          <p14:tracePt t="113095" x="3205163" y="3509963"/>
          <p14:tracePt t="113114" x="3197225" y="3509963"/>
          <p14:tracePt t="113134" x="3187700" y="3490913"/>
          <p14:tracePt t="113145" x="3179763" y="3482975"/>
          <p14:tracePt t="113162" x="3179763" y="3473450"/>
          <p14:tracePt t="113179" x="3160713" y="3429000"/>
          <p14:tracePt t="113195" x="3152775" y="3402013"/>
          <p14:tracePt t="113213" x="3133725" y="3384550"/>
          <p14:tracePt t="113229" x="3133725" y="3375025"/>
          <p14:tracePt t="113245" x="3133725" y="3367088"/>
          <p14:tracePt t="113279" x="3133725" y="3357563"/>
          <p14:tracePt t="113295" x="3133725" y="3348038"/>
          <p14:tracePt t="113312" x="3125788" y="3348038"/>
          <p14:tracePt t="113329" x="3125788" y="3340100"/>
          <p14:tracePt t="113363" x="3125788" y="3330575"/>
          <p14:tracePt t="113403" x="3125788" y="3322638"/>
          <p14:tracePt t="113421" x="3125788" y="3313113"/>
          <p14:tracePt t="113471" x="3125788" y="3303588"/>
          <p14:tracePt t="113570" x="3133725" y="3303588"/>
          <p14:tracePt t="113580" x="3143250" y="3303588"/>
          <p14:tracePt t="113599" x="3152775" y="3303588"/>
          <p14:tracePt t="113620" x="3160713" y="3303588"/>
          <p14:tracePt t="113640" x="3170238" y="3303588"/>
          <p14:tracePt t="113649" x="3179763" y="3303588"/>
          <p14:tracePt t="113669" x="3187700" y="3303588"/>
          <p14:tracePt t="113688" x="3197225" y="3303588"/>
          <p14:tracePt t="113709" x="3214688" y="3303588"/>
          <p14:tracePt t="113730" x="3224213" y="3303588"/>
          <p14:tracePt t="113750" x="3241675" y="3303588"/>
          <p14:tracePt t="113768" x="3251200" y="3303588"/>
          <p14:tracePt t="113780" x="3259138" y="3303588"/>
          <p14:tracePt t="113798" x="3276600" y="3303588"/>
          <p14:tracePt t="113819" x="3286125" y="3303588"/>
          <p14:tracePt t="113838" x="3295650" y="3303588"/>
          <p14:tracePt t="113858" x="3303588" y="3303588"/>
          <p14:tracePt t="113868" x="3313113" y="3313113"/>
          <p14:tracePt t="113879" x="3313113" y="3322638"/>
          <p14:tracePt t="113895" x="3322638" y="3322638"/>
          <p14:tracePt t="113912" x="3330575" y="3330575"/>
          <p14:tracePt t="113929" x="3340100" y="3340100"/>
          <p14:tracePt t="113945" x="3348038" y="3340100"/>
          <p14:tracePt t="113962" x="3348038" y="3357563"/>
          <p14:tracePt t="113979" x="3357563" y="3367088"/>
          <p14:tracePt t="114012" x="3367088" y="3375025"/>
          <p14:tracePt t="114029" x="3367088" y="3394075"/>
          <p14:tracePt t="114046" x="3367088" y="3402013"/>
          <p14:tracePt t="114062" x="3375025" y="3402013"/>
          <p14:tracePt t="114079" x="3375025" y="3411538"/>
          <p14:tracePt t="114095" x="3375025" y="3419475"/>
          <p14:tracePt t="114112" x="3375025" y="3429000"/>
          <p14:tracePt t="114129" x="3375025" y="3438525"/>
          <p14:tracePt t="114146" x="3375025" y="3446463"/>
          <p14:tracePt t="114162" x="3375025" y="3455988"/>
          <p14:tracePt t="114179" x="3375025" y="3465513"/>
          <p14:tracePt t="114195" x="3375025" y="3473450"/>
          <p14:tracePt t="114212" x="3375025" y="3482975"/>
          <p14:tracePt t="114229" x="3375025" y="3490913"/>
          <p14:tracePt t="114245" x="3375025" y="3500438"/>
          <p14:tracePt t="114262" x="3375025" y="3509963"/>
          <p14:tracePt t="114284" x="3367088" y="3509963"/>
          <p14:tracePt t="114296" x="3367088" y="3517900"/>
          <p14:tracePt t="114324" x="3357563" y="3517900"/>
          <p14:tracePt t="114334" x="3357563" y="3527425"/>
          <p14:tracePt t="114364" x="3348038" y="3527425"/>
          <p14:tracePt t="114373" x="3348038" y="3536950"/>
          <p14:tracePt t="114384" x="3340100" y="3544888"/>
          <p14:tracePt t="114423" x="3330575" y="3554413"/>
          <p14:tracePt t="114453" x="3322638" y="3554413"/>
          <p14:tracePt t="114464" x="3322638" y="3562350"/>
          <p14:tracePt t="114473" x="3313113" y="3562350"/>
          <p14:tracePt t="114482" x="3303588" y="3562350"/>
          <p14:tracePt t="114502" x="3295650" y="3571875"/>
          <p14:tracePt t="114523" x="3286125" y="3581400"/>
          <p14:tracePt t="114542" x="3276600" y="3581400"/>
          <p14:tracePt t="114552" x="3268663" y="3581400"/>
          <p14:tracePt t="114572" x="3259138" y="3581400"/>
          <p14:tracePt t="114592" x="3251200" y="3581400"/>
          <p14:tracePt t="114613" x="3241675" y="3581400"/>
          <p14:tracePt t="114632" x="3232150" y="3571875"/>
          <p14:tracePt t="114642" x="3224213" y="3571875"/>
          <p14:tracePt t="114653" x="3224213" y="3562350"/>
          <p14:tracePt t="114662" x="3214688" y="3562350"/>
          <p14:tracePt t="114679" x="3214688" y="3554413"/>
          <p14:tracePt t="114695" x="3214688" y="3544888"/>
          <p14:tracePt t="114712" x="3205163" y="3536950"/>
          <p14:tracePt t="114729" x="3205163" y="3527425"/>
          <p14:tracePt t="114745" x="3197225" y="3509963"/>
          <p14:tracePt t="114762" x="3187700" y="3500438"/>
          <p14:tracePt t="114779" x="3187700" y="3482975"/>
          <p14:tracePt t="114795" x="3187700" y="3465513"/>
          <p14:tracePt t="114812" x="3179763" y="3438525"/>
          <p14:tracePt t="114829" x="3170238" y="3429000"/>
          <p14:tracePt t="114845" x="3160713" y="3394075"/>
          <p14:tracePt t="114862" x="3160713" y="3357563"/>
          <p14:tracePt t="114879" x="3160713" y="3330575"/>
          <p14:tracePt t="114895" x="3160713" y="3276600"/>
          <p14:tracePt t="114912" x="3160713" y="3232150"/>
          <p14:tracePt t="114929" x="3160713" y="3197225"/>
          <p14:tracePt t="114945" x="3160713" y="3170238"/>
          <p14:tracePt t="114962" x="3160713" y="3160713"/>
          <p14:tracePt t="114979" x="3160713" y="3143250"/>
          <p14:tracePt t="115012" x="3160713" y="3133725"/>
          <p14:tracePt t="115029" x="3170238" y="3133725"/>
          <p14:tracePt t="115058" x="3179763" y="3133725"/>
          <p14:tracePt t="115088" x="3187700" y="3133725"/>
          <p14:tracePt t="115108" x="3197225" y="3133725"/>
          <p14:tracePt t="115118" x="3205163" y="3133725"/>
          <p14:tracePt t="115137" x="3214688" y="3133725"/>
          <p14:tracePt t="115158" x="3224213" y="3133725"/>
          <p14:tracePt t="115178" x="3232150" y="3133725"/>
          <p14:tracePt t="115187" x="3241675" y="3133725"/>
          <p14:tracePt t="115208" x="3251200" y="3143250"/>
          <p14:tracePt t="115219" x="3251200" y="3152775"/>
          <p14:tracePt t="115229" x="3259138" y="3152775"/>
          <p14:tracePt t="115245" x="3259138" y="3160713"/>
          <p14:tracePt t="115262" x="3276600" y="3170238"/>
          <p14:tracePt t="115279" x="3286125" y="3179763"/>
          <p14:tracePt t="115296" x="3286125" y="3187700"/>
          <p14:tracePt t="115312" x="3295650" y="3197225"/>
          <p14:tracePt t="115329" x="3295650" y="3205163"/>
          <p14:tracePt t="115346" x="3303588" y="3214688"/>
          <p14:tracePt t="115362" x="3313113" y="3224213"/>
          <p14:tracePt t="115379" x="3313113" y="3232150"/>
          <p14:tracePt t="115396" x="3322638" y="3232150"/>
          <p14:tracePt t="115412" x="3322638" y="3241675"/>
          <p14:tracePt t="115429" x="3330575" y="3259138"/>
          <p14:tracePt t="115446" x="3340100" y="3286125"/>
          <p14:tracePt t="115463" x="3340100" y="3303588"/>
          <p14:tracePt t="115479" x="3348038" y="3348038"/>
          <p14:tracePt t="115495" x="3357563" y="3375025"/>
          <p14:tracePt t="115512" x="3357563" y="3384550"/>
          <p14:tracePt t="115529" x="3357563" y="3394075"/>
          <p14:tracePt t="115545" x="3367088" y="3411538"/>
          <p14:tracePt t="115579" x="3367088" y="3419475"/>
          <p14:tracePt t="115595" x="3367088" y="3429000"/>
          <p14:tracePt t="115612" x="3367088" y="3438525"/>
          <p14:tracePt t="115629" x="3367088" y="3446463"/>
          <p14:tracePt t="115645" x="3367088" y="3455988"/>
          <p14:tracePt t="115662" x="3367088" y="3465513"/>
          <p14:tracePt t="115679" x="3367088" y="3473450"/>
          <p14:tracePt t="115695" x="3367088" y="3500438"/>
          <p14:tracePt t="115712" x="3367088" y="3509963"/>
          <p14:tracePt t="115729" x="3367088" y="3517900"/>
          <p14:tracePt t="115745" x="3367088" y="3527425"/>
          <p14:tracePt t="115762" x="3357563" y="3536950"/>
          <p14:tracePt t="115779" x="3357563" y="3544888"/>
          <p14:tracePt t="115795" x="3348038" y="3544888"/>
          <p14:tracePt t="115813" x="3348038" y="3554413"/>
          <p14:tracePt t="115832" x="3340100" y="3554413"/>
          <p14:tracePt t="115853" x="3330575" y="3554413"/>
          <p14:tracePt t="115902" x="3322638" y="3554413"/>
          <p14:tracePt t="115942" x="3313113" y="3554413"/>
          <p14:tracePt t="115971" x="3303588" y="3554413"/>
          <p14:tracePt t="115991" x="3295650" y="3554413"/>
          <p14:tracePt t="116012" x="3286125" y="3554413"/>
          <p14:tracePt t="116032" x="3276600" y="3554413"/>
          <p14:tracePt t="116041" x="3276600" y="3544888"/>
          <p14:tracePt t="116052" x="3268663" y="3544888"/>
          <p14:tracePt t="116071" x="3259138" y="3544888"/>
          <p14:tracePt t="116081" x="3251200" y="3544888"/>
          <p14:tracePt t="116101" x="3241675" y="3544888"/>
          <p14:tracePt t="116121" x="3232150" y="3544888"/>
          <p14:tracePt t="116130" x="3232150" y="3536950"/>
          <p14:tracePt t="116146" x="3224213" y="3536950"/>
          <p14:tracePt t="116162" x="3214688" y="3527425"/>
          <p14:tracePt t="118422" x="3224213" y="3527425"/>
          <p14:tracePt t="118432" x="3241675" y="3527425"/>
          <p14:tracePt t="118441" x="3268663" y="3527425"/>
          <p14:tracePt t="118452" x="3295650" y="3527425"/>
          <p14:tracePt t="118463" x="3313113" y="3527425"/>
          <p14:tracePt t="118479" x="3330575" y="3527425"/>
          <p14:tracePt t="118495" x="3375025" y="3527425"/>
          <p14:tracePt t="118512" x="3419475" y="3536950"/>
          <p14:tracePt t="118529" x="3446463" y="3544888"/>
          <p14:tracePt t="118545" x="3490913" y="3554413"/>
          <p14:tracePt t="118562" x="3527425" y="3571875"/>
          <p14:tracePt t="118579" x="3536950" y="3571875"/>
          <p14:tracePt t="118595" x="3544888" y="3571875"/>
          <p14:tracePt t="118612" x="3554413" y="3581400"/>
          <p14:tracePt t="118628" x="3562350" y="3589338"/>
          <p14:tracePt t="118662" x="3571875" y="3598863"/>
          <p14:tracePt t="118681" x="3571875" y="3608388"/>
          <p14:tracePt t="118710" x="3571875" y="3616325"/>
          <p14:tracePt t="118721" x="3562350" y="3616325"/>
          <p14:tracePt t="118731" x="3554413" y="3625850"/>
          <p14:tracePt t="118751" x="3544888" y="3625850"/>
          <p14:tracePt t="118769" x="3536950" y="3625850"/>
          <p14:tracePt t="118789" x="3527425" y="3625850"/>
          <p14:tracePt t="118799" x="3517900" y="3625850"/>
          <p14:tracePt t="118812" x="3509963" y="3625850"/>
          <p14:tracePt t="118829" x="3473450" y="3625850"/>
          <p14:tracePt t="118845" x="3455988" y="3625850"/>
          <p14:tracePt t="118862" x="3419475" y="3625850"/>
          <p14:tracePt t="118879" x="3375025" y="3625850"/>
          <p14:tracePt t="118895" x="3357563" y="3625850"/>
          <p14:tracePt t="118912" x="3322638" y="3608388"/>
          <p14:tracePt t="118929" x="3295650" y="3598863"/>
          <p14:tracePt t="118945" x="3276600" y="3598863"/>
          <p14:tracePt t="118962" x="3251200" y="3589338"/>
          <p14:tracePt t="118978" x="3224213" y="3581400"/>
          <p14:tracePt t="119012" x="3214688" y="3571875"/>
          <p14:tracePt t="119028" x="3197225" y="3562350"/>
          <p14:tracePt t="119045" x="3187700" y="3562350"/>
          <p14:tracePt t="119062" x="3170238" y="3554413"/>
          <p14:tracePt t="119079" x="3152775" y="3544888"/>
          <p14:tracePt t="119095" x="3143250" y="3544888"/>
          <p14:tracePt t="119112" x="3133725" y="3536950"/>
          <p14:tracePt t="119128" x="3125788" y="3527425"/>
          <p14:tracePt t="119146" x="3116263" y="3527425"/>
          <p14:tracePt t="119335" x="3125788" y="3527425"/>
          <p14:tracePt t="119374" x="3133725" y="3527425"/>
          <p14:tracePt t="119405" x="3143250" y="3527425"/>
          <p14:tracePt t="119435" x="3152775" y="3527425"/>
          <p14:tracePt t="119445" x="3152775" y="3536950"/>
          <p14:tracePt t="119455" x="3160713" y="3536950"/>
          <p14:tracePt t="119465" x="3170238" y="3536950"/>
          <p14:tracePt t="119484" x="3179763" y="3536950"/>
          <p14:tracePt t="119495" x="3179763" y="3544888"/>
          <p14:tracePt t="119512" x="3187700" y="3544888"/>
          <p14:tracePt t="119529" x="3197225" y="3544888"/>
          <p14:tracePt t="119545" x="3205163" y="3544888"/>
          <p14:tracePt t="119562" x="3214688" y="3544888"/>
          <p14:tracePt t="119579" x="3224213" y="3544888"/>
          <p14:tracePt t="119595" x="3232150" y="3544888"/>
          <p14:tracePt t="119614" x="3241675" y="3544888"/>
          <p14:tracePt t="119643" x="3251200" y="3544888"/>
          <p14:tracePt t="119712" x="3259138" y="3544888"/>
          <p14:tracePt t="119961" x="3268663" y="3544888"/>
          <p14:tracePt t="120527" x="3268663" y="3554413"/>
          <p14:tracePt t="120557" x="3268663" y="3562350"/>
          <p14:tracePt t="120577" x="3268663" y="3571875"/>
          <p14:tracePt t="120586" x="3276600" y="3571875"/>
          <p14:tracePt t="120597" x="3276600" y="3581400"/>
          <p14:tracePt t="120612" x="3286125" y="3581400"/>
          <p14:tracePt t="120628" x="3295650" y="3598863"/>
          <p14:tracePt t="120645" x="3313113" y="3625850"/>
          <p14:tracePt t="120662" x="3322638" y="3643313"/>
          <p14:tracePt t="120678" x="3330575" y="3679825"/>
          <p14:tracePt t="120695" x="3348038" y="3759200"/>
          <p14:tracePt t="120712" x="3357563" y="3813175"/>
          <p14:tracePt t="120728" x="3375025" y="3884613"/>
          <p14:tracePt t="120745" x="3375025" y="3956050"/>
          <p14:tracePt t="120762" x="3375025" y="3973513"/>
          <p14:tracePt t="120766" x="3375025" y="3990975"/>
          <p14:tracePt t="120778" x="3375025" y="4010025"/>
          <p14:tracePt t="120795" x="3375025" y="4044950"/>
          <p14:tracePt t="120812" x="3375025" y="4062413"/>
          <p14:tracePt t="120829" x="3367088" y="4108450"/>
          <p14:tracePt t="120845" x="3348038" y="4143375"/>
          <p14:tracePt t="120862" x="3340100" y="4160838"/>
          <p14:tracePt t="120878" x="3322638" y="4214813"/>
          <p14:tracePt t="120895" x="3276600" y="4286250"/>
          <p14:tracePt t="120912" x="3251200" y="4322763"/>
          <p14:tracePt t="120928" x="3197225" y="4411663"/>
          <p14:tracePt t="120945" x="3152775" y="4473575"/>
          <p14:tracePt t="120962" x="3125788" y="4510088"/>
          <p14:tracePt t="120978" x="3081338" y="4562475"/>
          <p14:tracePt t="120995" x="3044825" y="4608513"/>
          <p14:tracePt t="121012" x="3027363" y="4616450"/>
          <p14:tracePt t="121028" x="2990850" y="4643438"/>
          <p14:tracePt t="121045" x="2946400" y="4670425"/>
          <p14:tracePt t="121062" x="2911475" y="4697413"/>
          <p14:tracePt t="121078" x="2894013" y="4705350"/>
          <p14:tracePt t="121095" x="2857500" y="4714875"/>
          <p14:tracePt t="121112" x="2830513" y="4732338"/>
          <p14:tracePt t="121128" x="2822575" y="4732338"/>
          <p14:tracePt t="121145" x="2795588" y="4751388"/>
          <p14:tracePt t="121162" x="2776538" y="4759325"/>
          <p14:tracePt t="121178" x="2759075" y="4768850"/>
          <p14:tracePt t="121195" x="2732088" y="4776788"/>
          <p14:tracePt t="121212" x="2705100" y="4795838"/>
          <p14:tracePt t="121228" x="2697163" y="4795838"/>
          <p14:tracePt t="121245" x="2652713" y="4803775"/>
          <p14:tracePt t="121262" x="2625725" y="4813300"/>
          <p14:tracePt t="121278" x="2608263" y="4813300"/>
          <p14:tracePt t="121295" x="2571750" y="4822825"/>
          <p14:tracePt t="121312" x="2554288" y="4830763"/>
          <p14:tracePt t="121345" x="2536825" y="4840288"/>
          <p14:tracePt t="121362" x="2527300" y="4848225"/>
          <p14:tracePt t="121395" x="2517775" y="4848225"/>
          <p14:tracePt t="121440" x="2509838" y="4848225"/>
          <p14:tracePt t="121491" x="2500313" y="4848225"/>
          <p14:tracePt t="121530" x="2490788" y="4848225"/>
          <p14:tracePt t="121569" x="2482850" y="4848225"/>
          <p14:tracePt t="121599" x="2473325" y="4848225"/>
          <p14:tracePt t="121619" x="2465388" y="4848225"/>
          <p14:tracePt t="121639" x="2455863" y="4848225"/>
          <p14:tracePt t="121657" x="2446338" y="4848225"/>
          <p14:tracePt t="121679" x="2438400" y="4848225"/>
          <p14:tracePt t="121688" x="2428875" y="4848225"/>
          <p14:tracePt t="121708" x="2419350" y="4840288"/>
          <p14:tracePt t="121728" x="2411413" y="4840288"/>
          <p14:tracePt t="121748" x="2401888" y="4840288"/>
          <p14:tracePt t="121758" x="2393950" y="4840288"/>
          <p14:tracePt t="121778" x="2384425" y="4840288"/>
          <p14:tracePt t="121808" x="2374900" y="4840288"/>
          <p14:tracePt t="121848" x="2366963" y="4840288"/>
          <p14:tracePt t="122156" x="2357438" y="4840288"/>
          <p14:tracePt t="123090" x="2357438" y="4830763"/>
          <p14:tracePt t="123139" x="2357438" y="4822825"/>
          <p14:tracePt t="123218" x="2357438" y="4813300"/>
          <p14:tracePt t="123267" x="2357438" y="4803775"/>
          <p14:tracePt t="123458" x="2357438" y="4795838"/>
          <p14:tracePt t="123506" x="2357438" y="4786313"/>
          <p14:tracePt t="123536" x="2366963" y="4786313"/>
          <p14:tracePt t="123547" x="2366963" y="4776788"/>
          <p14:tracePt t="123555" x="2366963" y="4768850"/>
          <p14:tracePt t="123565" x="2374900" y="4768850"/>
          <p14:tracePt t="123585" x="2374900" y="4759325"/>
          <p14:tracePt t="123596" x="2384425" y="4759325"/>
          <p14:tracePt t="123615" x="2384425" y="4751388"/>
          <p14:tracePt t="123635" x="2393950" y="4751388"/>
          <p14:tracePt t="123646" x="2393950" y="4741863"/>
          <p14:tracePt t="123665" x="2401888" y="4732338"/>
          <p14:tracePt t="123734" x="2401888" y="4724400"/>
          <p14:tracePt t="123774" x="2411413" y="4724400"/>
          <p14:tracePt t="123793" x="2411413" y="4714875"/>
          <p14:tracePt t="123804" x="2419350" y="4714875"/>
          <p14:tracePt t="123824" x="2428875" y="4705350"/>
          <p14:tracePt t="123833" x="2438400" y="4697413"/>
          <p14:tracePt t="123853" x="2446338" y="4687888"/>
          <p14:tracePt t="123864" x="2465388" y="4679950"/>
          <p14:tracePt t="123878" x="2482850" y="4660900"/>
          <p14:tracePt t="123895" x="2527300" y="4633913"/>
          <p14:tracePt t="123912" x="2544763" y="4616450"/>
          <p14:tracePt t="123929" x="2571750" y="4598988"/>
          <p14:tracePt t="123945" x="2598738" y="4589463"/>
          <p14:tracePt t="123962" x="2608263" y="4589463"/>
          <p14:tracePt t="123978" x="2616200" y="4572000"/>
          <p14:tracePt t="123995" x="2625725" y="4572000"/>
          <p14:tracePt t="124012" x="2633663" y="4572000"/>
          <p14:tracePt t="124028" x="2643188" y="4572000"/>
          <p14:tracePt t="124045" x="2652713" y="4572000"/>
          <p14:tracePt t="124062" x="2660650" y="4572000"/>
          <p14:tracePt t="124078" x="2670175" y="4572000"/>
          <p14:tracePt t="124095" x="2679700" y="4572000"/>
          <p14:tracePt t="124112" x="2705100" y="4581525"/>
          <p14:tracePt t="124128" x="2724150" y="4589463"/>
          <p14:tracePt t="124145" x="2768600" y="4608513"/>
          <p14:tracePt t="124162" x="2795588" y="4616450"/>
          <p14:tracePt t="124178" x="2813050" y="4625975"/>
          <p14:tracePt t="124195" x="2822575" y="4633913"/>
          <p14:tracePt t="124212" x="2830513" y="4643438"/>
          <p14:tracePt t="124228" x="2840038" y="4652963"/>
          <p14:tracePt t="124245" x="2840038" y="4660900"/>
          <p14:tracePt t="124262" x="2847975" y="4660900"/>
          <p14:tracePt t="124279" x="2847975" y="4670425"/>
          <p14:tracePt t="124295" x="2857500" y="4679950"/>
          <p14:tracePt t="124312" x="2857500" y="4687888"/>
          <p14:tracePt t="124916" x="2867025" y="4687888"/>
          <p14:tracePt t="124926" x="2884488" y="4687888"/>
          <p14:tracePt t="124937" x="2911475" y="4687888"/>
          <p14:tracePt t="124947" x="2938463" y="4687888"/>
          <p14:tracePt t="124962" x="2965450" y="4679950"/>
          <p14:tracePt t="124979" x="3017838" y="4660900"/>
          <p14:tracePt t="124996" x="3071813" y="4660900"/>
          <p14:tracePt t="125012" x="3108325" y="4652963"/>
          <p14:tracePt t="125028" x="3187700" y="4643438"/>
          <p14:tracePt t="125045" x="3241675" y="4625975"/>
          <p14:tracePt t="125062" x="3268663" y="4625975"/>
          <p14:tracePt t="125078" x="3303588" y="4616450"/>
          <p14:tracePt t="125095" x="3348038" y="4608513"/>
          <p14:tracePt t="125111" x="3367088" y="4608513"/>
          <p14:tracePt t="125128" x="3411538" y="4598988"/>
          <p14:tracePt t="125145" x="3482975" y="4598988"/>
          <p14:tracePt t="125162" x="3536950" y="4589463"/>
          <p14:tracePt t="125178" x="3633788" y="4581525"/>
          <p14:tracePt t="125195" x="3732213" y="4581525"/>
          <p14:tracePt t="125212" x="3776663" y="4581525"/>
          <p14:tracePt t="125228" x="3867150" y="4581525"/>
          <p14:tracePt t="125245" x="3929063" y="4581525"/>
          <p14:tracePt t="125262" x="3956050" y="4581525"/>
          <p14:tracePt t="125264" x="3973513" y="4581525"/>
          <p14:tracePt t="125278" x="3990975" y="4581525"/>
          <p14:tracePt t="125295" x="4037013" y="4581525"/>
          <p14:tracePt t="125312" x="4071938" y="4589463"/>
          <p14:tracePt t="125328" x="4089400" y="4598988"/>
          <p14:tracePt t="125345" x="4133850" y="4598988"/>
          <p14:tracePt t="125362" x="4205288" y="4616450"/>
          <p14:tracePt t="125378" x="4232275" y="4625975"/>
          <p14:tracePt t="125395" x="4268788" y="4633913"/>
          <p14:tracePt t="125412" x="4313238" y="4643438"/>
          <p14:tracePt t="125445" x="4322763" y="4652963"/>
          <p14:tracePt t="125462" x="4340225" y="4652963"/>
          <p14:tracePt t="125495" x="4348163" y="4652963"/>
          <p14:tracePt t="125591" x="4357688" y="4652963"/>
          <p14:tracePt t="125819" x="4367213" y="4652963"/>
          <p14:tracePt t="125829" x="4375150" y="4652963"/>
          <p14:tracePt t="125839" x="4384675" y="4652963"/>
          <p14:tracePt t="125849" x="4402138" y="4652963"/>
          <p14:tracePt t="125862" x="4429125" y="4652963"/>
          <p14:tracePt t="125878" x="4510088" y="4652963"/>
          <p14:tracePt t="125895" x="4581525" y="4652963"/>
          <p14:tracePt t="125911" x="4776788" y="4643438"/>
          <p14:tracePt t="125928" x="4929188" y="4643438"/>
          <p14:tracePt t="125945" x="4983163" y="4643438"/>
          <p14:tracePt t="125961" x="5045075" y="4643438"/>
          <p14:tracePt t="125978" x="5081588" y="4643438"/>
          <p14:tracePt t="125995" x="5089525" y="4643438"/>
          <p14:tracePt t="126012" x="5108575" y="4643438"/>
          <p14:tracePt t="126029" x="5116513" y="4643438"/>
          <p14:tracePt t="126046" x="5126038" y="4643438"/>
          <p14:tracePt t="126061" x="5133975" y="4643438"/>
          <p14:tracePt t="126078" x="5143500" y="4643438"/>
          <p14:tracePt t="126095" x="5153025" y="4643438"/>
          <p14:tracePt t="126112" x="5170488" y="4643438"/>
          <p14:tracePt t="126128" x="5187950" y="4652963"/>
          <p14:tracePt t="126145" x="5197475" y="4660900"/>
          <p14:tracePt t="126162" x="5205413" y="4660900"/>
          <p14:tracePt t="126178" x="5214938" y="4660900"/>
          <p14:tracePt t="126195" x="5214938" y="4670425"/>
          <p14:tracePt t="126228" x="5224463" y="4670425"/>
          <p14:tracePt t="126265" x="5232400" y="4670425"/>
          <p14:tracePt t="126643" x="5241925" y="4670425"/>
          <p14:tracePt t="126653" x="5286375" y="4660900"/>
          <p14:tracePt t="126663" x="5330825" y="4652963"/>
          <p14:tracePt t="126678" x="5394325" y="4643438"/>
          <p14:tracePt t="126695" x="5527675" y="4625975"/>
          <p14:tracePt t="126711" x="5680075" y="4625975"/>
          <p14:tracePt t="126728" x="5776913" y="4625975"/>
          <p14:tracePt t="126745" x="5965825" y="4625975"/>
          <p14:tracePt t="126762" x="6126163" y="4625975"/>
          <p14:tracePt t="126778" x="6188075" y="4625975"/>
          <p14:tracePt t="126795" x="6259513" y="4643438"/>
          <p14:tracePt t="126811" x="6303963" y="4652963"/>
          <p14:tracePt t="126828" x="6313488" y="4652963"/>
          <p14:tracePt t="126845" x="6330950" y="4652963"/>
          <p14:tracePt t="126862" x="6340475" y="4660900"/>
          <p14:tracePt t="126878" x="6348413" y="4670425"/>
          <p14:tracePt t="126895" x="6357938" y="4670425"/>
          <p14:tracePt t="126930" x="6367463" y="4670425"/>
          <p14:tracePt t="127010" x="6375400" y="4670425"/>
          <p14:tracePt t="127218" x="6394450" y="4660900"/>
          <p14:tracePt t="127227" x="6419850" y="4660900"/>
          <p14:tracePt t="127238" x="6473825" y="4633913"/>
          <p14:tracePt t="127247" x="6545263" y="4608513"/>
          <p14:tracePt t="127261" x="6643688" y="4572000"/>
          <p14:tracePt t="127278" x="6840538" y="4518025"/>
          <p14:tracePt t="127295" x="6919913" y="4500563"/>
          <p14:tracePt t="127311" x="7089775" y="4465638"/>
          <p14:tracePt t="127328" x="7215188" y="4456113"/>
          <p14:tracePt t="127345" x="7269163" y="4456113"/>
          <p14:tracePt t="127361" x="7313613" y="4456113"/>
          <p14:tracePt t="127378" x="7331075" y="4456113"/>
          <p14:tracePt t="127395" x="7340600" y="4456113"/>
          <p14:tracePt t="127411" x="7348538" y="4456113"/>
          <p14:tracePt t="127445" x="7358063" y="4456113"/>
          <p14:tracePt t="127466" x="7367588" y="4456113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2019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err="1"/>
              <a:t>Session</a:t>
            </a:r>
            <a:r>
              <a:rPr lang="pt-BR" dirty="0"/>
              <a:t> </a:t>
            </a:r>
            <a:r>
              <a:rPr lang="pt-BR" dirty="0" smtClean="0"/>
              <a:t>4</a:t>
            </a:r>
            <a:endParaRPr lang="pt-BR" dirty="0"/>
          </a:p>
        </p:txBody>
      </p:sp>
      <p:sp>
        <p:nvSpPr>
          <p:cNvPr id="16388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B885C0-D9FC-4E43-A7D9-F1538BB67937}" type="slidenum">
              <a:rPr lang="pt-BR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pt-BR" altLang="en-US" sz="1200" smtClean="0">
              <a:solidFill>
                <a:srgbClr val="898989"/>
              </a:solidFill>
            </a:endParaRPr>
          </a:p>
        </p:txBody>
      </p:sp>
      <p:sp>
        <p:nvSpPr>
          <p:cNvPr id="16389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525962"/>
          </a:xfrm>
        </p:spPr>
        <p:txBody>
          <a:bodyPr/>
          <a:lstStyle/>
          <a:p>
            <a:r>
              <a:rPr lang="pt-BR" altLang="pt-BR" sz="2000" dirty="0" smtClean="0"/>
              <a:t>Exemplo: Idade no estudo de </a:t>
            </a:r>
            <a:r>
              <a:rPr lang="pt-BR" altLang="pt-BR" sz="2000" dirty="0" err="1" smtClean="0"/>
              <a:t>Gusto</a:t>
            </a:r>
            <a:r>
              <a:rPr lang="pt-BR" altLang="pt-BR" sz="2000" dirty="0" smtClean="0"/>
              <a:t>-I para predição de mortalidade em 30 dias após infarto.</a:t>
            </a:r>
          </a:p>
          <a:p>
            <a:pPr lvl="1"/>
            <a:r>
              <a:rPr lang="pt-BR" altLang="pt-BR" sz="1800" dirty="0" smtClean="0"/>
              <a:t>Inicialmente, idade pode ser usada como contínua ou categórica (&lt;=65 ou &gt;65)</a:t>
            </a:r>
          </a:p>
        </p:txBody>
      </p:sp>
      <p:sp>
        <p:nvSpPr>
          <p:cNvPr id="16390" name="Título 2"/>
          <p:cNvSpPr>
            <a:spLocks noGrp="1"/>
          </p:cNvSpPr>
          <p:nvPr>
            <p:ph type="title"/>
          </p:nvPr>
        </p:nvSpPr>
        <p:spPr>
          <a:xfrm>
            <a:off x="468313" y="-242888"/>
            <a:ext cx="8434387" cy="114300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pt-BR" sz="2000" b="1" smtClean="0"/>
              <a:t>2. Codificação de preditores categóricos e contínuos (Cap 9)</a:t>
            </a:r>
          </a:p>
        </p:txBody>
      </p:sp>
      <p:sp>
        <p:nvSpPr>
          <p:cNvPr id="16391" name="Título 2"/>
          <p:cNvSpPr txBox="1">
            <a:spLocks/>
          </p:cNvSpPr>
          <p:nvPr/>
        </p:nvSpPr>
        <p:spPr bwMode="auto">
          <a:xfrm>
            <a:off x="250825" y="404813"/>
            <a:ext cx="8435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5143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pt-BR" sz="4200"/>
              <a:t>Contínuos</a:t>
            </a:r>
          </a:p>
        </p:txBody>
      </p:sp>
      <p:pic>
        <p:nvPicPr>
          <p:cNvPr id="16392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97200"/>
            <a:ext cx="3859213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4716463" y="2892425"/>
            <a:ext cx="4464050" cy="274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latin typeface="+mn-lt"/>
                <a:cs typeface="+mn-cs"/>
              </a:rPr>
              <a:t>Problemas da </a:t>
            </a:r>
            <a:r>
              <a:rPr lang="pt-BR" sz="2000" dirty="0" err="1">
                <a:latin typeface="+mn-lt"/>
                <a:cs typeface="+mn-cs"/>
              </a:rPr>
              <a:t>dicotomização</a:t>
            </a:r>
            <a:r>
              <a:rPr lang="pt-BR" sz="2000" dirty="0">
                <a:latin typeface="+mn-lt"/>
                <a:cs typeface="+mn-cs"/>
              </a:rPr>
              <a:t>: 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pt-BR" dirty="0">
                <a:latin typeface="+mn-lt"/>
                <a:cs typeface="+mn-cs"/>
              </a:rPr>
              <a:t>Perda de informação;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pt-BR" dirty="0">
                <a:latin typeface="+mn-lt"/>
                <a:cs typeface="+mn-cs"/>
              </a:rPr>
              <a:t>Precisa haver respaldo para escolha de ponto de corte;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pt-BR" dirty="0">
                <a:latin typeface="+mn-lt"/>
                <a:cs typeface="+mn-cs"/>
              </a:rPr>
              <a:t>Valores na fronteira abaixo e acima, em geral, não devem apresentar riscos tão diferentes.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latin typeface="+mn-lt"/>
                <a:cs typeface="+mn-cs"/>
              </a:rPr>
              <a:t> </a:t>
            </a:r>
            <a:r>
              <a:rPr lang="el-GR" sz="2000" dirty="0">
                <a:latin typeface="+mn-lt"/>
                <a:cs typeface="+mn-cs"/>
              </a:rPr>
              <a:t>χ2</a:t>
            </a:r>
            <a:r>
              <a:rPr lang="pt-BR" sz="2000" dirty="0">
                <a:latin typeface="+mn-lt"/>
                <a:cs typeface="+mn-cs"/>
              </a:rPr>
              <a:t> para idade categorizada menor do que para contínua ( 1.463 </a:t>
            </a:r>
            <a:r>
              <a:rPr lang="pt-BR" sz="2000" dirty="0" err="1">
                <a:latin typeface="+mn-lt"/>
                <a:cs typeface="+mn-cs"/>
              </a:rPr>
              <a:t>vs</a:t>
            </a:r>
            <a:r>
              <a:rPr lang="pt-BR" sz="2000" dirty="0">
                <a:latin typeface="+mn-lt"/>
                <a:cs typeface="+mn-cs"/>
              </a:rPr>
              <a:t> 2.099).</a:t>
            </a:r>
          </a:p>
        </p:txBody>
      </p:sp>
      <p:sp>
        <p:nvSpPr>
          <p:cNvPr id="10" name="Espaço Reservado para Data 3"/>
          <p:cNvSpPr txBox="1">
            <a:spLocks/>
          </p:cNvSpPr>
          <p:nvPr/>
        </p:nvSpPr>
        <p:spPr>
          <a:xfrm>
            <a:off x="467544" y="6381328"/>
            <a:ext cx="21336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dirty="0" smtClean="0"/>
              <a:t>2019</a:t>
            </a:r>
            <a:endParaRPr lang="pt-BR" dirty="0"/>
          </a:p>
        </p:txBody>
      </p:sp>
      <p:sp>
        <p:nvSpPr>
          <p:cNvPr id="11" name="Espaço Reservado para Rodapé 4"/>
          <p:cNvSpPr txBox="1">
            <a:spLocks/>
          </p:cNvSpPr>
          <p:nvPr/>
        </p:nvSpPr>
        <p:spPr>
          <a:xfrm>
            <a:off x="3134544" y="6381328"/>
            <a:ext cx="28956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t-BR" dirty="0" err="1" smtClean="0"/>
              <a:t>Session</a:t>
            </a:r>
            <a:r>
              <a:rPr lang="pt-BR" dirty="0" smtClean="0"/>
              <a:t> 14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253" x="4429125" y="3938588"/>
          <p14:tracePt t="1261" x="4429125" y="3911600"/>
          <p14:tracePt t="1272" x="4429125" y="3867150"/>
          <p14:tracePt t="1281" x="4429125" y="3795713"/>
          <p14:tracePt t="1294" x="4429125" y="3714750"/>
          <p14:tracePt t="1311" x="4429125" y="3562350"/>
          <p14:tracePt t="1327" x="4429125" y="3490913"/>
          <p14:tracePt t="1343" x="4438650" y="3367088"/>
          <p14:tracePt t="1360" x="4456113" y="3268663"/>
          <p14:tracePt t="1377" x="4456113" y="3224213"/>
          <p14:tracePt t="1393" x="4473575" y="3143250"/>
          <p14:tracePt t="1410" x="4491038" y="3062288"/>
          <p14:tracePt t="1427" x="4500563" y="3036888"/>
          <p14:tracePt t="1443" x="4510088" y="2990850"/>
          <p14:tracePt t="1460" x="4510088" y="2973388"/>
          <p14:tracePt t="1477" x="4510088" y="2965450"/>
          <p14:tracePt t="1493" x="4518025" y="2955925"/>
          <p14:tracePt t="1510" x="4518025" y="2946400"/>
          <p14:tracePt t="1527" x="4518025" y="2938463"/>
          <p14:tracePt t="1544" x="4527550" y="2928938"/>
          <p14:tracePt t="1560" x="4537075" y="2911475"/>
          <p14:tracePt t="1577" x="4545013" y="2884488"/>
          <p14:tracePt t="1593" x="4581525" y="2822575"/>
          <p14:tracePt t="1610" x="4633913" y="2724150"/>
          <p14:tracePt t="1627" x="4697413" y="2608263"/>
          <p14:tracePt t="1643" x="4724400" y="2554288"/>
          <p14:tracePt t="1660" x="4786313" y="2455863"/>
          <p14:tracePt t="1677" x="4830763" y="2384425"/>
          <p14:tracePt t="1693" x="4848225" y="2366963"/>
          <p14:tracePt t="1710" x="4875213" y="2339975"/>
          <p14:tracePt t="1727" x="4894263" y="2322513"/>
          <p14:tracePt t="1743" x="4902200" y="2312988"/>
          <p14:tracePt t="2084" x="4902200" y="2303463"/>
          <p14:tracePt t="2095" x="4902200" y="2276475"/>
          <p14:tracePt t="2104" x="4902200" y="2241550"/>
          <p14:tracePt t="2113" x="4902200" y="2197100"/>
          <p14:tracePt t="2127" x="4902200" y="2133600"/>
          <p14:tracePt t="2143" x="4911725" y="1990725"/>
          <p14:tracePt t="2160" x="4919663" y="1919288"/>
          <p14:tracePt t="2177" x="4938713" y="1803400"/>
          <p14:tracePt t="2193" x="4956175" y="1704975"/>
          <p14:tracePt t="2210" x="4965700" y="1670050"/>
          <p14:tracePt t="2227" x="4973638" y="1589088"/>
          <p14:tracePt t="2243" x="4983163" y="1554163"/>
          <p14:tracePt t="2260" x="4983163" y="1536700"/>
          <p14:tracePt t="2277" x="5000625" y="1500188"/>
          <p14:tracePt t="2293" x="5010150" y="1473200"/>
          <p14:tracePt t="2310" x="5027613" y="1446213"/>
          <p14:tracePt t="2327" x="5027613" y="1438275"/>
          <p14:tracePt t="2343" x="5037138" y="1428750"/>
          <p14:tracePt t="2360" x="5045075" y="1411288"/>
          <p14:tracePt t="2377" x="5054600" y="1393825"/>
          <p14:tracePt t="2393" x="5081588" y="1339850"/>
          <p14:tracePt t="2410" x="5108575" y="1312863"/>
          <p14:tracePt t="2427" x="5197475" y="1223963"/>
          <p14:tracePt t="2443" x="5286375" y="1133475"/>
          <p14:tracePt t="2460" x="5330825" y="1089025"/>
          <p14:tracePt t="2477" x="5384800" y="1036638"/>
          <p14:tracePt t="2493" x="5411788" y="1009650"/>
          <p14:tracePt t="2510" x="5438775" y="982663"/>
          <p14:tracePt t="2527" x="5446713" y="982663"/>
          <p14:tracePt t="2543" x="5456238" y="973138"/>
          <p14:tracePt t="2577" x="5465763" y="965200"/>
          <p14:tracePt t="2727" x="5456238" y="965200"/>
          <p14:tracePt t="2747" x="5446713" y="965200"/>
          <p14:tracePt t="2757" x="5438775" y="965200"/>
          <p14:tracePt t="2768" x="5419725" y="973138"/>
          <p14:tracePt t="2778" x="5402263" y="973138"/>
          <p14:tracePt t="2793" x="5384800" y="982663"/>
          <p14:tracePt t="2810" x="5322888" y="990600"/>
          <p14:tracePt t="2827" x="5268913" y="1009650"/>
          <p14:tracePt t="2843" x="5251450" y="1017588"/>
          <p14:tracePt t="2860" x="5214938" y="1027113"/>
          <p14:tracePt t="2877" x="5170488" y="1044575"/>
          <p14:tracePt t="2893" x="5153025" y="1044575"/>
          <p14:tracePt t="2910" x="5116513" y="1062038"/>
          <p14:tracePt t="2927" x="5081588" y="1062038"/>
          <p14:tracePt t="2943" x="5045075" y="1071563"/>
          <p14:tracePt t="2946" x="5027613" y="1071563"/>
          <p14:tracePt t="2960" x="4991100" y="1081088"/>
          <p14:tracePt t="2977" x="4946650" y="1089025"/>
          <p14:tracePt t="2993" x="4929188" y="1098550"/>
          <p14:tracePt t="3010" x="4884738" y="1098550"/>
          <p14:tracePt t="3026" x="4830763" y="1098550"/>
          <p14:tracePt t="3043" x="4795838" y="1098550"/>
          <p14:tracePt t="3060" x="4705350" y="1098550"/>
          <p14:tracePt t="3077" x="4625975" y="1098550"/>
          <p14:tracePt t="3094" x="4554538" y="1098550"/>
          <p14:tracePt t="3110" x="4500563" y="1098550"/>
          <p14:tracePt t="3127" x="4394200" y="1098550"/>
          <p14:tracePt t="3143" x="4241800" y="1098550"/>
          <p14:tracePt t="3160" x="4170363" y="1098550"/>
          <p14:tracePt t="3177" x="4010025" y="1098550"/>
          <p14:tracePt t="3193" x="3911600" y="1098550"/>
          <p14:tracePt t="3210" x="3875088" y="1098550"/>
          <p14:tracePt t="3227" x="3776663" y="1098550"/>
          <p14:tracePt t="3243" x="3660775" y="1098550"/>
          <p14:tracePt t="3260" x="3598863" y="1098550"/>
          <p14:tracePt t="3277" x="3490913" y="1098550"/>
          <p14:tracePt t="3293" x="3411538" y="1098550"/>
          <p14:tracePt t="3310" x="3357563" y="1098550"/>
          <p14:tracePt t="3327" x="3276600" y="1098550"/>
          <p14:tracePt t="3343" x="3205163" y="1098550"/>
          <p14:tracePt t="3360" x="3187700" y="1098550"/>
          <p14:tracePt t="3377" x="3152775" y="1098550"/>
          <p14:tracePt t="3393" x="3133725" y="1098550"/>
          <p14:tracePt t="3426" x="3125788" y="1098550"/>
          <p14:tracePt t="3443" x="3116263" y="1098550"/>
          <p14:tracePt t="3581" x="3125788" y="1098550"/>
          <p14:tracePt t="3590" x="3143250" y="1098550"/>
          <p14:tracePt t="3601" x="3179763" y="1098550"/>
          <p14:tracePt t="3610" x="3224213" y="1098550"/>
          <p14:tracePt t="3627" x="3286125" y="1108075"/>
          <p14:tracePt t="3643" x="3465513" y="1125538"/>
          <p14:tracePt t="3660" x="3660775" y="1143000"/>
          <p14:tracePt t="3676" x="3741738" y="1169988"/>
          <p14:tracePt t="3693" x="3938588" y="1204913"/>
          <p14:tracePt t="3710" x="4133850" y="1231900"/>
          <p14:tracePt t="3726" x="4232275" y="1250950"/>
          <p14:tracePt t="3743" x="4411663" y="1276350"/>
          <p14:tracePt t="3760" x="4581525" y="1303338"/>
          <p14:tracePt t="3776" x="4660900" y="1312863"/>
          <p14:tracePt t="3793" x="4830763" y="1322388"/>
          <p14:tracePt t="3810" x="4983163" y="1330325"/>
          <p14:tracePt t="3827" x="5099050" y="1339850"/>
          <p14:tracePt t="3843" x="5133975" y="1339850"/>
          <p14:tracePt t="3860" x="5187950" y="1339850"/>
          <p14:tracePt t="3877" x="5224463" y="1339850"/>
          <p14:tracePt t="3893" x="5259388" y="1347788"/>
          <p14:tracePt t="3910" x="5348288" y="1347788"/>
          <p14:tracePt t="3926" x="5491163" y="1347788"/>
          <p14:tracePt t="3943" x="5562600" y="1357313"/>
          <p14:tracePt t="3946" x="5661025" y="1366838"/>
          <p14:tracePt t="3960" x="5741988" y="1366838"/>
          <p14:tracePt t="3977" x="5902325" y="1384300"/>
          <p14:tracePt t="3993" x="5983288" y="1384300"/>
          <p14:tracePt t="4010" x="6126163" y="1393825"/>
          <p14:tracePt t="4026" x="6232525" y="1401763"/>
          <p14:tracePt t="4043" x="6286500" y="1411288"/>
          <p14:tracePt t="4060" x="6348413" y="1411288"/>
          <p14:tracePt t="4077" x="6384925" y="1411288"/>
          <p14:tracePt t="4093" x="6394450" y="1411288"/>
          <p14:tracePt t="4110" x="6402388" y="1411288"/>
          <p14:tracePt t="4127" x="6411913" y="1411288"/>
          <p14:tracePt t="4143" x="6419850" y="1411288"/>
          <p14:tracePt t="4177" x="6429375" y="1411288"/>
          <p14:tracePt t="5027" x="6411913" y="1411288"/>
          <p14:tracePt t="5037" x="6394450" y="1411288"/>
          <p14:tracePt t="5047" x="6367463" y="1401763"/>
          <p14:tracePt t="5060" x="6323013" y="1393825"/>
          <p14:tracePt t="5077" x="6251575" y="1384300"/>
          <p14:tracePt t="5093" x="6205538" y="1384300"/>
          <p14:tracePt t="5110" x="6143625" y="1374775"/>
          <p14:tracePt t="5126" x="6108700" y="1366838"/>
          <p14:tracePt t="5143" x="6089650" y="1366838"/>
          <p14:tracePt t="5160" x="6045200" y="1357313"/>
          <p14:tracePt t="5176" x="6018213" y="1357313"/>
          <p14:tracePt t="5193" x="6010275" y="1357313"/>
          <p14:tracePt t="5210" x="6000750" y="1357313"/>
          <p14:tracePt t="5227" x="5991225" y="1357313"/>
          <p14:tracePt t="5260" x="5973763" y="1347788"/>
          <p14:tracePt t="5276" x="5965825" y="1347788"/>
          <p14:tracePt t="5293" x="5946775" y="1347788"/>
          <p14:tracePt t="5310" x="5911850" y="1339850"/>
          <p14:tracePt t="5326" x="5867400" y="1339850"/>
          <p14:tracePt t="5343" x="5840413" y="1339850"/>
          <p14:tracePt t="5360" x="5768975" y="1339850"/>
          <p14:tracePt t="5376" x="5697538" y="1339850"/>
          <p14:tracePt t="5394" x="5616575" y="1339850"/>
          <p14:tracePt t="5410" x="5581650" y="1339850"/>
          <p14:tracePt t="5426" x="5510213" y="1339850"/>
          <p14:tracePt t="5443" x="5438775" y="1339850"/>
          <p14:tracePt t="5460" x="5402263" y="1339850"/>
          <p14:tracePt t="5477" x="5322888" y="1339850"/>
          <p14:tracePt t="5493" x="5232400" y="1322388"/>
          <p14:tracePt t="5510" x="5187950" y="1312863"/>
          <p14:tracePt t="5526" x="5089525" y="1295400"/>
          <p14:tracePt t="5543" x="4983163" y="1276350"/>
          <p14:tracePt t="5560" x="4938713" y="1276350"/>
          <p14:tracePt t="5577" x="4848225" y="1258888"/>
          <p14:tracePt t="5593" x="4768850" y="1241425"/>
          <p14:tracePt t="5610" x="4732338" y="1231900"/>
          <p14:tracePt t="5626" x="4633913" y="1214438"/>
          <p14:tracePt t="5643" x="4527550" y="1196975"/>
          <p14:tracePt t="5660" x="4473575" y="1196975"/>
          <p14:tracePt t="5677" x="4367213" y="1187450"/>
          <p14:tracePt t="5693" x="4286250" y="1187450"/>
          <p14:tracePt t="5710" x="4224338" y="1179513"/>
          <p14:tracePt t="5726" x="4205288" y="1179513"/>
          <p14:tracePt t="5743" x="4179888" y="1179513"/>
          <p14:tracePt t="5760" x="4160838" y="1179513"/>
          <p14:tracePt t="5776" x="4152900" y="1179513"/>
          <p14:tracePt t="5793" x="4143375" y="1179513"/>
          <p14:tracePt t="5810" x="4133850" y="1179513"/>
          <p14:tracePt t="5827" x="4125913" y="1179513"/>
          <p14:tracePt t="5843" x="4089400" y="1187450"/>
          <p14:tracePt t="5860" x="4027488" y="1204913"/>
          <p14:tracePt t="5876" x="3990975" y="1204913"/>
          <p14:tracePt t="5893" x="3919538" y="1214438"/>
          <p14:tracePt t="5910" x="3867150" y="1231900"/>
          <p14:tracePt t="5926" x="3848100" y="1231900"/>
          <p14:tracePt t="5943" x="3813175" y="1231900"/>
          <p14:tracePt t="5960" x="3795713" y="1231900"/>
          <p14:tracePt t="5976" x="3786188" y="1231900"/>
          <p14:tracePt t="5993" x="3776663" y="1231900"/>
          <p14:tracePt t="6010" x="3768725" y="1231900"/>
          <p14:tracePt t="6043" x="3759200" y="1231900"/>
          <p14:tracePt t="6068" x="3751263" y="1231900"/>
          <p14:tracePt t="6088" x="3741738" y="1231900"/>
          <p14:tracePt t="6256" x="3751263" y="1231900"/>
          <p14:tracePt t="6276" x="3759200" y="1231900"/>
          <p14:tracePt t="6285" x="3759200" y="1241425"/>
          <p14:tracePt t="6305" x="3768725" y="1250950"/>
          <p14:tracePt t="6335" x="3776663" y="1250950"/>
          <p14:tracePt t="6345" x="3776663" y="1258888"/>
          <p14:tracePt t="6365" x="3786188" y="1258888"/>
          <p14:tracePt t="6375" x="3795713" y="1258888"/>
          <p14:tracePt t="6386" x="3795713" y="1268413"/>
          <p14:tracePt t="6394" x="3803650" y="1268413"/>
          <p14:tracePt t="6415" x="3813175" y="1268413"/>
          <p14:tracePt t="6426" x="3822700" y="1276350"/>
          <p14:tracePt t="6443" x="3840163" y="1276350"/>
          <p14:tracePt t="6460" x="3884613" y="1285875"/>
          <p14:tracePt t="6476" x="3965575" y="1303338"/>
          <p14:tracePt t="6493" x="4062413" y="1312863"/>
          <p14:tracePt t="6510" x="4116388" y="1322388"/>
          <p14:tracePt t="6526" x="4259263" y="1330325"/>
          <p14:tracePt t="6543" x="4429125" y="1347788"/>
          <p14:tracePt t="6560" x="4500563" y="1357313"/>
          <p14:tracePt t="6576" x="4625975" y="1374775"/>
          <p14:tracePt t="6593" x="4724400" y="1393825"/>
          <p14:tracePt t="6610" x="4776788" y="1401763"/>
          <p14:tracePt t="6626" x="4884738" y="1419225"/>
          <p14:tracePt t="6643" x="5010150" y="1428750"/>
          <p14:tracePt t="6660" x="5072063" y="1438275"/>
          <p14:tracePt t="6677" x="5180013" y="1438275"/>
          <p14:tracePt t="6693" x="5276850" y="1438275"/>
          <p14:tracePt t="6710" x="5313363" y="1438275"/>
          <p14:tracePt t="6726" x="5375275" y="1438275"/>
          <p14:tracePt t="6743" x="5429250" y="1438275"/>
          <p14:tracePt t="6760" x="5456238" y="1438275"/>
          <p14:tracePt t="6776" x="5527675" y="1438275"/>
          <p14:tracePt t="6793" x="5599113" y="1438275"/>
          <p14:tracePt t="6810" x="5653088" y="1438275"/>
          <p14:tracePt t="6826" x="5741988" y="1438275"/>
          <p14:tracePt t="6843" x="5840413" y="1438275"/>
          <p14:tracePt t="6860" x="5875338" y="1438275"/>
          <p14:tracePt t="6876" x="5965825" y="1438275"/>
          <p14:tracePt t="6893" x="6062663" y="1428750"/>
          <p14:tracePt t="6910" x="6161088" y="1411288"/>
          <p14:tracePt t="6926" x="6205538" y="1411288"/>
          <p14:tracePt t="6943" x="6296025" y="1393825"/>
          <p14:tracePt t="6960" x="6348413" y="1374775"/>
          <p14:tracePt t="6976" x="6367463" y="1366838"/>
          <p14:tracePt t="6993" x="6394450" y="1366838"/>
          <p14:tracePt t="7010" x="6402388" y="1357313"/>
          <p14:tracePt t="7043" x="6419850" y="1357313"/>
          <p14:tracePt t="7079" x="6419850" y="1347788"/>
          <p14:tracePt t="7098" x="6419850" y="1339850"/>
          <p14:tracePt t="7128" x="6419850" y="1330325"/>
          <p14:tracePt t="7148" x="6411913" y="1322388"/>
          <p14:tracePt t="7167" x="6411913" y="1312863"/>
          <p14:tracePt t="7178" x="6402388" y="1303338"/>
          <p14:tracePt t="7198" x="6394450" y="1295400"/>
          <p14:tracePt t="7218" x="6384925" y="1285875"/>
          <p14:tracePt t="7228" x="6367463" y="1285875"/>
          <p14:tracePt t="7237" x="6348413" y="1276350"/>
          <p14:tracePt t="7247" x="6330950" y="1258888"/>
          <p14:tracePt t="7260" x="6303963" y="1250950"/>
          <p14:tracePt t="7277" x="6242050" y="1204913"/>
          <p14:tracePt t="7293" x="6215063" y="1179513"/>
          <p14:tracePt t="7310" x="6134100" y="1133475"/>
          <p14:tracePt t="7326" x="6027738" y="1081088"/>
          <p14:tracePt t="7343" x="5965825" y="1054100"/>
          <p14:tracePt t="7360" x="5813425" y="990600"/>
          <p14:tracePt t="7376" x="5661025" y="938213"/>
          <p14:tracePt t="7393" x="5572125" y="911225"/>
          <p14:tracePt t="7410" x="5375275" y="847725"/>
          <p14:tracePt t="7426" x="5153025" y="785813"/>
          <p14:tracePt t="7443" x="5045075" y="758825"/>
          <p14:tracePt t="7460" x="4857750" y="704850"/>
          <p14:tracePt t="7476" x="4705350" y="642938"/>
          <p14:tracePt t="7493" x="4633913" y="615950"/>
          <p14:tracePt t="7510" x="4527550" y="561975"/>
          <p14:tracePt t="7526" x="4419600" y="509588"/>
          <p14:tracePt t="7543" x="4367213" y="482600"/>
          <p14:tracePt t="7560" x="4286250" y="455613"/>
          <p14:tracePt t="7577" x="4214813" y="438150"/>
          <p14:tracePt t="7593" x="4170363" y="428625"/>
          <p14:tracePt t="7610" x="4125913" y="419100"/>
          <p14:tracePt t="7627" x="4089400" y="419100"/>
          <p14:tracePt t="7643" x="4071938" y="419100"/>
          <p14:tracePt t="7660" x="4054475" y="428625"/>
          <p14:tracePt t="7676" x="4044950" y="438150"/>
          <p14:tracePt t="7693" x="4027488" y="455613"/>
          <p14:tracePt t="7710" x="4000500" y="465138"/>
          <p14:tracePt t="7726" x="3973513" y="482600"/>
          <p14:tracePt t="7743" x="3938588" y="490538"/>
          <p14:tracePt t="7760" x="3919538" y="500063"/>
          <p14:tracePt t="7776" x="3884613" y="509588"/>
          <p14:tracePt t="7793" x="3875088" y="527050"/>
          <p14:tracePt t="7810" x="3867150" y="527050"/>
          <p14:tracePt t="7826" x="3857625" y="536575"/>
          <p14:tracePt t="7843" x="3840163" y="554038"/>
          <p14:tracePt t="7860" x="3822700" y="571500"/>
          <p14:tracePt t="7876" x="3795713" y="608013"/>
          <p14:tracePt t="7893" x="3751263" y="652463"/>
          <p14:tracePt t="7910" x="3732213" y="669925"/>
          <p14:tracePt t="7926" x="3687763" y="714375"/>
          <p14:tracePt t="7943" x="3652838" y="741363"/>
          <p14:tracePt t="7960" x="3643313" y="750888"/>
          <p14:tracePt t="7976" x="3633788" y="768350"/>
          <p14:tracePt t="7993" x="3625850" y="776288"/>
          <p14:tracePt t="8010" x="3608388" y="785813"/>
          <p14:tracePt t="8050" x="3598863" y="795338"/>
          <p14:tracePt t="8081" x="3598863" y="803275"/>
          <p14:tracePt t="8089" x="3598863" y="812800"/>
          <p14:tracePt t="8099" x="3589338" y="812800"/>
          <p14:tracePt t="8111" x="3589338" y="822325"/>
          <p14:tracePt t="8129" x="3589338" y="830263"/>
          <p14:tracePt t="8143" x="3581400" y="830263"/>
          <p14:tracePt t="8160" x="3581400" y="847725"/>
          <p14:tracePt t="8193" x="3581400" y="857250"/>
          <p14:tracePt t="8210" x="3581400" y="866775"/>
          <p14:tracePt t="8229" x="3581400" y="874713"/>
          <p14:tracePt t="8248" x="3581400" y="884238"/>
          <p14:tracePt t="8278" x="3581400" y="893763"/>
          <p14:tracePt t="8289" x="3589338" y="893763"/>
          <p14:tracePt t="8297" x="3598863" y="911225"/>
          <p14:tracePt t="8310" x="3616325" y="938213"/>
          <p14:tracePt t="8326" x="3652838" y="982663"/>
          <p14:tracePt t="8343" x="3759200" y="1089025"/>
          <p14:tracePt t="8360" x="3902075" y="1223963"/>
          <p14:tracePt t="8377" x="4089400" y="1366838"/>
          <p14:tracePt t="8393" x="4179888" y="1411288"/>
          <p14:tracePt t="8410" x="4330700" y="1490663"/>
          <p14:tracePt t="8426" x="4483100" y="1544638"/>
          <p14:tracePt t="8443" x="4554538" y="1562100"/>
          <p14:tracePt t="8460" x="4652963" y="1589088"/>
          <p14:tracePt t="8476" x="4759325" y="1608138"/>
          <p14:tracePt t="8493" x="4803775" y="1616075"/>
          <p14:tracePt t="8510" x="4919663" y="1633538"/>
          <p14:tracePt t="8526" x="5062538" y="1633538"/>
          <p14:tracePt t="8543" x="5143500" y="1633538"/>
          <p14:tracePt t="8560" x="5295900" y="1633538"/>
          <p14:tracePt t="8576" x="5419725" y="1633538"/>
          <p14:tracePt t="8593" x="5456238" y="1633538"/>
          <p14:tracePt t="8610" x="5510213" y="1633538"/>
          <p14:tracePt t="8626" x="5545138" y="1633538"/>
          <p14:tracePt t="8643" x="5562600" y="1633538"/>
          <p14:tracePt t="8660" x="5626100" y="1633538"/>
          <p14:tracePt t="8676" x="5705475" y="1633538"/>
          <p14:tracePt t="8693" x="5732463" y="1633538"/>
          <p14:tracePt t="8710" x="5786438" y="1616075"/>
          <p14:tracePt t="8726" x="5840413" y="1608138"/>
          <p14:tracePt t="8743" x="5867400" y="1598613"/>
          <p14:tracePt t="8760" x="5938838" y="1581150"/>
          <p14:tracePt t="8776" x="6000750" y="1562100"/>
          <p14:tracePt t="8793" x="6037263" y="1554163"/>
          <p14:tracePt t="8810" x="6072188" y="1544638"/>
          <p14:tracePt t="8827" x="6108700" y="1527175"/>
          <p14:tracePt t="8843" x="6143625" y="1517650"/>
          <p14:tracePt t="8860" x="6143625" y="1509713"/>
          <p14:tracePt t="8876" x="6161088" y="1500188"/>
          <p14:tracePt t="8893" x="6170613" y="1490663"/>
          <p14:tracePt t="8910" x="6180138" y="1490663"/>
          <p14:tracePt t="8926" x="6188075" y="1482725"/>
          <p14:tracePt t="8960" x="6197600" y="1482725"/>
          <p14:tracePt t="8982" x="6197600" y="1473200"/>
          <p14:tracePt t="9200" x="6197600" y="1465263"/>
          <p14:tracePt t="9230" x="6197600" y="1455738"/>
          <p14:tracePt t="9270" x="6197600" y="1446213"/>
          <p14:tracePt t="9289" x="6197600" y="1438275"/>
          <p14:tracePt t="9300" x="6205538" y="1428750"/>
          <p14:tracePt t="9310" x="6215063" y="1411288"/>
          <p14:tracePt t="9326" x="6215063" y="1384300"/>
          <p14:tracePt t="9343" x="6242050" y="1312863"/>
          <p14:tracePt t="9360" x="6276975" y="1231900"/>
          <p14:tracePt t="9376" x="6276975" y="1204913"/>
          <p14:tracePt t="9393" x="6296025" y="1160463"/>
          <p14:tracePt t="9410" x="6303963" y="1143000"/>
          <p14:tracePt t="9426" x="6303963" y="1133475"/>
          <p14:tracePt t="9443" x="6303963" y="1125538"/>
          <p14:tracePt t="9460" x="6303963" y="1116013"/>
          <p14:tracePt t="9476" x="6303963" y="1108075"/>
          <p14:tracePt t="9493" x="6303963" y="1098550"/>
          <p14:tracePt t="9510" x="6296025" y="1089025"/>
          <p14:tracePt t="9526" x="6296025" y="1081088"/>
          <p14:tracePt t="9543" x="6286500" y="1071563"/>
          <p14:tracePt t="9560" x="6276975" y="1071563"/>
          <p14:tracePt t="9576" x="6259513" y="1062038"/>
          <p14:tracePt t="9610" x="6251575" y="1054100"/>
          <p14:tracePt t="9626" x="6224588" y="1044575"/>
          <p14:tracePt t="9643" x="6205538" y="1044575"/>
          <p14:tracePt t="9660" x="6161088" y="1027113"/>
          <p14:tracePt t="9676" x="6081713" y="1009650"/>
          <p14:tracePt t="9693" x="6027738" y="990600"/>
          <p14:tracePt t="9710" x="5911850" y="938213"/>
          <p14:tracePt t="9726" x="5759450" y="884238"/>
          <p14:tracePt t="9743" x="5688013" y="857250"/>
          <p14:tracePt t="9760" x="5527675" y="803275"/>
          <p14:tracePt t="9776" x="5367338" y="741363"/>
          <p14:tracePt t="9793" x="5276850" y="714375"/>
          <p14:tracePt t="9810" x="5108575" y="669925"/>
          <p14:tracePt t="9826" x="4983163" y="633413"/>
          <p14:tracePt t="9844" x="4894263" y="615950"/>
          <p14:tracePt t="9860" x="4840288" y="608013"/>
          <p14:tracePt t="9876" x="4768850" y="588963"/>
          <p14:tracePt t="9893" x="4714875" y="581025"/>
          <p14:tracePt t="9910" x="4616450" y="561975"/>
          <p14:tracePt t="9926" x="4491038" y="544513"/>
          <p14:tracePt t="9943" x="4348163" y="527050"/>
          <p14:tracePt t="9960" x="4286250" y="517525"/>
          <p14:tracePt t="9976" x="4187825" y="509588"/>
          <p14:tracePt t="9993" x="4081463" y="490538"/>
          <p14:tracePt t="10010" x="4037013" y="482600"/>
          <p14:tracePt t="10026" x="3938588" y="473075"/>
          <p14:tracePt t="10043" x="3848100" y="473075"/>
          <p14:tracePt t="10060" x="3803650" y="473075"/>
          <p14:tracePt t="10076" x="3732213" y="473075"/>
          <p14:tracePt t="10093" x="3679825" y="473075"/>
          <p14:tracePt t="10110" x="3660775" y="473075"/>
          <p14:tracePt t="10126" x="3633788" y="490538"/>
          <p14:tracePt t="10143" x="3598863" y="500063"/>
          <p14:tracePt t="10160" x="3589338" y="509588"/>
          <p14:tracePt t="10176" x="3562350" y="517525"/>
          <p14:tracePt t="10193" x="3554413" y="527050"/>
          <p14:tracePt t="10210" x="3544888" y="536575"/>
          <p14:tracePt t="10226" x="3536950" y="544513"/>
          <p14:tracePt t="10243" x="3536950" y="554038"/>
          <p14:tracePt t="10260" x="3536950" y="561975"/>
          <p14:tracePt t="10276" x="3536950" y="588963"/>
          <p14:tracePt t="10293" x="3536950" y="625475"/>
          <p14:tracePt t="10310" x="3536950" y="642938"/>
          <p14:tracePt t="10326" x="3536950" y="687388"/>
          <p14:tracePt t="10343" x="3536950" y="723900"/>
          <p14:tracePt t="10360" x="3536950" y="750888"/>
          <p14:tracePt t="10376" x="3536950" y="768350"/>
          <p14:tracePt t="10393" x="3536950" y="795338"/>
          <p14:tracePt t="10410" x="3536950" y="839788"/>
          <p14:tracePt t="10426" x="3536950" y="857250"/>
          <p14:tracePt t="10443" x="3544888" y="893763"/>
          <p14:tracePt t="10460" x="3544888" y="928688"/>
          <p14:tracePt t="10476" x="3544888" y="946150"/>
          <p14:tracePt t="10493" x="3544888" y="965200"/>
          <p14:tracePt t="10510" x="3544888" y="973138"/>
          <p14:tracePt t="10526" x="3544888" y="982663"/>
          <p14:tracePt t="10543" x="3544888" y="990600"/>
          <p14:tracePt t="10560" x="3544888" y="1000125"/>
          <p14:tracePt t="10576" x="3554413" y="1000125"/>
          <p14:tracePt t="10598" x="3562350" y="1000125"/>
          <p14:tracePt t="10617" x="3571875" y="1009650"/>
          <p14:tracePt t="10638" x="3581400" y="1017588"/>
          <p14:tracePt t="10648" x="3581400" y="1027113"/>
          <p14:tracePt t="10660" x="3589338" y="1027113"/>
          <p14:tracePt t="10676" x="3608388" y="1036638"/>
          <p14:tracePt t="10693" x="3643313" y="1044575"/>
          <p14:tracePt t="10710" x="3687763" y="1062038"/>
          <p14:tracePt t="10727" x="3751263" y="1071563"/>
          <p14:tracePt t="10743" x="3776663" y="1081088"/>
          <p14:tracePt t="10760" x="3857625" y="1098550"/>
          <p14:tracePt t="10776" x="3911600" y="1108075"/>
          <p14:tracePt t="10793" x="3929063" y="1116013"/>
          <p14:tracePt t="10810" x="3973513" y="1133475"/>
          <p14:tracePt t="10826" x="4010025" y="1143000"/>
          <p14:tracePt t="10843" x="4027488" y="1152525"/>
          <p14:tracePt t="10860" x="4071938" y="1160463"/>
          <p14:tracePt t="10876" x="4108450" y="1169988"/>
          <p14:tracePt t="10893" x="4125913" y="1179513"/>
          <p14:tracePt t="10910" x="4160838" y="1187450"/>
          <p14:tracePt t="10926" x="4205288" y="1187450"/>
          <p14:tracePt t="10943" x="4224338" y="1187450"/>
          <p14:tracePt t="10946" x="4251325" y="1196975"/>
          <p14:tracePt t="10960" x="4276725" y="1204913"/>
          <p14:tracePt t="10976" x="4322763" y="1214438"/>
          <p14:tracePt t="10993" x="4348163" y="1223963"/>
          <p14:tracePt t="11009" x="4394200" y="1241425"/>
          <p14:tracePt t="11026" x="4429125" y="1250950"/>
          <p14:tracePt t="11043" x="4473575" y="1258888"/>
          <p14:tracePt t="11059" x="4491038" y="1268413"/>
          <p14:tracePt t="11076" x="4537075" y="1285875"/>
          <p14:tracePt t="11094" x="4589463" y="1285875"/>
          <p14:tracePt t="11110" x="4625975" y="1285875"/>
          <p14:tracePt t="11126" x="4705350" y="1303338"/>
          <p14:tracePt t="11143" x="4795838" y="1312863"/>
          <p14:tracePt t="11160" x="4840288" y="1322388"/>
          <p14:tracePt t="11176" x="4911725" y="1322388"/>
          <p14:tracePt t="11193" x="4991100" y="1322388"/>
          <p14:tracePt t="11210" x="5027613" y="1322388"/>
          <p14:tracePt t="11226" x="5099050" y="1322388"/>
          <p14:tracePt t="11243" x="5170488" y="1322388"/>
          <p14:tracePt t="11260" x="5205413" y="1322388"/>
          <p14:tracePt t="11276" x="5286375" y="1322388"/>
          <p14:tracePt t="11293" x="5367338" y="1322388"/>
          <p14:tracePt t="11310" x="5402263" y="1322388"/>
          <p14:tracePt t="11326" x="5456238" y="1322388"/>
          <p14:tracePt t="11343" x="5500688" y="1322388"/>
          <p14:tracePt t="11360" x="5518150" y="1322388"/>
          <p14:tracePt t="11376" x="5554663" y="1322388"/>
          <p14:tracePt t="11393" x="5599113" y="1303338"/>
          <p14:tracePt t="11410" x="5616575" y="1295400"/>
          <p14:tracePt t="11426" x="5653088" y="1285875"/>
          <p14:tracePt t="11443" x="5697538" y="1268413"/>
          <p14:tracePt t="11460" x="5776913" y="1258888"/>
          <p14:tracePt t="11476" x="5822950" y="1241425"/>
          <p14:tracePt t="11493" x="5911850" y="1204913"/>
          <p14:tracePt t="11510" x="6000750" y="1160463"/>
          <p14:tracePt t="11526" x="6045200" y="1160463"/>
          <p14:tracePt t="11543" x="6089650" y="1133475"/>
          <p14:tracePt t="11560" x="6134100" y="1125538"/>
          <p14:tracePt t="11576" x="6153150" y="1116013"/>
          <p14:tracePt t="11593" x="6188075" y="1098550"/>
          <p14:tracePt t="11610" x="6232525" y="1081088"/>
          <p14:tracePt t="11626" x="6251575" y="1062038"/>
          <p14:tracePt t="11643" x="6286500" y="1044575"/>
          <p14:tracePt t="11660" x="6296025" y="1036638"/>
          <p14:tracePt t="11676" x="6303963" y="1027113"/>
          <p14:tracePt t="11693" x="6313488" y="1017588"/>
          <p14:tracePt t="11709" x="6323013" y="1009650"/>
          <p14:tracePt t="11726" x="6330950" y="1000125"/>
          <p14:tracePt t="11743" x="6340475" y="982663"/>
          <p14:tracePt t="11759" x="6340475" y="973138"/>
          <p14:tracePt t="11777" x="6340475" y="965200"/>
          <p14:tracePt t="11809" x="6340475" y="946150"/>
          <p14:tracePt t="11843" x="6330950" y="938213"/>
          <p14:tracePt t="11859" x="6323013" y="928688"/>
          <p14:tracePt t="11877" x="6313488" y="919163"/>
          <p14:tracePt t="11909" x="6296025" y="911225"/>
          <p14:tracePt t="11927" x="6286500" y="901700"/>
          <p14:tracePt t="11943" x="6269038" y="893763"/>
          <p14:tracePt t="11960" x="6242050" y="884238"/>
          <p14:tracePt t="11976" x="6197600" y="866775"/>
          <p14:tracePt t="11993" x="6180138" y="857250"/>
          <p14:tracePt t="12009" x="6143625" y="847725"/>
          <p14:tracePt t="12026" x="6099175" y="830263"/>
          <p14:tracePt t="12043" x="6072188" y="830263"/>
          <p14:tracePt t="12059" x="6027738" y="812800"/>
          <p14:tracePt t="12076" x="5965825" y="803275"/>
          <p14:tracePt t="12093" x="5938838" y="795338"/>
          <p14:tracePt t="12110" x="5894388" y="776288"/>
          <p14:tracePt t="12126" x="5857875" y="768350"/>
          <p14:tracePt t="12143" x="5840413" y="758825"/>
          <p14:tracePt t="12160" x="5795963" y="750888"/>
          <p14:tracePt t="12176" x="5759450" y="731838"/>
          <p14:tracePt t="12193" x="5741988" y="723900"/>
          <p14:tracePt t="12210" x="5697538" y="714375"/>
          <p14:tracePt t="12226" x="5661025" y="704850"/>
          <p14:tracePt t="12243" x="5643563" y="696913"/>
          <p14:tracePt t="12259" x="5562600" y="679450"/>
          <p14:tracePt t="12276" x="5473700" y="642938"/>
          <p14:tracePt t="12293" x="5367338" y="598488"/>
          <p14:tracePt t="12309" x="5313363" y="588963"/>
          <p14:tracePt t="12326" x="5214938" y="544513"/>
          <p14:tracePt t="12343" x="5108575" y="517525"/>
          <p14:tracePt t="12360" x="5062538" y="509588"/>
          <p14:tracePt t="12376" x="4973638" y="490538"/>
          <p14:tracePt t="12393" x="4884738" y="482600"/>
          <p14:tracePt t="12409" x="4848225" y="473075"/>
          <p14:tracePt t="12426" x="4768850" y="465138"/>
          <p14:tracePt t="12443" x="4697413" y="465138"/>
          <p14:tracePt t="12459" x="4670425" y="465138"/>
          <p14:tracePt t="12476" x="4608513" y="465138"/>
          <p14:tracePt t="12493" x="4537075" y="446088"/>
          <p14:tracePt t="12509" x="4491038" y="438150"/>
          <p14:tracePt t="12526" x="4394200" y="419100"/>
          <p14:tracePt t="12543" x="4303713" y="411163"/>
          <p14:tracePt t="12560" x="4268788" y="411163"/>
          <p14:tracePt t="12576" x="4197350" y="401638"/>
          <p14:tracePt t="12593" x="4143375" y="401638"/>
          <p14:tracePt t="12610" x="4116388" y="401638"/>
          <p14:tracePt t="12626" x="4071938" y="393700"/>
          <p14:tracePt t="12643" x="4037013" y="393700"/>
          <p14:tracePt t="12660" x="4010025" y="393700"/>
          <p14:tracePt t="12676" x="3983038" y="393700"/>
          <p14:tracePt t="12693" x="3965575" y="393700"/>
          <p14:tracePt t="12710" x="3956050" y="393700"/>
          <p14:tracePt t="12726" x="3946525" y="393700"/>
          <p14:tracePt t="12743" x="3938588" y="401638"/>
          <p14:tracePt t="12759" x="3929063" y="401638"/>
          <p14:tracePt t="12776" x="3919538" y="401638"/>
          <p14:tracePt t="12793" x="3911600" y="411163"/>
          <p14:tracePt t="12810" x="3867150" y="419100"/>
          <p14:tracePt t="12826" x="3848100" y="428625"/>
          <p14:tracePt t="12843" x="3813175" y="438150"/>
          <p14:tracePt t="12859" x="3768725" y="455613"/>
          <p14:tracePt t="12876" x="3751263" y="455613"/>
          <p14:tracePt t="12893" x="3714750" y="473075"/>
          <p14:tracePt t="12909" x="3670300" y="482600"/>
          <p14:tracePt t="12926" x="3660775" y="490538"/>
          <p14:tracePt t="12943" x="3633788" y="500063"/>
          <p14:tracePt t="12960" x="3625850" y="517525"/>
          <p14:tracePt t="12976" x="3616325" y="517525"/>
          <p14:tracePt t="12993" x="3608388" y="527050"/>
          <p14:tracePt t="13009" x="3598863" y="536575"/>
          <p14:tracePt t="13026" x="3598863" y="544513"/>
          <p14:tracePt t="13043" x="3581400" y="554038"/>
          <p14:tracePt t="13060" x="3571875" y="561975"/>
          <p14:tracePt t="13076" x="3571875" y="571500"/>
          <p14:tracePt t="13093" x="3562350" y="581025"/>
          <p14:tracePt t="13109" x="3544888" y="588963"/>
          <p14:tracePt t="13126" x="3536950" y="598488"/>
          <p14:tracePt t="13159" x="3527425" y="608013"/>
          <p14:tracePt t="13176" x="3517900" y="608013"/>
          <p14:tracePt t="13193" x="3509963" y="608013"/>
          <p14:tracePt t="13209" x="3509963" y="615950"/>
          <p14:tracePt t="13226" x="3500438" y="625475"/>
          <p14:tracePt t="13243" x="3500438" y="633413"/>
          <p14:tracePt t="13259" x="3490913" y="642938"/>
          <p14:tracePt t="13276" x="3490913" y="652463"/>
          <p14:tracePt t="13293" x="3490913" y="660400"/>
          <p14:tracePt t="13309" x="3482975" y="669925"/>
          <p14:tracePt t="13326" x="3473450" y="704850"/>
          <p14:tracePt t="13343" x="3473450" y="723900"/>
          <p14:tracePt t="13359" x="3465513" y="758825"/>
          <p14:tracePt t="13376" x="3455988" y="803275"/>
          <p14:tracePt t="13393" x="3446463" y="839788"/>
          <p14:tracePt t="13410" x="3446463" y="857250"/>
          <p14:tracePt t="13426" x="3446463" y="893763"/>
          <p14:tracePt t="13443" x="3438525" y="938213"/>
          <p14:tracePt t="13459" x="3429000" y="955675"/>
          <p14:tracePt t="13476" x="3429000" y="990600"/>
          <p14:tracePt t="13493" x="3419475" y="1036638"/>
          <p14:tracePt t="13509" x="3419475" y="1062038"/>
          <p14:tracePt t="13526" x="3411538" y="1098550"/>
          <p14:tracePt t="13543" x="3411538" y="1133475"/>
          <p14:tracePt t="13560" x="3411538" y="1152525"/>
          <p14:tracePt t="13576" x="3411538" y="1187450"/>
          <p14:tracePt t="13593" x="3411538" y="1204913"/>
          <p14:tracePt t="13609" x="3411538" y="1214438"/>
          <p14:tracePt t="13626" x="3411538" y="1223963"/>
          <p14:tracePt t="13643" x="3411538" y="1231900"/>
          <p14:tracePt t="13741" x="3411538" y="1241425"/>
          <p14:tracePt t="13791" x="3411538" y="1250950"/>
          <p14:tracePt t="13811" x="3411538" y="1258888"/>
          <p14:tracePt t="13821" x="3419475" y="1258888"/>
          <p14:tracePt t="13831" x="3419475" y="1268413"/>
          <p14:tracePt t="13843" x="3429000" y="1268413"/>
          <p14:tracePt t="13860" x="3438525" y="1268413"/>
          <p14:tracePt t="13876" x="3446463" y="1276350"/>
          <p14:tracePt t="13893" x="3455988" y="1276350"/>
          <p14:tracePt t="13910" x="3473450" y="1285875"/>
          <p14:tracePt t="13926" x="3482975" y="1295400"/>
          <p14:tracePt t="13943" x="3517900" y="1295400"/>
          <p14:tracePt t="13960" x="3562350" y="1312863"/>
          <p14:tracePt t="13976" x="3581400" y="1322388"/>
          <p14:tracePt t="13993" x="3616325" y="1322388"/>
          <p14:tracePt t="14009" x="3660775" y="1330325"/>
          <p14:tracePt t="14026" x="3679825" y="1339850"/>
          <p14:tracePt t="14043" x="3724275" y="1347788"/>
          <p14:tracePt t="14059" x="3776663" y="1347788"/>
          <p14:tracePt t="14076" x="3813175" y="1347788"/>
          <p14:tracePt t="14093" x="3894138" y="1357313"/>
          <p14:tracePt t="14109" x="3956050" y="1366838"/>
          <p14:tracePt t="14126" x="4000500" y="1366838"/>
          <p14:tracePt t="14143" x="4017963" y="1374775"/>
          <p14:tracePt t="14159" x="4062413" y="1374775"/>
          <p14:tracePt t="14176" x="4089400" y="1374775"/>
          <p14:tracePt t="14193" x="4133850" y="1374775"/>
          <p14:tracePt t="14209" x="4214813" y="1374775"/>
          <p14:tracePt t="14226" x="4286250" y="1384300"/>
          <p14:tracePt t="14243" x="4322763" y="1384300"/>
          <p14:tracePt t="14259" x="4402138" y="1384300"/>
          <p14:tracePt t="14276" x="4465638" y="1384300"/>
          <p14:tracePt t="14293" x="4483100" y="1384300"/>
          <p14:tracePt t="14309" x="4518025" y="1384300"/>
          <p14:tracePt t="14326" x="4554538" y="1384300"/>
          <p14:tracePt t="14343" x="4581525" y="1384300"/>
          <p14:tracePt t="14360" x="4643438" y="1384300"/>
          <p14:tracePt t="14376" x="4732338" y="1384300"/>
          <p14:tracePt t="14393" x="4786313" y="1384300"/>
          <p14:tracePt t="14410" x="4884738" y="1384300"/>
          <p14:tracePt t="14426" x="4983163" y="1384300"/>
          <p14:tracePt t="14443" x="5027613" y="1384300"/>
          <p14:tracePt t="14445" x="5072063" y="1374775"/>
          <p14:tracePt t="14459" x="5116513" y="1366838"/>
          <p14:tracePt t="14476" x="5214938" y="1347788"/>
          <p14:tracePt t="14493" x="5268913" y="1339850"/>
          <p14:tracePt t="14509" x="5367338" y="1322388"/>
          <p14:tracePt t="14526" x="5465763" y="1303338"/>
          <p14:tracePt t="14543" x="5572125" y="1285875"/>
          <p14:tracePt t="14559" x="5616575" y="1276350"/>
          <p14:tracePt t="14576" x="5697538" y="1276350"/>
          <p14:tracePt t="14593" x="5751513" y="1258888"/>
          <p14:tracePt t="14609" x="5768975" y="1258888"/>
          <p14:tracePt t="14626" x="5803900" y="1250950"/>
          <p14:tracePt t="14643" x="5840413" y="1250950"/>
          <p14:tracePt t="14659" x="5840413" y="1241425"/>
          <p14:tracePt t="14676" x="5857875" y="1241425"/>
          <p14:tracePt t="14693" x="5867400" y="1231900"/>
          <p14:tracePt t="14726" x="5875338" y="1231900"/>
          <p14:tracePt t="14743" x="5884863" y="1223963"/>
          <p14:tracePt t="14759" x="5894388" y="1223963"/>
          <p14:tracePt t="14793" x="5902325" y="1223963"/>
          <p14:tracePt t="14810" x="5902325" y="1214438"/>
          <p14:tracePt t="14826" x="5911850" y="1204913"/>
          <p14:tracePt t="14843" x="5911850" y="1196975"/>
          <p14:tracePt t="14860" x="5919788" y="1187450"/>
          <p14:tracePt t="14876" x="5929313" y="1179513"/>
          <p14:tracePt t="14893" x="5929313" y="1160463"/>
          <p14:tracePt t="14909" x="5929313" y="1152525"/>
          <p14:tracePt t="14926" x="5929313" y="1133475"/>
          <p14:tracePt t="14943" x="5929313" y="1125538"/>
          <p14:tracePt t="14961" x="5929313" y="1116013"/>
          <p14:tracePt t="14976" x="5929313" y="1108075"/>
          <p14:tracePt t="14993" x="5929313" y="1098550"/>
          <p14:tracePt t="15010" x="5929313" y="1089025"/>
          <p14:tracePt t="15029" x="5929313" y="1081088"/>
          <p14:tracePt t="15043" x="5929313" y="1071563"/>
          <p14:tracePt t="15060" x="5929313" y="1062038"/>
          <p14:tracePt t="15079" x="5929313" y="1054100"/>
          <p14:tracePt t="15099" x="5919788" y="1044575"/>
          <p14:tracePt t="15110" x="5911850" y="1036638"/>
          <p14:tracePt t="15129" x="5902325" y="1027113"/>
          <p14:tracePt t="15149" x="5894388" y="1009650"/>
          <p14:tracePt t="15160" x="5884863" y="1000125"/>
          <p14:tracePt t="15176" x="5875338" y="990600"/>
          <p14:tracePt t="15193" x="5840413" y="965200"/>
          <p14:tracePt t="15209" x="5803900" y="946150"/>
          <p14:tracePt t="15227" x="5759450" y="928688"/>
          <p14:tracePt t="15243" x="5741988" y="919163"/>
          <p14:tracePt t="15259" x="5688013" y="884238"/>
          <p14:tracePt t="15276" x="5643563" y="866775"/>
          <p14:tracePt t="15293" x="5562600" y="812800"/>
          <p14:tracePt t="15309" x="5483225" y="768350"/>
          <p14:tracePt t="15326" x="5394325" y="741363"/>
          <p14:tracePt t="15343" x="5357813" y="723900"/>
          <p14:tracePt t="15360" x="5276850" y="696913"/>
          <p14:tracePt t="15377" x="5197475" y="669925"/>
          <p14:tracePt t="15393" x="5160963" y="660400"/>
          <p14:tracePt t="15410" x="5081588" y="642938"/>
          <p14:tracePt t="15427" x="5000625" y="625475"/>
          <p14:tracePt t="15443" x="4973638" y="615950"/>
          <p14:tracePt t="15459" x="4919663" y="608013"/>
          <p14:tracePt t="15476" x="4867275" y="588963"/>
          <p14:tracePt t="15493" x="4840288" y="588963"/>
          <p14:tracePt t="15509" x="4795838" y="571500"/>
          <p14:tracePt t="15526" x="4759325" y="561975"/>
          <p14:tracePt t="15543" x="4732338" y="554038"/>
          <p14:tracePt t="15559" x="4687888" y="536575"/>
          <p14:tracePt t="15576" x="4625975" y="536575"/>
          <p14:tracePt t="15593" x="4581525" y="536575"/>
          <p14:tracePt t="15609" x="4500563" y="527050"/>
          <p14:tracePt t="15626" x="4411663" y="517525"/>
          <p14:tracePt t="15643" x="4357688" y="509588"/>
          <p14:tracePt t="15659" x="4276725" y="500063"/>
          <p14:tracePt t="15676" x="4187825" y="490538"/>
          <p14:tracePt t="15693" x="4152900" y="490538"/>
          <p14:tracePt t="15709" x="4081463" y="482600"/>
          <p14:tracePt t="15726" x="4044950" y="482600"/>
          <p14:tracePt t="15743" x="4010025" y="482600"/>
          <p14:tracePt t="15759" x="3990975" y="482600"/>
          <p14:tracePt t="15776" x="3946525" y="482600"/>
          <p14:tracePt t="15793" x="3894138" y="482600"/>
          <p14:tracePt t="15809" x="3857625" y="482600"/>
          <p14:tracePt t="15826" x="3786188" y="482600"/>
          <p14:tracePt t="15843" x="3714750" y="482600"/>
          <p14:tracePt t="15859" x="3687763" y="482600"/>
          <p14:tracePt t="15876" x="3643313" y="482600"/>
          <p14:tracePt t="15893" x="3608388" y="490538"/>
          <p14:tracePt t="15909" x="3589338" y="500063"/>
          <p14:tracePt t="15926" x="3544888" y="500063"/>
          <p14:tracePt t="15943" x="3509963" y="509588"/>
          <p14:tracePt t="15959" x="3490913" y="517525"/>
          <p14:tracePt t="15976" x="3455988" y="527050"/>
          <p14:tracePt t="15993" x="3411538" y="544513"/>
          <p14:tracePt t="16009" x="3402013" y="544513"/>
          <p14:tracePt t="16026" x="3394075" y="561975"/>
          <p14:tracePt t="16043" x="3384550" y="571500"/>
          <p14:tracePt t="16059" x="3375025" y="571500"/>
          <p14:tracePt t="16076" x="3367088" y="581025"/>
          <p14:tracePt t="16093" x="3367088" y="598488"/>
          <p14:tracePt t="16110" x="3357563" y="598488"/>
          <p14:tracePt t="16126" x="3357563" y="625475"/>
          <p14:tracePt t="16143" x="3348038" y="652463"/>
          <p14:tracePt t="16160" x="3348038" y="687388"/>
          <p14:tracePt t="16176" x="3348038" y="714375"/>
          <p14:tracePt t="16193" x="3348038" y="750888"/>
          <p14:tracePt t="16209" x="3348038" y="795338"/>
          <p14:tracePt t="16226" x="3348038" y="812800"/>
          <p14:tracePt t="16243" x="3348038" y="857250"/>
          <p14:tracePt t="16260" x="3348038" y="901700"/>
          <p14:tracePt t="16276" x="3348038" y="919163"/>
          <p14:tracePt t="16293" x="3348038" y="955675"/>
          <p14:tracePt t="16309" x="3348038" y="990600"/>
          <p14:tracePt t="16326" x="3348038" y="1009650"/>
          <p14:tracePt t="16343" x="3340100" y="1054100"/>
          <p14:tracePt t="16359" x="3340100" y="1081088"/>
          <p14:tracePt t="16376" x="3340100" y="1089025"/>
          <p14:tracePt t="16393" x="3340100" y="1108075"/>
          <p14:tracePt t="16410" x="3340100" y="1116013"/>
          <p14:tracePt t="16426" x="3340100" y="1125538"/>
          <p14:tracePt t="16443" x="3340100" y="1133475"/>
          <p14:tracePt t="16459" x="3340100" y="1143000"/>
          <p14:tracePt t="16546" x="3348038" y="1143000"/>
          <p14:tracePt t="16567" x="3357563" y="1143000"/>
          <p14:tracePt t="16576" x="3367088" y="1143000"/>
          <p14:tracePt t="16587" x="3375025" y="1143000"/>
          <p14:tracePt t="16596" x="3394075" y="1143000"/>
          <p14:tracePt t="16609" x="3411538" y="1152525"/>
          <p14:tracePt t="16626" x="3446463" y="1160463"/>
          <p14:tracePt t="16643" x="3482975" y="1169988"/>
          <p14:tracePt t="16659" x="3554413" y="1187450"/>
          <p14:tracePt t="16676" x="3633788" y="1204913"/>
          <p14:tracePt t="16693" x="3670300" y="1214438"/>
          <p14:tracePt t="16709" x="3751263" y="1223963"/>
          <p14:tracePt t="16726" x="3848100" y="1241425"/>
          <p14:tracePt t="16743" x="3902075" y="1250950"/>
          <p14:tracePt t="16759" x="4000500" y="1268413"/>
          <p14:tracePt t="16776" x="4098925" y="1285875"/>
          <p14:tracePt t="16793" x="4152900" y="1285875"/>
          <p14:tracePt t="16809" x="4251325" y="1295400"/>
          <p14:tracePt t="16826" x="4367213" y="1303338"/>
          <p14:tracePt t="16843" x="4438650" y="1312863"/>
          <p14:tracePt t="16859" x="4581525" y="1312863"/>
          <p14:tracePt t="16876" x="4670425" y="1322388"/>
          <p14:tracePt t="16893" x="4705350" y="1322388"/>
          <p14:tracePt t="16909" x="4759325" y="1322388"/>
          <p14:tracePt t="16926" x="4803775" y="1322388"/>
          <p14:tracePt t="16943" x="4840288" y="1322388"/>
          <p14:tracePt t="16946" x="4884738" y="1322388"/>
          <p14:tracePt t="16959" x="4938713" y="1322388"/>
          <p14:tracePt t="16976" x="5027613" y="1322388"/>
          <p14:tracePt t="16993" x="5126038" y="1322388"/>
          <p14:tracePt t="17009" x="5180013" y="1322388"/>
          <p14:tracePt t="17026" x="5259388" y="1322388"/>
          <p14:tracePt t="17043" x="5330825" y="1322388"/>
          <p14:tracePt t="17059" x="5357813" y="1322388"/>
          <p14:tracePt t="17076" x="5411788" y="1322388"/>
          <p14:tracePt t="17093" x="5446713" y="1322388"/>
          <p14:tracePt t="17109" x="5465763" y="1322388"/>
          <p14:tracePt t="17126" x="5500688" y="1322388"/>
          <p14:tracePt t="17143" x="5545138" y="1322388"/>
          <p14:tracePt t="17159" x="5562600" y="1322388"/>
          <p14:tracePt t="17176" x="5599113" y="1312863"/>
          <p14:tracePt t="17193" x="5634038" y="1303338"/>
          <p14:tracePt t="17209" x="5661025" y="1303338"/>
          <p14:tracePt t="17226" x="5697538" y="1303338"/>
          <p14:tracePt t="17243" x="5715000" y="1303338"/>
          <p14:tracePt t="17276" x="5724525" y="1303338"/>
          <p14:tracePt t="17293" x="5732463" y="1303338"/>
          <p14:tracePt t="17309" x="5741988" y="1295400"/>
          <p14:tracePt t="25386" x="5732463" y="1295400"/>
          <p14:tracePt t="25395" x="5715000" y="1295400"/>
          <p14:tracePt t="25406" x="5697538" y="1295400"/>
          <p14:tracePt t="25415" x="5670550" y="1295400"/>
          <p14:tracePt t="25426" x="5626100" y="1285875"/>
          <p14:tracePt t="25442" x="5589588" y="1285875"/>
          <p14:tracePt t="25459" x="5473700" y="1276350"/>
          <p14:tracePt t="25476" x="5330825" y="1268413"/>
          <p14:tracePt t="25492" x="5251450" y="1258888"/>
          <p14:tracePt t="25509" x="5116513" y="1250950"/>
          <p14:tracePt t="25526" x="5018088" y="1231900"/>
          <p14:tracePt t="25542" x="4973638" y="1231900"/>
          <p14:tracePt t="25559" x="4848225" y="1223963"/>
          <p14:tracePt t="25576" x="4670425" y="1214438"/>
          <p14:tracePt t="25592" x="4589463" y="1214438"/>
          <p14:tracePt t="25609" x="4419600" y="1214438"/>
          <p14:tracePt t="25626" x="4276725" y="1214438"/>
          <p14:tracePt t="25642" x="4214813" y="1214438"/>
          <p14:tracePt t="25659" x="4108450" y="1223963"/>
          <p14:tracePt t="25676" x="3973513" y="1231900"/>
          <p14:tracePt t="25693" x="3840163" y="1250950"/>
          <p14:tracePt t="25709" x="3786188" y="1258888"/>
          <p14:tracePt t="25726" x="3687763" y="1268413"/>
          <p14:tracePt t="25743" x="3589338" y="1268413"/>
          <p14:tracePt t="25759" x="3554413" y="1268413"/>
          <p14:tracePt t="25776" x="3490913" y="1268413"/>
          <p14:tracePt t="25793" x="3455988" y="1276350"/>
          <p14:tracePt t="25809" x="3429000" y="1276350"/>
          <p14:tracePt t="25825" x="3384550" y="1285875"/>
          <p14:tracePt t="25842" x="3330575" y="1295400"/>
          <p14:tracePt t="25859" x="3303588" y="1295400"/>
          <p14:tracePt t="25876" x="3224213" y="1295400"/>
          <p14:tracePt t="25892" x="3152775" y="1295400"/>
          <p14:tracePt t="25909" x="3116263" y="1295400"/>
          <p14:tracePt t="25926" x="3054350" y="1295400"/>
          <p14:tracePt t="25942" x="3017838" y="1295400"/>
          <p14:tracePt t="25959" x="3000375" y="1295400"/>
          <p14:tracePt t="25976" x="2965450" y="1295400"/>
          <p14:tracePt t="25992" x="2946400" y="1295400"/>
          <p14:tracePt t="26026" x="2938463" y="1295400"/>
          <p14:tracePt t="26407" x="2928938" y="1295400"/>
          <p14:tracePt t="26417" x="2919413" y="1295400"/>
          <p14:tracePt t="26426" x="2901950" y="1303338"/>
          <p14:tracePt t="26442" x="2874963" y="1303338"/>
          <p14:tracePt t="26459" x="2813050" y="1322388"/>
          <p14:tracePt t="26476" x="2732088" y="1330325"/>
          <p14:tracePt t="26492" x="2679700" y="1330325"/>
          <p14:tracePt t="26509" x="2554288" y="1347788"/>
          <p14:tracePt t="26526" x="2419350" y="1366838"/>
          <p14:tracePt t="26542" x="2374900" y="1374775"/>
          <p14:tracePt t="26559" x="2286000" y="1393825"/>
          <p14:tracePt t="26576" x="2205038" y="1411288"/>
          <p14:tracePt t="26592" x="2179638" y="1411288"/>
          <p14:tracePt t="26609" x="2133600" y="1419225"/>
          <p14:tracePt t="26625" x="2089150" y="1428750"/>
          <p14:tracePt t="26642" x="2062163" y="1428750"/>
          <p14:tracePt t="26659" x="2009775" y="1446213"/>
          <p14:tracePt t="26676" x="1973263" y="1455738"/>
          <p14:tracePt t="26692" x="1955800" y="1455738"/>
          <p14:tracePt t="26709" x="1911350" y="1465263"/>
          <p14:tracePt t="26726" x="1874838" y="1473200"/>
          <p14:tracePt t="26742" x="1857375" y="1473200"/>
          <p14:tracePt t="26759" x="1822450" y="1490663"/>
          <p14:tracePt t="26775" x="1776413" y="1500188"/>
          <p14:tracePt t="26792" x="1758950" y="1509713"/>
          <p14:tracePt t="26809" x="1731963" y="1517650"/>
          <p14:tracePt t="26826" x="1724025" y="1527175"/>
          <p14:tracePt t="26843" x="1714500" y="1536700"/>
          <p14:tracePt t="26859" x="1714500" y="1544638"/>
          <p14:tracePt t="26875" x="1704975" y="1554163"/>
          <p14:tracePt t="26893" x="1704975" y="1562100"/>
          <p14:tracePt t="26926" x="1704975" y="1581150"/>
          <p14:tracePt t="26942" x="1704975" y="1589088"/>
          <p14:tracePt t="26972" x="1704975" y="1598613"/>
          <p14:tracePt t="27092" x="1714500" y="1598613"/>
          <p14:tracePt t="27131" x="1724025" y="1598613"/>
          <p14:tracePt t="27151" x="1731963" y="1598613"/>
          <p14:tracePt t="27170" x="1741488" y="1598613"/>
          <p14:tracePt t="27181" x="1751013" y="1598613"/>
          <p14:tracePt t="27192" x="1758950" y="1598613"/>
          <p14:tracePt t="27209" x="1785938" y="1598613"/>
          <p14:tracePt t="27225" x="1822450" y="1598613"/>
          <p14:tracePt t="27242" x="1857375" y="1598613"/>
          <p14:tracePt t="27259" x="1901825" y="1598613"/>
          <p14:tracePt t="27275" x="1919288" y="1598613"/>
          <p14:tracePt t="27292" x="1938338" y="1589088"/>
          <p14:tracePt t="27309" x="1965325" y="1589088"/>
          <p14:tracePt t="27325" x="1973263" y="1589088"/>
          <p14:tracePt t="27342" x="2017713" y="1589088"/>
          <p14:tracePt t="27359" x="2054225" y="1589088"/>
          <p14:tracePt t="27375" x="2071688" y="1589088"/>
          <p14:tracePt t="27392" x="2108200" y="1589088"/>
          <p14:tracePt t="27409" x="2125663" y="1589088"/>
          <p14:tracePt t="27426" x="2133600" y="1589088"/>
          <p14:tracePt t="27442" x="2143125" y="1589088"/>
          <p14:tracePt t="27459" x="2152650" y="1589088"/>
          <p14:tracePt t="27479" x="2160588" y="1589088"/>
          <p14:tracePt t="27492" x="2170113" y="1589088"/>
          <p14:tracePt t="27519" x="2179638" y="1589088"/>
          <p14:tracePt t="27716" x="2170113" y="1589088"/>
          <p14:tracePt t="27727" x="2160588" y="1589088"/>
          <p14:tracePt t="27736" x="2143125" y="1589088"/>
          <p14:tracePt t="27746" x="2116138" y="1589088"/>
          <p14:tracePt t="27759" x="2098675" y="1589088"/>
          <p14:tracePt t="27775" x="2062163" y="1589088"/>
          <p14:tracePt t="27792" x="2036763" y="1589088"/>
          <p14:tracePt t="27809" x="1990725" y="1589088"/>
          <p14:tracePt t="27826" x="1946275" y="1589088"/>
          <p14:tracePt t="27842" x="1928813" y="1589088"/>
          <p14:tracePt t="27859" x="1884363" y="1589088"/>
          <p14:tracePt t="27875" x="1857375" y="1589088"/>
          <p14:tracePt t="27892" x="1847850" y="1589088"/>
          <p14:tracePt t="27909" x="1839913" y="1589088"/>
          <p14:tracePt t="27942" x="1830388" y="1589088"/>
          <p14:tracePt t="28104" x="1839913" y="1589088"/>
          <p14:tracePt t="28123" x="1847850" y="1589088"/>
          <p14:tracePt t="28143" x="1857375" y="1589088"/>
          <p14:tracePt t="28153" x="1866900" y="1589088"/>
          <p14:tracePt t="28163" x="1884363" y="1589088"/>
          <p14:tracePt t="28176" x="1911350" y="1589088"/>
          <p14:tracePt t="28192" x="1982788" y="1589088"/>
          <p14:tracePt t="28209" x="2027238" y="1589088"/>
          <p14:tracePt t="28226" x="2160588" y="1589088"/>
          <p14:tracePt t="28242" x="2303463" y="1598613"/>
          <p14:tracePt t="28259" x="2374900" y="1598613"/>
          <p14:tracePt t="28275" x="2473325" y="1598613"/>
          <p14:tracePt t="28292" x="2544763" y="1608138"/>
          <p14:tracePt t="28309" x="2571750" y="1608138"/>
          <p14:tracePt t="28325" x="2616200" y="1608138"/>
          <p14:tracePt t="28342" x="2633663" y="1608138"/>
          <p14:tracePt t="28359" x="2643188" y="1608138"/>
          <p14:tracePt t="28375" x="2652713" y="1608138"/>
          <p14:tracePt t="28392" x="2660650" y="1608138"/>
          <p14:tracePt t="28411" x="2670175" y="1608138"/>
          <p14:tracePt t="28530" x="2660650" y="1608138"/>
          <p14:tracePt t="28539" x="2652713" y="1608138"/>
          <p14:tracePt t="28550" x="2633663" y="1608138"/>
          <p14:tracePt t="28560" x="2598738" y="1616075"/>
          <p14:tracePt t="28576" x="2562225" y="1616075"/>
          <p14:tracePt t="28592" x="2465388" y="1616075"/>
          <p14:tracePt t="28609" x="2366963" y="1625600"/>
          <p14:tracePt t="28625" x="2322513" y="1625600"/>
          <p14:tracePt t="28642" x="2268538" y="1633538"/>
          <p14:tracePt t="28659" x="2241550" y="1633538"/>
          <p14:tracePt t="28676" x="2224088" y="1633538"/>
          <p14:tracePt t="28692" x="2214563" y="1633538"/>
          <p14:tracePt t="28709" x="2205038" y="1633538"/>
          <p14:tracePt t="28726" x="2197100" y="1633538"/>
          <p14:tracePt t="28742" x="2187575" y="1633538"/>
          <p14:tracePt t="29187" x="2224088" y="1633538"/>
          <p14:tracePt t="29194" x="2276475" y="1633538"/>
          <p14:tracePt t="29209" x="2347913" y="1625600"/>
          <p14:tracePt t="29225" x="2527300" y="1625600"/>
          <p14:tracePt t="29242" x="2608263" y="1625600"/>
          <p14:tracePt t="29259" x="2813050" y="1625600"/>
          <p14:tracePt t="29275" x="3036888" y="1633538"/>
          <p14:tracePt t="29292" x="3251200" y="1652588"/>
          <p14:tracePt t="29309" x="3348038" y="1660525"/>
          <p14:tracePt t="29326" x="3482975" y="1679575"/>
          <p14:tracePt t="29343" x="3581400" y="1697038"/>
          <p14:tracePt t="29359" x="3616325" y="1704975"/>
          <p14:tracePt t="29375" x="3660775" y="1714500"/>
          <p14:tracePt t="29393" x="3687763" y="1714500"/>
          <p14:tracePt t="29409" x="3697288" y="1714500"/>
          <p14:tracePt t="29426" x="3705225" y="1714500"/>
          <p14:tracePt t="29459" x="3714750" y="1714500"/>
          <p14:tracePt t="29929" x="3732213" y="1714500"/>
          <p14:tracePt t="29938" x="3759200" y="1714500"/>
          <p14:tracePt t="29948" x="3786188" y="1714500"/>
          <p14:tracePt t="29959" x="3822700" y="1714500"/>
          <p14:tracePt t="29975" x="3857625" y="1714500"/>
          <p14:tracePt t="29992" x="3938588" y="1714500"/>
          <p14:tracePt t="30009" x="4027488" y="1714500"/>
          <p14:tracePt t="30025" x="4071938" y="1714500"/>
          <p14:tracePt t="30042" x="4143375" y="1714500"/>
          <p14:tracePt t="30059" x="4187825" y="1714500"/>
          <p14:tracePt t="30076" x="4197350" y="1714500"/>
          <p14:tracePt t="30092" x="4214813" y="1714500"/>
          <p14:tracePt t="30109" x="4224338" y="1714500"/>
          <p14:tracePt t="30125" x="4232275" y="1714500"/>
          <p14:tracePt t="30142" x="4241800" y="1714500"/>
          <p14:tracePt t="30159" x="4251325" y="1714500"/>
          <p14:tracePt t="30196" x="4259263" y="1714500"/>
          <p14:tracePt t="30235" x="4268788" y="1714500"/>
          <p14:tracePt t="30256" x="4276725" y="1714500"/>
          <p14:tracePt t="30285" x="4286250" y="1714500"/>
          <p14:tracePt t="30305" x="4295775" y="1714500"/>
          <p14:tracePt t="30325" x="4303713" y="1714500"/>
          <p14:tracePt t="30334" x="4313238" y="1714500"/>
          <p14:tracePt t="30354" x="4322763" y="1714500"/>
          <p14:tracePt t="30364" x="4330700" y="1714500"/>
          <p14:tracePt t="30376" x="4340225" y="1714500"/>
          <p14:tracePt t="30392" x="4348163" y="1714500"/>
          <p14:tracePt t="30409" x="4367213" y="1714500"/>
          <p14:tracePt t="30425" x="4375150" y="1714500"/>
          <p14:tracePt t="30442" x="4394200" y="1714500"/>
          <p14:tracePt t="30459" x="4402138" y="1714500"/>
          <p14:tracePt t="30475" x="4429125" y="1714500"/>
          <p14:tracePt t="30493" x="4465638" y="1714500"/>
          <p14:tracePt t="30509" x="4483100" y="1714500"/>
          <p14:tracePt t="30525" x="4527550" y="1714500"/>
          <p14:tracePt t="30542" x="4562475" y="1714500"/>
          <p14:tracePt t="30559" x="4572000" y="1714500"/>
          <p14:tracePt t="30576" x="4581525" y="1714500"/>
          <p14:tracePt t="30592" x="4589463" y="1714500"/>
          <p14:tracePt t="30609" x="4598988" y="1714500"/>
          <p14:tracePt t="30625" x="4608513" y="1714500"/>
          <p14:tracePt t="30642" x="4616450" y="1714500"/>
          <p14:tracePt t="30659" x="4625975" y="1714500"/>
          <p14:tracePt t="30692" x="4633913" y="1714500"/>
          <p14:tracePt t="30709" x="4643438" y="1714500"/>
          <p14:tracePt t="30732" x="4652963" y="1714500"/>
          <p14:tracePt t="30751" x="4660900" y="1714500"/>
          <p14:tracePt t="30771" x="4670425" y="1714500"/>
          <p14:tracePt t="30780" x="4679950" y="1714500"/>
          <p14:tracePt t="30801" x="4687888" y="1714500"/>
          <p14:tracePt t="30821" x="4697413" y="1714500"/>
          <p14:tracePt t="30840" x="4705350" y="1714500"/>
          <p14:tracePt t="30860" x="4714875" y="1714500"/>
          <p14:tracePt t="30870" x="4724400" y="1714500"/>
          <p14:tracePt t="30890" x="4732338" y="1714500"/>
          <p14:tracePt t="31160" x="4768850" y="1714500"/>
          <p14:tracePt t="31167" x="4830763" y="1704975"/>
          <p14:tracePt t="31178" x="4929188" y="1687513"/>
          <p14:tracePt t="31192" x="5037138" y="1670050"/>
          <p14:tracePt t="31209" x="5295900" y="1633538"/>
          <p14:tracePt t="31225" x="5429250" y="1625600"/>
          <p14:tracePt t="31242" x="5680075" y="1625600"/>
          <p14:tracePt t="31259" x="5894388" y="1616075"/>
          <p14:tracePt t="31276" x="6018213" y="1616075"/>
          <p14:tracePt t="31292" x="6072188" y="1616075"/>
          <p14:tracePt t="31309" x="6116638" y="1616075"/>
          <p14:tracePt t="31326" x="6143625" y="1616075"/>
          <p14:tracePt t="31342" x="6161088" y="1616075"/>
          <p14:tracePt t="31359" x="6170613" y="1616075"/>
          <p14:tracePt t="31376" x="6180138" y="1616075"/>
          <p14:tracePt t="31392" x="6188075" y="1616075"/>
          <p14:tracePt t="31409" x="6197600" y="1616075"/>
          <p14:tracePt t="31425" x="6205538" y="1616075"/>
          <p14:tracePt t="31459" x="6242050" y="1616075"/>
          <p14:tracePt t="31476" x="6286500" y="1616075"/>
          <p14:tracePt t="31492" x="6323013" y="1616075"/>
          <p14:tracePt t="31509" x="6429375" y="1616075"/>
          <p14:tracePt t="31525" x="6537325" y="1616075"/>
          <p14:tracePt t="31542" x="6599238" y="1616075"/>
          <p14:tracePt t="31559" x="6697663" y="1616075"/>
          <p14:tracePt t="31576" x="6777038" y="1616075"/>
          <p14:tracePt t="31592" x="6813550" y="1616075"/>
          <p14:tracePt t="31609" x="6894513" y="1616075"/>
          <p14:tracePt t="31625" x="6973888" y="1616075"/>
          <p14:tracePt t="31643" x="7072313" y="1616075"/>
          <p14:tracePt t="31659" x="7126288" y="1616075"/>
          <p14:tracePt t="31675" x="7205663" y="1616075"/>
          <p14:tracePt t="31693" x="7277100" y="1616075"/>
          <p14:tracePt t="31709" x="7313613" y="1616075"/>
          <p14:tracePt t="31725" x="7367588" y="1616075"/>
          <p14:tracePt t="31742" x="7394575" y="1616075"/>
          <p14:tracePt t="31759" x="7439025" y="1616075"/>
          <p14:tracePt t="31775" x="7466013" y="1616075"/>
          <p14:tracePt t="31792" x="7483475" y="1616075"/>
          <p14:tracePt t="31809" x="7491413" y="1616075"/>
          <p14:tracePt t="31825" x="7500938" y="1616075"/>
          <p14:tracePt t="31842" x="7510463" y="1616075"/>
          <p14:tracePt t="32089" x="7518400" y="1616075"/>
          <p14:tracePt t="32100" x="7554913" y="1616075"/>
          <p14:tracePt t="32110" x="7626350" y="1616075"/>
          <p14:tracePt t="32125" x="7715250" y="1616075"/>
          <p14:tracePt t="32142" x="7894638" y="1589088"/>
          <p14:tracePt t="32159" x="8027988" y="1589088"/>
          <p14:tracePt t="32175" x="8072438" y="1589088"/>
          <p14:tracePt t="32192" x="8161338" y="1589088"/>
          <p14:tracePt t="32209" x="8259763" y="1589088"/>
          <p14:tracePt t="32225" x="8296275" y="1589088"/>
          <p14:tracePt t="32242" x="8375650" y="1589088"/>
          <p14:tracePt t="32259" x="8466138" y="1589088"/>
          <p14:tracePt t="32275" x="8501063" y="1589088"/>
          <p14:tracePt t="32292" x="8562975" y="1589088"/>
          <p14:tracePt t="32309" x="8609013" y="1589088"/>
          <p14:tracePt t="32325" x="8626475" y="1589088"/>
          <p14:tracePt t="32342" x="8634413" y="1589088"/>
          <p14:tracePt t="32359" x="8653463" y="1589088"/>
          <p14:tracePt t="32392" x="8661400" y="1589088"/>
          <p14:tracePt t="32427" x="8670925" y="1589088"/>
          <p14:tracePt t="32765" x="8661400" y="1589088"/>
          <p14:tracePt t="32785" x="8653463" y="1589088"/>
          <p14:tracePt t="32794" x="8643938" y="1589088"/>
          <p14:tracePt t="32805" x="8634413" y="1589088"/>
          <p14:tracePt t="32815" x="8609013" y="1589088"/>
          <p14:tracePt t="32825" x="8589963" y="1589088"/>
          <p14:tracePt t="32842" x="8562975" y="1589088"/>
          <p14:tracePt t="32859" x="8483600" y="1589088"/>
          <p14:tracePt t="32875" x="8375650" y="1589088"/>
          <p14:tracePt t="32892" x="8286750" y="1589088"/>
          <p14:tracePt t="32909" x="8001000" y="1589088"/>
          <p14:tracePt t="32925" x="7491413" y="1589088"/>
          <p14:tracePt t="32942" x="6858000" y="1589088"/>
          <p14:tracePt t="32959" x="6518275" y="1589088"/>
          <p14:tracePt t="32975" x="5813425" y="1581150"/>
          <p14:tracePt t="32992" x="5062538" y="1581150"/>
          <p14:tracePt t="33009" x="4670425" y="1581150"/>
          <p14:tracePt t="33025" x="3965575" y="1581150"/>
          <p14:tracePt t="33042" x="3429000" y="1598613"/>
          <p14:tracePt t="33059" x="3205163" y="1598613"/>
          <p14:tracePt t="33076" x="3009900" y="1598613"/>
          <p14:tracePt t="33399" x="3000375" y="1608138"/>
          <p14:tracePt t="33410" x="2965450" y="1608138"/>
          <p14:tracePt t="33419" x="2919413" y="1616075"/>
          <p14:tracePt t="33430" x="2857500" y="1625600"/>
          <p14:tracePt t="33442" x="2786063" y="1643063"/>
          <p14:tracePt t="33459" x="2633663" y="1660525"/>
          <p14:tracePt t="33475" x="2562225" y="1670050"/>
          <p14:tracePt t="33492" x="2384425" y="1697038"/>
          <p14:tracePt t="33509" x="2205038" y="1714500"/>
          <p14:tracePt t="33525" x="2133600" y="1724025"/>
          <p14:tracePt t="33542" x="2009775" y="1731963"/>
          <p14:tracePt t="33559" x="1938338" y="1741488"/>
          <p14:tracePt t="33575" x="1911350" y="1741488"/>
          <p14:tracePt t="33592" x="1884363" y="1741488"/>
          <p14:tracePt t="33609" x="1857375" y="1741488"/>
          <p14:tracePt t="33642" x="1847850" y="1741488"/>
          <p14:tracePt t="33659" x="1839913" y="1751013"/>
          <p14:tracePt t="33675" x="1830388" y="1751013"/>
          <p14:tracePt t="33692" x="1803400" y="1751013"/>
          <p14:tracePt t="33709" x="1758950" y="1758950"/>
          <p14:tracePt t="33725" x="1741488" y="1768475"/>
          <p14:tracePt t="33742" x="1697038" y="1776413"/>
          <p14:tracePt t="33759" x="1652588" y="1776413"/>
          <p14:tracePt t="33775" x="1608138" y="1785938"/>
          <p14:tracePt t="33792" x="1589088" y="1785938"/>
          <p14:tracePt t="33809" x="1581150" y="1785938"/>
          <p14:tracePt t="33935" x="1581150" y="1795463"/>
          <p14:tracePt t="33975" x="1608138" y="1803400"/>
          <p14:tracePt t="33984" x="1633538" y="1812925"/>
          <p14:tracePt t="33995" x="1670050" y="1822450"/>
          <p14:tracePt t="34009" x="1704975" y="1822450"/>
          <p14:tracePt t="34025" x="1795463" y="1839913"/>
          <p14:tracePt t="34042" x="1847850" y="1847850"/>
          <p14:tracePt t="34058" x="1938338" y="1866900"/>
          <p14:tracePt t="34075" x="2027238" y="1884363"/>
          <p14:tracePt t="34092" x="2125663" y="1901825"/>
          <p14:tracePt t="34109" x="2179638" y="1911350"/>
          <p14:tracePt t="34125" x="2268538" y="1919288"/>
          <p14:tracePt t="34142" x="2303463" y="1928813"/>
          <p14:tracePt t="34159" x="2347913" y="1946275"/>
          <p14:tracePt t="34175" x="2384425" y="1946275"/>
          <p14:tracePt t="34192" x="2401888" y="1965325"/>
          <p14:tracePt t="34225" x="2411413" y="1965325"/>
          <p14:tracePt t="34242" x="2419350" y="1973263"/>
          <p14:tracePt t="34259" x="2428875" y="1973263"/>
          <p14:tracePt t="34275" x="2438400" y="1982788"/>
          <p14:tracePt t="34292" x="2446338" y="1990725"/>
          <p14:tracePt t="34309" x="2455863" y="1990725"/>
          <p14:tracePt t="34342" x="2465388" y="1990725"/>
          <p14:tracePt t="34359" x="2473325" y="1990725"/>
          <p14:tracePt t="34391" x="2482850" y="1990725"/>
          <p14:tracePt t="34550" x="2473325" y="1990725"/>
          <p14:tracePt t="34561" x="2465388" y="1990725"/>
          <p14:tracePt t="34569" x="2455863" y="1990725"/>
          <p14:tracePt t="34580" x="2438400" y="1990725"/>
          <p14:tracePt t="34592" x="2401888" y="1982788"/>
          <p14:tracePt t="34609" x="2276475" y="1973263"/>
          <p14:tracePt t="34625" x="2205038" y="1973263"/>
          <p14:tracePt t="34642" x="2044700" y="1965325"/>
          <p14:tracePt t="34659" x="1893888" y="1955800"/>
          <p14:tracePt t="34675" x="1822450" y="1946275"/>
          <p14:tracePt t="34692" x="1704975" y="1938338"/>
          <p14:tracePt t="34709" x="1608138" y="1938338"/>
          <p14:tracePt t="34725" x="1571625" y="1938338"/>
          <p14:tracePt t="34742" x="1509713" y="1938338"/>
          <p14:tracePt t="34759" x="1473200" y="1938338"/>
          <p14:tracePt t="34792" x="1455738" y="1938338"/>
          <p14:tracePt t="34809" x="1446213" y="1938338"/>
          <p14:tracePt t="35056" x="1455738" y="1938338"/>
          <p14:tracePt t="35066" x="1465263" y="1938338"/>
          <p14:tracePt t="35077" x="1473200" y="1938338"/>
          <p14:tracePt t="35092" x="1500188" y="1938338"/>
          <p14:tracePt t="35109" x="1544638" y="1938338"/>
          <p14:tracePt t="35126" x="1581150" y="1938338"/>
          <p14:tracePt t="35142" x="1608138" y="1938338"/>
          <p14:tracePt t="35158" x="1660525" y="1938338"/>
          <p14:tracePt t="35175" x="1704975" y="1938338"/>
          <p14:tracePt t="35192" x="1731963" y="1938338"/>
          <p14:tracePt t="35208" x="1768475" y="1946275"/>
          <p14:tracePt t="35225" x="1812925" y="1946275"/>
          <p14:tracePt t="35242" x="1822450" y="1946275"/>
          <p14:tracePt t="35259" x="1830388" y="1946275"/>
          <p14:tracePt t="35275" x="1839913" y="1946275"/>
          <p14:tracePt t="35292" x="1847850" y="1946275"/>
          <p14:tracePt t="35309" x="1857375" y="1946275"/>
          <p14:tracePt t="35325" x="1866900" y="1946275"/>
          <p14:tracePt t="36564" x="1874838" y="1946275"/>
          <p14:tracePt t="36573" x="1893888" y="1946275"/>
          <p14:tracePt t="36583" x="1911350" y="1946275"/>
          <p14:tracePt t="36594" x="1928813" y="1946275"/>
          <p14:tracePt t="36609" x="1955800" y="1946275"/>
          <p14:tracePt t="36625" x="1990725" y="1946275"/>
          <p14:tracePt t="36642" x="2009775" y="1946275"/>
          <p14:tracePt t="36658" x="2054225" y="1946275"/>
          <p14:tracePt t="36675" x="2089150" y="1946275"/>
          <p14:tracePt t="36692" x="2125663" y="1946275"/>
          <p14:tracePt t="36708" x="2143125" y="1946275"/>
          <p14:tracePt t="36725" x="2187575" y="1946275"/>
          <p14:tracePt t="36742" x="2224088" y="1946275"/>
          <p14:tracePt t="36758" x="2241550" y="1946275"/>
          <p14:tracePt t="36775" x="2276475" y="1946275"/>
          <p14:tracePt t="36792" x="2322513" y="1946275"/>
          <p14:tracePt t="36808" x="2339975" y="1946275"/>
          <p14:tracePt t="36825" x="2384425" y="1946275"/>
          <p14:tracePt t="36842" x="2411413" y="1946275"/>
          <p14:tracePt t="36858" x="2419350" y="1946275"/>
          <p14:tracePt t="36875" x="2428875" y="1946275"/>
          <p14:tracePt t="36892" x="2438400" y="1946275"/>
          <p14:tracePt t="36908" x="2446338" y="1946275"/>
          <p14:tracePt t="36925" x="2455863" y="1946275"/>
          <p14:tracePt t="37677" x="2465388" y="1946275"/>
          <p14:tracePt t="37684" x="2482850" y="1946275"/>
          <p14:tracePt t="37694" x="2517775" y="1946275"/>
          <p14:tracePt t="37708" x="2562225" y="1946275"/>
          <p14:tracePt t="37725" x="2687638" y="1946275"/>
          <p14:tracePt t="37742" x="2759075" y="1946275"/>
          <p14:tracePt t="37758" x="2919413" y="1946275"/>
          <p14:tracePt t="37775" x="3116263" y="1946275"/>
          <p14:tracePt t="37792" x="3303588" y="1946275"/>
          <p14:tracePt t="37808" x="3384550" y="1955800"/>
          <p14:tracePt t="37825" x="3517900" y="1973263"/>
          <p14:tracePt t="37842" x="3608388" y="1982788"/>
          <p14:tracePt t="37858" x="3643313" y="1990725"/>
          <p14:tracePt t="37875" x="3724275" y="2000250"/>
          <p14:tracePt t="37892" x="3768725" y="2000250"/>
          <p14:tracePt t="37908" x="3786188" y="2000250"/>
          <p14:tracePt t="37925" x="3822700" y="2000250"/>
          <p14:tracePt t="37942" x="3867150" y="2000250"/>
          <p14:tracePt t="37959" x="3884613" y="2000250"/>
          <p14:tracePt t="37975" x="3919538" y="2000250"/>
          <p14:tracePt t="37992" x="3956050" y="2000250"/>
          <p14:tracePt t="38008" x="3983038" y="2000250"/>
          <p14:tracePt t="38025" x="3990975" y="2000250"/>
          <p14:tracePt t="38042" x="4010025" y="2000250"/>
          <p14:tracePt t="38058" x="4017963" y="2000250"/>
          <p14:tracePt t="38075" x="4044950" y="2000250"/>
          <p14:tracePt t="38092" x="4071938" y="2000250"/>
          <p14:tracePt t="38109" x="4081463" y="2000250"/>
          <p14:tracePt t="38125" x="4098925" y="2000250"/>
          <p14:tracePt t="38142" x="4108450" y="2000250"/>
          <p14:tracePt t="38159" x="4116388" y="2000250"/>
          <p14:tracePt t="38192" x="4133850" y="2000250"/>
          <p14:tracePt t="38225" x="4143375" y="2000250"/>
          <p14:tracePt t="39082" x="4160838" y="2000250"/>
          <p14:tracePt t="39092" x="4205288" y="2000250"/>
          <p14:tracePt t="39103" x="4286250" y="1990725"/>
          <p14:tracePt t="39112" x="4367213" y="1982788"/>
          <p14:tracePt t="39125" x="4446588" y="1973263"/>
          <p14:tracePt t="39142" x="4616450" y="1955800"/>
          <p14:tracePt t="39158" x="4697413" y="1946275"/>
          <p14:tracePt t="39175" x="4840288" y="1938338"/>
          <p14:tracePt t="39192" x="4973638" y="1928813"/>
          <p14:tracePt t="39208" x="5037138" y="1919288"/>
          <p14:tracePt t="39225" x="5126038" y="1919288"/>
          <p14:tracePt t="39242" x="5197475" y="1911350"/>
          <p14:tracePt t="39258" x="5224463" y="1911350"/>
          <p14:tracePt t="39275" x="5259388" y="1901825"/>
          <p14:tracePt t="39292" x="5295900" y="1901825"/>
          <p14:tracePt t="39308" x="5313363" y="1893888"/>
          <p14:tracePt t="39325" x="5330825" y="1893888"/>
          <p14:tracePt t="39342" x="5340350" y="1893888"/>
          <p14:tracePt t="39359" x="5357813" y="1893888"/>
          <p14:tracePt t="39392" x="5367338" y="1893888"/>
          <p14:tracePt t="39409" x="5375275" y="1893888"/>
          <p14:tracePt t="39449" x="5384800" y="1893888"/>
          <p14:tracePt t="39588" x="5375275" y="1884363"/>
          <p14:tracePt t="39608" x="5367338" y="1884363"/>
          <p14:tracePt t="39627" x="5357813" y="1884363"/>
          <p14:tracePt t="39648" x="5348288" y="1884363"/>
          <p14:tracePt t="39677" x="5340350" y="1884363"/>
          <p14:tracePt t="39707" x="5330825" y="1884363"/>
          <p14:tracePt t="39747" x="5322888" y="1884363"/>
          <p14:tracePt t="39766" x="5313363" y="1884363"/>
          <p14:tracePt t="39796" x="5303838" y="1884363"/>
          <p14:tracePt t="39817" x="5295900" y="1884363"/>
          <p14:tracePt t="39836" x="5286375" y="1884363"/>
          <p14:tracePt t="39847" x="5276850" y="1884363"/>
          <p14:tracePt t="39866" x="5268913" y="1884363"/>
          <p14:tracePt t="39886" x="5259388" y="1884363"/>
          <p14:tracePt t="39906" x="5251450" y="1884363"/>
          <p14:tracePt t="39916" x="5241925" y="1884363"/>
          <p14:tracePt t="39936" x="5232400" y="1884363"/>
          <p14:tracePt t="39955" x="5224463" y="1884363"/>
          <p14:tracePt t="39965" x="5205413" y="1884363"/>
          <p14:tracePt t="39976" x="5187950" y="1884363"/>
          <p14:tracePt t="39992" x="5170488" y="1884363"/>
          <p14:tracePt t="40008" x="5133975" y="1884363"/>
          <p14:tracePt t="40025" x="5089525" y="1884363"/>
          <p14:tracePt t="40042" x="5062538" y="1884363"/>
          <p14:tracePt t="40058" x="5000625" y="1874838"/>
          <p14:tracePt t="40075" x="4919663" y="1866900"/>
          <p14:tracePt t="40092" x="4867275" y="1866900"/>
          <p14:tracePt t="40108" x="4768850" y="1857375"/>
          <p14:tracePt t="40125" x="4660900" y="1839913"/>
          <p14:tracePt t="40142" x="4608513" y="1830388"/>
          <p14:tracePt t="40158" x="4510088" y="1812925"/>
          <p14:tracePt t="40175" x="4429125" y="1803400"/>
          <p14:tracePt t="40192" x="4394200" y="1795463"/>
          <p14:tracePt t="40208" x="4295775" y="1776413"/>
          <p14:tracePt t="40225" x="4187825" y="1758950"/>
          <p14:tracePt t="40242" x="4143375" y="1751013"/>
          <p14:tracePt t="40258" x="4044950" y="1731963"/>
          <p14:tracePt t="40275" x="3938588" y="1714500"/>
          <p14:tracePt t="40292" x="3803650" y="1697038"/>
          <p14:tracePt t="40308" x="3732213" y="1687513"/>
          <p14:tracePt t="40325" x="3544888" y="1670050"/>
          <p14:tracePt t="40342" x="3348038" y="1660525"/>
          <p14:tracePt t="40358" x="3259138" y="1652588"/>
          <p14:tracePt t="40375" x="3089275" y="1643063"/>
          <p14:tracePt t="40392" x="2990850" y="1633538"/>
          <p14:tracePt t="40408" x="2955925" y="1633538"/>
          <p14:tracePt t="40425" x="2901950" y="1633538"/>
          <p14:tracePt t="40442" x="2867025" y="1633538"/>
          <p14:tracePt t="40458" x="2847975" y="1633538"/>
          <p14:tracePt t="40475" x="2813050" y="1633538"/>
          <p14:tracePt t="40492" x="2768600" y="1633538"/>
          <p14:tracePt t="40508" x="2741613" y="1633538"/>
          <p14:tracePt t="40525" x="2687638" y="1633538"/>
          <p14:tracePt t="40542" x="2616200" y="1633538"/>
          <p14:tracePt t="40558" x="2562225" y="1633538"/>
          <p14:tracePt t="40575" x="2428875" y="1625600"/>
          <p14:tracePt t="40592" x="2286000" y="1608138"/>
          <p14:tracePt t="40609" x="2170113" y="1589088"/>
          <p14:tracePt t="40625" x="2133600" y="1581150"/>
          <p14:tracePt t="40642" x="2081213" y="1571625"/>
          <p14:tracePt t="40659" x="2044700" y="1554163"/>
          <p14:tracePt t="40675" x="2036763" y="1554163"/>
          <p14:tracePt t="40692" x="2027238" y="1554163"/>
          <p14:tracePt t="40709" x="2027238" y="1544638"/>
          <p14:tracePt t="40898" x="2036763" y="1544638"/>
          <p14:tracePt t="40907" x="2044700" y="1544638"/>
          <p14:tracePt t="40918" x="2044700" y="1554163"/>
          <p14:tracePt t="40937" x="2054225" y="1554163"/>
          <p14:tracePt t="40957" x="2062163" y="1562100"/>
          <p14:tracePt t="40977" x="2081213" y="1571625"/>
          <p14:tracePt t="40987" x="2089150" y="1571625"/>
          <p14:tracePt t="40996" x="2108200" y="1571625"/>
          <p14:tracePt t="41008" x="2116138" y="1571625"/>
          <p14:tracePt t="41026" x="2133600" y="1581150"/>
          <p14:tracePt t="41058" x="2143125" y="1581150"/>
          <p14:tracePt t="41075" x="2152650" y="1581150"/>
          <p14:tracePt t="41091" x="2160588" y="1581150"/>
          <p14:tracePt t="41108" x="2170113" y="1581150"/>
          <p14:tracePt t="41126" x="2179638" y="1581150"/>
          <p14:tracePt t="41145" x="2187575" y="1581150"/>
          <p14:tracePt t="41185" x="2197100" y="1581150"/>
          <p14:tracePt t="41205" x="2205038" y="1581150"/>
          <p14:tracePt t="41245" x="2214563" y="1581150"/>
          <p14:tracePt t="41295" x="2224088" y="1581150"/>
          <p14:tracePt t="41335" x="2232025" y="1581150"/>
          <p14:tracePt t="41354" x="2241550" y="1581150"/>
          <p14:tracePt t="41374" x="2251075" y="1581150"/>
          <p14:tracePt t="41394" x="2259013" y="1581150"/>
          <p14:tracePt t="41413" x="2268538" y="1581150"/>
          <p14:tracePt t="41434" x="2276475" y="1581150"/>
          <p14:tracePt t="41443" x="2286000" y="1581150"/>
          <p14:tracePt t="41463" x="2295525" y="1581150"/>
          <p14:tracePt t="41483" x="2303463" y="1581150"/>
          <p14:tracePt t="41503" x="2312988" y="1581150"/>
          <p14:tracePt t="41523" x="2322513" y="1581150"/>
          <p14:tracePt t="41573" x="2330450" y="1581150"/>
          <p14:tracePt t="41612" x="2330450" y="1589088"/>
          <p14:tracePt t="41642" x="2330450" y="1598613"/>
          <p14:tracePt t="41652" x="2339975" y="1598613"/>
          <p14:tracePt t="41701" x="2347913" y="1598613"/>
          <p14:tracePt t="41771" x="2347913" y="1608138"/>
          <p14:tracePt t="41792" x="2357438" y="1608138"/>
          <p14:tracePt t="41930" x="2357438" y="1616075"/>
          <p14:tracePt t="47082" x="2366963" y="1616075"/>
          <p14:tracePt t="47093" x="2374900" y="1616075"/>
          <p14:tracePt t="47101" x="2393950" y="1616075"/>
          <p14:tracePt t="47112" x="2411413" y="1616075"/>
          <p14:tracePt t="47125" x="2428875" y="1616075"/>
          <p14:tracePt t="47142" x="2473325" y="1616075"/>
          <p14:tracePt t="47158" x="2482850" y="1616075"/>
          <p14:tracePt t="47175" x="2490788" y="1616075"/>
          <p14:tracePt t="47192" x="2500313" y="1616075"/>
          <p14:tracePt t="47208" x="2509838" y="1616075"/>
          <p14:tracePt t="47241" x="2517775" y="1616075"/>
          <p14:tracePt t="47261" x="2527300" y="1616075"/>
          <p14:tracePt t="47429" x="2536825" y="1616075"/>
          <p14:tracePt t="47469" x="2544763" y="1616075"/>
          <p14:tracePt t="47510" x="2554288" y="1616075"/>
          <p14:tracePt t="47519" x="2554288" y="1608138"/>
          <p14:tracePt t="47529" x="2562225" y="1608138"/>
          <p14:tracePt t="47541" x="2571750" y="1608138"/>
          <p14:tracePt t="47560" x="2581275" y="1608138"/>
          <p14:tracePt t="47579" x="2589213" y="1608138"/>
          <p14:tracePt t="47599" x="2598738" y="1608138"/>
          <p14:tracePt t="47608" x="2608263" y="1608138"/>
          <p14:tracePt t="47628" x="2616200" y="1608138"/>
          <p14:tracePt t="47669" x="2625725" y="1608138"/>
          <p14:tracePt t="47698" x="2633663" y="1598613"/>
          <p14:tracePt t="47708" x="2643188" y="1598613"/>
          <p14:tracePt t="47728" x="2652713" y="1598613"/>
          <p14:tracePt t="47746" x="2660650" y="1598613"/>
          <p14:tracePt t="47768" x="2670175" y="1598613"/>
          <p14:tracePt t="47776" x="2679700" y="1598613"/>
          <p14:tracePt t="47798" x="2687638" y="1598613"/>
          <p14:tracePt t="47817" x="2697163" y="1598613"/>
          <p14:tracePt t="47837" x="2705100" y="1598613"/>
          <p14:tracePt t="47847" x="2714625" y="1598613"/>
          <p14:tracePt t="47858" x="2724150" y="1598613"/>
          <p14:tracePt t="47875" x="2732088" y="1598613"/>
          <p14:tracePt t="47891" x="2768600" y="1598613"/>
          <p14:tracePt t="47908" x="2813050" y="1598613"/>
          <p14:tracePt t="47925" x="2830513" y="1598613"/>
          <p14:tracePt t="47941" x="2874963" y="1616075"/>
          <p14:tracePt t="47958" x="2919413" y="1625600"/>
          <p14:tracePt t="47975" x="2990850" y="1652588"/>
          <p14:tracePt t="47991" x="3027363" y="1660525"/>
          <p14:tracePt t="48008" x="3133725" y="1704975"/>
          <p14:tracePt t="48025" x="3259138" y="1751013"/>
          <p14:tracePt t="48041" x="3340100" y="1776413"/>
          <p14:tracePt t="48058" x="3455988" y="1830388"/>
          <p14:tracePt t="48075" x="3544888" y="1884363"/>
          <p14:tracePt t="48091" x="3589338" y="1901825"/>
          <p14:tracePt t="48108" x="3660775" y="1938338"/>
          <p14:tracePt t="48125" x="3697288" y="1946275"/>
          <p14:tracePt t="48141" x="3705225" y="1955800"/>
          <p14:tracePt t="48158" x="3724275" y="1965325"/>
          <p14:tracePt t="48175" x="3732213" y="1973263"/>
          <p14:tracePt t="48191" x="3741738" y="1973263"/>
          <p14:tracePt t="48208" x="3751263" y="1973263"/>
          <p14:tracePt t="48234" x="3759200" y="1973263"/>
          <p14:tracePt t="48274" x="3759200" y="1982788"/>
          <p14:tracePt t="48283" x="3768725" y="1982788"/>
          <p14:tracePt t="48373" x="3776663" y="1982788"/>
          <p14:tracePt t="48889" x="3786188" y="1982788"/>
          <p14:tracePt t="49871" x="3776663" y="1982788"/>
          <p14:tracePt t="49921" x="3768725" y="1982788"/>
          <p14:tracePt t="49961" x="3759200" y="1982788"/>
          <p14:tracePt t="49980" x="3751263" y="1982788"/>
          <p14:tracePt t="49991" x="3741738" y="1982788"/>
          <p14:tracePt t="50010" x="3724275" y="1982788"/>
          <p14:tracePt t="50021" x="3705225" y="1982788"/>
          <p14:tracePt t="50030" x="3687763" y="1982788"/>
          <p14:tracePt t="50041" x="3660775" y="1982788"/>
          <p14:tracePt t="50058" x="3633788" y="1982788"/>
          <p14:tracePt t="50074" x="3571875" y="1973263"/>
          <p14:tracePt t="50091" x="3500438" y="1965325"/>
          <p14:tracePt t="50108" x="3465513" y="1965325"/>
          <p14:tracePt t="50124" x="3384550" y="1955800"/>
          <p14:tracePt t="50141" x="3340100" y="1955800"/>
          <p14:tracePt t="50158" x="3322638" y="1955800"/>
          <p14:tracePt t="50175" x="3268663" y="1955800"/>
          <p14:tracePt t="50191" x="3179763" y="1955800"/>
          <p14:tracePt t="50208" x="3071813" y="1955800"/>
          <p14:tracePt t="50225" x="3000375" y="1955800"/>
          <p14:tracePt t="50241" x="2857500" y="1955800"/>
          <p14:tracePt t="50258" x="2724150" y="1955800"/>
          <p14:tracePt t="50274" x="2670175" y="1955800"/>
          <p14:tracePt t="50291" x="2571750" y="1955800"/>
          <p14:tracePt t="50308" x="2455863" y="1955800"/>
          <p14:tracePt t="50324" x="2411413" y="1965325"/>
          <p14:tracePt t="50341" x="2295525" y="1982788"/>
          <p14:tracePt t="50358" x="2197100" y="1990725"/>
          <p14:tracePt t="50374" x="2143125" y="2000250"/>
          <p14:tracePt t="50391" x="2062163" y="2017713"/>
          <p14:tracePt t="50408" x="1982788" y="2036763"/>
          <p14:tracePt t="50425" x="1938338" y="2044700"/>
          <p14:tracePt t="50441" x="1866900" y="2062163"/>
          <p14:tracePt t="50458" x="1822450" y="2071688"/>
          <p14:tracePt t="50475" x="1795463" y="2081213"/>
          <p14:tracePt t="50491" x="1758950" y="2089150"/>
          <p14:tracePt t="50508" x="1731963" y="2108200"/>
          <p14:tracePt t="50541" x="1714500" y="2108200"/>
          <p14:tracePt t="50558" x="1704975" y="2116138"/>
          <p14:tracePt t="50591" x="1697038" y="2125663"/>
          <p14:tracePt t="50608" x="1679575" y="2125663"/>
          <p14:tracePt t="50624" x="1679575" y="2133600"/>
          <p14:tracePt t="50641" x="1670050" y="2143125"/>
          <p14:tracePt t="50658" x="1660525" y="2152650"/>
          <p14:tracePt t="50691" x="1652588" y="2160588"/>
          <p14:tracePt t="50708" x="1633538" y="2179638"/>
          <p14:tracePt t="50725" x="1625600" y="2187575"/>
          <p14:tracePt t="50758" x="1616075" y="2197100"/>
          <p14:tracePt t="50775" x="1598613" y="2214563"/>
          <p14:tracePt t="50808" x="1598613" y="2224088"/>
          <p14:tracePt t="50824" x="1589088" y="2224088"/>
          <p14:tracePt t="50844" x="1589088" y="2232025"/>
          <p14:tracePt t="51142" x="1598613" y="2232025"/>
          <p14:tracePt t="51152" x="1608138" y="2232025"/>
          <p14:tracePt t="51162" x="1625600" y="2232025"/>
          <p14:tracePt t="51175" x="1643063" y="2232025"/>
          <p14:tracePt t="51192" x="1697038" y="2232025"/>
          <p14:tracePt t="51208" x="1724025" y="2232025"/>
          <p14:tracePt t="51224" x="1776413" y="2232025"/>
          <p14:tracePt t="51241" x="1839913" y="2232025"/>
          <p14:tracePt t="51258" x="1884363" y="2232025"/>
          <p14:tracePt t="51275" x="1965325" y="2241550"/>
          <p14:tracePt t="51291" x="2054225" y="2251075"/>
          <p14:tracePt t="51308" x="2098675" y="2251075"/>
          <p14:tracePt t="51324" x="2170113" y="2251075"/>
          <p14:tracePt t="51341" x="2224088" y="2251075"/>
          <p14:tracePt t="51358" x="2251075" y="2251075"/>
          <p14:tracePt t="51374" x="2286000" y="2251075"/>
          <p14:tracePt t="51391" x="2322513" y="2251075"/>
          <p14:tracePt t="51408" x="2339975" y="2251075"/>
          <p14:tracePt t="51425" x="2374900" y="2251075"/>
          <p14:tracePt t="51441" x="2384425" y="2259013"/>
          <p14:tracePt t="51458" x="2393950" y="2259013"/>
          <p14:tracePt t="51474" x="2411413" y="2259013"/>
          <p14:tracePt t="51491" x="2438400" y="2268538"/>
          <p14:tracePt t="51508" x="2455863" y="2268538"/>
          <p14:tracePt t="51524" x="2490788" y="2276475"/>
          <p14:tracePt t="51541" x="2536825" y="2286000"/>
          <p14:tracePt t="51558" x="2554288" y="2286000"/>
          <p14:tracePt t="51574" x="2589213" y="2295525"/>
          <p14:tracePt t="51591" x="2625725" y="2295525"/>
          <p14:tracePt t="51608" x="2643188" y="2295525"/>
          <p14:tracePt t="51625" x="2687638" y="2295525"/>
          <p14:tracePt t="51641" x="2705100" y="2295525"/>
          <p14:tracePt t="51658" x="2714625" y="2303463"/>
          <p14:tracePt t="51691" x="2724150" y="2303463"/>
          <p14:tracePt t="52246" x="2741613" y="2312988"/>
          <p14:tracePt t="52254" x="2768600" y="2312988"/>
          <p14:tracePt t="52264" x="2795588" y="2312988"/>
          <p14:tracePt t="52275" x="2822575" y="2312988"/>
          <p14:tracePt t="52291" x="2847975" y="2312988"/>
          <p14:tracePt t="52308" x="2901950" y="2322513"/>
          <p14:tracePt t="52324" x="2946400" y="2322513"/>
          <p14:tracePt t="52341" x="2965450" y="2322513"/>
          <p14:tracePt t="52358" x="2990850" y="2330450"/>
          <p14:tracePt t="52374" x="3009900" y="2330450"/>
          <p14:tracePt t="52408" x="3017838" y="2330450"/>
          <p14:tracePt t="52425" x="3027363" y="2330450"/>
          <p14:tracePt t="52442" x="3036888" y="2330450"/>
          <p14:tracePt t="52458" x="3044825" y="2330450"/>
          <p14:tracePt t="52474" x="3054350" y="2330450"/>
          <p14:tracePt t="52491" x="3062288" y="2330450"/>
          <p14:tracePt t="52508" x="3081338" y="2330450"/>
          <p14:tracePt t="52524" x="3116263" y="2339975"/>
          <p14:tracePt t="52541" x="3133725" y="2339975"/>
          <p14:tracePt t="52558" x="3197225" y="2357438"/>
          <p14:tracePt t="52574" x="3313113" y="2366963"/>
          <p14:tracePt t="52591" x="3455988" y="2374900"/>
          <p14:tracePt t="52608" x="3527425" y="2384425"/>
          <p14:tracePt t="52624" x="3625850" y="2384425"/>
          <p14:tracePt t="52641" x="3697288" y="2393950"/>
          <p14:tracePt t="52658" x="3751263" y="2393950"/>
          <p14:tracePt t="52674" x="3822700" y="2393950"/>
          <p14:tracePt t="52691" x="3902075" y="2401888"/>
          <p14:tracePt t="52708" x="3938588" y="2401888"/>
          <p14:tracePt t="52724" x="3990975" y="2401888"/>
          <p14:tracePt t="52741" x="4017963" y="2401888"/>
          <p14:tracePt t="52758" x="4037013" y="2401888"/>
          <p14:tracePt t="52774" x="4044950" y="2401888"/>
          <p14:tracePt t="53029" x="4044950" y="2411413"/>
          <p14:tracePt t="53038" x="4062413" y="2419350"/>
          <p14:tracePt t="53049" x="4098925" y="2419350"/>
          <p14:tracePt t="53059" x="4179888" y="2428875"/>
          <p14:tracePt t="53074" x="4259263" y="2455863"/>
          <p14:tracePt t="53091" x="4518025" y="2490788"/>
          <p14:tracePt t="53108" x="4956175" y="2544763"/>
          <p14:tracePt t="53124" x="5214938" y="2571750"/>
          <p14:tracePt t="53141" x="5589588" y="2598738"/>
          <p14:tracePt t="53158" x="5830888" y="2616200"/>
          <p14:tracePt t="53174" x="5919788" y="2625725"/>
          <p14:tracePt t="53191" x="6081713" y="2652713"/>
          <p14:tracePt t="53208" x="6188075" y="2652713"/>
          <p14:tracePt t="53224" x="6232525" y="2660650"/>
          <p14:tracePt t="53241" x="6269038" y="2660650"/>
          <p14:tracePt t="53258" x="6286500" y="2660650"/>
          <p14:tracePt t="53291" x="6296025" y="2660650"/>
          <p14:tracePt t="53615" x="6303963" y="2660650"/>
          <p14:tracePt t="53624" x="6323013" y="2660650"/>
          <p14:tracePt t="53635" x="6357938" y="2660650"/>
          <p14:tracePt t="53644" x="6394450" y="2660650"/>
          <p14:tracePt t="53658" x="6446838" y="2652713"/>
          <p14:tracePt t="53674" x="6545263" y="2633663"/>
          <p14:tracePt t="53691" x="6599238" y="2625725"/>
          <p14:tracePt t="53708" x="6697663" y="2608263"/>
          <p14:tracePt t="53724" x="6777038" y="2598738"/>
          <p14:tracePt t="53741" x="6804025" y="2589213"/>
          <p14:tracePt t="53758" x="6840538" y="2589213"/>
          <p14:tracePt t="53774" x="6867525" y="2581275"/>
          <p14:tracePt t="53791" x="6875463" y="2571750"/>
          <p14:tracePt t="53808" x="6884988" y="2571750"/>
          <p14:tracePt t="53824" x="6894513" y="2562225"/>
          <p14:tracePt t="53841" x="6902450" y="2562225"/>
          <p14:tracePt t="53858" x="6911975" y="2562225"/>
          <p14:tracePt t="53874" x="6919913" y="2562225"/>
          <p14:tracePt t="53908" x="6929438" y="2562225"/>
          <p14:tracePt t="54032" x="6929438" y="2554288"/>
          <p14:tracePt t="54061" x="6938963" y="2554288"/>
          <p14:tracePt t="54071" x="6938963" y="2544763"/>
          <p14:tracePt t="54091" x="6938963" y="2536825"/>
          <p14:tracePt t="54111" x="6946900" y="2536825"/>
          <p14:tracePt t="54121" x="6946900" y="2527300"/>
          <p14:tracePt t="54130" x="6956425" y="2527300"/>
          <p14:tracePt t="54141" x="6956425" y="2517775"/>
          <p14:tracePt t="54158" x="6965950" y="2517775"/>
          <p14:tracePt t="54174" x="6973888" y="2500313"/>
          <p14:tracePt t="54191" x="6983413" y="2490788"/>
          <p14:tracePt t="54208" x="6991350" y="2490788"/>
          <p14:tracePt t="54224" x="6991350" y="2482850"/>
          <p14:tracePt t="54241" x="7000875" y="2465388"/>
          <p14:tracePt t="54274" x="7010400" y="2465388"/>
          <p14:tracePt t="54291" x="7010400" y="2455863"/>
          <p14:tracePt t="54419" x="7018338" y="2455863"/>
          <p14:tracePt t="54439" x="7018338" y="2446338"/>
          <p14:tracePt t="54498" x="7027863" y="2438400"/>
          <p14:tracePt t="54567" x="7027863" y="2428875"/>
          <p14:tracePt t="54627" x="7027863" y="2419350"/>
          <p14:tracePt t="54686" x="7027863" y="2411413"/>
          <p14:tracePt t="54756" x="7027863" y="2401888"/>
          <p14:tracePt t="54825" x="7027863" y="2393950"/>
          <p14:tracePt t="55193" x="7027863" y="2384425"/>
          <p14:tracePt t="55381" x="7037388" y="2384425"/>
          <p14:tracePt t="55422" x="7045325" y="2384425"/>
          <p14:tracePt t="55441" x="7054850" y="2384425"/>
          <p14:tracePt t="55451" x="7054850" y="2374900"/>
          <p14:tracePt t="55461" x="7062788" y="2374900"/>
          <p14:tracePt t="55474" x="7072313" y="2374900"/>
          <p14:tracePt t="55492" x="7081838" y="2366963"/>
          <p14:tracePt t="55511" x="7089775" y="2357438"/>
          <p14:tracePt t="55530" x="7099300" y="2357438"/>
          <p14:tracePt t="55541" x="7108825" y="2357438"/>
          <p14:tracePt t="55558" x="7108825" y="2347913"/>
          <p14:tracePt t="55574" x="7116763" y="2347913"/>
          <p14:tracePt t="55591" x="7126288" y="2347913"/>
          <p14:tracePt t="55608" x="7134225" y="2347913"/>
          <p14:tracePt t="55624" x="7143750" y="2347913"/>
          <p14:tracePt t="55641" x="7170738" y="2347913"/>
          <p14:tracePt t="55658" x="7188200" y="2347913"/>
          <p14:tracePt t="55674" x="7224713" y="2347913"/>
          <p14:tracePt t="55691" x="7259638" y="2347913"/>
          <p14:tracePt t="55708" x="7304088" y="2347913"/>
          <p14:tracePt t="55725" x="7323138" y="2347913"/>
          <p14:tracePt t="55741" x="7358063" y="2347913"/>
          <p14:tracePt t="55758" x="7394575" y="2339975"/>
          <p14:tracePt t="55791" x="7402513" y="2339975"/>
          <p14:tracePt t="55808" x="7412038" y="2339975"/>
          <p14:tracePt t="55824" x="7419975" y="2339975"/>
          <p14:tracePt t="55847" x="7429500" y="2339975"/>
          <p14:tracePt t="55877" x="7439025" y="2339975"/>
          <p14:tracePt t="56277" x="7446963" y="2339975"/>
          <p14:tracePt t="56284" x="7473950" y="2339975"/>
          <p14:tracePt t="56294" x="7491413" y="2339975"/>
          <p14:tracePt t="56308" x="7510463" y="2339975"/>
          <p14:tracePt t="56324" x="7537450" y="2347913"/>
          <p14:tracePt t="56341" x="7545388" y="2357438"/>
          <p14:tracePt t="56358" x="7554913" y="2357438"/>
          <p14:tracePt t="56374" x="7562850" y="2357438"/>
          <p14:tracePt t="56391" x="7572375" y="2366963"/>
          <p14:tracePt t="56408" x="7581900" y="2366963"/>
          <p14:tracePt t="56424" x="7589838" y="2366963"/>
          <p14:tracePt t="56458" x="7599363" y="2366963"/>
          <p14:tracePt t="56503" x="7608888" y="2366963"/>
          <p14:tracePt t="56682" x="7616825" y="2366963"/>
          <p14:tracePt t="56722" x="7626350" y="2366963"/>
          <p14:tracePt t="56742" x="7634288" y="2366963"/>
          <p14:tracePt t="56781" x="7643813" y="2366963"/>
          <p14:tracePt t="56831" x="7653338" y="2366963"/>
          <p14:tracePt t="56870" x="7661275" y="2366963"/>
          <p14:tracePt t="56891" x="7670800" y="2366963"/>
          <p14:tracePt t="56930" x="7680325" y="2366963"/>
          <p14:tracePt t="56970" x="7688263" y="2366963"/>
          <p14:tracePt t="57009" x="7697788" y="2366963"/>
          <p14:tracePt t="57029" x="7705725" y="2366963"/>
          <p14:tracePt t="57069" x="7715250" y="2366963"/>
          <p14:tracePt t="57128" x="7724775" y="2366963"/>
          <p14:tracePt t="57148" x="7732713" y="2366963"/>
          <p14:tracePt t="57159" x="7742238" y="2374900"/>
          <p14:tracePt t="57178" x="7751763" y="2374900"/>
          <p14:tracePt t="57198" x="7759700" y="2374900"/>
          <p14:tracePt t="57217" x="7769225" y="2374900"/>
          <p14:tracePt t="57229" x="7777163" y="2374900"/>
          <p14:tracePt t="57259" x="7786688" y="2374900"/>
          <p14:tracePt t="57338" x="7796213" y="2374900"/>
          <p14:tracePt t="59293" x="7796213" y="2366963"/>
          <p14:tracePt t="59314" x="7796213" y="2357438"/>
          <p14:tracePt t="59334" x="7796213" y="2347913"/>
          <p14:tracePt t="59344" x="7796213" y="2339975"/>
          <p14:tracePt t="59363" x="7796213" y="2330450"/>
          <p14:tracePt t="59393" x="7796213" y="2322513"/>
          <p14:tracePt t="59413" x="7786688" y="2322513"/>
          <p14:tracePt t="59433" x="7786688" y="2312988"/>
          <p14:tracePt t="59473" x="7786688" y="2303463"/>
          <p14:tracePt t="59493" x="7786688" y="2295525"/>
          <p14:tracePt t="59532" x="7786688" y="2286000"/>
          <p14:tracePt t="59542" x="7777163" y="2286000"/>
          <p14:tracePt t="59572" x="7777163" y="2276475"/>
          <p14:tracePt t="59592" x="7769225" y="2276475"/>
          <p14:tracePt t="59621" x="7769225" y="2268538"/>
          <p14:tracePt t="59642" x="7759700" y="2259013"/>
          <p14:tracePt t="59661" x="7759700" y="2251075"/>
          <p14:tracePt t="59671" x="7751763" y="2251075"/>
          <p14:tracePt t="59681" x="7751763" y="2241550"/>
          <p14:tracePt t="59691" x="7742238" y="2241550"/>
          <p14:tracePt t="59708" x="7732713" y="2232025"/>
          <p14:tracePt t="59724" x="7724775" y="2214563"/>
          <p14:tracePt t="59741" x="7715250" y="2187575"/>
          <p14:tracePt t="59757" x="7705725" y="2160588"/>
          <p14:tracePt t="59774" x="7697788" y="2133600"/>
          <p14:tracePt t="59791" x="7680325" y="2116138"/>
          <p14:tracePt t="59807" x="7680325" y="2108200"/>
          <p14:tracePt t="59824" x="7670800" y="2098675"/>
          <p14:tracePt t="59841" x="7661275" y="2081213"/>
          <p14:tracePt t="59858" x="7653338" y="2081213"/>
          <p14:tracePt t="59874" x="7643813" y="2071688"/>
          <p14:tracePt t="59891" x="7634288" y="2071688"/>
          <p14:tracePt t="59908" x="7626350" y="2071688"/>
          <p14:tracePt t="59924" x="7616825" y="2071688"/>
          <p14:tracePt t="59941" x="7608888" y="2071688"/>
          <p14:tracePt t="59958" x="7599363" y="2071688"/>
          <p14:tracePt t="59974" x="7589838" y="2071688"/>
          <p14:tracePt t="59991" x="7581900" y="2071688"/>
          <p14:tracePt t="60008" x="7572375" y="2081213"/>
          <p14:tracePt t="60024" x="7562850" y="2089150"/>
          <p14:tracePt t="60041" x="7562850" y="2098675"/>
          <p14:tracePt t="60058" x="7554913" y="2108200"/>
          <p14:tracePt t="60074" x="7554913" y="2116138"/>
          <p14:tracePt t="60091" x="7545388" y="2125663"/>
          <p14:tracePt t="60108" x="7545388" y="2133600"/>
          <p14:tracePt t="60124" x="7545388" y="2143125"/>
          <p14:tracePt t="60141" x="7545388" y="2152650"/>
          <p14:tracePt t="60158" x="7545388" y="2160588"/>
          <p14:tracePt t="60174" x="7545388" y="2170113"/>
          <p14:tracePt t="60191" x="7545388" y="2179638"/>
          <p14:tracePt t="60208" x="7545388" y="2187575"/>
          <p14:tracePt t="60241" x="7545388" y="2205038"/>
          <p14:tracePt t="60257" x="7545388" y="2214563"/>
          <p14:tracePt t="60291" x="7545388" y="2224088"/>
          <p14:tracePt t="60307" x="7545388" y="2241550"/>
          <p14:tracePt t="60341" x="7545388" y="2251075"/>
          <p14:tracePt t="60358" x="7554913" y="2251075"/>
          <p14:tracePt t="60406" x="7562850" y="2251075"/>
          <p14:tracePt t="60426" x="7572375" y="2251075"/>
          <p14:tracePt t="60436" x="7581900" y="2251075"/>
          <p14:tracePt t="60456" x="7589838" y="2251075"/>
          <p14:tracePt t="60476" x="7599363" y="2251075"/>
          <p14:tracePt t="60495" x="7608888" y="2251075"/>
          <p14:tracePt t="60506" x="7616825" y="2241550"/>
          <p14:tracePt t="60525" x="7626350" y="2232025"/>
          <p14:tracePt t="60545" x="7634288" y="2232025"/>
          <p14:tracePt t="60565" x="7643813" y="2224088"/>
          <p14:tracePt t="60575" x="7653338" y="2224088"/>
          <p14:tracePt t="60605" x="7661275" y="2224088"/>
          <p14:tracePt t="60644" x="7670800" y="2214563"/>
          <p14:tracePt t="60674" x="7680325" y="2214563"/>
          <p14:tracePt t="60684" x="7680325" y="2205038"/>
          <p14:tracePt t="60694" x="7688263" y="2197100"/>
          <p14:tracePt t="60724" x="7688263" y="2187575"/>
          <p14:tracePt t="60734" x="7697788" y="2187575"/>
          <p14:tracePt t="60744" x="7697788" y="2179638"/>
          <p14:tracePt t="60764" x="7697788" y="2170113"/>
          <p14:tracePt t="60774" x="7697788" y="2160588"/>
          <p14:tracePt t="60794" x="7697788" y="2152650"/>
          <p14:tracePt t="60813" x="7697788" y="2143125"/>
          <p14:tracePt t="60834" x="7697788" y="2133600"/>
          <p14:tracePt t="60843" x="7697788" y="2125663"/>
          <p14:tracePt t="60863" x="7697788" y="2116138"/>
          <p14:tracePt t="60883" x="7697788" y="2108200"/>
          <p14:tracePt t="60942" x="7688263" y="2108200"/>
          <p14:tracePt t="60953" x="7680325" y="2108200"/>
          <p14:tracePt t="60972" x="7670800" y="2108200"/>
          <p14:tracePt t="60992" x="7661275" y="2108200"/>
          <p14:tracePt t="61012" x="7653338" y="2108200"/>
          <p14:tracePt t="61031" x="7643813" y="2116138"/>
          <p14:tracePt t="61061" x="7643813" y="2125663"/>
          <p14:tracePt t="61081" x="7643813" y="2133600"/>
          <p14:tracePt t="61111" x="7643813" y="2143125"/>
          <p14:tracePt t="61141" x="7643813" y="2152650"/>
          <p14:tracePt t="61180" x="7643813" y="2160588"/>
          <p14:tracePt t="61200" x="7643813" y="2170113"/>
          <p14:tracePt t="61241" x="7643813" y="2179638"/>
          <p14:tracePt t="61668" x="7626350" y="2187575"/>
          <p14:tracePt t="61678" x="7554913" y="2205038"/>
          <p14:tracePt t="61687" x="7439025" y="2232025"/>
          <p14:tracePt t="61697" x="7251700" y="2268538"/>
          <p14:tracePt t="61708" x="6991350" y="2312988"/>
          <p14:tracePt t="61724" x="6705600" y="2357438"/>
          <p14:tracePt t="61741" x="6108700" y="2428875"/>
          <p14:tracePt t="61757" x="5608638" y="2465388"/>
          <p14:tracePt t="61774" x="5384800" y="2473325"/>
          <p14:tracePt t="61791" x="4911725" y="2500313"/>
          <p14:tracePt t="61807" x="4465638" y="2509838"/>
          <p14:tracePt t="61824" x="4322763" y="2509838"/>
          <p14:tracePt t="61841" x="4071938" y="2509838"/>
          <p14:tracePt t="61857" x="3867150" y="2509838"/>
          <p14:tracePt t="61874" x="3786188" y="2509838"/>
          <p14:tracePt t="61891" x="3643313" y="2509838"/>
          <p14:tracePt t="61907" x="3500438" y="2490788"/>
          <p14:tracePt t="61925" x="3330575" y="2473325"/>
          <p14:tracePt t="61941" x="3232150" y="2465388"/>
          <p14:tracePt t="61957" x="3036888" y="2446338"/>
          <p14:tracePt t="61974" x="2955925" y="2438400"/>
          <p14:tracePt t="61991" x="2786063" y="2428875"/>
          <p14:tracePt t="62007" x="2616200" y="2419350"/>
          <p14:tracePt t="62024" x="2527300" y="2419350"/>
          <p14:tracePt t="62041" x="2312988" y="2419350"/>
          <p14:tracePt t="62057" x="2098675" y="2419350"/>
          <p14:tracePt t="62074" x="1919288" y="2438400"/>
          <p14:tracePt t="62091" x="1830388" y="2446338"/>
          <p14:tracePt t="62107" x="1679575" y="2465388"/>
          <p14:tracePt t="62124" x="1616075" y="2473325"/>
          <p14:tracePt t="62141" x="1509713" y="2482850"/>
          <p14:tracePt t="62157" x="1428750" y="2490788"/>
          <p14:tracePt t="62174" x="1384300" y="2500313"/>
          <p14:tracePt t="62191" x="1374775" y="2500313"/>
          <p14:tracePt t="62207" x="1366838" y="2500313"/>
          <p14:tracePt t="62670" x="1374775" y="2500313"/>
          <p14:tracePt t="62681" x="1393825" y="2500313"/>
          <p14:tracePt t="62691" x="1411288" y="2500313"/>
          <p14:tracePt t="62707" x="1438275" y="2500313"/>
          <p14:tracePt t="62724" x="1482725" y="2500313"/>
          <p14:tracePt t="62741" x="1517650" y="2500313"/>
          <p14:tracePt t="62757" x="1536700" y="2500313"/>
          <p14:tracePt t="62774" x="1571625" y="2500313"/>
          <p14:tracePt t="62791" x="1616075" y="2509838"/>
          <p14:tracePt t="62807" x="1633538" y="2509838"/>
          <p14:tracePt t="62824" x="1660525" y="2517775"/>
          <p14:tracePt t="62841" x="1670050" y="2517775"/>
          <p14:tracePt t="62858" x="1687513" y="2517775"/>
          <p14:tracePt t="62874" x="1687513" y="2527300"/>
          <p14:tracePt t="62891" x="1697038" y="2527300"/>
          <p14:tracePt t="62907" x="1704975" y="2527300"/>
          <p14:tracePt t="62924" x="1714500" y="2527300"/>
          <p14:tracePt t="62941" x="1724025" y="2527300"/>
          <p14:tracePt t="63068" x="1714500" y="2527300"/>
          <p14:tracePt t="63078" x="1704975" y="2527300"/>
          <p14:tracePt t="63088" x="1697038" y="2527300"/>
          <p14:tracePt t="63098" x="1679575" y="2527300"/>
          <p14:tracePt t="63107" x="1660525" y="2527300"/>
          <p14:tracePt t="63124" x="1633538" y="2527300"/>
          <p14:tracePt t="63141" x="1589088" y="2517775"/>
          <p14:tracePt t="63157" x="1554163" y="2517775"/>
          <p14:tracePt t="63174" x="1536700" y="2509838"/>
          <p14:tracePt t="63191" x="1509713" y="2509838"/>
          <p14:tracePt t="63207" x="1500188" y="2509838"/>
          <p14:tracePt t="63224" x="1490663" y="2509838"/>
          <p14:tracePt t="63241" x="1482725" y="2509838"/>
          <p14:tracePt t="63274" x="1473200" y="2509838"/>
          <p14:tracePt t="63544" x="1482725" y="2509838"/>
          <p14:tracePt t="63574" x="1490663" y="2509838"/>
          <p14:tracePt t="63584" x="1500188" y="2517775"/>
          <p14:tracePt t="63604" x="1509713" y="2527300"/>
          <p14:tracePt t="63624" x="1517650" y="2527300"/>
          <p14:tracePt t="63643" x="1527175" y="2536825"/>
          <p14:tracePt t="63654" x="1536700" y="2536825"/>
          <p14:tracePt t="63663" x="1544638" y="2536825"/>
          <p14:tracePt t="63674" x="1562100" y="2536825"/>
          <p14:tracePt t="63691" x="1571625" y="2544763"/>
          <p14:tracePt t="63707" x="1589088" y="2544763"/>
          <p14:tracePt t="63724" x="1598613" y="2544763"/>
          <p14:tracePt t="63741" x="1608138" y="2544763"/>
          <p14:tracePt t="63774" x="1616075" y="2544763"/>
          <p14:tracePt t="63793" x="1625600" y="2544763"/>
          <p14:tracePt t="66501" x="1633538" y="2544763"/>
          <p14:tracePt t="66510" x="1643063" y="2544763"/>
          <p14:tracePt t="66524" x="1670050" y="2544763"/>
          <p14:tracePt t="66540" x="1731963" y="2544763"/>
          <p14:tracePt t="66557" x="1768475" y="2544763"/>
          <p14:tracePt t="66574" x="1839913" y="2544763"/>
          <p14:tracePt t="66590" x="1893888" y="2544763"/>
          <p14:tracePt t="66607" x="1911350" y="2544763"/>
          <p14:tracePt t="66624" x="1955800" y="2544763"/>
          <p14:tracePt t="66640" x="1965325" y="2544763"/>
          <p14:tracePt t="66657" x="1973263" y="2544763"/>
          <p14:tracePt t="66674" x="1982788" y="2544763"/>
          <p14:tracePt t="66690" x="1990725" y="2544763"/>
          <p14:tracePt t="66707" x="2000250" y="2544763"/>
          <p14:tracePt t="66728" x="2009775" y="2544763"/>
          <p14:tracePt t="66769" x="2017713" y="2544763"/>
          <p14:tracePt t="66778" x="2027238" y="2544763"/>
          <p14:tracePt t="66790" x="2036763" y="2544763"/>
          <p14:tracePt t="66807" x="2054225" y="2544763"/>
          <p14:tracePt t="66824" x="2133600" y="2544763"/>
          <p14:tracePt t="66840" x="2295525" y="2536825"/>
          <p14:tracePt t="66857" x="2393950" y="2527300"/>
          <p14:tracePt t="66874" x="2581275" y="2517775"/>
          <p14:tracePt t="66891" x="2759075" y="2517775"/>
          <p14:tracePt t="66907" x="2938463" y="2509838"/>
          <p14:tracePt t="66924" x="3009900" y="2509838"/>
          <p14:tracePt t="66940" x="3116263" y="2500313"/>
          <p14:tracePt t="66957" x="3197225" y="2500313"/>
          <p14:tracePt t="66974" x="3224213" y="2500313"/>
          <p14:tracePt t="66990" x="3268663" y="2500313"/>
          <p14:tracePt t="67007" x="3330575" y="2500313"/>
          <p14:tracePt t="67024" x="3375025" y="2500313"/>
          <p14:tracePt t="67040" x="3509963" y="2500313"/>
          <p14:tracePt t="67057" x="3724275" y="2482850"/>
          <p14:tracePt t="67074" x="3857625" y="2473325"/>
          <p14:tracePt t="67090" x="4133850" y="2446338"/>
          <p14:tracePt t="67107" x="4483100" y="2428875"/>
          <p14:tracePt t="67124" x="4660900" y="2411413"/>
          <p14:tracePt t="67140" x="4902200" y="2393950"/>
          <p14:tracePt t="67157" x="5108575" y="2374900"/>
          <p14:tracePt t="67174" x="5187950" y="2366963"/>
          <p14:tracePt t="67190" x="5313363" y="2357438"/>
          <p14:tracePt t="67207" x="5384800" y="2347913"/>
          <p14:tracePt t="67224" x="5411788" y="2339975"/>
          <p14:tracePt t="67241" x="5465763" y="2339975"/>
          <p14:tracePt t="67257" x="5554663" y="2322513"/>
          <p14:tracePt t="67274" x="5688013" y="2276475"/>
          <p14:tracePt t="67290" x="5795963" y="2241550"/>
          <p14:tracePt t="67307" x="6045200" y="2179638"/>
          <p14:tracePt t="67324" x="6330950" y="2108200"/>
          <p14:tracePt t="67340" x="6483350" y="2054225"/>
          <p14:tracePt t="67357" x="6848475" y="1946275"/>
          <p14:tracePt t="67374" x="7358063" y="1812925"/>
          <p14:tracePt t="67390" x="7616825" y="1758950"/>
          <p14:tracePt t="67407" x="8108950" y="1687513"/>
          <p14:tracePt t="67424" x="8402638" y="1660525"/>
          <p14:tracePt t="67441" x="8483600" y="1660525"/>
          <p14:tracePt t="67761" x="8466138" y="1660525"/>
          <p14:tracePt t="67771" x="8447088" y="1660525"/>
          <p14:tracePt t="67781" x="8429625" y="1660525"/>
          <p14:tracePt t="67791" x="8412163" y="1660525"/>
          <p14:tracePt t="67807" x="8394700" y="1652588"/>
          <p14:tracePt t="67824" x="8348663" y="1652588"/>
          <p14:tracePt t="67840" x="8259763" y="1652588"/>
          <p14:tracePt t="67857" x="8215313" y="1652588"/>
          <p14:tracePt t="67874" x="8116888" y="1652588"/>
          <p14:tracePt t="67890" x="7983538" y="1652588"/>
          <p14:tracePt t="67907" x="7912100" y="1652588"/>
          <p14:tracePt t="67924" x="7769225" y="1652588"/>
          <p14:tracePt t="67941" x="7626350" y="1652588"/>
          <p14:tracePt t="67957" x="7562850" y="1652588"/>
          <p14:tracePt t="67974" x="7466013" y="1652588"/>
          <p14:tracePt t="67990" x="7375525" y="1652588"/>
          <p14:tracePt t="68007" x="7340600" y="1652588"/>
          <p14:tracePt t="68024" x="7242175" y="1652588"/>
          <p14:tracePt t="68040" x="7143750" y="1652588"/>
          <p14:tracePt t="68057" x="7089775" y="1652588"/>
          <p14:tracePt t="68074" x="7000875" y="1652588"/>
          <p14:tracePt t="68090" x="6911975" y="1652588"/>
          <p14:tracePt t="68107" x="6840538" y="1652588"/>
          <p14:tracePt t="68124" x="6813550" y="1652588"/>
          <p14:tracePt t="68140" x="6769100" y="1652588"/>
          <p14:tracePt t="68157" x="6724650" y="1652588"/>
          <p14:tracePt t="68174" x="6705600" y="1652588"/>
          <p14:tracePt t="68190" x="6688138" y="1652588"/>
          <p14:tracePt t="68207" x="6670675" y="1652588"/>
          <p14:tracePt t="68240" x="6661150" y="1652588"/>
          <p14:tracePt t="68406" x="6670675" y="1652588"/>
          <p14:tracePt t="68416" x="6680200" y="1652588"/>
          <p14:tracePt t="68427" x="6697663" y="1652588"/>
          <p14:tracePt t="68440" x="6732588" y="1652588"/>
          <p14:tracePt t="68457" x="6840538" y="1652588"/>
          <p14:tracePt t="68474" x="6902450" y="1652588"/>
          <p14:tracePt t="68490" x="7010400" y="1652588"/>
          <p14:tracePt t="68507" x="7108825" y="1660525"/>
          <p14:tracePt t="68524" x="7215188" y="1679575"/>
          <p14:tracePt t="68540" x="7259638" y="1687513"/>
          <p14:tracePt t="68557" x="7367588" y="1697038"/>
          <p14:tracePt t="68574" x="7466013" y="1714500"/>
          <p14:tracePt t="68590" x="7510463" y="1714500"/>
          <p14:tracePt t="68607" x="7599363" y="1724025"/>
          <p14:tracePt t="68624" x="7661275" y="1731963"/>
          <p14:tracePt t="68640" x="7688263" y="1741488"/>
          <p14:tracePt t="68657" x="7732713" y="1751013"/>
          <p14:tracePt t="68674" x="7777163" y="1751013"/>
          <p14:tracePt t="68690" x="7796213" y="1758950"/>
          <p14:tracePt t="68707" x="7823200" y="1768475"/>
          <p14:tracePt t="68724" x="7831138" y="1768475"/>
          <p14:tracePt t="68757" x="7840663" y="1776413"/>
          <p14:tracePt t="68774" x="7848600" y="1776413"/>
          <p14:tracePt t="68793" x="7858125" y="1776413"/>
          <p14:tracePt t="68962" x="7867650" y="1776413"/>
          <p14:tracePt t="69031" x="7875588" y="1776413"/>
          <p14:tracePt t="69051" x="7885113" y="1776413"/>
          <p14:tracePt t="69071" x="7894638" y="1776413"/>
          <p14:tracePt t="69090" x="7902575" y="1776413"/>
          <p14:tracePt t="69110" x="7912100" y="1776413"/>
          <p14:tracePt t="69130" x="7920038" y="1776413"/>
          <p14:tracePt t="69140" x="7929563" y="1776413"/>
          <p14:tracePt t="69160" x="7939088" y="1776413"/>
          <p14:tracePt t="69179" x="7947025" y="1776413"/>
          <p14:tracePt t="69199" x="7956550" y="1776413"/>
          <p14:tracePt t="69209" x="7966075" y="1776413"/>
          <p14:tracePt t="69249" x="7974013" y="1776413"/>
          <p14:tracePt t="70528" x="7956550" y="1776413"/>
          <p14:tracePt t="70539" x="7939088" y="1776413"/>
          <p14:tracePt t="70548" x="7912100" y="1776413"/>
          <p14:tracePt t="70558" x="7885113" y="1776413"/>
          <p14:tracePt t="70574" x="7867650" y="1776413"/>
          <p14:tracePt t="70590" x="7804150" y="1776413"/>
          <p14:tracePt t="70607" x="7670800" y="1768475"/>
          <p14:tracePt t="70624" x="7554913" y="1768475"/>
          <p14:tracePt t="70640" x="7205663" y="1751013"/>
          <p14:tracePt t="70658" x="6688138" y="1724025"/>
          <p14:tracePt t="70674" x="6313488" y="1687513"/>
          <p14:tracePt t="70690" x="5375275" y="1581150"/>
          <p14:tracePt t="70707" x="4268788" y="1419225"/>
          <p14:tracePt t="70724" x="3670300" y="1322388"/>
          <p14:tracePt t="70741" x="2581275" y="1160463"/>
          <p14:tracePt t="70757" x="1884363" y="1081088"/>
          <p14:tracePt t="70774" x="1660525" y="1071563"/>
          <p14:tracePt t="70790" x="1401763" y="1044575"/>
          <p14:tracePt t="70807" x="1276350" y="1044575"/>
          <p14:tracePt t="71342" x="1268413" y="1054100"/>
          <p14:tracePt t="71351" x="1258888" y="1071563"/>
          <p14:tracePt t="71362" x="1250950" y="1081088"/>
          <p14:tracePt t="71374" x="1241425" y="1089025"/>
          <p14:tracePt t="71390" x="1231900" y="1098550"/>
          <p14:tracePt t="71407" x="1204913" y="1108075"/>
          <p14:tracePt t="71424" x="1179513" y="1125538"/>
          <p14:tracePt t="71441" x="1169988" y="1133475"/>
          <p14:tracePt t="71457" x="1169988" y="1143000"/>
          <p14:tracePt t="71474" x="1160463" y="1152525"/>
          <p14:tracePt t="71490" x="1143000" y="1160463"/>
          <p14:tracePt t="71507" x="1133475" y="1160463"/>
          <p14:tracePt t="71524" x="1108075" y="1187450"/>
          <p14:tracePt t="71541" x="1081088" y="1204913"/>
          <p14:tracePt t="71557" x="1054100" y="1231900"/>
          <p14:tracePt t="71574" x="1017588" y="1258888"/>
          <p14:tracePt t="71590" x="982663" y="1285875"/>
          <p14:tracePt t="71607" x="973138" y="1312863"/>
          <p14:tracePt t="71624" x="946150" y="1347788"/>
          <p14:tracePt t="71640" x="928688" y="1374775"/>
          <p14:tracePt t="71657" x="919163" y="1384300"/>
          <p14:tracePt t="71674" x="911225" y="1411288"/>
          <p14:tracePt t="71690" x="893763" y="1438275"/>
          <p14:tracePt t="71707" x="884238" y="1455738"/>
          <p14:tracePt t="71724" x="866775" y="1490663"/>
          <p14:tracePt t="71740" x="847725" y="1509713"/>
          <p14:tracePt t="71757" x="839788" y="1527175"/>
          <p14:tracePt t="71774" x="830263" y="1536700"/>
          <p14:tracePt t="71790" x="812800" y="1544638"/>
          <p14:tracePt t="71807" x="812800" y="1554163"/>
          <p14:tracePt t="71824" x="803275" y="1554163"/>
          <p14:tracePt t="71840" x="803275" y="1562100"/>
          <p14:tracePt t="71874" x="803275" y="1571625"/>
          <p14:tracePt t="71890" x="803275" y="1581150"/>
          <p14:tracePt t="71937" x="803275" y="1589088"/>
          <p14:tracePt t="71958" x="812800" y="1589088"/>
          <p14:tracePt t="71966" x="822325" y="1589088"/>
          <p14:tracePt t="71977" x="822325" y="1598613"/>
          <p14:tracePt t="71990" x="830263" y="1598613"/>
          <p14:tracePt t="72007" x="866775" y="1633538"/>
          <p14:tracePt t="72024" x="884238" y="1652588"/>
          <p14:tracePt t="72040" x="955675" y="1724025"/>
          <p14:tracePt t="72057" x="1036638" y="1785938"/>
          <p14:tracePt t="72073" x="1081088" y="1812925"/>
          <p14:tracePt t="72090" x="1160463" y="1866900"/>
          <p14:tracePt t="72107" x="1250950" y="1911350"/>
          <p14:tracePt t="72124" x="1285875" y="1938338"/>
          <p14:tracePt t="72140" x="1357313" y="1955800"/>
          <p14:tracePt t="72157" x="1411288" y="1965325"/>
          <p14:tracePt t="72174" x="1438275" y="1973263"/>
          <p14:tracePt t="72190" x="1490663" y="1990725"/>
          <p14:tracePt t="72207" x="1544638" y="1990725"/>
          <p14:tracePt t="72224" x="1581150" y="2000250"/>
          <p14:tracePt t="72240" x="1660525" y="2017713"/>
          <p14:tracePt t="72257" x="1785938" y="2036763"/>
          <p14:tracePt t="72274" x="1928813" y="2054225"/>
          <p14:tracePt t="72290" x="2000250" y="2062163"/>
          <p14:tracePt t="72307" x="2116138" y="2062163"/>
          <p14:tracePt t="72324" x="2197100" y="2062163"/>
          <p14:tracePt t="72340" x="2224088" y="2062163"/>
          <p14:tracePt t="72357" x="2268538" y="2062163"/>
          <p14:tracePt t="72374" x="2303463" y="2062163"/>
          <p14:tracePt t="72390" x="2330450" y="2062163"/>
          <p14:tracePt t="72407" x="2366963" y="2062163"/>
          <p14:tracePt t="72423" x="2411413" y="2062163"/>
          <p14:tracePt t="72440" x="2428875" y="2062163"/>
          <p14:tracePt t="72457" x="2482850" y="2044700"/>
          <p14:tracePt t="72474" x="2544763" y="2027238"/>
          <p14:tracePt t="72490" x="2571750" y="2027238"/>
          <p14:tracePt t="72507" x="2625725" y="2017713"/>
          <p14:tracePt t="72524" x="2670175" y="2009775"/>
          <p14:tracePt t="72540" x="2697163" y="2000250"/>
          <p14:tracePt t="72557" x="2732088" y="2000250"/>
          <p14:tracePt t="72574" x="2776538" y="1990725"/>
          <p14:tracePt t="72591" x="2795588" y="1982788"/>
          <p14:tracePt t="72623" x="2803525" y="1982788"/>
          <p14:tracePt t="72640" x="2813050" y="1973263"/>
          <p14:tracePt t="72657" x="2822575" y="1973263"/>
          <p14:tracePt t="72673" x="2830513" y="1973263"/>
          <p14:tracePt t="72712" x="2840038" y="1973263"/>
          <p14:tracePt t="76560" x="2840038" y="1990725"/>
          <p14:tracePt t="76570" x="2830513" y="2009775"/>
          <p14:tracePt t="76580" x="2822575" y="2036763"/>
          <p14:tracePt t="76591" x="2803525" y="2054225"/>
          <p14:tracePt t="76607" x="2786063" y="2062163"/>
          <p14:tracePt t="76623" x="2751138" y="2089150"/>
          <p14:tracePt t="76640" x="2705100" y="2098675"/>
          <p14:tracePt t="76657" x="2687638" y="2108200"/>
          <p14:tracePt t="76673" x="2616200" y="2125663"/>
          <p14:tracePt t="76690" x="2527300" y="2152650"/>
          <p14:tracePt t="76707" x="2490788" y="2170113"/>
          <p14:tracePt t="76723" x="2374900" y="2224088"/>
          <p14:tracePt t="76740" x="2224088" y="2276475"/>
          <p14:tracePt t="76757" x="2152650" y="2303463"/>
          <p14:tracePt t="76773" x="2017713" y="2366963"/>
          <p14:tracePt t="76790" x="1919288" y="2401888"/>
          <p14:tracePt t="76807" x="1866900" y="2419350"/>
          <p14:tracePt t="76823" x="1776413" y="2455863"/>
          <p14:tracePt t="76840" x="1697038" y="2473325"/>
          <p14:tracePt t="76857" x="1652588" y="2482850"/>
          <p14:tracePt t="76873" x="1625600" y="2490788"/>
          <p14:tracePt t="76890" x="1589088" y="2509838"/>
          <p14:tracePt t="76907" x="1571625" y="2509838"/>
          <p14:tracePt t="76923" x="1544638" y="2527300"/>
          <p14:tracePt t="76940" x="1517650" y="2527300"/>
          <p14:tracePt t="76957" x="1509713" y="2536825"/>
          <p14:tracePt t="76973" x="1500188" y="2544763"/>
          <p14:tracePt t="76990" x="1490663" y="2544763"/>
          <p14:tracePt t="77007" x="1482725" y="2554288"/>
          <p14:tracePt t="77024" x="1473200" y="2554288"/>
          <p14:tracePt t="77040" x="1465263" y="2554288"/>
          <p14:tracePt t="77057" x="1455738" y="2554288"/>
          <p14:tracePt t="77245" x="1465263" y="2554288"/>
          <p14:tracePt t="77285" x="1473200" y="2554288"/>
          <p14:tracePt t="77324" x="1482725" y="2554288"/>
          <p14:tracePt t="77444" x="1490663" y="2554288"/>
          <p14:tracePt t="77493" x="1500188" y="2554288"/>
          <p14:tracePt t="77661" x="1509713" y="2554288"/>
          <p14:tracePt t="78147" x="1509713" y="2544763"/>
          <p14:tracePt t="78187" x="1517650" y="2544763"/>
          <p14:tracePt t="78286" x="1517650" y="2536825"/>
          <p14:tracePt t="78296" x="1527175" y="2536825"/>
          <p14:tracePt t="78337" x="1527175" y="2527300"/>
          <p14:tracePt t="78376" x="1536700" y="2527300"/>
          <p14:tracePt t="78654" x="1536700" y="2517775"/>
          <p14:tracePt t="79476" x="1544638" y="2517775"/>
          <p14:tracePt t="79526" x="1554163" y="2517775"/>
          <p14:tracePt t="79586" x="1562100" y="2517775"/>
          <p14:tracePt t="79625" x="1571625" y="2517775"/>
          <p14:tracePt t="79635" x="1581150" y="2517775"/>
          <p14:tracePt t="79655" x="1589088" y="2517775"/>
          <p14:tracePt t="79675" x="1598613" y="2517775"/>
          <p14:tracePt t="79705" x="1608138" y="2517775"/>
          <p14:tracePt t="79735" x="1616075" y="2517775"/>
          <p14:tracePt t="79784" x="1625600" y="2517775"/>
          <p14:tracePt t="79794" x="1643063" y="2517775"/>
          <p14:tracePt t="79804" x="1687513" y="2517775"/>
          <p14:tracePt t="79814" x="1776413" y="2517775"/>
          <p14:tracePt t="79825" x="1911350" y="2517775"/>
          <p14:tracePt t="79840" x="2125663" y="2517775"/>
          <p14:tracePt t="79857" x="2874963" y="2517775"/>
          <p14:tracePt t="79873" x="3938588" y="2500313"/>
          <p14:tracePt t="79890" x="4616450" y="2500313"/>
          <p14:tracePt t="79907" x="5973763" y="2428875"/>
          <p14:tracePt t="79923" x="7143750" y="2357438"/>
          <p14:tracePt t="79940" x="7732713" y="2312988"/>
          <p14:tracePt t="79956" x="8848725" y="2241550"/>
          <p14:tracePt t="80559" x="8991600" y="2224088"/>
          <p14:tracePt t="80573" x="8751888" y="2224088"/>
          <p14:tracePt t="80590" x="8108950" y="2205038"/>
          <p14:tracePt t="80607" x="7205663" y="2170113"/>
          <p14:tracePt t="80623" x="6724650" y="2152650"/>
          <p14:tracePt t="80640" x="5653088" y="2098675"/>
          <p14:tracePt t="80657" x="4795838" y="2044700"/>
          <p14:tracePt t="80673" x="4419600" y="2036763"/>
          <p14:tracePt t="80690" x="3813175" y="2017713"/>
          <p14:tracePt t="80707" x="3295650" y="2000250"/>
          <p14:tracePt t="80723" x="3098800" y="2000250"/>
          <p14:tracePt t="80740" x="2847975" y="2000250"/>
          <p14:tracePt t="80757" x="2679700" y="2000250"/>
          <p14:tracePt t="80773" x="2633663" y="2000250"/>
          <p14:tracePt t="80790" x="2544763" y="2017713"/>
          <p14:tracePt t="80807" x="2500313" y="2036763"/>
          <p14:tracePt t="80823" x="2473325" y="2036763"/>
          <p14:tracePt t="80840" x="2446338" y="2054225"/>
          <p14:tracePt t="80857" x="2428875" y="2062163"/>
          <p14:tracePt t="80873" x="2419350" y="2071688"/>
          <p14:tracePt t="80890" x="2411413" y="2081213"/>
          <p14:tracePt t="80906" x="2401888" y="2081213"/>
          <p14:tracePt t="80923" x="2393950" y="2089150"/>
          <p14:tracePt t="80940" x="2366963" y="2098675"/>
          <p14:tracePt t="80956" x="2322513" y="2116138"/>
          <p14:tracePt t="80973" x="2232025" y="2133600"/>
          <p14:tracePt t="80990" x="2179638" y="2152650"/>
          <p14:tracePt t="81007" x="2027238" y="2179638"/>
          <p14:tracePt t="81023" x="1884363" y="2224088"/>
          <p14:tracePt t="81040" x="1803400" y="2241550"/>
          <p14:tracePt t="81057" x="1724025" y="2259013"/>
          <p14:tracePt t="81073" x="1670050" y="2268538"/>
          <p14:tracePt t="81090" x="1660525" y="2268538"/>
          <p14:tracePt t="81106" x="1652588" y="2276475"/>
          <p14:tracePt t="81123" x="1643063" y="2276475"/>
          <p14:tracePt t="81140" x="1633538" y="2286000"/>
          <p14:tracePt t="81242" x="1633538" y="2295525"/>
          <p14:tracePt t="81291" x="1633538" y="2303463"/>
          <p14:tracePt t="81312" x="1633538" y="2312988"/>
          <p14:tracePt t="81351" x="1633538" y="2322513"/>
          <p14:tracePt t="81381" x="1633538" y="2330450"/>
          <p14:tracePt t="81410" x="1643063" y="2339975"/>
          <p14:tracePt t="81420" x="1643063" y="2347913"/>
          <p14:tracePt t="81441" x="1643063" y="2357438"/>
          <p14:tracePt t="81449" x="1652588" y="2357438"/>
          <p14:tracePt t="81460" x="1652588" y="2366963"/>
          <p14:tracePt t="81473" x="1660525" y="2366963"/>
          <p14:tracePt t="81490" x="1660525" y="2384425"/>
          <p14:tracePt t="81523" x="1670050" y="2393950"/>
          <p14:tracePt t="81541" x="1670050" y="2401888"/>
          <p14:tracePt t="81557" x="1679575" y="2401888"/>
          <p14:tracePt t="81589" x="1687513" y="2401888"/>
          <p14:tracePt t="81609" x="1697038" y="2401888"/>
          <p14:tracePt t="81669" x="1704975" y="2401888"/>
          <p14:tracePt t="81728" x="1714500" y="2393950"/>
          <p14:tracePt t="81747" x="1724025" y="2384425"/>
          <p14:tracePt t="81759" x="1731963" y="2374900"/>
          <p14:tracePt t="81768" x="1751013" y="2374900"/>
          <p14:tracePt t="81778" x="1776413" y="2366963"/>
          <p14:tracePt t="81790" x="1830388" y="2366963"/>
          <p14:tracePt t="81807" x="1946275" y="2357438"/>
          <p14:tracePt t="81823" x="2044700" y="2347913"/>
          <p14:tracePt t="81840" x="2295525" y="2347913"/>
          <p14:tracePt t="81857" x="2633663" y="2339975"/>
          <p14:tracePt t="81873" x="2803525" y="2339975"/>
          <p14:tracePt t="81890" x="3152775" y="2339975"/>
          <p14:tracePt t="81906" x="3446463" y="2322513"/>
          <p14:tracePt t="81923" x="3616325" y="2312988"/>
          <p14:tracePt t="81940" x="4017963" y="2286000"/>
          <p14:tracePt t="81956" x="4429125" y="2251075"/>
          <p14:tracePt t="81973" x="4581525" y="2241550"/>
          <p14:tracePt t="81990" x="4965700" y="2187575"/>
          <p14:tracePt t="82006" x="5411788" y="2108200"/>
          <p14:tracePt t="82023" x="5653088" y="2062163"/>
          <p14:tracePt t="82040" x="6099175" y="1973263"/>
          <p14:tracePt t="82057" x="6438900" y="1884363"/>
          <p14:tracePt t="82073" x="6545263" y="1857375"/>
          <p14:tracePt t="82090" x="6715125" y="1812925"/>
          <p14:tracePt t="82106" x="6823075" y="1768475"/>
          <p14:tracePt t="82123" x="6875463" y="1751013"/>
          <p14:tracePt t="82140" x="7027863" y="1697038"/>
          <p14:tracePt t="82156" x="7205663" y="1633538"/>
          <p14:tracePt t="82173" x="7296150" y="1608138"/>
          <p14:tracePt t="82190" x="7456488" y="1571625"/>
          <p14:tracePt t="82206" x="7589838" y="1554163"/>
          <p14:tracePt t="82223" x="7705725" y="1536700"/>
          <p14:tracePt t="82240" x="7759700" y="1536700"/>
          <p14:tracePt t="82256" x="7867650" y="1517650"/>
          <p14:tracePt t="82273" x="7966075" y="1509713"/>
          <p14:tracePt t="82290" x="8010525" y="1509713"/>
          <p14:tracePt t="82307" x="8054975" y="1500188"/>
          <p14:tracePt t="82323" x="8089900" y="1500188"/>
          <p14:tracePt t="82340" x="8099425" y="1500188"/>
          <p14:tracePt t="82356" x="8108950" y="1500188"/>
          <p14:tracePt t="82373" x="8126413" y="1500188"/>
          <p14:tracePt t="82406" x="8134350" y="1500188"/>
          <p14:tracePt t="82452" x="8134350" y="1509713"/>
          <p14:tracePt t="82482" x="8143875" y="1517650"/>
          <p14:tracePt t="82493" x="8143875" y="1527175"/>
          <p14:tracePt t="82512" x="8143875" y="1536700"/>
          <p14:tracePt t="82522" x="8143875" y="1554163"/>
          <p14:tracePt t="82532" x="8143875" y="1571625"/>
          <p14:tracePt t="82542" x="8143875" y="1598613"/>
          <p14:tracePt t="82557" x="8143875" y="1616075"/>
          <p14:tracePt t="82573" x="8143875" y="1679575"/>
          <p14:tracePt t="82590" x="8143875" y="1714500"/>
          <p14:tracePt t="82606" x="8126413" y="1785938"/>
          <p14:tracePt t="82623" x="8116888" y="1822450"/>
          <p14:tracePt t="82640" x="8099425" y="1857375"/>
          <p14:tracePt t="82656" x="8099425" y="1884363"/>
          <p14:tracePt t="82673" x="8081963" y="1919288"/>
          <p14:tracePt t="82690" x="8072438" y="1955800"/>
          <p14:tracePt t="82707" x="8062913" y="1982788"/>
          <p14:tracePt t="82723" x="8054975" y="2009775"/>
          <p14:tracePt t="82740" x="8037513" y="2036763"/>
          <p14:tracePt t="82773" x="8027988" y="2054225"/>
          <p14:tracePt t="82790" x="8027988" y="2062163"/>
          <p14:tracePt t="82823" x="8018463" y="2071688"/>
          <p14:tracePt t="82840" x="8010525" y="2081213"/>
          <p14:tracePt t="82869" x="8001000" y="2089150"/>
          <p14:tracePt t="83871" x="7991475" y="2089150"/>
          <p14:tracePt t="83881" x="7966075" y="2089150"/>
          <p14:tracePt t="83891" x="7894638" y="2081213"/>
          <p14:tracePt t="83906" x="7724775" y="2062163"/>
          <p14:tracePt t="83923" x="6919913" y="1928813"/>
          <p14:tracePt t="83940" x="5661025" y="1660525"/>
          <p14:tracePt t="83956" x="4795838" y="1438275"/>
          <p14:tracePt t="83973" x="2990850" y="911225"/>
          <p14:tracePt t="83990" x="1517650" y="500063"/>
          <p14:tracePt t="84006" x="1062038" y="357188"/>
          <p14:tracePt t="84023" x="455613" y="187325"/>
          <p14:tracePt t="84040" x="223838" y="133350"/>
          <p14:tracePt t="88913" x="2894013" y="3670300"/>
          <p14:tracePt t="88923" x="2911475" y="3670300"/>
          <p14:tracePt t="88932" x="2938463" y="3670300"/>
          <p14:tracePt t="88943" x="2955925" y="3660775"/>
          <p14:tracePt t="88958" x="2982913" y="3660775"/>
          <p14:tracePt t="88974" x="3036888" y="3652838"/>
          <p14:tracePt t="88991" x="3071813" y="3652838"/>
          <p14:tracePt t="89008" x="3152775" y="3652838"/>
          <p14:tracePt t="89024" x="3251200" y="3643313"/>
          <p14:tracePt t="89041" x="3348038" y="3633788"/>
          <p14:tracePt t="89058" x="3402013" y="3625850"/>
          <p14:tracePt t="89074" x="3490913" y="3616325"/>
          <p14:tracePt t="89091" x="3554413" y="3608388"/>
          <p14:tracePt t="89108" x="3581400" y="3608388"/>
          <p14:tracePt t="89124" x="3616325" y="3598863"/>
          <p14:tracePt t="89141" x="3660775" y="3598863"/>
          <p14:tracePt t="89157" x="3687763" y="3598863"/>
          <p14:tracePt t="89174" x="3759200" y="3581400"/>
          <p14:tracePt t="89191" x="3822700" y="3571875"/>
          <p14:tracePt t="89208" x="3848100" y="3562350"/>
          <p14:tracePt t="89224" x="3894138" y="3562350"/>
          <p14:tracePt t="89241" x="3911600" y="3554413"/>
          <p14:tracePt t="89274" x="3919538" y="3554413"/>
          <p14:tracePt t="89291" x="3938588" y="3554413"/>
          <p14:tracePt t="89339" x="3946525" y="3554413"/>
          <p14:tracePt t="89996" x="3946525" y="3544888"/>
          <p14:tracePt t="90002" x="3946525" y="3536950"/>
          <p14:tracePt t="90013" x="3946525" y="3517900"/>
          <p14:tracePt t="90024" x="3946525" y="3490913"/>
          <p14:tracePt t="90041" x="3946525" y="3473450"/>
          <p14:tracePt t="90057" x="3956050" y="3438525"/>
          <p14:tracePt t="90074" x="3983038" y="3375025"/>
          <p14:tracePt t="90091" x="4010025" y="3330575"/>
          <p14:tracePt t="90107" x="4116388" y="3205163"/>
          <p14:tracePt t="90124" x="4251325" y="3081338"/>
          <p14:tracePt t="90141" x="4313238" y="3036888"/>
          <p14:tracePt t="90157" x="4438650" y="2955925"/>
          <p14:tracePt t="90174" x="4537075" y="2911475"/>
          <p14:tracePt t="90191" x="4625975" y="2884488"/>
          <p14:tracePt t="90208" x="4679950" y="2874963"/>
          <p14:tracePt t="90224" x="4759325" y="2857500"/>
          <p14:tracePt t="90241" x="4848225" y="2857500"/>
          <p14:tracePt t="90258" x="4902200" y="2857500"/>
          <p14:tracePt t="90274" x="4983163" y="2857500"/>
          <p14:tracePt t="90291" x="5072063" y="2857500"/>
          <p14:tracePt t="90307" x="5099050" y="2857500"/>
          <p14:tracePt t="90324" x="5133975" y="2857500"/>
          <p14:tracePt t="90341" x="5170488" y="2857500"/>
          <p14:tracePt t="90357" x="5197475" y="2857500"/>
          <p14:tracePt t="90360" x="5214938" y="2857500"/>
          <p14:tracePt t="90374" x="5232400" y="2857500"/>
          <p14:tracePt t="90391" x="5268913" y="2857500"/>
          <p14:tracePt t="90407" x="5286375" y="2857500"/>
          <p14:tracePt t="90424" x="5322888" y="2857500"/>
          <p14:tracePt t="90441" x="5330825" y="2857500"/>
          <p14:tracePt t="90474" x="5348288" y="2857500"/>
          <p14:tracePt t="90491" x="5375275" y="2857500"/>
          <p14:tracePt t="90507" x="5394325" y="2857500"/>
          <p14:tracePt t="90524" x="5411788" y="2857500"/>
          <p14:tracePt t="90541" x="5465763" y="2857500"/>
          <p14:tracePt t="90558" x="5545138" y="2857500"/>
          <p14:tracePt t="90574" x="5616575" y="2847975"/>
          <p14:tracePt t="90591" x="5813425" y="2795588"/>
          <p14:tracePt t="90607" x="6072188" y="2724150"/>
          <p14:tracePt t="90624" x="6232525" y="2670175"/>
          <p14:tracePt t="90641" x="6438900" y="2589213"/>
          <p14:tracePt t="90657" x="6572250" y="2544763"/>
          <p14:tracePt t="90674" x="6634163" y="2527300"/>
          <p14:tracePt t="90691" x="6742113" y="2509838"/>
          <p14:tracePt t="90708" x="6884988" y="2490788"/>
          <p14:tracePt t="90724" x="6965950" y="2482850"/>
          <p14:tracePt t="90741" x="7143750" y="2473325"/>
          <p14:tracePt t="90757" x="7340600" y="2473325"/>
          <p14:tracePt t="90774" x="7446963" y="2473325"/>
          <p14:tracePt t="90791" x="7643813" y="2473325"/>
          <p14:tracePt t="90807" x="7796213" y="2473325"/>
          <p14:tracePt t="90824" x="7848600" y="2473325"/>
          <p14:tracePt t="90841" x="7929563" y="2473325"/>
          <p14:tracePt t="90857" x="7974013" y="2482850"/>
          <p14:tracePt t="90874" x="7991475" y="2482850"/>
          <p14:tracePt t="90891" x="8027988" y="2500313"/>
          <p14:tracePt t="90908" x="8062913" y="2500313"/>
          <p14:tracePt t="90924" x="8099425" y="2517775"/>
          <p14:tracePt t="90941" x="8126413" y="2517775"/>
          <p14:tracePt t="90958" x="8205788" y="2544763"/>
          <p14:tracePt t="90974" x="8251825" y="2562225"/>
          <p14:tracePt t="90991" x="8313738" y="2589213"/>
          <p14:tracePt t="91007" x="8367713" y="2608263"/>
          <p14:tracePt t="91024" x="8402638" y="2616200"/>
          <p14:tracePt t="91041" x="8420100" y="2625725"/>
          <p14:tracePt t="91057" x="8447088" y="2633663"/>
          <p14:tracePt t="91074" x="8466138" y="2652713"/>
          <p14:tracePt t="91091" x="8474075" y="2652713"/>
          <p14:tracePt t="91107" x="8483600" y="2670175"/>
          <p14:tracePt t="91124" x="8491538" y="2705100"/>
          <p14:tracePt t="91141" x="8501063" y="2732088"/>
          <p14:tracePt t="91158" x="8518525" y="2822575"/>
          <p14:tracePt t="91174" x="8537575" y="2955925"/>
          <p14:tracePt t="91191" x="8545513" y="3027363"/>
          <p14:tracePt t="91208" x="8562975" y="3133725"/>
          <p14:tracePt t="91224" x="8572500" y="3205163"/>
          <p14:tracePt t="91241" x="8572500" y="3232150"/>
          <p14:tracePt t="91257" x="8582025" y="3268663"/>
          <p14:tracePt t="91274" x="8589963" y="3295650"/>
          <p14:tracePt t="91291" x="8589963" y="3313113"/>
          <p14:tracePt t="91307" x="8589963" y="3322638"/>
          <p14:tracePt t="91324" x="8589963" y="3330575"/>
          <p14:tracePt t="91341" x="8589963" y="3340100"/>
          <p14:tracePt t="91357" x="8589963" y="3348038"/>
          <p14:tracePt t="91374" x="8589963" y="3357563"/>
          <p14:tracePt t="91392" x="8589963" y="3367088"/>
          <p14:tracePt t="91411" x="8589963" y="3375025"/>
          <p14:tracePt t="91424" x="8589963" y="3384550"/>
          <p14:tracePt t="91441" x="8572500" y="3394075"/>
          <p14:tracePt t="91474" x="8562975" y="3402013"/>
          <p14:tracePt t="91491" x="8555038" y="3402013"/>
          <p14:tracePt t="91507" x="8555038" y="3411538"/>
          <p14:tracePt t="91524" x="8537575" y="3411538"/>
          <p14:tracePt t="91541" x="8528050" y="3411538"/>
          <p14:tracePt t="91557" x="8518525" y="3411538"/>
          <p14:tracePt t="91574" x="8483600" y="3411538"/>
          <p14:tracePt t="91591" x="8439150" y="3411538"/>
          <p14:tracePt t="91607" x="8420100" y="3411538"/>
          <p14:tracePt t="91624" x="8375650" y="3411538"/>
          <p14:tracePt t="91641" x="8340725" y="3411538"/>
          <p14:tracePt t="91658" x="8323263" y="3411538"/>
          <p14:tracePt t="91674" x="8269288" y="3402013"/>
          <p14:tracePt t="91691" x="8170863" y="3402013"/>
          <p14:tracePt t="91708" x="8027988" y="3394075"/>
          <p14:tracePt t="91724" x="7939088" y="3394075"/>
          <p14:tracePt t="91741" x="7804150" y="3394075"/>
          <p14:tracePt t="91758" x="7715250" y="3394075"/>
          <p14:tracePt t="91774" x="7680325" y="3394075"/>
          <p14:tracePt t="91791" x="7626350" y="3394075"/>
          <p14:tracePt t="91807" x="7545388" y="3394075"/>
          <p14:tracePt t="91824" x="7500938" y="3394075"/>
          <p14:tracePt t="91841" x="7375525" y="3375025"/>
          <p14:tracePt t="91857" x="7232650" y="3348038"/>
          <p14:tracePt t="91874" x="7153275" y="3330575"/>
          <p14:tracePt t="91891" x="7045325" y="3322638"/>
          <p14:tracePt t="91907" x="6965950" y="3303588"/>
          <p14:tracePt t="91924" x="6929438" y="3295650"/>
          <p14:tracePt t="91941" x="6848475" y="3276600"/>
          <p14:tracePt t="91957" x="6759575" y="3259138"/>
          <p14:tracePt t="91974" x="6715125" y="3251200"/>
          <p14:tracePt t="91991" x="6608763" y="3241675"/>
          <p14:tracePt t="92007" x="6537325" y="3224213"/>
          <p14:tracePt t="92024" x="6491288" y="3214688"/>
          <p14:tracePt t="92041" x="6446838" y="3205163"/>
          <p14:tracePt t="92057" x="6394450" y="3197225"/>
          <p14:tracePt t="92075" x="6330950" y="3179763"/>
          <p14:tracePt t="92091" x="6286500" y="3170238"/>
          <p14:tracePt t="92107" x="6215063" y="3152775"/>
          <p14:tracePt t="92124" x="6134100" y="3143250"/>
          <p14:tracePt t="92141" x="6099175" y="3133725"/>
          <p14:tracePt t="92157" x="6027738" y="3125788"/>
          <p14:tracePt t="92174" x="5991225" y="3116263"/>
          <p14:tracePt t="92191" x="5973763" y="3116263"/>
          <p14:tracePt t="92207" x="5929313" y="3116263"/>
          <p14:tracePt t="92225" x="5875338" y="3116263"/>
          <p14:tracePt t="92241" x="5840413" y="3108325"/>
          <p14:tracePt t="92257" x="5759450" y="3098800"/>
          <p14:tracePt t="92274" x="5688013" y="3089275"/>
          <p14:tracePt t="92291" x="5653088" y="3089275"/>
          <p14:tracePt t="92308" x="5572125" y="3081338"/>
          <p14:tracePt t="92324" x="5483225" y="3071813"/>
          <p14:tracePt t="92341" x="5446713" y="3062288"/>
          <p14:tracePt t="92357" x="5348288" y="3062288"/>
          <p14:tracePt t="92374" x="5251450" y="3054350"/>
          <p14:tracePt t="92391" x="5153025" y="3036888"/>
          <p14:tracePt t="92407" x="5099050" y="3027363"/>
          <p14:tracePt t="92424" x="5018088" y="3009900"/>
          <p14:tracePt t="92441" x="4965700" y="2982913"/>
          <p14:tracePt t="92458" x="4946650" y="2982913"/>
          <p14:tracePt t="92474" x="4929188" y="2965450"/>
          <p14:tracePt t="92491" x="4911725" y="2955925"/>
          <p14:tracePt t="92524" x="4911725" y="2946400"/>
          <p14:tracePt t="92541" x="4911725" y="2928938"/>
          <p14:tracePt t="92557" x="4919663" y="2919413"/>
          <p14:tracePt t="92574" x="4946650" y="2894013"/>
          <p14:tracePt t="92591" x="5000625" y="2840038"/>
          <p14:tracePt t="92607" x="5045075" y="2803525"/>
          <p14:tracePt t="92624" x="5143500" y="2741613"/>
          <p14:tracePt t="92641" x="5251450" y="2679700"/>
          <p14:tracePt t="92657" x="5303838" y="2652713"/>
          <p14:tracePt t="92674" x="5419725" y="2608263"/>
          <p14:tracePt t="92691" x="5518150" y="2589213"/>
          <p14:tracePt t="92708" x="5581650" y="2581275"/>
          <p14:tracePt t="92724" x="5724525" y="2571750"/>
          <p14:tracePt t="92741" x="5875338" y="2554288"/>
          <p14:tracePt t="92757" x="5946775" y="2554288"/>
          <p14:tracePt t="92774" x="6099175" y="2544763"/>
          <p14:tracePt t="92791" x="6205538" y="2544763"/>
          <p14:tracePt t="92807" x="6242050" y="2544763"/>
          <p14:tracePt t="92824" x="6303963" y="2544763"/>
          <p14:tracePt t="92841" x="6340475" y="2544763"/>
          <p14:tracePt t="92857" x="6357938" y="2544763"/>
          <p14:tracePt t="92860" x="6384925" y="2544763"/>
          <p14:tracePt t="92874" x="6402388" y="2544763"/>
          <p14:tracePt t="92891" x="6438900" y="2536825"/>
          <p14:tracePt t="92907" x="6456363" y="2536825"/>
          <p14:tracePt t="92924" x="6500813" y="2517775"/>
          <p14:tracePt t="92941" x="6510338" y="2517775"/>
          <p14:tracePt t="92958" x="6527800" y="2509838"/>
          <p14:tracePt t="92991" x="6527800" y="2500313"/>
          <p14:tracePt t="93007" x="6537325" y="2500313"/>
          <p14:tracePt t="93067" x="6537325" y="2490788"/>
          <p14:tracePt t="93107" x="6537325" y="2482850"/>
          <p14:tracePt t="93126" x="6527800" y="2482850"/>
          <p14:tracePt t="93136" x="6518275" y="2482850"/>
          <p14:tracePt t="93147" x="6518275" y="2473325"/>
          <p14:tracePt t="93166" x="6510338" y="2465388"/>
          <p14:tracePt t="93186" x="6500813" y="2465388"/>
          <p14:tracePt t="93206" x="6491288" y="2455863"/>
          <p14:tracePt t="93225" x="6483350" y="2455863"/>
          <p14:tracePt t="93236" x="6473825" y="2455863"/>
          <p14:tracePt t="93255" x="6465888" y="2455863"/>
          <p14:tracePt t="93275" x="6456363" y="2446338"/>
          <p14:tracePt t="93295" x="6446838" y="2446338"/>
          <p14:tracePt t="93305" x="6438900" y="2446338"/>
          <p14:tracePt t="93314" x="6419850" y="2438400"/>
          <p14:tracePt t="93326" x="6394450" y="2438400"/>
          <p14:tracePt t="93341" x="6375400" y="2428875"/>
          <p14:tracePt t="93357" x="6323013" y="2419350"/>
          <p14:tracePt t="93374" x="6232525" y="2411413"/>
          <p14:tracePt t="93391" x="6188075" y="2401888"/>
          <p14:tracePt t="93407" x="6037263" y="2384425"/>
          <p14:tracePt t="93424" x="5894388" y="2374900"/>
          <p14:tracePt t="93441" x="5822950" y="2366963"/>
          <p14:tracePt t="93457" x="5680075" y="2347913"/>
          <p14:tracePt t="93474" x="5491163" y="2322513"/>
          <p14:tracePt t="93491" x="5411788" y="2312988"/>
          <p14:tracePt t="93507" x="5268913" y="2295525"/>
          <p14:tracePt t="93524" x="5153025" y="2286000"/>
          <p14:tracePt t="93541" x="5116513" y="2286000"/>
          <p14:tracePt t="93557" x="5081588" y="2286000"/>
          <p14:tracePt t="93574" x="5062538" y="2286000"/>
          <p14:tracePt t="93591" x="5054600" y="2286000"/>
          <p14:tracePt t="93607" x="5045075" y="2286000"/>
          <p14:tracePt t="93624" x="5037138" y="2286000"/>
          <p14:tracePt t="93781" x="5045075" y="2286000"/>
          <p14:tracePt t="93790" x="5062538" y="2286000"/>
          <p14:tracePt t="93801" x="5081588" y="2286000"/>
          <p14:tracePt t="93810" x="5116513" y="2286000"/>
          <p14:tracePt t="93824" x="5170488" y="2286000"/>
          <p14:tracePt t="93841" x="5276850" y="2295525"/>
          <p14:tracePt t="93857" x="5340350" y="2295525"/>
          <p14:tracePt t="93860" x="5394325" y="2303463"/>
          <p14:tracePt t="93874" x="5446713" y="2303463"/>
          <p14:tracePt t="93891" x="5545138" y="2312988"/>
          <p14:tracePt t="93907" x="5581650" y="2312988"/>
          <p14:tracePt t="93924" x="5643563" y="2312988"/>
          <p14:tracePt t="93941" x="5688013" y="2322513"/>
          <p14:tracePt t="93957" x="5705475" y="2322513"/>
          <p14:tracePt t="93974" x="5715000" y="2322513"/>
          <p14:tracePt t="93991" x="5732463" y="2322513"/>
          <p14:tracePt t="94024" x="5741988" y="2330450"/>
          <p14:tracePt t="94041" x="5751513" y="2330450"/>
          <p14:tracePt t="94058" x="5768975" y="2339975"/>
          <p14:tracePt t="94091" x="5776913" y="2339975"/>
          <p14:tracePt t="94108" x="5795963" y="2347913"/>
          <p14:tracePt t="94124" x="5803900" y="2347913"/>
          <p14:tracePt t="94141" x="5813425" y="2357438"/>
          <p14:tracePt t="94158" x="5830888" y="2366963"/>
          <p14:tracePt t="94174" x="5840413" y="2366963"/>
          <p14:tracePt t="94191" x="5848350" y="2366963"/>
          <p14:tracePt t="94207" x="5857875" y="2374900"/>
          <p14:tracePt t="94224" x="5867400" y="2374900"/>
          <p14:tracePt t="94241" x="5875338" y="2384425"/>
          <p14:tracePt t="94276" x="5884863" y="2384425"/>
          <p14:tracePt t="94296" x="5894388" y="2384425"/>
          <p14:tracePt t="94356" x="5902325" y="2384425"/>
          <p14:tracePt t="94405" x="5911850" y="2384425"/>
          <p14:tracePt t="94534" x="5911850" y="2393950"/>
          <p14:tracePt t="94702" x="5911850" y="2401888"/>
          <p14:tracePt t="94762" x="5911850" y="2411413"/>
          <p14:tracePt t="94801" x="5911850" y="2419350"/>
          <p14:tracePt t="94851" x="5911850" y="2428875"/>
          <p14:tracePt t="94880" x="5911850" y="2438400"/>
          <p14:tracePt t="94921" x="5911850" y="2446338"/>
          <p14:tracePt t="94931" x="5894388" y="2446338"/>
          <p14:tracePt t="94941" x="5884863" y="2455863"/>
          <p14:tracePt t="94957" x="5867400" y="2465388"/>
          <p14:tracePt t="94974" x="5786438" y="2490788"/>
          <p14:tracePt t="94991" x="5705475" y="2536825"/>
          <p14:tracePt t="95007" x="5661025" y="2562225"/>
          <p14:tracePt t="95024" x="5581650" y="2608263"/>
          <p14:tracePt t="95041" x="5518150" y="2660650"/>
          <p14:tracePt t="95057" x="5483225" y="2697163"/>
          <p14:tracePt t="95074" x="5411788" y="2741613"/>
          <p14:tracePt t="95091" x="5340350" y="2795588"/>
          <p14:tracePt t="95107" x="5303838" y="2813050"/>
          <p14:tracePt t="95124" x="5259388" y="2857500"/>
          <p14:tracePt t="95141" x="5214938" y="2867025"/>
          <p14:tracePt t="95158" x="5180013" y="2884488"/>
          <p14:tracePt t="95174" x="5160963" y="2884488"/>
          <p14:tracePt t="95191" x="5116513" y="2901950"/>
          <p14:tracePt t="95208" x="5108575" y="2901950"/>
          <p14:tracePt t="95224" x="5099050" y="2919413"/>
          <p14:tracePt t="95241" x="5089525" y="2928938"/>
          <p14:tracePt t="95257" x="5081588" y="2928938"/>
          <p14:tracePt t="95274" x="5081588" y="2938463"/>
          <p14:tracePt t="95307" x="5081588" y="2955925"/>
          <p14:tracePt t="95347" x="5081588" y="2965450"/>
          <p14:tracePt t="95368" x="5081588" y="2973388"/>
          <p14:tracePt t="95378" x="5072063" y="2973388"/>
          <p14:tracePt t="95391" x="5072063" y="2990850"/>
          <p14:tracePt t="95407" x="5072063" y="3017838"/>
          <p14:tracePt t="95424" x="5062538" y="3036888"/>
          <p14:tracePt t="95441" x="5062538" y="3081338"/>
          <p14:tracePt t="95457" x="5062538" y="3108325"/>
          <p14:tracePt t="95474" x="5054600" y="3125788"/>
          <p14:tracePt t="95491" x="5045075" y="3160713"/>
          <p14:tracePt t="95507" x="5045075" y="3205163"/>
          <p14:tracePt t="95524" x="5037138" y="3224213"/>
          <p14:tracePt t="95541" x="5037138" y="3251200"/>
          <p14:tracePt t="95557" x="5037138" y="3259138"/>
          <p14:tracePt t="95574" x="5037138" y="3268663"/>
          <p14:tracePt t="95607" x="5037138" y="3276600"/>
          <p14:tracePt t="95625" x="5037138" y="3286125"/>
          <p14:tracePt t="95704" x="5037138" y="3295650"/>
          <p14:tracePt t="95893" x="5037138" y="3303588"/>
          <p14:tracePt t="95932" x="5037138" y="3313113"/>
          <p14:tracePt t="95943" x="5037138" y="3322638"/>
          <p14:tracePt t="95962" x="5045075" y="3330575"/>
          <p14:tracePt t="95972" x="5054600" y="3330575"/>
          <p14:tracePt t="95982" x="5072063" y="3348038"/>
          <p14:tracePt t="95993" x="5099050" y="3357563"/>
          <p14:tracePt t="96007" x="5116513" y="3367088"/>
          <p14:tracePt t="96024" x="5153025" y="3384550"/>
          <p14:tracePt t="96040" x="5197475" y="3394075"/>
          <p14:tracePt t="96057" x="5214938" y="3402013"/>
          <p14:tracePt t="96074" x="5241925" y="3411538"/>
          <p14:tracePt t="96090" x="5268913" y="3419475"/>
          <p14:tracePt t="96107" x="5276850" y="3429000"/>
          <p14:tracePt t="96124" x="5295900" y="3438525"/>
          <p14:tracePt t="96140" x="5303838" y="3438525"/>
          <p14:tracePt t="96174" x="5313363" y="3446463"/>
          <p14:tracePt t="96191" x="5330825" y="3446463"/>
          <p14:tracePt t="96207" x="5330825" y="3455988"/>
          <p14:tracePt t="96224" x="5340350" y="3455988"/>
          <p14:tracePt t="96241" x="5357813" y="3465513"/>
          <p14:tracePt t="96257" x="5367338" y="3465513"/>
          <p14:tracePt t="96274" x="5394325" y="3473450"/>
          <p14:tracePt t="96291" x="5429250" y="3473450"/>
          <p14:tracePt t="96307" x="5446713" y="3482975"/>
          <p14:tracePt t="96324" x="5465763" y="3490913"/>
          <p14:tracePt t="96340" x="5473700" y="3490913"/>
          <p14:tracePt t="96357" x="5483225" y="3490913"/>
          <p14:tracePt t="96360" x="5491163" y="3490913"/>
          <p14:tracePt t="96389" x="5500688" y="3490913"/>
          <p14:tracePt t="96419" x="5510213" y="3490913"/>
          <p14:tracePt t="96467" x="5518150" y="3490913"/>
          <p14:tracePt t="96528" x="5527675" y="3490913"/>
          <p14:tracePt t="96756" x="5537200" y="3490913"/>
          <p14:tracePt t="96874" x="5545138" y="3490913"/>
          <p14:tracePt t="97133" x="5554663" y="3490913"/>
          <p14:tracePt t="97619" x="5562600" y="3490913"/>
          <p14:tracePt t="99798" x="5554663" y="3490913"/>
          <p14:tracePt t="99898" x="5554663" y="3482975"/>
          <p14:tracePt t="100287" x="5545138" y="3482975"/>
          <p14:tracePt t="100314" x="5545138" y="3473450"/>
          <p14:tracePt t="100384" x="5545138" y="3465513"/>
          <p14:tracePt t="100395" x="5537200" y="3465513"/>
          <p14:tracePt t="100444" x="5537200" y="3455988"/>
          <p14:tracePt t="100454" x="5527675" y="3455988"/>
          <p14:tracePt t="100503" x="5518150" y="3455988"/>
          <p14:tracePt t="100543" x="5518150" y="3446463"/>
          <p14:tracePt t="101069" x="5510213" y="3446463"/>
          <p14:tracePt t="101129" x="5500688" y="3446463"/>
          <p14:tracePt t="101188" x="5491163" y="3446463"/>
          <p14:tracePt t="101208" x="5483225" y="3446463"/>
          <p14:tracePt t="101228" x="5473700" y="3446463"/>
          <p14:tracePt t="101248" x="5465763" y="3446463"/>
          <p14:tracePt t="101268" x="5456238" y="3446463"/>
          <p14:tracePt t="101277" x="5446713" y="3438525"/>
          <p14:tracePt t="101298" x="5438775" y="3438525"/>
          <p14:tracePt t="101317" x="5429250" y="3438525"/>
          <p14:tracePt t="101337" x="5419725" y="3438525"/>
          <p14:tracePt t="101347" x="5411788" y="3438525"/>
          <p14:tracePt t="101367" x="5402263" y="3438525"/>
          <p14:tracePt t="102211" x="5411788" y="3438525"/>
          <p14:tracePt t="102250" x="5419725" y="3438525"/>
          <p14:tracePt t="102527" x="5429250" y="3438525"/>
          <p14:tracePt t="102746" x="5429250" y="3446463"/>
          <p14:tracePt t="102756" x="5438775" y="3446463"/>
          <p14:tracePt t="108448" x="5456238" y="3446463"/>
          <p14:tracePt t="108458" x="5473700" y="3446463"/>
          <p14:tracePt t="108467" x="5491163" y="3455988"/>
          <p14:tracePt t="108478" x="5510213" y="3465513"/>
          <p14:tracePt t="108490" x="5518150" y="3465513"/>
          <p14:tracePt t="108507" x="5527675" y="3465513"/>
          <p14:tracePt t="108523" x="5537200" y="3473450"/>
          <p14:tracePt t="108540" x="5545138" y="3473450"/>
          <p14:tracePt t="108557" x="5554663" y="3473450"/>
          <p14:tracePt t="108573" x="5562600" y="3473450"/>
          <p14:tracePt t="108590" x="5572125" y="3473450"/>
          <p14:tracePt t="108607" x="5581650" y="3473450"/>
          <p14:tracePt t="108647" x="5589588" y="3473450"/>
          <p14:tracePt t="108696" x="5599113" y="3473450"/>
          <p14:tracePt t="109172" x="5589588" y="3473450"/>
          <p14:tracePt t="109192" x="5581650" y="3473450"/>
          <p14:tracePt t="109202" x="5562600" y="3473450"/>
          <p14:tracePt t="109211" x="5545138" y="3473450"/>
          <p14:tracePt t="109223" x="5527675" y="3473450"/>
          <p14:tracePt t="109240" x="5510213" y="3473450"/>
          <p14:tracePt t="109257" x="5473700" y="3473450"/>
          <p14:tracePt t="109273" x="5429250" y="3473450"/>
          <p14:tracePt t="109290" x="5411788" y="3473450"/>
          <p14:tracePt t="109307" x="5375275" y="3473450"/>
          <p14:tracePt t="109323" x="5348288" y="3473450"/>
          <p14:tracePt t="109357" x="5340350" y="3473450"/>
          <p14:tracePt t="109373" x="5322888" y="3465513"/>
          <p14:tracePt t="109390" x="5313363" y="3455988"/>
          <p14:tracePt t="109450" x="5313363" y="3446463"/>
          <p14:tracePt t="109490" x="5313363" y="3438525"/>
          <p14:tracePt t="109559" x="5313363" y="3429000"/>
          <p14:tracePt t="109579" x="5313363" y="3419475"/>
          <p14:tracePt t="109608" x="5322888" y="3419475"/>
          <p14:tracePt t="109618" x="5330825" y="3419475"/>
          <p14:tracePt t="109639" x="5340350" y="3419475"/>
          <p14:tracePt t="109648" x="5357813" y="3419475"/>
          <p14:tracePt t="109658" x="5384800" y="3419475"/>
          <p14:tracePt t="109673" x="5402263" y="3419475"/>
          <p14:tracePt t="109690" x="5438775" y="3419475"/>
          <p14:tracePt t="109707" x="5491163" y="3419475"/>
          <p14:tracePt t="109723" x="5518150" y="3411538"/>
          <p14:tracePt t="109740" x="5581650" y="3402013"/>
          <p14:tracePt t="109757" x="5670550" y="3394075"/>
          <p14:tracePt t="109773" x="5732463" y="3384550"/>
          <p14:tracePt t="109790" x="5875338" y="3357563"/>
          <p14:tracePt t="109807" x="6027738" y="3340100"/>
          <p14:tracePt t="109823" x="6099175" y="3330575"/>
          <p14:tracePt t="109840" x="6197600" y="3322638"/>
          <p14:tracePt t="109857" x="6296025" y="3313113"/>
          <p14:tracePt t="109873" x="6330950" y="3303588"/>
          <p14:tracePt t="109890" x="6419850" y="3286125"/>
          <p14:tracePt t="109907" x="6500813" y="3276600"/>
          <p14:tracePt t="109923" x="6537325" y="3268663"/>
          <p14:tracePt t="109940" x="6616700" y="3251200"/>
          <p14:tracePt t="109957" x="6705600" y="3241675"/>
          <p14:tracePt t="109973" x="6742113" y="3232150"/>
          <p14:tracePt t="109990" x="6823075" y="3214688"/>
          <p14:tracePt t="110007" x="6875463" y="3197225"/>
          <p14:tracePt t="110023" x="6902450" y="3197225"/>
          <p14:tracePt t="110040" x="6956425" y="3187700"/>
          <p14:tracePt t="110057" x="7000875" y="3170238"/>
          <p14:tracePt t="110074" x="7054850" y="3170238"/>
          <p14:tracePt t="110090" x="7072313" y="3170238"/>
          <p14:tracePt t="110107" x="7126288" y="3170238"/>
          <p14:tracePt t="110124" x="7197725" y="3170238"/>
          <p14:tracePt t="110140" x="7232650" y="3160713"/>
          <p14:tracePt t="110157" x="7313613" y="3160713"/>
          <p14:tracePt t="110174" x="7367588" y="3160713"/>
          <p14:tracePt t="110190" x="7394575" y="3160713"/>
          <p14:tracePt t="110207" x="7429500" y="3160713"/>
          <p14:tracePt t="110223" x="7466013" y="3160713"/>
          <p14:tracePt t="110240" x="7483475" y="3160713"/>
          <p14:tracePt t="110257" x="7527925" y="3160713"/>
          <p14:tracePt t="110273" x="7562850" y="3160713"/>
          <p14:tracePt t="110290" x="7581900" y="3160713"/>
          <p14:tracePt t="110307" x="7616825" y="3160713"/>
          <p14:tracePt t="110323" x="7661275" y="3160713"/>
          <p14:tracePt t="110340" x="7680325" y="3160713"/>
          <p14:tracePt t="110357" x="7715250" y="3160713"/>
          <p14:tracePt t="110373" x="7751763" y="3170238"/>
          <p14:tracePt t="110390" x="7777163" y="3170238"/>
          <p14:tracePt t="110407" x="7813675" y="3179763"/>
          <p14:tracePt t="110423" x="7831138" y="3179763"/>
          <p14:tracePt t="110440" x="7831138" y="3187700"/>
          <p14:tracePt t="110457" x="7848600" y="3197225"/>
          <p14:tracePt t="110473" x="7858125" y="3197225"/>
          <p14:tracePt t="110490" x="7867650" y="3205163"/>
          <p14:tracePt t="110523" x="7885113" y="3205163"/>
          <p14:tracePt t="110540" x="7885113" y="3214688"/>
          <p14:tracePt t="110557" x="7894638" y="3214688"/>
          <p14:tracePt t="110573" x="7894638" y="3224213"/>
          <p14:tracePt t="110590" x="7902575" y="3232150"/>
          <p14:tracePt t="110607" x="7902575" y="3241675"/>
          <p14:tracePt t="110623" x="7902575" y="3251200"/>
          <p14:tracePt t="110640" x="7912100" y="3259138"/>
          <p14:tracePt t="110657" x="7920038" y="3268663"/>
          <p14:tracePt t="110673" x="7920038" y="3276600"/>
          <p14:tracePt t="110690" x="7920038" y="3286125"/>
          <p14:tracePt t="110723" x="7929563" y="3303588"/>
          <p14:tracePt t="110756" x="7929563" y="3313113"/>
          <p14:tracePt t="110779" x="7929563" y="3322638"/>
          <p14:tracePt t="110808" x="7929563" y="3330575"/>
          <p14:tracePt t="110819" x="7929563" y="3340100"/>
          <p14:tracePt t="110839" x="7929563" y="3348038"/>
          <p14:tracePt t="110859" x="7929563" y="3357563"/>
          <p14:tracePt t="110878" x="7929563" y="3367088"/>
          <p14:tracePt t="110889" x="7929563" y="3375025"/>
          <p14:tracePt t="110898" x="7920038" y="3375025"/>
          <p14:tracePt t="110908" x="7912100" y="3384550"/>
          <p14:tracePt t="110923" x="7902575" y="3384550"/>
          <p14:tracePt t="110940" x="7885113" y="3402013"/>
          <p14:tracePt t="110957" x="7858125" y="3419475"/>
          <p14:tracePt t="110973" x="7840663" y="3419475"/>
          <p14:tracePt t="110990" x="7804150" y="3438525"/>
          <p14:tracePt t="111007" x="7769225" y="3446463"/>
          <p14:tracePt t="111023" x="7751763" y="3455988"/>
          <p14:tracePt t="111040" x="7715250" y="3465513"/>
          <p14:tracePt t="111056" x="7661275" y="3482975"/>
          <p14:tracePt t="111073" x="7616825" y="3490913"/>
          <p14:tracePt t="111090" x="7562850" y="3500438"/>
          <p14:tracePt t="111106" x="7510463" y="3500438"/>
          <p14:tracePt t="111123" x="7483475" y="3500438"/>
          <p14:tracePt t="111140" x="7439025" y="3509963"/>
          <p14:tracePt t="111157" x="7385050" y="3509963"/>
          <p14:tracePt t="111173" x="7358063" y="3509963"/>
          <p14:tracePt t="111190" x="7323138" y="3517900"/>
          <p14:tracePt t="111207" x="7269163" y="3517900"/>
          <p14:tracePt t="111223" x="7251700" y="3517900"/>
          <p14:tracePt t="111240" x="7215188" y="3527425"/>
          <p14:tracePt t="111257" x="7180263" y="3527425"/>
          <p14:tracePt t="111273" x="7161213" y="3527425"/>
          <p14:tracePt t="111290" x="7116763" y="3536950"/>
          <p14:tracePt t="111307" x="7081838" y="3536950"/>
          <p14:tracePt t="111323" x="7054850" y="3536950"/>
          <p14:tracePt t="111340" x="7037388" y="3536950"/>
          <p14:tracePt t="111357" x="7010400" y="3536950"/>
          <p14:tracePt t="111373" x="6973888" y="3536950"/>
          <p14:tracePt t="111390" x="6956425" y="3536950"/>
          <p14:tracePt t="111407" x="6929438" y="3536950"/>
          <p14:tracePt t="111423" x="6894513" y="3536950"/>
          <p14:tracePt t="111440" x="6867525" y="3536950"/>
          <p14:tracePt t="111457" x="6831013" y="3536950"/>
          <p14:tracePt t="111473" x="6796088" y="3536950"/>
          <p14:tracePt t="111490" x="6777038" y="3536950"/>
          <p14:tracePt t="111506" x="6732588" y="3536950"/>
          <p14:tracePt t="111523" x="6688138" y="3536950"/>
          <p14:tracePt t="111540" x="6670675" y="3536950"/>
          <p14:tracePt t="111557" x="6608763" y="3536950"/>
          <p14:tracePt t="111573" x="6537325" y="3536950"/>
          <p14:tracePt t="111590" x="6510338" y="3536950"/>
          <p14:tracePt t="111607" x="6473825" y="3536950"/>
          <p14:tracePt t="111623" x="6429375" y="3536950"/>
          <p14:tracePt t="111640" x="6411913" y="3536950"/>
          <p14:tracePt t="111657" x="6402388" y="3536950"/>
          <p14:tracePt t="111673" x="6394450" y="3536950"/>
          <p14:tracePt t="111706" x="6375400" y="3536950"/>
          <p14:tracePt t="111723" x="6367463" y="3536950"/>
          <p14:tracePt t="111740" x="6357938" y="3536950"/>
          <p14:tracePt t="111773" x="6348413" y="3536950"/>
          <p14:tracePt t="111790" x="6330950" y="3536950"/>
          <p14:tracePt t="111807" x="6313488" y="3536950"/>
          <p14:tracePt t="111823" x="6276975" y="3536950"/>
          <p14:tracePt t="111840" x="6242050" y="3527425"/>
          <p14:tracePt t="111857" x="6224588" y="3527425"/>
          <p14:tracePt t="111859" x="6205538" y="3527425"/>
          <p14:tracePt t="111873" x="6180138" y="3517900"/>
          <p14:tracePt t="111890" x="6143625" y="3509963"/>
          <p14:tracePt t="111907" x="6126163" y="3509963"/>
          <p14:tracePt t="111923" x="6099175" y="3509963"/>
          <p14:tracePt t="111940" x="6072188" y="3500438"/>
          <p14:tracePt t="111956" x="6054725" y="3490913"/>
          <p14:tracePt t="111973" x="6010275" y="3490913"/>
          <p14:tracePt t="111990" x="5965825" y="3482975"/>
          <p14:tracePt t="112006" x="5946775" y="3482975"/>
          <p14:tracePt t="112023" x="5911850" y="3482975"/>
          <p14:tracePt t="112040" x="5875338" y="3482975"/>
          <p14:tracePt t="112057" x="5867400" y="3482975"/>
          <p14:tracePt t="112073" x="5848350" y="3482975"/>
          <p14:tracePt t="112090" x="5840413" y="3482975"/>
          <p14:tracePt t="112107" x="5830888" y="3482975"/>
          <p14:tracePt t="112123" x="5822950" y="3482975"/>
          <p14:tracePt t="112140" x="5813425" y="3482975"/>
          <p14:tracePt t="112156" x="5803900" y="3473450"/>
          <p14:tracePt t="112173" x="5795963" y="3473450"/>
          <p14:tracePt t="112190" x="5786438" y="3473450"/>
          <p14:tracePt t="112207" x="5776913" y="3465513"/>
          <p14:tracePt t="112240" x="5759450" y="3465513"/>
          <p14:tracePt t="112256" x="5751513" y="3455988"/>
          <p14:tracePt t="112290" x="5741988" y="3455988"/>
          <p14:tracePt t="112306" x="5724525" y="3446463"/>
          <p14:tracePt t="112340" x="5715000" y="3446463"/>
          <p14:tracePt t="112357" x="5705475" y="3446463"/>
          <p14:tracePt t="112373" x="5697538" y="3438525"/>
          <p14:tracePt t="112390" x="5688013" y="3438525"/>
          <p14:tracePt t="112406" x="5680075" y="3438525"/>
          <p14:tracePt t="112423" x="5670550" y="3438525"/>
          <p14:tracePt t="112440" x="5661025" y="3438525"/>
          <p14:tracePt t="112456" x="5653088" y="3438525"/>
          <p14:tracePt t="112475" x="5643563" y="3438525"/>
          <p14:tracePt t="112772" x="5634038" y="3438525"/>
          <p14:tracePt t="112812" x="5626100" y="3438525"/>
          <p14:tracePt t="112842" x="5616575" y="3438525"/>
          <p14:tracePt t="112851" x="5608638" y="3438525"/>
          <p14:tracePt t="112871" x="5599113" y="3438525"/>
          <p14:tracePt t="112882" x="5589588" y="3438525"/>
          <p14:tracePt t="112891" x="5581650" y="3438525"/>
          <p14:tracePt t="112907" x="5562600" y="3438525"/>
          <p14:tracePt t="112923" x="5527675" y="3438525"/>
          <p14:tracePt t="112940" x="5518150" y="3438525"/>
          <p14:tracePt t="112956" x="5510213" y="3438525"/>
          <p14:tracePt t="112973" x="5500688" y="3438525"/>
          <p14:tracePt t="112990" x="5491163" y="3438525"/>
          <p14:tracePt t="113129" x="5483225" y="3438525"/>
          <p14:tracePt t="113169" x="5473700" y="3438525"/>
          <p14:tracePt t="113238" x="5465763" y="3438525"/>
          <p14:tracePt t="113277" x="5456238" y="3438525"/>
          <p14:tracePt t="113308" x="5446713" y="3438525"/>
          <p14:tracePt t="113317" x="5438775" y="3438525"/>
          <p14:tracePt t="113338" x="5429250" y="3438525"/>
          <p14:tracePt t="113358" x="5419725" y="3438525"/>
          <p14:tracePt t="113367" x="5419725" y="3429000"/>
          <p14:tracePt t="113377" x="5411788" y="3429000"/>
          <p14:tracePt t="113390" x="5402263" y="3429000"/>
          <p14:tracePt t="113407" x="5394325" y="3429000"/>
          <p14:tracePt t="113486" x="5394325" y="3419475"/>
          <p14:tracePt t="113507" x="5394325" y="3411538"/>
          <p14:tracePt t="113545" x="5394325" y="3402013"/>
          <p14:tracePt t="113585" x="5394325" y="3394075"/>
          <p14:tracePt t="113645" x="5394325" y="3384550"/>
          <p14:tracePt t="113704" x="5402263" y="3384550"/>
          <p14:tracePt t="113724" x="5411788" y="3384550"/>
          <p14:tracePt t="113754" x="5419725" y="3384550"/>
          <p14:tracePt t="113774" x="5429250" y="3375025"/>
          <p14:tracePt t="113784" x="5438775" y="3375025"/>
          <p14:tracePt t="113794" x="5456238" y="3375025"/>
          <p14:tracePt t="113806" x="5473700" y="3375025"/>
          <p14:tracePt t="113823" x="5537200" y="3357563"/>
          <p14:tracePt t="113840" x="5572125" y="3348038"/>
          <p14:tracePt t="113857" x="5653088" y="3340100"/>
          <p14:tracePt t="113873" x="5724525" y="3322638"/>
          <p14:tracePt t="113890" x="5768975" y="3313113"/>
          <p14:tracePt t="113906" x="5830888" y="3303588"/>
          <p14:tracePt t="113923" x="5894388" y="3295650"/>
          <p14:tracePt t="113940" x="5938838" y="3286125"/>
          <p14:tracePt t="113956" x="6010275" y="3276600"/>
          <p14:tracePt t="113973" x="6089650" y="3268663"/>
          <p14:tracePt t="113990" x="6126163" y="3268663"/>
          <p14:tracePt t="114006" x="6188075" y="3259138"/>
          <p14:tracePt t="114023" x="6242050" y="3251200"/>
          <p14:tracePt t="114040" x="6269038" y="3241675"/>
          <p14:tracePt t="114056" x="6323013" y="3232150"/>
          <p14:tracePt t="114073" x="6367463" y="3214688"/>
          <p14:tracePt t="114090" x="6384925" y="3214688"/>
          <p14:tracePt t="114106" x="6438900" y="3205163"/>
          <p14:tracePt t="114123" x="6491288" y="3197225"/>
          <p14:tracePt t="114140" x="6518275" y="3187700"/>
          <p14:tracePt t="114156" x="6562725" y="3187700"/>
          <p14:tracePt t="114173" x="6599238" y="3179763"/>
          <p14:tracePt t="114190" x="6634163" y="3179763"/>
          <p14:tracePt t="114206" x="6653213" y="3179763"/>
          <p14:tracePt t="114223" x="6697663" y="3179763"/>
          <p14:tracePt t="114240" x="6732588" y="3179763"/>
          <p14:tracePt t="114256" x="6751638" y="3179763"/>
          <p14:tracePt t="114273" x="6786563" y="3179763"/>
          <p14:tracePt t="114290" x="6831013" y="3179763"/>
          <p14:tracePt t="114306" x="6848475" y="3179763"/>
          <p14:tracePt t="114323" x="6867525" y="3179763"/>
          <p14:tracePt t="114340" x="6902450" y="3179763"/>
          <p14:tracePt t="114357" x="6919913" y="3179763"/>
          <p14:tracePt t="114359" x="6938963" y="3179763"/>
          <p14:tracePt t="114373" x="6956425" y="3179763"/>
          <p14:tracePt t="114390" x="6991350" y="3179763"/>
          <p14:tracePt t="114406" x="7010400" y="3179763"/>
          <p14:tracePt t="114423" x="7018338" y="3179763"/>
          <p14:tracePt t="114440" x="7027863" y="3179763"/>
          <p14:tracePt t="114473" x="7045325" y="3179763"/>
          <p14:tracePt t="114490" x="7054850" y="3179763"/>
          <p14:tracePt t="114507" x="7062788" y="3179763"/>
          <p14:tracePt t="114540" x="7081838" y="3179763"/>
          <p14:tracePt t="114557" x="7089775" y="3179763"/>
          <p14:tracePt t="114573" x="7099300" y="3179763"/>
          <p14:tracePt t="114590" x="7116763" y="3179763"/>
          <p14:tracePt t="114607" x="7143750" y="3179763"/>
          <p14:tracePt t="114623" x="7153275" y="3179763"/>
          <p14:tracePt t="114640" x="7170738" y="3179763"/>
          <p14:tracePt t="114656" x="7188200" y="3179763"/>
          <p14:tracePt t="114690" x="7205663" y="3179763"/>
          <p14:tracePt t="114706" x="7215188" y="3179763"/>
          <p14:tracePt t="114740" x="7232650" y="3179763"/>
          <p14:tracePt t="114756" x="7242175" y="3179763"/>
          <p14:tracePt t="114773" x="7251700" y="3179763"/>
          <p14:tracePt t="114790" x="7277100" y="3179763"/>
          <p14:tracePt t="114806" x="7313613" y="3179763"/>
          <p14:tracePt t="114823" x="7331075" y="3187700"/>
          <p14:tracePt t="114840" x="7375525" y="3187700"/>
          <p14:tracePt t="114856" x="7412038" y="3197225"/>
          <p14:tracePt t="114873" x="7419975" y="3197225"/>
          <p14:tracePt t="114890" x="7429500" y="3197225"/>
          <p14:tracePt t="114906" x="7446963" y="3205163"/>
          <p14:tracePt t="114940" x="7456488" y="3205163"/>
          <p14:tracePt t="114956" x="7466013" y="3214688"/>
          <p14:tracePt t="114973" x="7473950" y="3214688"/>
          <p14:tracePt t="114990" x="7491413" y="3224213"/>
          <p14:tracePt t="115006" x="7500938" y="3232150"/>
          <p14:tracePt t="115023" x="7510463" y="3232150"/>
          <p14:tracePt t="115040" x="7518400" y="3232150"/>
          <p14:tracePt t="115056" x="7527925" y="3241675"/>
          <p14:tracePt t="115073" x="7537450" y="3241675"/>
          <p14:tracePt t="115090" x="7545388" y="3251200"/>
          <p14:tracePt t="115107" x="7554913" y="3251200"/>
          <p14:tracePt t="115123" x="7562850" y="3268663"/>
          <p14:tracePt t="115156" x="7581900" y="3276600"/>
          <p14:tracePt t="115173" x="7589838" y="3295650"/>
          <p14:tracePt t="115190" x="7589838" y="3303588"/>
          <p14:tracePt t="115206" x="7608888" y="3322638"/>
          <p14:tracePt t="115223" x="7626350" y="3348038"/>
          <p14:tracePt t="115240" x="7626350" y="3367088"/>
          <p14:tracePt t="115256" x="7643813" y="3375025"/>
          <p14:tracePt t="115273" x="7653338" y="3394075"/>
          <p14:tracePt t="115306" x="7661275" y="3402013"/>
          <p14:tracePt t="115323" x="7680325" y="3411538"/>
          <p14:tracePt t="115340" x="7680325" y="3429000"/>
          <p14:tracePt t="115357" x="7688263" y="3429000"/>
          <p14:tracePt t="115373" x="7688263" y="3438525"/>
          <p14:tracePt t="115390" x="7697788" y="3446463"/>
          <p14:tracePt t="115423" x="7715250" y="3455988"/>
          <p14:tracePt t="115440" x="7715250" y="3465513"/>
          <p14:tracePt t="115456" x="7724775" y="3465513"/>
          <p14:tracePt t="115490" x="7732713" y="3473450"/>
          <p14:tracePt t="115523" x="7732713" y="3482975"/>
          <p14:tracePt t="115540" x="7742238" y="3500438"/>
          <p14:tracePt t="115573" x="7742238" y="3509963"/>
          <p14:tracePt t="115610" x="7742238" y="3517900"/>
          <p14:tracePt t="115669" x="7742238" y="3527425"/>
          <p14:tracePt t="115679" x="7732713" y="3527425"/>
          <p14:tracePt t="115699" x="7724775" y="3527425"/>
          <p14:tracePt t="115719" x="7715250" y="3527425"/>
          <p14:tracePt t="115728" x="7705725" y="3527425"/>
          <p14:tracePt t="115748" x="7697788" y="3527425"/>
          <p14:tracePt t="115768" x="7688263" y="3527425"/>
          <p14:tracePt t="115788" x="7680325" y="3527425"/>
          <p14:tracePt t="115798" x="7670800" y="3536950"/>
          <p14:tracePt t="115817" x="7661275" y="3536950"/>
          <p14:tracePt t="115828" x="7653338" y="3536950"/>
          <p14:tracePt t="115840" x="7643813" y="3536950"/>
          <p14:tracePt t="115856" x="7599363" y="3544888"/>
          <p14:tracePt t="115873" x="7581900" y="3544888"/>
          <p14:tracePt t="115890" x="7527925" y="3554413"/>
          <p14:tracePt t="115906" x="7456488" y="3562350"/>
          <p14:tracePt t="115923" x="7419975" y="3562350"/>
          <p14:tracePt t="115940" x="7331075" y="3562350"/>
          <p14:tracePt t="115956" x="7259638" y="3562350"/>
          <p14:tracePt t="115973" x="7224713" y="3562350"/>
          <p14:tracePt t="115990" x="7180263" y="3562350"/>
          <p14:tracePt t="116006" x="7134225" y="3562350"/>
          <p14:tracePt t="116023" x="7116763" y="3562350"/>
          <p14:tracePt t="116040" x="7062788" y="3562350"/>
          <p14:tracePt t="116056" x="7000875" y="3562350"/>
          <p14:tracePt t="116073" x="6956425" y="3562350"/>
          <p14:tracePt t="116090" x="6858000" y="3562350"/>
          <p14:tracePt t="116106" x="6759575" y="3562350"/>
          <p14:tracePt t="116123" x="6705600" y="3562350"/>
          <p14:tracePt t="116140" x="6608763" y="3562350"/>
          <p14:tracePt t="116156" x="6527800" y="3554413"/>
          <p14:tracePt t="116173" x="6446838" y="3544888"/>
          <p14:tracePt t="116190" x="6419850" y="3544888"/>
          <p14:tracePt t="116206" x="6384925" y="3536950"/>
          <p14:tracePt t="116223" x="6348413" y="3536950"/>
          <p14:tracePt t="116240" x="6323013" y="3536950"/>
          <p14:tracePt t="116256" x="6286500" y="3536950"/>
          <p14:tracePt t="116273" x="6259513" y="3536950"/>
          <p14:tracePt t="116290" x="6242050" y="3536950"/>
          <p14:tracePt t="116306" x="6215063" y="3536950"/>
          <p14:tracePt t="116323" x="6180138" y="3536950"/>
          <p14:tracePt t="116340" x="6161088" y="3536950"/>
          <p14:tracePt t="116357" x="6116638" y="3536950"/>
          <p14:tracePt t="116373" x="6081713" y="3536950"/>
          <p14:tracePt t="116390" x="6062663" y="3536950"/>
          <p14:tracePt t="116406" x="6037263" y="3536950"/>
          <p14:tracePt t="116423" x="6027738" y="3536950"/>
          <p14:tracePt t="116440" x="6018213" y="3536950"/>
          <p14:tracePt t="116456" x="6010275" y="3527425"/>
          <p14:tracePt t="116473" x="5991225" y="3527425"/>
          <p14:tracePt t="116490" x="5973763" y="3527425"/>
          <p14:tracePt t="116506" x="5929313" y="3509963"/>
          <p14:tracePt t="116523" x="5894388" y="3509963"/>
          <p14:tracePt t="116540" x="5875338" y="3500438"/>
          <p14:tracePt t="116556" x="5848350" y="3490913"/>
          <p14:tracePt t="116573" x="5840413" y="3490913"/>
          <p14:tracePt t="116590" x="5830888" y="3482975"/>
          <p14:tracePt t="116607" x="5822950" y="3482975"/>
          <p14:tracePt t="116623" x="5813425" y="3482975"/>
          <p14:tracePt t="116640" x="5803900" y="3473450"/>
          <p14:tracePt t="116673" x="5803900" y="3465513"/>
          <p14:tracePt t="116690" x="5795963" y="3465513"/>
          <p14:tracePt t="116706" x="5786438" y="3465513"/>
          <p14:tracePt t="116730" x="5776913" y="3465513"/>
          <p14:tracePt t="116750" x="5768975" y="3465513"/>
          <p14:tracePt t="116759" x="5768975" y="3455988"/>
          <p14:tracePt t="116773" x="5751513" y="3455988"/>
          <p14:tracePt t="116790" x="5741988" y="3455988"/>
          <p14:tracePt t="116806" x="5741988" y="3446463"/>
          <p14:tracePt t="116823" x="5732463" y="3446463"/>
          <p14:tracePt t="116840" x="5715000" y="3438525"/>
          <p14:tracePt t="116873" x="5705475" y="3429000"/>
          <p14:tracePt t="116890" x="5697538" y="3419475"/>
          <p14:tracePt t="116906" x="5688013" y="3419475"/>
          <p14:tracePt t="116923" x="5680075" y="3419475"/>
          <p14:tracePt t="116940" x="5680075" y="3411538"/>
          <p14:tracePt t="116956" x="5670550" y="3411538"/>
          <p14:tracePt t="116973" x="5670550" y="3402013"/>
          <p14:tracePt t="116990" x="5670550" y="3394075"/>
          <p14:tracePt t="117018" x="5670550" y="3384550"/>
          <p14:tracePt t="117037" x="5661025" y="3375025"/>
          <p14:tracePt t="117057" x="5661025" y="3367088"/>
          <p14:tracePt t="117067" x="5661025" y="3357563"/>
          <p14:tracePt t="117087" x="5661025" y="3348038"/>
          <p14:tracePt t="117107" x="5661025" y="3340100"/>
          <p14:tracePt t="117126" x="5661025" y="3330575"/>
          <p14:tracePt t="117137" x="5661025" y="3322638"/>
          <p14:tracePt t="117157" x="5661025" y="3313113"/>
          <p14:tracePt t="117335" x="5670550" y="3313113"/>
          <p14:tracePt t="117355" x="5680075" y="3313113"/>
          <p14:tracePt t="117364" x="5688013" y="3313113"/>
          <p14:tracePt t="117385" x="5697538" y="3313113"/>
          <p14:tracePt t="117394" x="5724525" y="3303588"/>
          <p14:tracePt t="117406" x="5741988" y="3303588"/>
          <p14:tracePt t="117424" x="5776913" y="3303588"/>
          <p14:tracePt t="117440" x="5795963" y="3303588"/>
          <p14:tracePt t="117456" x="5830888" y="3303588"/>
          <p14:tracePt t="117474" x="5875338" y="3303588"/>
          <p14:tracePt t="117490" x="5894388" y="3303588"/>
          <p14:tracePt t="117506" x="5929313" y="3303588"/>
          <p14:tracePt t="117523" x="5965825" y="3303588"/>
          <p14:tracePt t="117540" x="5983288" y="3303588"/>
          <p14:tracePt t="117556" x="6027738" y="3303588"/>
          <p14:tracePt t="117573" x="6062663" y="3303588"/>
          <p14:tracePt t="117589" x="6089650" y="3303588"/>
          <p14:tracePt t="117606" x="6161088" y="3303588"/>
          <p14:tracePt t="117623" x="6251575" y="3286125"/>
          <p14:tracePt t="117640" x="6286500" y="3276600"/>
          <p14:tracePt t="117656" x="6375400" y="3268663"/>
          <p14:tracePt t="117673" x="6456363" y="3259138"/>
          <p14:tracePt t="117690" x="6483350" y="3251200"/>
          <p14:tracePt t="117706" x="6537325" y="3241675"/>
          <p14:tracePt t="117723" x="6581775" y="3232150"/>
          <p14:tracePt t="117740" x="6599238" y="3232150"/>
          <p14:tracePt t="117756" x="6643688" y="3232150"/>
          <p14:tracePt t="117773" x="6697663" y="3232150"/>
          <p14:tracePt t="117790" x="6724650" y="3232150"/>
          <p14:tracePt t="117806" x="6777038" y="3232150"/>
          <p14:tracePt t="117823" x="6848475" y="3232150"/>
          <p14:tracePt t="117840" x="6894513" y="3232150"/>
          <p14:tracePt t="117856" x="6919913" y="3224213"/>
          <p14:tracePt t="117873" x="6973888" y="3214688"/>
          <p14:tracePt t="117890" x="7018338" y="3205163"/>
          <p14:tracePt t="117906" x="7045325" y="3205163"/>
          <p14:tracePt t="117923" x="7081838" y="3205163"/>
          <p14:tracePt t="117940" x="7126288" y="3205163"/>
          <p14:tracePt t="117956" x="7143750" y="3205163"/>
          <p14:tracePt t="117973" x="7188200" y="3205163"/>
          <p14:tracePt t="117990" x="7251700" y="3205163"/>
          <p14:tracePt t="118006" x="7286625" y="3205163"/>
          <p14:tracePt t="118023" x="7348538" y="3205163"/>
          <p14:tracePt t="118040" x="7394575" y="3205163"/>
          <p14:tracePt t="118056" x="7412038" y="3205163"/>
          <p14:tracePt t="118073" x="7446963" y="3205163"/>
          <p14:tracePt t="118090" x="7491413" y="3205163"/>
          <p14:tracePt t="118106" x="7510463" y="3205163"/>
          <p14:tracePt t="118123" x="7545388" y="3205163"/>
          <p14:tracePt t="118140" x="7581900" y="3205163"/>
          <p14:tracePt t="118156" x="7608888" y="3205163"/>
          <p14:tracePt t="118173" x="7616825" y="3205163"/>
          <p14:tracePt t="118189" x="7643813" y="3205163"/>
          <p14:tracePt t="118206" x="7661275" y="3205163"/>
          <p14:tracePt t="118223" x="7697788" y="3205163"/>
          <p14:tracePt t="118240" x="7742238" y="3205163"/>
          <p14:tracePt t="118257" x="7777163" y="3205163"/>
          <p14:tracePt t="118273" x="7786688" y="3205163"/>
          <p14:tracePt t="118290" x="7796213" y="3205163"/>
          <p14:tracePt t="118307" x="7804150" y="3205163"/>
          <p14:tracePt t="118323" x="7813675" y="3205163"/>
          <p14:tracePt t="118340" x="7823200" y="3205163"/>
          <p14:tracePt t="118356" x="7831138" y="3205163"/>
          <p14:tracePt t="118389" x="7840663" y="3205163"/>
          <p14:tracePt t="118416" x="7848600" y="3205163"/>
          <p14:tracePt t="118605" x="7858125" y="3205163"/>
          <p14:tracePt t="118644" x="7867650" y="3205163"/>
          <p14:tracePt t="118664" x="7867650" y="3214688"/>
          <p14:tracePt t="118684" x="7875588" y="3224213"/>
          <p14:tracePt t="118694" x="7875588" y="3232150"/>
          <p14:tracePt t="118714" x="7875588" y="3241675"/>
          <p14:tracePt t="118743" x="7875588" y="3251200"/>
          <p14:tracePt t="118783" x="7875588" y="3259138"/>
          <p14:tracePt t="118822" x="7875588" y="3268663"/>
          <p14:tracePt t="118872" x="7875588" y="3276600"/>
          <p14:tracePt t="118912" x="7875588" y="3286125"/>
          <p14:tracePt t="118951" x="7875588" y="3295650"/>
          <p14:tracePt t="118971" x="7875588" y="3303588"/>
          <p14:tracePt t="119021" x="7875588" y="3313113"/>
          <p14:tracePt t="119060" x="7875588" y="3322638"/>
          <p14:tracePt t="119100" x="7875588" y="3330575"/>
          <p14:tracePt t="119120" x="7875588" y="3340100"/>
          <p14:tracePt t="119160" x="7875588" y="3348038"/>
          <p14:tracePt t="119199" x="7875588" y="3357563"/>
          <p14:tracePt t="119238" x="7875588" y="3367088"/>
          <p14:tracePt t="119259" x="7875588" y="3375025"/>
          <p14:tracePt t="119288" x="7875588" y="3384550"/>
          <p14:tracePt t="119407" x="7867650" y="3384550"/>
          <p14:tracePt t="119527" x="7867650" y="3394075"/>
          <p14:tracePt t="119548" x="7858125" y="3394075"/>
          <p14:tracePt t="119597" x="7848600" y="3394075"/>
          <p14:tracePt t="119625" x="7848600" y="3402013"/>
          <p14:tracePt t="119647" x="7840663" y="3402013"/>
          <p14:tracePt t="119656" x="7840663" y="3411538"/>
          <p14:tracePt t="119666" x="7840663" y="3419475"/>
          <p14:tracePt t="119685" x="7831138" y="3429000"/>
          <p14:tracePt t="119714" x="7831138" y="3438525"/>
          <p14:tracePt t="121155" x="7831138" y="3446463"/>
          <p14:tracePt t="121204" x="7831138" y="3455988"/>
          <p14:tracePt t="121283" x="7831138" y="3465513"/>
          <p14:tracePt t="121303" x="7823200" y="3465513"/>
          <p14:tracePt t="121323" x="7823200" y="3473450"/>
          <p14:tracePt t="121333" x="7813675" y="3473450"/>
          <p14:tracePt t="121343" x="7813675" y="3482975"/>
          <p14:tracePt t="121356" x="7813675" y="3490913"/>
          <p14:tracePt t="121373" x="7804150" y="3500438"/>
          <p14:tracePt t="121402" x="7804150" y="3509963"/>
          <p14:tracePt t="121869" x="7796213" y="3509963"/>
          <p14:tracePt t="121879" x="7796213" y="3517900"/>
          <p14:tracePt t="121919" x="7786688" y="3517900"/>
          <p14:tracePt t="121938" x="7777163" y="3517900"/>
          <p14:tracePt t="121978" x="7769225" y="3517900"/>
          <p14:tracePt t="122008" x="7759700" y="3517900"/>
          <p14:tracePt t="122027" x="7751763" y="3517900"/>
          <p14:tracePt t="122048" x="7742238" y="3517900"/>
          <p14:tracePt t="122078" x="7732713" y="3517900"/>
          <p14:tracePt t="122088" x="7732713" y="3527425"/>
          <p14:tracePt t="122097" x="7724775" y="3527425"/>
          <p14:tracePt t="122117" x="7715250" y="3527425"/>
          <p14:tracePt t="122127" x="7705725" y="3536950"/>
          <p14:tracePt t="122147" x="7697788" y="3536950"/>
          <p14:tracePt t="122158" x="7680325" y="3536950"/>
          <p14:tracePt t="122173" x="7661275" y="3544888"/>
          <p14:tracePt t="122189" x="7626350" y="3554413"/>
          <p14:tracePt t="122206" x="7581900" y="3562350"/>
          <p14:tracePt t="122223" x="7562850" y="3562350"/>
          <p14:tracePt t="122239" x="7527925" y="3562350"/>
          <p14:tracePt t="122256" x="7491413" y="3562350"/>
          <p14:tracePt t="122273" x="7473950" y="3562350"/>
          <p14:tracePt t="122289" x="7429500" y="3562350"/>
          <p14:tracePt t="122306" x="7394575" y="3562350"/>
          <p14:tracePt t="122323" x="7375525" y="3562350"/>
          <p14:tracePt t="122339" x="7340600" y="3571875"/>
          <p14:tracePt t="122356" x="7296150" y="3571875"/>
          <p14:tracePt t="122373" x="7277100" y="3571875"/>
          <p14:tracePt t="122376" x="7259638" y="3571875"/>
          <p14:tracePt t="122390" x="7232650" y="3571875"/>
          <p14:tracePt t="122406" x="7170738" y="3571875"/>
          <p14:tracePt t="122423" x="7134225" y="3571875"/>
          <p14:tracePt t="122439" x="7027863" y="3571875"/>
          <p14:tracePt t="122456" x="6894513" y="3571875"/>
          <p14:tracePt t="122473" x="6759575" y="3571875"/>
          <p14:tracePt t="122489" x="6715125" y="3571875"/>
          <p14:tracePt t="122506" x="6608763" y="3571875"/>
          <p14:tracePt t="122523" x="6554788" y="3571875"/>
          <p14:tracePt t="122539" x="6438900" y="3571875"/>
          <p14:tracePt t="122556" x="6313488" y="3571875"/>
          <p14:tracePt t="122573" x="6259513" y="3571875"/>
          <p14:tracePt t="122589" x="6153150" y="3571875"/>
          <p14:tracePt t="122606" x="6062663" y="3571875"/>
          <p14:tracePt t="122623" x="5991225" y="3571875"/>
          <p14:tracePt t="122639" x="5965825" y="3571875"/>
          <p14:tracePt t="122656" x="5902325" y="3571875"/>
          <p14:tracePt t="122673" x="5813425" y="3571875"/>
          <p14:tracePt t="122689" x="5768975" y="3571875"/>
          <p14:tracePt t="122706" x="5697538" y="3571875"/>
          <p14:tracePt t="122723" x="5616575" y="3571875"/>
          <p14:tracePt t="122739" x="5589588" y="3571875"/>
          <p14:tracePt t="122756" x="5537200" y="3571875"/>
          <p14:tracePt t="122773" x="5473700" y="3571875"/>
          <p14:tracePt t="122789" x="5456238" y="3571875"/>
          <p14:tracePt t="122806" x="5419725" y="3571875"/>
          <p14:tracePt t="122823" x="5375275" y="3562350"/>
          <p14:tracePt t="122839" x="5357813" y="3554413"/>
          <p14:tracePt t="122856" x="5330825" y="3544888"/>
          <p14:tracePt t="122873" x="5303838" y="3527425"/>
          <p14:tracePt t="122889" x="5295900" y="3527425"/>
          <p14:tracePt t="122906" x="5286375" y="3517900"/>
          <p14:tracePt t="122923" x="5276850" y="3500438"/>
          <p14:tracePt t="122956" x="5268913" y="3490913"/>
          <p14:tracePt t="122973" x="5268913" y="3482975"/>
          <p14:tracePt t="122990" x="5268913" y="3465513"/>
          <p14:tracePt t="123023" x="5268913" y="3455988"/>
          <p14:tracePt t="123040" x="5268913" y="3446463"/>
          <p14:tracePt t="123056" x="5268913" y="3438525"/>
          <p14:tracePt t="123073" x="5276850" y="3429000"/>
          <p14:tracePt t="123090" x="5276850" y="3419475"/>
          <p14:tracePt t="123123" x="5286375" y="3411538"/>
          <p14:tracePt t="123139" x="5286375" y="3402013"/>
          <p14:tracePt t="123156" x="5295900" y="3394075"/>
          <p14:tracePt t="123173" x="5303838" y="3384550"/>
          <p14:tracePt t="123190" x="5303838" y="3375025"/>
          <p14:tracePt t="123206" x="5303838" y="3367088"/>
          <p14:tracePt t="123223" x="5313363" y="3367088"/>
          <p14:tracePt t="123239" x="5322888" y="3357563"/>
          <p14:tracePt t="123256" x="5330825" y="3357563"/>
          <p14:tracePt t="123273" x="5340350" y="3348038"/>
          <p14:tracePt t="123289" x="5348288" y="3348038"/>
          <p14:tracePt t="123306" x="5357813" y="3348038"/>
          <p14:tracePt t="123323" x="5367338" y="3340100"/>
          <p14:tracePt t="123339" x="5394325" y="3340100"/>
          <p14:tracePt t="123356" x="5419725" y="3330575"/>
          <p14:tracePt t="123373" x="5456238" y="3313113"/>
          <p14:tracePt t="123389" x="5491163" y="3313113"/>
          <p14:tracePt t="123407" x="5537200" y="3303588"/>
          <p14:tracePt t="123423" x="5554663" y="3295650"/>
          <p14:tracePt t="123439" x="5589588" y="3286125"/>
          <p14:tracePt t="123456" x="5626100" y="3286125"/>
          <p14:tracePt t="123473" x="5653088" y="3286125"/>
          <p14:tracePt t="123489" x="5732463" y="3286125"/>
          <p14:tracePt t="123507" x="5830888" y="3286125"/>
          <p14:tracePt t="123523" x="5875338" y="3276600"/>
          <p14:tracePt t="123539" x="5973763" y="3268663"/>
          <p14:tracePt t="123556" x="6062663" y="3259138"/>
          <p14:tracePt t="123573" x="6099175" y="3259138"/>
          <p14:tracePt t="123589" x="6143625" y="3259138"/>
          <p14:tracePt t="123606" x="6188075" y="3259138"/>
          <p14:tracePt t="123623" x="6205538" y="3259138"/>
          <p14:tracePt t="123639" x="6242050" y="3251200"/>
          <p14:tracePt t="123656" x="6276975" y="3251200"/>
          <p14:tracePt t="123673" x="6296025" y="3251200"/>
          <p14:tracePt t="123689" x="6340475" y="3241675"/>
          <p14:tracePt t="123706" x="6375400" y="3241675"/>
          <p14:tracePt t="123723" x="6394450" y="3241675"/>
          <p14:tracePt t="123739" x="6429375" y="3241675"/>
          <p14:tracePt t="123756" x="6483350" y="3241675"/>
          <p14:tracePt t="123773" x="6510338" y="3241675"/>
          <p14:tracePt t="123789" x="6562725" y="3241675"/>
          <p14:tracePt t="123806" x="6608763" y="3241675"/>
          <p14:tracePt t="123823" x="6634163" y="3241675"/>
          <p14:tracePt t="123840" x="6680200" y="3241675"/>
          <p14:tracePt t="123856" x="6715125" y="3241675"/>
          <p14:tracePt t="123873" x="6732588" y="3241675"/>
          <p14:tracePt t="123875" x="6751638" y="3241675"/>
          <p14:tracePt t="123889" x="6769100" y="3241675"/>
          <p14:tracePt t="123906" x="6813550" y="3241675"/>
          <p14:tracePt t="123923" x="6831013" y="3241675"/>
          <p14:tracePt t="123939" x="6867525" y="3241675"/>
          <p14:tracePt t="123956" x="6919913" y="3241675"/>
          <p14:tracePt t="123973" x="6983413" y="3241675"/>
          <p14:tracePt t="123989" x="7018338" y="3241675"/>
          <p14:tracePt t="124006" x="7099300" y="3251200"/>
          <p14:tracePt t="124023" x="7161213" y="3259138"/>
          <p14:tracePt t="124039" x="7180263" y="3268663"/>
          <p14:tracePt t="124056" x="7224713" y="3268663"/>
          <p14:tracePt t="124073" x="7251700" y="3268663"/>
          <p14:tracePt t="124089" x="7259638" y="3276600"/>
          <p14:tracePt t="124106" x="7269163" y="3286125"/>
          <p14:tracePt t="124123" x="7277100" y="3286125"/>
          <p14:tracePt t="124156" x="7296150" y="3295650"/>
          <p14:tracePt t="124173" x="7304088" y="3295650"/>
          <p14:tracePt t="124189" x="7313613" y="3303588"/>
          <p14:tracePt t="124206" x="7331075" y="3313113"/>
          <p14:tracePt t="124223" x="7348538" y="3313113"/>
          <p14:tracePt t="124239" x="7367588" y="3313113"/>
          <p14:tracePt t="124256" x="7385050" y="3322638"/>
          <p14:tracePt t="124273" x="7429500" y="3322638"/>
          <p14:tracePt t="124289" x="7446963" y="3322638"/>
          <p14:tracePt t="124306" x="7466013" y="3322638"/>
          <p14:tracePt t="124323" x="7483475" y="3322638"/>
          <p14:tracePt t="124356" x="7491413" y="3322638"/>
          <p14:tracePt t="124373" x="7500938" y="3330575"/>
          <p14:tracePt t="124390" x="7510463" y="3330575"/>
          <p14:tracePt t="124406" x="7510463" y="3340100"/>
          <p14:tracePt t="124423" x="7518400" y="3340100"/>
          <p14:tracePt t="124440" x="7527925" y="3348038"/>
          <p14:tracePt t="124473" x="7537450" y="3348038"/>
          <p14:tracePt t="124490" x="7545388" y="3357563"/>
          <p14:tracePt t="124506" x="7554913" y="3357563"/>
          <p14:tracePt t="124523" x="7562850" y="3375025"/>
          <p14:tracePt t="124540" x="7572375" y="3384550"/>
          <p14:tracePt t="124556" x="7581900" y="3384550"/>
          <p14:tracePt t="124573" x="7589838" y="3394075"/>
          <p14:tracePt t="124589" x="7599363" y="3411538"/>
          <p14:tracePt t="124606" x="7608888" y="3411538"/>
          <p14:tracePt t="124623" x="7608888" y="3419475"/>
          <p14:tracePt t="124639" x="7616825" y="3429000"/>
          <p14:tracePt t="124673" x="7626350" y="3429000"/>
          <p14:tracePt t="124689" x="7634288" y="3429000"/>
          <p14:tracePt t="124759" x="7634288" y="3438525"/>
          <p14:tracePt t="124818" x="7634288" y="3446463"/>
          <p14:tracePt t="124868" x="7634288" y="3455988"/>
          <p14:tracePt t="124907" x="7634288" y="3465513"/>
          <p14:tracePt t="124947" x="7634288" y="3473450"/>
          <p14:tracePt t="124966" x="7634288" y="3482975"/>
          <p14:tracePt t="125007" x="7634288" y="3490913"/>
          <p14:tracePt t="125046" x="7634288" y="3500438"/>
          <p14:tracePt t="125066" x="7634288" y="3509963"/>
          <p14:tracePt t="125077" x="7626350" y="3517900"/>
          <p14:tracePt t="125096" x="7626350" y="3527425"/>
          <p14:tracePt t="125106" x="7616825" y="3527425"/>
          <p14:tracePt t="125125" x="7608888" y="3527425"/>
          <p14:tracePt t="125136" x="7608888" y="3536950"/>
          <p14:tracePt t="125146" x="7599363" y="3536950"/>
          <p14:tracePt t="125166" x="7589838" y="3536950"/>
          <p14:tracePt t="125176" x="7589838" y="3544888"/>
          <p14:tracePt t="125195" x="7589838" y="3554413"/>
          <p14:tracePt t="125206" x="7581900" y="3554413"/>
          <p14:tracePt t="125225" x="7572375" y="3554413"/>
          <p14:tracePt t="125239" x="7572375" y="3562350"/>
          <p14:tracePt t="125256" x="7554913" y="3562350"/>
          <p14:tracePt t="125273" x="7545388" y="3562350"/>
          <p14:tracePt t="125289" x="7500938" y="3571875"/>
          <p14:tracePt t="125306" x="7456488" y="3581400"/>
          <p14:tracePt t="125323" x="7429500" y="3581400"/>
          <p14:tracePt t="125339" x="7375525" y="3581400"/>
          <p14:tracePt t="125356" x="7304088" y="3581400"/>
          <p14:tracePt t="125373" x="7232650" y="3581400"/>
          <p14:tracePt t="125389" x="7180263" y="3581400"/>
          <p14:tracePt t="125406" x="7081838" y="3581400"/>
          <p14:tracePt t="125423" x="6983413" y="3581400"/>
          <p14:tracePt t="125439" x="6938963" y="3581400"/>
          <p14:tracePt t="125456" x="6840538" y="3581400"/>
          <p14:tracePt t="125473" x="6769100" y="3581400"/>
          <p14:tracePt t="125489" x="6751638" y="3581400"/>
          <p14:tracePt t="125506" x="6715125" y="3581400"/>
          <p14:tracePt t="125523" x="6661150" y="3581400"/>
          <p14:tracePt t="125539" x="6634163" y="3581400"/>
          <p14:tracePt t="125556" x="6572250" y="3581400"/>
          <p14:tracePt t="125573" x="6500813" y="3581400"/>
          <p14:tracePt t="125589" x="6473825" y="3581400"/>
          <p14:tracePt t="125606" x="6419850" y="3581400"/>
          <p14:tracePt t="125623" x="6384925" y="3581400"/>
          <p14:tracePt t="125639" x="6367463" y="3581400"/>
          <p14:tracePt t="125656" x="6330950" y="3581400"/>
          <p14:tracePt t="125673" x="6286500" y="3581400"/>
          <p14:tracePt t="125689" x="6269038" y="3581400"/>
          <p14:tracePt t="125706" x="6232525" y="3581400"/>
          <p14:tracePt t="125723" x="6197600" y="3581400"/>
          <p14:tracePt t="125739" x="6170613" y="3581400"/>
          <p14:tracePt t="125756" x="6134100" y="3589338"/>
          <p14:tracePt t="125773" x="6099175" y="3589338"/>
          <p14:tracePt t="125789" x="6081713" y="3598863"/>
          <p14:tracePt t="125806" x="6045200" y="3598863"/>
          <p14:tracePt t="125822" x="6010275" y="3608388"/>
          <p14:tracePt t="125839" x="5991225" y="3608388"/>
          <p14:tracePt t="125856" x="5956300" y="3608388"/>
          <p14:tracePt t="125873" x="5929313" y="3608388"/>
          <p14:tracePt t="125889" x="5919788" y="3608388"/>
          <p14:tracePt t="125906" x="5894388" y="3608388"/>
          <p14:tracePt t="125923" x="5857875" y="3608388"/>
          <p14:tracePt t="125939" x="5822950" y="3608388"/>
          <p14:tracePt t="125956" x="5795963" y="3608388"/>
          <p14:tracePt t="125973" x="5759450" y="3608388"/>
          <p14:tracePt t="125989" x="5724525" y="3608388"/>
          <p14:tracePt t="126006" x="5715000" y="3608388"/>
          <p14:tracePt t="126023" x="5688013" y="3598863"/>
          <p14:tracePt t="126039" x="5680075" y="3598863"/>
          <p14:tracePt t="126056" x="5670550" y="3589338"/>
          <p14:tracePt t="126073" x="5634038" y="3581400"/>
          <p14:tracePt t="126089" x="5599113" y="3581400"/>
          <p14:tracePt t="126106" x="5581650" y="3581400"/>
          <p14:tracePt t="126123" x="5554663" y="3571875"/>
          <p14:tracePt t="126139" x="5545138" y="3562350"/>
          <p14:tracePt t="126156" x="5537200" y="3562350"/>
          <p14:tracePt t="126173" x="5527675" y="3562350"/>
          <p14:tracePt t="126189" x="5518150" y="3562350"/>
          <p14:tracePt t="126206" x="5510213" y="3554413"/>
          <p14:tracePt t="126223" x="5500688" y="3554413"/>
          <p14:tracePt t="126239" x="5483225" y="3554413"/>
          <p14:tracePt t="126256" x="5473700" y="3554413"/>
          <p14:tracePt t="126273" x="5446713" y="3544888"/>
          <p14:tracePt t="126289" x="5438775" y="3536950"/>
          <p14:tracePt t="126322" x="5429250" y="3536950"/>
          <p14:tracePt t="126339" x="5419725" y="3527425"/>
          <p14:tracePt t="126356" x="5411788" y="3527425"/>
          <p14:tracePt t="126373" x="5402263" y="3527425"/>
          <p14:tracePt t="126389" x="5394325" y="3527425"/>
          <p14:tracePt t="126406" x="5384800" y="3527425"/>
          <p14:tracePt t="131262" x="5411788" y="3536950"/>
          <p14:tracePt t="131271" x="5429250" y="3536950"/>
          <p14:tracePt t="131282" x="5446713" y="3544888"/>
          <p14:tracePt t="131292" x="5465763" y="3554413"/>
          <p14:tracePt t="131306" x="5483225" y="3554413"/>
          <p14:tracePt t="131322" x="5500688" y="3571875"/>
          <p14:tracePt t="131339" x="5510213" y="3571875"/>
          <p14:tracePt t="131356" x="5518150" y="3571875"/>
          <p14:tracePt t="131372" x="5527675" y="3571875"/>
          <p14:tracePt t="131390" x="5537200" y="3571875"/>
          <p14:tracePt t="131406" x="5545138" y="3571875"/>
          <p14:tracePt t="131422" x="5554663" y="3571875"/>
          <p14:tracePt t="131440" x="5562600" y="3571875"/>
          <p14:tracePt t="131491" x="5572125" y="3571875"/>
          <p14:tracePt t="131521" x="5581650" y="3571875"/>
          <p14:tracePt t="131550" x="5589588" y="3571875"/>
          <p14:tracePt t="131560" x="5599113" y="3571875"/>
          <p14:tracePt t="131599" x="5608638" y="3571875"/>
          <p14:tracePt t="132889" x="5616575" y="3571875"/>
          <p14:tracePt t="132899" x="5626100" y="3571875"/>
          <p14:tracePt t="132909" x="5643563" y="3571875"/>
          <p14:tracePt t="132922" x="5653088" y="3571875"/>
          <p14:tracePt t="132939" x="5680075" y="3571875"/>
          <p14:tracePt t="132956" x="5688013" y="3571875"/>
          <p14:tracePt t="132972" x="5697538" y="3571875"/>
          <p14:tracePt t="132989" x="5705475" y="3571875"/>
          <p14:tracePt t="133006" x="5715000" y="3571875"/>
          <p14:tracePt t="133048" x="5724525" y="3571875"/>
          <p14:tracePt t="133088" x="5732463" y="3562350"/>
          <p14:tracePt t="133107" x="5741988" y="3562350"/>
          <p14:tracePt t="133118" x="5751513" y="3562350"/>
          <p14:tracePt t="133127" x="5759450" y="3554413"/>
          <p14:tracePt t="133139" x="5768975" y="3554413"/>
          <p14:tracePt t="133156" x="5786438" y="3544888"/>
          <p14:tracePt t="133172" x="5830888" y="3527425"/>
          <p14:tracePt t="133189" x="5867400" y="3517900"/>
          <p14:tracePt t="133206" x="5884863" y="3517900"/>
          <p14:tracePt t="133222" x="5929313" y="3500438"/>
          <p14:tracePt t="133239" x="6000750" y="3500438"/>
          <p14:tracePt t="133256" x="6099175" y="3482975"/>
          <p14:tracePt t="133272" x="6153150" y="3473450"/>
          <p14:tracePt t="133289" x="6251575" y="3455988"/>
          <p14:tracePt t="133306" x="6348413" y="3438525"/>
          <p14:tracePt t="133322" x="6394450" y="3429000"/>
          <p14:tracePt t="133339" x="6465888" y="3411538"/>
          <p14:tracePt t="133356" x="6545263" y="3402013"/>
          <p14:tracePt t="133372" x="6581775" y="3394075"/>
          <p14:tracePt t="133389" x="6670675" y="3375025"/>
          <p14:tracePt t="133406" x="6769100" y="3367088"/>
          <p14:tracePt t="133422" x="6823075" y="3367088"/>
          <p14:tracePt t="133439" x="6919913" y="3357563"/>
          <p14:tracePt t="133456" x="7018338" y="3357563"/>
          <p14:tracePt t="133472" x="7062788" y="3357563"/>
          <p14:tracePt t="133489" x="7153275" y="3357563"/>
          <p14:tracePt t="133506" x="7224713" y="3357563"/>
          <p14:tracePt t="133522" x="7259638" y="3357563"/>
          <p14:tracePt t="133539" x="7313613" y="3357563"/>
          <p14:tracePt t="133556" x="7367588" y="3357563"/>
          <p14:tracePt t="133572" x="7402513" y="3357563"/>
          <p14:tracePt t="133589" x="7473950" y="3357563"/>
          <p14:tracePt t="133606" x="7527925" y="3357563"/>
          <p14:tracePt t="133622" x="7545388" y="3357563"/>
          <p14:tracePt t="133639" x="7589838" y="3357563"/>
          <p14:tracePt t="133656" x="7626350" y="3357563"/>
          <p14:tracePt t="133673" x="7653338" y="3357563"/>
          <p14:tracePt t="133689" x="7670800" y="3357563"/>
          <p14:tracePt t="133706" x="7680325" y="3357563"/>
          <p14:tracePt t="133723" x="7688263" y="3357563"/>
          <p14:tracePt t="133739" x="7697788" y="3357563"/>
          <p14:tracePt t="133756" x="7732713" y="3357563"/>
          <p14:tracePt t="133773" x="7769225" y="3367088"/>
          <p14:tracePt t="133789" x="7796213" y="3367088"/>
          <p14:tracePt t="133806" x="7848600" y="3367088"/>
          <p14:tracePt t="133822" x="7894638" y="3367088"/>
          <p14:tracePt t="133839" x="7912100" y="3367088"/>
          <p14:tracePt t="133856" x="7956550" y="3367088"/>
          <p14:tracePt t="133872" x="8001000" y="3367088"/>
          <p14:tracePt t="133889" x="8018463" y="3367088"/>
          <p14:tracePt t="133906" x="8054975" y="3367088"/>
          <p14:tracePt t="133922" x="8089900" y="3375025"/>
          <p14:tracePt t="133939" x="8108950" y="3375025"/>
          <p14:tracePt t="133956" x="8153400" y="3384550"/>
          <p14:tracePt t="133972" x="8180388" y="3384550"/>
          <p14:tracePt t="133989" x="8197850" y="3394075"/>
          <p14:tracePt t="134006" x="8259763" y="3402013"/>
          <p14:tracePt t="134022" x="8348663" y="3419475"/>
          <p14:tracePt t="134039" x="8394700" y="3429000"/>
          <p14:tracePt t="134056" x="8483600" y="3438525"/>
          <p14:tracePt t="134072" x="8555038" y="3455988"/>
          <p14:tracePt t="134089" x="8572500" y="3455988"/>
          <p14:tracePt t="134106" x="8609013" y="3465513"/>
          <p14:tracePt t="134122" x="8643938" y="3473450"/>
          <p14:tracePt t="134139" x="8653463" y="3473450"/>
          <p14:tracePt t="134156" x="8653463" y="3482975"/>
          <p14:tracePt t="134172" x="8661400" y="3482975"/>
          <p14:tracePt t="134189" x="8670925" y="3482975"/>
          <p14:tracePt t="134206" x="8680450" y="3482975"/>
          <p14:tracePt t="134222" x="8688388" y="3482975"/>
          <p14:tracePt t="134250" x="8697913" y="3482975"/>
          <p14:tracePt t="134618" x="8705850" y="3482975"/>
          <p14:tracePt t="134626" x="8732838" y="3482975"/>
          <p14:tracePt t="134639" x="8786813" y="3490913"/>
          <p14:tracePt t="134656" x="8885238" y="3509963"/>
          <p14:tracePt t="134672" x="8929688" y="3517900"/>
          <p14:tracePt t="134689" x="9010650" y="3536950"/>
          <p14:tracePt t="134706" x="9055100" y="3544888"/>
          <p14:tracePt t="134722" x="9072563" y="3554413"/>
          <p14:tracePt t="134739" x="9099550" y="3571875"/>
          <p14:tracePt t="134756" x="9126538" y="3581400"/>
          <p14:tracePt t="134772" x="9134475" y="3581400"/>
          <p14:tracePt t="135172" x="9117013" y="4062413"/>
          <p14:tracePt t="135189" x="9063038" y="4143375"/>
          <p14:tracePt t="135206" x="9018588" y="4205288"/>
          <p14:tracePt t="135222" x="8983663" y="4241800"/>
          <p14:tracePt t="135239" x="8966200" y="4259263"/>
          <p14:tracePt t="135256" x="8902700" y="4295775"/>
          <p14:tracePt t="135272" x="8823325" y="4348163"/>
          <p14:tracePt t="135289" x="8777288" y="4367213"/>
          <p14:tracePt t="135305" x="8732838" y="4384675"/>
          <p14:tracePt t="135322" x="8688388" y="4394200"/>
          <p14:tracePt t="135339" x="8670925" y="4402138"/>
          <p14:tracePt t="135356" x="8634413" y="4419600"/>
          <p14:tracePt t="135372" x="8562975" y="4429125"/>
          <p14:tracePt t="135389" x="8528050" y="4438650"/>
          <p14:tracePt t="135406" x="8447088" y="4456113"/>
          <p14:tracePt t="135422" x="8367713" y="4473575"/>
          <p14:tracePt t="135439" x="8323263" y="4473575"/>
          <p14:tracePt t="135455" x="8251825" y="4483100"/>
          <p14:tracePt t="135472" x="8188325" y="4483100"/>
          <p14:tracePt t="135489" x="8153400" y="4483100"/>
          <p14:tracePt t="135505" x="8099425" y="4483100"/>
          <p14:tracePt t="135522" x="8037513" y="4483100"/>
          <p14:tracePt t="135539" x="7991475" y="4483100"/>
          <p14:tracePt t="135555" x="7912100" y="4483100"/>
          <p14:tracePt t="135572" x="7804150" y="4465638"/>
          <p14:tracePt t="135589" x="7759700" y="4465638"/>
          <p14:tracePt t="135606" x="7661275" y="4456113"/>
          <p14:tracePt t="135622" x="7562850" y="4438650"/>
          <p14:tracePt t="135639" x="7456488" y="4419600"/>
          <p14:tracePt t="135655" x="7412038" y="4411663"/>
          <p14:tracePt t="135672" x="7313613" y="4394200"/>
          <p14:tracePt t="135689" x="7224713" y="4384675"/>
          <p14:tracePt t="135705" x="7188200" y="4375150"/>
          <p14:tracePt t="135722" x="7134225" y="4375150"/>
          <p14:tracePt t="135739" x="7081838" y="4375150"/>
          <p14:tracePt t="135756" x="7062788" y="4375150"/>
          <p14:tracePt t="135772" x="7010400" y="4367213"/>
          <p14:tracePt t="135789" x="6946900" y="4357688"/>
          <p14:tracePt t="135805" x="6929438" y="4357688"/>
          <p14:tracePt t="135822" x="6884988" y="4348163"/>
          <p14:tracePt t="135839" x="6848475" y="4340225"/>
          <p14:tracePt t="135855" x="6831013" y="4330700"/>
          <p14:tracePt t="135872" x="6796088" y="4322763"/>
          <p14:tracePt t="135889" x="6751638" y="4303713"/>
          <p14:tracePt t="135905" x="6715125" y="4295775"/>
          <p14:tracePt t="135922" x="6626225" y="4259263"/>
          <p14:tracePt t="135939" x="6518275" y="4232275"/>
          <p14:tracePt t="135955" x="6465888" y="4214813"/>
          <p14:tracePt t="135972" x="6367463" y="4187825"/>
          <p14:tracePt t="135989" x="6276975" y="4160838"/>
          <p14:tracePt t="136006" x="6242050" y="4160838"/>
          <p14:tracePt t="136022" x="6170613" y="4143375"/>
          <p14:tracePt t="136039" x="6134100" y="4125913"/>
          <p14:tracePt t="136056" x="6116638" y="4125913"/>
          <p14:tracePt t="136072" x="6072188" y="4108450"/>
          <p14:tracePt t="136089" x="6037263" y="4098925"/>
          <p14:tracePt t="136105" x="6000750" y="4089400"/>
          <p14:tracePt t="136122" x="5973763" y="4081463"/>
          <p14:tracePt t="136139" x="5956300" y="4081463"/>
          <p14:tracePt t="136156" x="5929313" y="4071938"/>
          <p14:tracePt t="136172" x="5919788" y="4062413"/>
          <p14:tracePt t="136189" x="5894388" y="4062413"/>
          <p14:tracePt t="136205" x="5867400" y="4054475"/>
          <p14:tracePt t="136222" x="5840413" y="4044950"/>
          <p14:tracePt t="136239" x="5803900" y="4037013"/>
          <p14:tracePt t="136256" x="5768975" y="4027488"/>
          <p14:tracePt t="136272" x="5741988" y="4017963"/>
          <p14:tracePt t="136289" x="5705475" y="4010025"/>
          <p14:tracePt t="136306" x="5680075" y="4010025"/>
          <p14:tracePt t="136322" x="5661025" y="4000500"/>
          <p14:tracePt t="136339" x="5626100" y="3990975"/>
          <p14:tracePt t="136355" x="5599113" y="3983038"/>
          <p14:tracePt t="136372" x="5589588" y="3983038"/>
          <p14:tracePt t="136375" x="5581650" y="3973513"/>
          <p14:tracePt t="136395" x="5572125" y="3973513"/>
          <p14:tracePt t="136415" x="5562600" y="3965575"/>
          <p14:tracePt t="136424" x="5554663" y="3965575"/>
          <p14:tracePt t="136444" x="5554663" y="3956050"/>
          <p14:tracePt t="136464" x="5545138" y="3946525"/>
          <p14:tracePt t="136474" x="5545138" y="3938588"/>
          <p14:tracePt t="136493" x="5545138" y="3929063"/>
          <p14:tracePt t="136506" x="5537200" y="3929063"/>
          <p14:tracePt t="136523" x="5537200" y="3919538"/>
          <p14:tracePt t="136539" x="5537200" y="3911600"/>
          <p14:tracePt t="136556" x="5527675" y="3902075"/>
          <p14:tracePt t="136573" x="5518150" y="3894138"/>
          <p14:tracePt t="136589" x="5518150" y="3884613"/>
          <p14:tracePt t="136605" x="5518150" y="3875088"/>
          <p14:tracePt t="136623" x="5518150" y="3857625"/>
          <p14:tracePt t="136655" x="5518150" y="3848100"/>
          <p14:tracePt t="136673" x="5518150" y="3830638"/>
          <p14:tracePt t="136705" x="5518150" y="3822700"/>
          <p14:tracePt t="136722" x="5518150" y="3813175"/>
          <p14:tracePt t="136781" x="5527675" y="3813175"/>
          <p14:tracePt t="136802" x="5527675" y="3803650"/>
          <p14:tracePt t="136812" x="5537200" y="3803650"/>
          <p14:tracePt t="136822" x="5537200" y="3795713"/>
          <p14:tracePt t="136839" x="5545138" y="3795713"/>
          <p14:tracePt t="136855" x="5554663" y="3795713"/>
          <p14:tracePt t="136872" x="5562600" y="3786188"/>
          <p14:tracePt t="136889" x="5572125" y="3786188"/>
          <p14:tracePt t="136905" x="5581650" y="3776663"/>
          <p14:tracePt t="136922" x="5589588" y="3776663"/>
          <p14:tracePt t="136939" x="5599113" y="3768725"/>
          <p14:tracePt t="136955" x="5608638" y="3768725"/>
          <p14:tracePt t="136972" x="5616575" y="3759200"/>
          <p14:tracePt t="136989" x="5626100" y="3759200"/>
          <p14:tracePt t="137005" x="5634038" y="3759200"/>
          <p14:tracePt t="137022" x="5634038" y="3751263"/>
          <p14:tracePt t="137039" x="5643563" y="3751263"/>
          <p14:tracePt t="137427" x="5643563" y="3759200"/>
          <p14:tracePt t="137446" x="5643563" y="3768725"/>
          <p14:tracePt t="137477" x="5643563" y="3776663"/>
          <p14:tracePt t="137496" x="5643563" y="3786188"/>
          <p14:tracePt t="137516" x="5643563" y="3795713"/>
          <p14:tracePt t="137526" x="5643563" y="3803650"/>
          <p14:tracePt t="137566" x="5643563" y="3813175"/>
          <p14:tracePt t="137596" x="5643563" y="3822700"/>
          <p14:tracePt t="137636" x="5643563" y="3830638"/>
          <p14:tracePt t="142768" x="5661025" y="3840163"/>
          <p14:tracePt t="142779" x="5680075" y="3840163"/>
          <p14:tracePt t="142789" x="5705475" y="3840163"/>
          <p14:tracePt t="142805" x="5724525" y="3848100"/>
          <p14:tracePt t="142822" x="5795963" y="3857625"/>
          <p14:tracePt t="142839" x="5875338" y="3867150"/>
          <p14:tracePt t="142855" x="5902325" y="3875088"/>
          <p14:tracePt t="142872" x="5946775" y="3875088"/>
          <p14:tracePt t="142889" x="5991225" y="3875088"/>
          <p14:tracePt t="142905" x="6010275" y="3875088"/>
          <p14:tracePt t="142922" x="6045200" y="3875088"/>
          <p14:tracePt t="142939" x="6089650" y="3875088"/>
          <p14:tracePt t="142955" x="6108700" y="3875088"/>
          <p14:tracePt t="142972" x="6143625" y="3875088"/>
          <p14:tracePt t="142989" x="6180138" y="3875088"/>
          <p14:tracePt t="143022" x="6188075" y="3875088"/>
          <p14:tracePt t="143039" x="6197600" y="3875088"/>
          <p14:tracePt t="143056" x="6215063" y="3875088"/>
          <p14:tracePt t="143088" x="6224588" y="3875088"/>
          <p14:tracePt t="143105" x="6232525" y="3875088"/>
          <p14:tracePt t="143122" x="6242050" y="3884613"/>
          <p14:tracePt t="143139" x="6251575" y="3884613"/>
          <p14:tracePt t="144160" x="6259513" y="3884613"/>
          <p14:tracePt t="144168" x="6276975" y="3884613"/>
          <p14:tracePt t="144180" x="6296025" y="3884613"/>
          <p14:tracePt t="144189" x="6313488" y="3884613"/>
          <p14:tracePt t="144205" x="6340475" y="3884613"/>
          <p14:tracePt t="144222" x="6394450" y="3884613"/>
          <p14:tracePt t="144238" x="6446838" y="3884613"/>
          <p14:tracePt t="144255" x="6473825" y="3884613"/>
          <p14:tracePt t="144272" x="6527800" y="3884613"/>
          <p14:tracePt t="144289" x="6581775" y="3884613"/>
          <p14:tracePt t="144305" x="6608763" y="3884613"/>
          <p14:tracePt t="144322" x="6661150" y="3884613"/>
          <p14:tracePt t="144338" x="6705600" y="3884613"/>
          <p14:tracePt t="144355" x="6732588" y="3884613"/>
          <p14:tracePt t="144372" x="6777038" y="3884613"/>
          <p14:tracePt t="144388" x="6823075" y="3884613"/>
          <p14:tracePt t="144405" x="6840538" y="3884613"/>
          <p14:tracePt t="144422" x="6884988" y="3884613"/>
          <p14:tracePt t="144438" x="6919913" y="3884613"/>
          <p14:tracePt t="144455" x="6929438" y="3884613"/>
          <p14:tracePt t="144472" x="6938963" y="3884613"/>
          <p14:tracePt t="144488" x="6946900" y="3884613"/>
          <p14:tracePt t="144505" x="6956425" y="3884613"/>
          <p14:tracePt t="144522" x="6965950" y="3884613"/>
          <p14:tracePt t="144539" x="6973888" y="3884613"/>
          <p14:tracePt t="144585" x="6983413" y="3884613"/>
          <p14:tracePt t="144665" x="6991350" y="3884613"/>
          <p14:tracePt t="144705" x="7000875" y="3884613"/>
          <p14:tracePt t="144725" x="7010400" y="3884613"/>
          <p14:tracePt t="144746" x="7018338" y="3884613"/>
          <p14:tracePt t="144765" x="7027863" y="3884613"/>
          <p14:tracePt t="144785" x="7037388" y="3884613"/>
          <p14:tracePt t="144795" x="7045325" y="3884613"/>
          <p14:tracePt t="144825" x="7054850" y="3884613"/>
          <p14:tracePt t="144855" x="7062788" y="3884613"/>
          <p14:tracePt t="145509" x="7062788" y="3875088"/>
          <p14:tracePt t="145519" x="7072313" y="3840163"/>
          <p14:tracePt t="145530" x="7081838" y="3776663"/>
          <p14:tracePt t="145539" x="7099300" y="3679825"/>
          <p14:tracePt t="145555" x="7134225" y="3571875"/>
          <p14:tracePt t="145572" x="7232650" y="3303588"/>
          <p14:tracePt t="145588" x="7331075" y="3089275"/>
          <p14:tracePt t="145605" x="7375525" y="3000375"/>
          <p14:tracePt t="145622" x="7466013" y="2847975"/>
          <p14:tracePt t="145638" x="7518400" y="2759075"/>
          <p14:tracePt t="145655" x="7537450" y="2732088"/>
          <p14:tracePt t="145672" x="7554913" y="2697163"/>
          <p14:tracePt t="145688" x="7562850" y="2660650"/>
          <p14:tracePt t="145705" x="7572375" y="2643188"/>
          <p14:tracePt t="145722" x="7581900" y="2598738"/>
          <p14:tracePt t="145738" x="7599363" y="2544763"/>
          <p14:tracePt t="145755" x="7599363" y="2527300"/>
          <p14:tracePt t="145772" x="7616825" y="2482850"/>
          <p14:tracePt t="145788" x="7626350" y="2465388"/>
          <p14:tracePt t="145822" x="7634288" y="2446338"/>
          <p14:tracePt t="145839" x="7643813" y="2411413"/>
          <p14:tracePt t="145855" x="7670800" y="2384425"/>
          <p14:tracePt t="145872" x="7715250" y="2330450"/>
          <p14:tracePt t="145888" x="7751763" y="2276475"/>
          <p14:tracePt t="145905" x="7769225" y="2259013"/>
          <p14:tracePt t="145938" x="7777163" y="2251075"/>
          <p14:tracePt t="145955" x="7786688" y="2241550"/>
          <p14:tracePt t="145972" x="7796213" y="2241550"/>
          <p14:tracePt t="146115" x="7786688" y="2232025"/>
          <p14:tracePt t="146135" x="7777163" y="2232025"/>
          <p14:tracePt t="146156" x="7769225" y="2232025"/>
          <p14:tracePt t="146175" x="7759700" y="2232025"/>
          <p14:tracePt t="146185" x="7751763" y="2232025"/>
          <p14:tracePt t="146195" x="7742238" y="2232025"/>
          <p14:tracePt t="146205" x="7724775" y="2232025"/>
          <p14:tracePt t="146222" x="7715250" y="2232025"/>
          <p14:tracePt t="146238" x="7697788" y="2232025"/>
          <p14:tracePt t="146255" x="7688263" y="2232025"/>
          <p14:tracePt t="146272" x="7680325" y="2232025"/>
          <p14:tracePt t="146288" x="7670800" y="2232025"/>
          <p14:tracePt t="146322" x="7661275" y="2232025"/>
          <p14:tracePt t="146344" x="7653338" y="2232025"/>
          <p14:tracePt t="146423" x="7643813" y="2232025"/>
          <p14:tracePt t="146442" x="7634288" y="2232025"/>
          <p14:tracePt t="146462" x="7626350" y="2232025"/>
          <p14:tracePt t="146472" x="7616825" y="2232025"/>
          <p14:tracePt t="146483" x="7599363" y="2232025"/>
          <p14:tracePt t="146492" x="7572375" y="2232025"/>
          <p14:tracePt t="146505" x="7554913" y="2232025"/>
          <p14:tracePt t="146522" x="7527925" y="2232025"/>
          <p14:tracePt t="146538" x="7518400" y="2232025"/>
          <p14:tracePt t="146555" x="7510463" y="2232025"/>
          <p14:tracePt t="146572" x="7491413" y="2232025"/>
          <p14:tracePt t="146800" x="7500938" y="2232025"/>
          <p14:tracePt t="146820" x="7510463" y="2232025"/>
          <p14:tracePt t="146841" x="7518400" y="2232025"/>
          <p14:tracePt t="146859" x="7527925" y="2232025"/>
          <p14:tracePt t="146870" x="7537450" y="2232025"/>
          <p14:tracePt t="146889" x="7545388" y="2232025"/>
          <p14:tracePt t="146909" x="7554913" y="2232025"/>
          <p14:tracePt t="146929" x="7562850" y="2241550"/>
          <p14:tracePt t="146948" x="7572375" y="2241550"/>
          <p14:tracePt t="146959" x="7581900" y="2241550"/>
          <p14:tracePt t="146969" x="7589838" y="2251075"/>
          <p14:tracePt t="146979" x="7599363" y="2251075"/>
          <p14:tracePt t="146990" x="7608888" y="2251075"/>
          <p14:tracePt t="147005" x="7616825" y="2259013"/>
          <p14:tracePt t="147022" x="7643813" y="2259013"/>
          <p14:tracePt t="147039" x="7670800" y="2268538"/>
          <p14:tracePt t="147055" x="7688263" y="2276475"/>
          <p14:tracePt t="147072" x="7732713" y="2276475"/>
          <p14:tracePt t="147088" x="7769225" y="2295525"/>
          <p14:tracePt t="147105" x="7786688" y="2295525"/>
          <p14:tracePt t="147122" x="7804150" y="2303463"/>
          <p14:tracePt t="147139" x="7813675" y="2303463"/>
          <p14:tracePt t="147155" x="7823200" y="2303463"/>
          <p14:tracePt t="147188" x="7831138" y="2303463"/>
          <p14:tracePt t="147217" x="7840663" y="2303463"/>
          <p14:tracePt t="147287" x="7848600" y="2303463"/>
          <p14:tracePt t="147456" x="7840663" y="2303463"/>
          <p14:tracePt t="147485" x="7831138" y="2303463"/>
          <p14:tracePt t="147515" x="7823200" y="2303463"/>
          <p14:tracePt t="147534" x="7813675" y="2303463"/>
          <p14:tracePt t="147545" x="7804150" y="2303463"/>
          <p14:tracePt t="147564" x="7796213" y="2303463"/>
          <p14:tracePt t="147575" x="7786688" y="2303463"/>
          <p14:tracePt t="147588" x="7777163" y="2303463"/>
          <p14:tracePt t="147605" x="7742238" y="2303463"/>
          <p14:tracePt t="147622" x="7715250" y="2303463"/>
          <p14:tracePt t="147638" x="7670800" y="2303463"/>
          <p14:tracePt t="147655" x="7626350" y="2303463"/>
          <p14:tracePt t="147672" x="7608888" y="2303463"/>
          <p14:tracePt t="147688" x="7545388" y="2303463"/>
          <p14:tracePt t="147705" x="7483475" y="2303463"/>
          <p14:tracePt t="147722" x="7466013" y="2303463"/>
          <p14:tracePt t="147738" x="7429500" y="2303463"/>
          <p14:tracePt t="147755" x="7412038" y="2303463"/>
          <p14:tracePt t="147772" x="7402513" y="2303463"/>
          <p14:tracePt t="147788" x="7394575" y="2303463"/>
          <p14:tracePt t="147805" x="7385050" y="2303463"/>
          <p14:tracePt t="147882" x="7385050" y="2312988"/>
          <p14:tracePt t="147912" x="7385050" y="2322513"/>
          <p14:tracePt t="147932" x="7385050" y="2330450"/>
          <p14:tracePt t="147942" x="7385050" y="2339975"/>
          <p14:tracePt t="147951" x="7385050" y="2347913"/>
          <p14:tracePt t="147963" x="7385050" y="2374900"/>
          <p14:tracePt t="147973" x="7385050" y="2401888"/>
          <p14:tracePt t="147988" x="7385050" y="2446338"/>
          <p14:tracePt t="148005" x="7385050" y="2562225"/>
          <p14:tracePt t="148022" x="7385050" y="2732088"/>
          <p14:tracePt t="148038" x="7385050" y="2822575"/>
          <p14:tracePt t="148055" x="7402513" y="3009900"/>
          <p14:tracePt t="148072" x="7412038" y="3152775"/>
          <p14:tracePt t="148088" x="7412038" y="3224213"/>
          <p14:tracePt t="148105" x="7412038" y="3357563"/>
          <p14:tracePt t="148122" x="7419975" y="3455988"/>
          <p14:tracePt t="148138" x="7419975" y="3490913"/>
          <p14:tracePt t="148155" x="7419975" y="3571875"/>
          <p14:tracePt t="148172" x="7419975" y="3633788"/>
          <p14:tracePt t="148188" x="7419975" y="3660775"/>
          <p14:tracePt t="148205" x="7419975" y="3697288"/>
          <p14:tracePt t="148222" x="7419975" y="3724275"/>
          <p14:tracePt t="148255" x="7419975" y="3732213"/>
          <p14:tracePt t="148786" x="7429500" y="3741738"/>
          <p14:tracePt t="148797" x="7439025" y="3741738"/>
          <p14:tracePt t="148806" x="7456488" y="3751263"/>
          <p14:tracePt t="148822" x="7473950" y="3751263"/>
          <p14:tracePt t="148838" x="7518400" y="3768725"/>
          <p14:tracePt t="148855" x="7581900" y="3776663"/>
          <p14:tracePt t="148872" x="7608888" y="3786188"/>
          <p14:tracePt t="148874" x="7634288" y="3795713"/>
          <p14:tracePt t="148888" x="7661275" y="3803650"/>
          <p14:tracePt t="148905" x="7697788" y="3803650"/>
          <p14:tracePt t="148922" x="7715250" y="3803650"/>
          <p14:tracePt t="148938" x="7742238" y="3803650"/>
          <p14:tracePt t="148955" x="7751763" y="3803650"/>
          <p14:tracePt t="148972" x="7759700" y="3803650"/>
          <p14:tracePt t="148988" x="7769225" y="3803650"/>
          <p14:tracePt t="149005" x="7777163" y="3803650"/>
          <p14:tracePt t="149022" x="7786688" y="3803650"/>
          <p14:tracePt t="149038" x="7796213" y="3803650"/>
          <p14:tracePt t="149055" x="7804150" y="3803650"/>
          <p14:tracePt t="149088" x="7823200" y="3803650"/>
          <p14:tracePt t="149124" x="7831138" y="3803650"/>
          <p14:tracePt t="150081" x="7831138" y="3813175"/>
          <p14:tracePt t="150087" x="7831138" y="3822700"/>
          <p14:tracePt t="150097" x="7831138" y="3830638"/>
          <p14:tracePt t="150107" x="7831138" y="3857625"/>
          <p14:tracePt t="150122" x="7831138" y="3875088"/>
          <p14:tracePt t="150138" x="7823200" y="3911600"/>
          <p14:tracePt t="150155" x="7813675" y="3938588"/>
          <p14:tracePt t="150171" x="7804150" y="3965575"/>
          <p14:tracePt t="150188" x="7796213" y="3990975"/>
          <p14:tracePt t="150205" x="7769225" y="4000500"/>
          <p14:tracePt t="150222" x="7751763" y="4010025"/>
          <p14:tracePt t="150238" x="7705725" y="4017963"/>
          <p14:tracePt t="150255" x="7653338" y="4037013"/>
          <p14:tracePt t="150272" x="7616825" y="4044950"/>
          <p14:tracePt t="150288" x="7545388" y="4054475"/>
          <p14:tracePt t="150305" x="7510463" y="4071938"/>
          <p14:tracePt t="150322" x="7491413" y="4081463"/>
          <p14:tracePt t="150338" x="7456488" y="4081463"/>
          <p14:tracePt t="150355" x="7419975" y="4098925"/>
          <p14:tracePt t="150372" x="7402513" y="4108450"/>
          <p14:tracePt t="150374" x="7375525" y="4108450"/>
          <p14:tracePt t="150388" x="7331075" y="4108450"/>
          <p14:tracePt t="150405" x="7259638" y="4116388"/>
          <p14:tracePt t="150421" x="7224713" y="4116388"/>
          <p14:tracePt t="150438" x="7180263" y="4116388"/>
          <p14:tracePt t="150455" x="7134225" y="4116388"/>
          <p14:tracePt t="150472" x="7116763" y="4116388"/>
          <p14:tracePt t="150488" x="7081838" y="4116388"/>
          <p14:tracePt t="150505" x="7037388" y="4116388"/>
          <p14:tracePt t="150522" x="7000875" y="4116388"/>
          <p14:tracePt t="150538" x="6919913" y="4108450"/>
          <p14:tracePt t="150555" x="6848475" y="4108450"/>
          <p14:tracePt t="150572" x="6813550" y="4098925"/>
          <p14:tracePt t="150588" x="6759575" y="4098925"/>
          <p14:tracePt t="150605" x="6715125" y="4098925"/>
          <p14:tracePt t="150622" x="6634163" y="4089400"/>
          <p14:tracePt t="150638" x="6599238" y="4089400"/>
          <p14:tracePt t="150655" x="6527800" y="4081463"/>
          <p14:tracePt t="150671" x="6446838" y="4081463"/>
          <p14:tracePt t="150688" x="6411913" y="4081463"/>
          <p14:tracePt t="150705" x="6340475" y="4081463"/>
          <p14:tracePt t="150722" x="6269038" y="4081463"/>
          <p14:tracePt t="150738" x="6242050" y="4081463"/>
          <p14:tracePt t="150755" x="6197600" y="4081463"/>
          <p14:tracePt t="150771" x="6153150" y="4081463"/>
          <p14:tracePt t="150788" x="6134100" y="4081463"/>
          <p14:tracePt t="150805" x="6099175" y="4081463"/>
          <p14:tracePt t="150821" x="6062663" y="4081463"/>
          <p14:tracePt t="150839" x="6045200" y="4081463"/>
          <p14:tracePt t="150855" x="6010275" y="4081463"/>
          <p14:tracePt t="150872" x="5983288" y="4081463"/>
          <p14:tracePt t="150888" x="5965825" y="4081463"/>
          <p14:tracePt t="150905" x="5919788" y="4081463"/>
          <p14:tracePt t="150922" x="5875338" y="4071938"/>
          <p14:tracePt t="150938" x="5840413" y="4071938"/>
          <p14:tracePt t="150955" x="5768975" y="4071938"/>
          <p14:tracePt t="150972" x="5697538" y="4054475"/>
          <p14:tracePt t="150988" x="5680075" y="4054475"/>
          <p14:tracePt t="151005" x="5643563" y="4044950"/>
          <p14:tracePt t="151022" x="5616575" y="4037013"/>
          <p14:tracePt t="151038" x="5608638" y="4037013"/>
          <p14:tracePt t="151055" x="5599113" y="4027488"/>
          <p14:tracePt t="151071" x="5589588" y="4017963"/>
          <p14:tracePt t="151089" x="5581650" y="4000500"/>
          <p14:tracePt t="151121" x="5572125" y="3990975"/>
          <p14:tracePt t="151138" x="5562600" y="3983038"/>
          <p14:tracePt t="151155" x="5554663" y="3965575"/>
          <p14:tracePt t="151171" x="5545138" y="3929063"/>
          <p14:tracePt t="151188" x="5527675" y="3894138"/>
          <p14:tracePt t="151205" x="5518150" y="3867150"/>
          <p14:tracePt t="151221" x="5510213" y="3830638"/>
          <p14:tracePt t="151238" x="5500688" y="3795713"/>
          <p14:tracePt t="151255" x="5491163" y="3776663"/>
          <p14:tracePt t="151271" x="5491163" y="3759200"/>
          <p14:tracePt t="151288" x="5491163" y="3751263"/>
          <p14:tracePt t="151321" x="5491163" y="3741738"/>
          <p14:tracePt t="151338" x="5491163" y="3732213"/>
          <p14:tracePt t="151355" x="5500688" y="3732213"/>
          <p14:tracePt t="151387" x="5510213" y="3732213"/>
          <p14:tracePt t="151427" x="5518150" y="3732213"/>
          <p14:tracePt t="151437" x="5518150" y="3724275"/>
          <p14:tracePt t="151467" x="5518150" y="3714750"/>
          <p14:tracePt t="151527" x="5527675" y="3714750"/>
          <p14:tracePt t="151586" x="5537200" y="3714750"/>
          <p14:tracePt t="151646" x="5537200" y="3705225"/>
          <p14:tracePt t="151675" x="5545138" y="3705225"/>
          <p14:tracePt t="151695" x="5545138" y="3697288"/>
          <p14:tracePt t="151735" x="5554663" y="3687763"/>
          <p14:tracePt t="151754" x="5554663" y="3679825"/>
          <p14:tracePt t="151774" x="5554663" y="3670300"/>
          <p14:tracePt t="151784" x="5562600" y="3670300"/>
          <p14:tracePt t="151794" x="5562600" y="3660775"/>
          <p14:tracePt t="151805" x="5572125" y="3660775"/>
          <p14:tracePt t="151821" x="5572125" y="3652838"/>
          <p14:tracePt t="151838" x="5572125" y="3643313"/>
          <p14:tracePt t="151855" x="5572125" y="3633788"/>
          <p14:tracePt t="152003" x="5572125" y="3652838"/>
          <p14:tracePt t="152013" x="5572125" y="3660775"/>
          <p14:tracePt t="152023" x="5581650" y="3679825"/>
          <p14:tracePt t="152038" x="5581650" y="3697288"/>
          <p14:tracePt t="152055" x="5589588" y="3741738"/>
          <p14:tracePt t="152072" x="5589588" y="3768725"/>
          <p14:tracePt t="152088" x="5589588" y="3776663"/>
          <p14:tracePt t="152105" x="5589588" y="3803650"/>
          <p14:tracePt t="152122" x="5599113" y="3822700"/>
          <p14:tracePt t="152155" x="5599113" y="3830638"/>
          <p14:tracePt t="152171" x="5608638" y="3848100"/>
          <p14:tracePt t="152188" x="5616575" y="3848100"/>
          <p14:tracePt t="152205" x="5616575" y="3857625"/>
          <p14:tracePt t="152221" x="5616575" y="3867150"/>
          <p14:tracePt t="152238" x="5616575" y="3875088"/>
          <p14:tracePt t="152255" x="5616575" y="3884613"/>
          <p14:tracePt t="152271" x="5616575" y="3894138"/>
          <p14:tracePt t="152288" x="5616575" y="3902075"/>
          <p14:tracePt t="152469" x="5616575" y="3911600"/>
          <p14:tracePt t="152480" x="5616575" y="3919538"/>
          <p14:tracePt t="152499" x="5626100" y="3929063"/>
          <p14:tracePt t="152509" x="5626100" y="3938588"/>
          <p14:tracePt t="152529" x="5626100" y="3946525"/>
          <p14:tracePt t="152540" x="5626100" y="3956050"/>
          <p14:tracePt t="152558" x="5626100" y="3965575"/>
          <p14:tracePt t="152579" x="5626100" y="3973513"/>
          <p14:tracePt t="152678" x="5634038" y="3973513"/>
          <p14:tracePt t="152708" x="5634038" y="3983038"/>
          <p14:tracePt t="152718" x="5643563" y="3983038"/>
          <p14:tracePt t="152727" x="5653088" y="3983038"/>
          <p14:tracePt t="152739" x="5653088" y="3990975"/>
          <p14:tracePt t="152755" x="5661025" y="3990975"/>
          <p14:tracePt t="152771" x="5670550" y="3990975"/>
          <p14:tracePt t="152788" x="5680075" y="3990975"/>
          <p14:tracePt t="152805" x="5688013" y="3990975"/>
          <p14:tracePt t="152821" x="5697538" y="3990975"/>
          <p14:tracePt t="152838" x="5724525" y="4000500"/>
          <p14:tracePt t="152855" x="5741988" y="4010025"/>
          <p14:tracePt t="152872" x="5786438" y="4010025"/>
          <p14:tracePt t="152888" x="5822950" y="4027488"/>
          <p14:tracePt t="152905" x="5840413" y="4037013"/>
          <p14:tracePt t="152921" x="5884863" y="4044950"/>
          <p14:tracePt t="152938" x="5919788" y="4054475"/>
          <p14:tracePt t="152955" x="5938838" y="4062413"/>
          <p14:tracePt t="152971" x="5983288" y="4081463"/>
          <p14:tracePt t="152988" x="6018213" y="4081463"/>
          <p14:tracePt t="153005" x="6045200" y="4089400"/>
          <p14:tracePt t="153021" x="6062663" y="4098925"/>
          <p14:tracePt t="153038" x="6089650" y="4108450"/>
          <p14:tracePt t="153055" x="6134100" y="4108450"/>
          <p14:tracePt t="153071" x="6153150" y="4108450"/>
          <p14:tracePt t="153088" x="6205538" y="4125913"/>
          <p14:tracePt t="153105" x="6276975" y="4133850"/>
          <p14:tracePt t="153121" x="6323013" y="4133850"/>
          <p14:tracePt t="153138" x="6394450" y="4133850"/>
          <p14:tracePt t="153155" x="6473825" y="4133850"/>
          <p14:tracePt t="153171" x="6518275" y="4133850"/>
          <p14:tracePt t="153188" x="6581775" y="4133850"/>
          <p14:tracePt t="153205" x="6634163" y="4133850"/>
          <p14:tracePt t="153221" x="6661150" y="4133850"/>
          <p14:tracePt t="153238" x="6724650" y="4133850"/>
          <p14:tracePt t="153255" x="6786563" y="4133850"/>
          <p14:tracePt t="153271" x="6823075" y="4133850"/>
          <p14:tracePt t="153288" x="6867525" y="4133850"/>
          <p14:tracePt t="153305" x="6902450" y="4133850"/>
          <p14:tracePt t="153321" x="6919913" y="4133850"/>
          <p14:tracePt t="153338" x="6956425" y="4133850"/>
          <p14:tracePt t="153355" x="7000875" y="4133850"/>
          <p14:tracePt t="153371" x="7018338" y="4133850"/>
          <p14:tracePt t="153374" x="7037388" y="4133850"/>
          <p14:tracePt t="153388" x="7054850" y="4133850"/>
          <p14:tracePt t="153405" x="7099300" y="4133850"/>
          <p14:tracePt t="153422" x="7143750" y="4133850"/>
          <p14:tracePt t="153438" x="7170738" y="4133850"/>
          <p14:tracePt t="153455" x="7205663" y="4125913"/>
          <p14:tracePt t="153472" x="7242175" y="4125913"/>
          <p14:tracePt t="153488" x="7259638" y="4125913"/>
          <p14:tracePt t="153505" x="7304088" y="4116388"/>
          <p14:tracePt t="153522" x="7340600" y="4116388"/>
          <p14:tracePt t="153538" x="7358063" y="4116388"/>
          <p14:tracePt t="153555" x="7394575" y="4108450"/>
          <p14:tracePt t="153572" x="7402513" y="4108450"/>
          <p14:tracePt t="153605" x="7429500" y="4108450"/>
          <p14:tracePt t="153621" x="7446963" y="4108450"/>
          <p14:tracePt t="153638" x="7466013" y="4108450"/>
          <p14:tracePt t="153655" x="7500938" y="4098925"/>
          <p14:tracePt t="153671" x="7537450" y="4098925"/>
          <p14:tracePt t="153688" x="7554913" y="4098925"/>
          <p14:tracePt t="153705" x="7599363" y="4089400"/>
          <p14:tracePt t="153721" x="7616825" y="4089400"/>
          <p14:tracePt t="153755" x="7626350" y="4081463"/>
          <p14:tracePt t="153771" x="7634288" y="4081463"/>
          <p14:tracePt t="153788" x="7643813" y="4081463"/>
          <p14:tracePt t="153821" x="7653338" y="4081463"/>
          <p14:tracePt t="154167" x="7643813" y="4081463"/>
          <p14:tracePt t="154177" x="7634288" y="4081463"/>
          <p14:tracePt t="154197" x="7626350" y="4081463"/>
          <p14:tracePt t="154217" x="7616825" y="4081463"/>
          <p14:tracePt t="154227" x="7608888" y="4081463"/>
          <p14:tracePt t="154238" x="7589838" y="4071938"/>
          <p14:tracePt t="154255" x="7562850" y="4071938"/>
          <p14:tracePt t="154271" x="7473950" y="4062413"/>
          <p14:tracePt t="154288" x="7340600" y="4054475"/>
          <p14:tracePt t="154305" x="7269163" y="4044950"/>
          <p14:tracePt t="154321" x="7134225" y="4037013"/>
          <p14:tracePt t="154338" x="7037388" y="4027488"/>
          <p14:tracePt t="154355" x="6991350" y="4027488"/>
          <p14:tracePt t="154371" x="6902450" y="4017963"/>
          <p14:tracePt t="154388" x="6831013" y="4010025"/>
          <p14:tracePt t="154405" x="6796088" y="4010025"/>
          <p14:tracePt t="154421" x="6751638" y="4010025"/>
          <p14:tracePt t="154438" x="6705600" y="4000500"/>
          <p14:tracePt t="154455" x="6661150" y="4000500"/>
          <p14:tracePt t="154471" x="6643688" y="4000500"/>
          <p14:tracePt t="154488" x="6589713" y="4000500"/>
          <p14:tracePt t="154505" x="6554788" y="3990975"/>
          <p14:tracePt t="154521" x="6527800" y="3990975"/>
          <p14:tracePt t="154538" x="6500813" y="3990975"/>
          <p14:tracePt t="154555" x="6465888" y="3983038"/>
          <p14:tracePt t="154571" x="6438900" y="3983038"/>
          <p14:tracePt t="154588" x="6402388" y="3973513"/>
          <p14:tracePt t="154605" x="6348413" y="3973513"/>
          <p14:tracePt t="154621" x="6330950" y="3973513"/>
          <p14:tracePt t="154638" x="6296025" y="3973513"/>
          <p14:tracePt t="154655" x="6251575" y="3973513"/>
          <p14:tracePt t="154671" x="6224588" y="3973513"/>
          <p14:tracePt t="154688" x="6170613" y="3973513"/>
          <p14:tracePt t="154705" x="6134100" y="3973513"/>
          <p14:tracePt t="154721" x="6116638" y="3973513"/>
          <p14:tracePt t="154738" x="6089650" y="3973513"/>
          <p14:tracePt t="154755" x="6081713" y="3973513"/>
          <p14:tracePt t="154771" x="6072188" y="3973513"/>
          <p14:tracePt t="154788" x="6062663" y="3973513"/>
          <p14:tracePt t="154805" x="6027738" y="3973513"/>
          <p14:tracePt t="154821" x="6010275" y="3973513"/>
          <p14:tracePt t="154839" x="5965825" y="3973513"/>
          <p14:tracePt t="154855" x="5929313" y="3973513"/>
          <p14:tracePt t="154872" x="5911850" y="3973513"/>
          <p14:tracePt t="154873" x="5894388" y="3973513"/>
          <p14:tracePt t="154888" x="5875338" y="3973513"/>
          <p14:tracePt t="154905" x="5840413" y="3973513"/>
          <p14:tracePt t="154922" x="5822950" y="3973513"/>
          <p14:tracePt t="154938" x="5822950" y="3965575"/>
          <p14:tracePt t="154955" x="5813425" y="3965575"/>
          <p14:tracePt t="154971" x="5803900" y="3956050"/>
          <p14:tracePt t="154988" x="5795963" y="3956050"/>
          <p14:tracePt t="155005" x="5786438" y="3956050"/>
          <p14:tracePt t="155021" x="5776913" y="3956050"/>
          <p14:tracePt t="155038" x="5759450" y="3946525"/>
          <p14:tracePt t="155055" x="5724525" y="3946525"/>
          <p14:tracePt t="155071" x="5688013" y="3938588"/>
          <p14:tracePt t="155088" x="5670550" y="3938588"/>
          <p14:tracePt t="155105" x="5626100" y="3929063"/>
          <p14:tracePt t="155121" x="5589588" y="3919538"/>
          <p14:tracePt t="155138" x="5572125" y="3911600"/>
          <p14:tracePt t="155155" x="5554663" y="3911600"/>
          <p14:tracePt t="155171" x="5545138" y="3902075"/>
          <p14:tracePt t="155188" x="5537200" y="3902075"/>
          <p14:tracePt t="155205" x="5527675" y="3902075"/>
          <p14:tracePt t="155221" x="5527675" y="3894138"/>
          <p14:tracePt t="155260" x="5518150" y="3894138"/>
          <p14:tracePt t="155290" x="5518150" y="3884613"/>
          <p14:tracePt t="159541" x="5518150" y="3894138"/>
          <p14:tracePt t="159550" x="5518150" y="3911600"/>
          <p14:tracePt t="159561" x="5518150" y="3938588"/>
          <p14:tracePt t="159571" x="5518150" y="3956050"/>
          <p14:tracePt t="159588" x="5518150" y="3973513"/>
          <p14:tracePt t="159604" x="5518150" y="4010025"/>
          <p14:tracePt t="159621" x="5518150" y="4044950"/>
          <p14:tracePt t="159638" x="5518150" y="4089400"/>
          <p14:tracePt t="159654" x="5518150" y="4108450"/>
          <p14:tracePt t="159671" x="5518150" y="4133850"/>
          <p14:tracePt t="159688" x="5527675" y="4160838"/>
          <p14:tracePt t="159704" x="5527675" y="4197350"/>
          <p14:tracePt t="159721" x="5537200" y="4232275"/>
          <p14:tracePt t="159738" x="5545138" y="4276725"/>
          <p14:tracePt t="159754" x="5545138" y="4286250"/>
          <p14:tracePt t="159771" x="5554663" y="4303713"/>
          <p14:tracePt t="159788" x="5554663" y="4313238"/>
          <p14:tracePt t="159821" x="5554663" y="4330700"/>
          <p14:tracePt t="159878" x="5554663" y="4340225"/>
          <p14:tracePt t="159978" x="5554663" y="4348163"/>
          <p14:tracePt t="160017" x="5554663" y="4357688"/>
          <p14:tracePt t="160037" x="5554663" y="4367213"/>
          <p14:tracePt t="160117" x="5562600" y="4367213"/>
          <p14:tracePt t="162418" x="5562600" y="4375150"/>
          <p14:tracePt t="162428" x="5562600" y="4384675"/>
          <p14:tracePt t="162439" x="5572125" y="4402138"/>
          <p14:tracePt t="162454" x="5572125" y="4419600"/>
          <p14:tracePt t="162471" x="5572125" y="4465638"/>
          <p14:tracePt t="162488" x="5581650" y="4500563"/>
          <p14:tracePt t="162504" x="5581650" y="4518025"/>
          <p14:tracePt t="162521" x="5581650" y="4554538"/>
          <p14:tracePt t="162538" x="5581650" y="4589463"/>
          <p14:tracePt t="162554" x="5581650" y="4598988"/>
          <p14:tracePt t="162571" x="5581650" y="4608513"/>
          <p14:tracePt t="162588" x="5581650" y="4616450"/>
          <p14:tracePt t="162604" x="5581650" y="4625975"/>
          <p14:tracePt t="162621" x="5581650" y="4633913"/>
          <p14:tracePt t="162638" x="5581650" y="4643438"/>
          <p14:tracePt t="162655" x="5581650" y="4652963"/>
          <p14:tracePt t="162671" x="5581650" y="4660900"/>
          <p14:tracePt t="162688" x="5581650" y="4679950"/>
          <p14:tracePt t="162721" x="5581650" y="4687888"/>
          <p14:tracePt t="162738" x="5581650" y="4697413"/>
          <p14:tracePt t="162756" x="5581650" y="4705350"/>
          <p14:tracePt t="164522" x="5581650" y="4697413"/>
          <p14:tracePt t="164531" x="5581650" y="4670425"/>
          <p14:tracePt t="164542" x="5581650" y="4643438"/>
          <p14:tracePt t="164554" x="5581650" y="4608513"/>
          <p14:tracePt t="164571" x="5581650" y="4545013"/>
          <p14:tracePt t="164588" x="5589588" y="4510088"/>
          <p14:tracePt t="164604" x="5599113" y="4473575"/>
          <p14:tracePt t="164621" x="5599113" y="4446588"/>
          <p14:tracePt t="164638" x="5599113" y="4438650"/>
          <p14:tracePt t="164654" x="5599113" y="4429125"/>
          <p14:tracePt t="164671" x="5599113" y="4419600"/>
          <p14:tracePt t="164688" x="5599113" y="4411663"/>
          <p14:tracePt t="164704" x="5599113" y="4402138"/>
          <p14:tracePt t="164721" x="5599113" y="4384675"/>
          <p14:tracePt t="164738" x="5599113" y="4367213"/>
          <p14:tracePt t="164754" x="5599113" y="4322763"/>
          <p14:tracePt t="164771" x="5599113" y="4286250"/>
          <p14:tracePt t="164788" x="5599113" y="4251325"/>
          <p14:tracePt t="164804" x="5599113" y="4232275"/>
          <p14:tracePt t="164821" x="5599113" y="4187825"/>
          <p14:tracePt t="164838" x="5599113" y="4170363"/>
          <p14:tracePt t="164854" x="5599113" y="4152900"/>
          <p14:tracePt t="164871" x="5589588" y="4133850"/>
          <p14:tracePt t="164888" x="5572125" y="4098925"/>
          <p14:tracePt t="164904" x="5562600" y="4089400"/>
          <p14:tracePt t="164921" x="5537200" y="4044950"/>
          <p14:tracePt t="164938" x="5500688" y="4010025"/>
          <p14:tracePt t="164954" x="5483225" y="3990975"/>
          <p14:tracePt t="164971" x="5438775" y="3956050"/>
          <p14:tracePt t="164988" x="5411788" y="3929063"/>
          <p14:tracePt t="165004" x="5394325" y="3911600"/>
          <p14:tracePt t="165021" x="5367338" y="3894138"/>
          <p14:tracePt t="165038" x="5348288" y="3875088"/>
          <p14:tracePt t="165054" x="5330825" y="3867150"/>
          <p14:tracePt t="165071" x="5313363" y="3867150"/>
          <p14:tracePt t="165088" x="5276850" y="3857625"/>
          <p14:tracePt t="165104" x="5268913" y="3857625"/>
          <p14:tracePt t="165121" x="5232400" y="3857625"/>
          <p14:tracePt t="165137" x="5187950" y="3857625"/>
          <p14:tracePt t="165154" x="5180013" y="3867150"/>
          <p14:tracePt t="165171" x="5170488" y="3875088"/>
          <p14:tracePt t="165188" x="5160963" y="3884613"/>
          <p14:tracePt t="165204" x="5153025" y="3902075"/>
          <p14:tracePt t="165221" x="5143500" y="3919538"/>
          <p14:tracePt t="165238" x="5143500" y="3965575"/>
          <p14:tracePt t="165254" x="5143500" y="3983038"/>
          <p14:tracePt t="165271" x="5133975" y="4017963"/>
          <p14:tracePt t="165288" x="5126038" y="4062413"/>
          <p14:tracePt t="165304" x="5116513" y="4125913"/>
          <p14:tracePt t="165321" x="5108575" y="4160838"/>
          <p14:tracePt t="165338" x="5089525" y="4205288"/>
          <p14:tracePt t="165354" x="5081588" y="4251325"/>
          <p14:tracePt t="165371" x="5081588" y="4268788"/>
          <p14:tracePt t="165387" x="5072063" y="4303713"/>
          <p14:tracePt t="165404" x="5072063" y="4330700"/>
          <p14:tracePt t="165421" x="5072063" y="4348163"/>
          <p14:tracePt t="165438" x="5072063" y="4384675"/>
          <p14:tracePt t="165454" x="5072063" y="4419600"/>
          <p14:tracePt t="165471" x="5072063" y="4446588"/>
          <p14:tracePt t="165488" x="5089525" y="4483100"/>
          <p14:tracePt t="165504" x="5099050" y="4510088"/>
          <p14:tracePt t="165521" x="5099050" y="4518025"/>
          <p14:tracePt t="165537" x="5108575" y="4527550"/>
          <p14:tracePt t="165554" x="5116513" y="4537075"/>
          <p14:tracePt t="165571" x="5116513" y="4545013"/>
          <p14:tracePt t="165587" x="5133975" y="4545013"/>
          <p14:tracePt t="165604" x="5143500" y="4545013"/>
          <p14:tracePt t="165621" x="5160963" y="4545013"/>
          <p14:tracePt t="165638" x="5205413" y="4545013"/>
          <p14:tracePt t="165654" x="5276850" y="4545013"/>
          <p14:tracePt t="165671" x="5313363" y="4545013"/>
          <p14:tracePt t="165688" x="5375275" y="4545013"/>
          <p14:tracePt t="165704" x="5419725" y="4537075"/>
          <p14:tracePt t="165721" x="5446713" y="4537075"/>
          <p14:tracePt t="165738" x="5456238" y="4527550"/>
          <p14:tracePt t="165754" x="5465763" y="4518025"/>
          <p14:tracePt t="165771" x="5473700" y="4518025"/>
          <p14:tracePt t="165788" x="5483225" y="4510088"/>
          <p14:tracePt t="165804" x="5491163" y="4500563"/>
          <p14:tracePt t="165821" x="5491163" y="4491038"/>
          <p14:tracePt t="165837" x="5500688" y="4483100"/>
          <p14:tracePt t="165854" x="5510213" y="4473575"/>
          <p14:tracePt t="165871" x="5518150" y="4446588"/>
          <p14:tracePt t="165887" x="5527675" y="4429125"/>
          <p14:tracePt t="165890" x="5537200" y="4411663"/>
          <p14:tracePt t="165904" x="5545138" y="4394200"/>
          <p14:tracePt t="165921" x="5545138" y="4357688"/>
          <p14:tracePt t="165938" x="5545138" y="4340225"/>
          <p14:tracePt t="165954" x="5554663" y="4303713"/>
          <p14:tracePt t="165971" x="5554663" y="4295775"/>
          <p14:tracePt t="165988" x="5554663" y="4286250"/>
          <p14:tracePt t="166004" x="5554663" y="4276725"/>
          <p14:tracePt t="166021" x="5554663" y="4268788"/>
          <p14:tracePt t="166037" x="5545138" y="4268788"/>
          <p14:tracePt t="166054" x="5527675" y="4241800"/>
          <p14:tracePt t="166071" x="5510213" y="4197350"/>
          <p14:tracePt t="166088" x="5491163" y="4179888"/>
          <p14:tracePt t="166104" x="5456238" y="4143375"/>
          <p14:tracePt t="166121" x="5411788" y="4089400"/>
          <p14:tracePt t="166138" x="5375275" y="4044950"/>
          <p14:tracePt t="166154" x="5367338" y="4037013"/>
          <p14:tracePt t="166171" x="5348288" y="4017963"/>
          <p14:tracePt t="166187" x="5340350" y="4010025"/>
          <p14:tracePt t="166204" x="5340350" y="4000500"/>
          <p14:tracePt t="166221" x="5330825" y="4000500"/>
          <p14:tracePt t="166238" x="5322888" y="4000500"/>
          <p14:tracePt t="166254" x="5303838" y="4000500"/>
          <p14:tracePt t="166271" x="5268913" y="4000500"/>
          <p14:tracePt t="166288" x="5232400" y="4000500"/>
          <p14:tracePt t="166304" x="5214938" y="4000500"/>
          <p14:tracePt t="166321" x="5170488" y="4000500"/>
          <p14:tracePt t="166338" x="5153025" y="4010025"/>
          <p14:tracePt t="166371" x="5143500" y="4017963"/>
          <p14:tracePt t="166388" x="5133975" y="4027488"/>
          <p14:tracePt t="166404" x="5133975" y="4037013"/>
          <p14:tracePt t="166421" x="5133975" y="4044950"/>
          <p14:tracePt t="166438" x="5133975" y="4054475"/>
          <p14:tracePt t="166454" x="5133975" y="4062413"/>
          <p14:tracePt t="166471" x="5133975" y="4098925"/>
          <p14:tracePt t="166487" x="5133975" y="4133850"/>
          <p14:tracePt t="166504" x="5133975" y="4152900"/>
          <p14:tracePt t="166521" x="5133975" y="4197350"/>
          <p14:tracePt t="166537" x="5133975" y="4232275"/>
          <p14:tracePt t="166555" x="5133975" y="4259263"/>
          <p14:tracePt t="166588" x="5133975" y="4268788"/>
          <p14:tracePt t="166604" x="5133975" y="4276725"/>
          <p14:tracePt t="166704" x="5143500" y="4286250"/>
          <p14:tracePt t="166723" x="5153025" y="4295775"/>
          <p14:tracePt t="166734" x="5160963" y="4295775"/>
          <p14:tracePt t="166744" x="5180013" y="4295775"/>
          <p14:tracePt t="166754" x="5205413" y="4303713"/>
          <p14:tracePt t="166771" x="5224463" y="4313238"/>
          <p14:tracePt t="166787" x="5259388" y="4313238"/>
          <p14:tracePt t="166804" x="5295900" y="4313238"/>
          <p14:tracePt t="166821" x="5313363" y="4313238"/>
          <p14:tracePt t="166837" x="5330825" y="4313238"/>
          <p14:tracePt t="166854" x="5340350" y="4313238"/>
          <p14:tracePt t="166871" x="5348288" y="4313238"/>
          <p14:tracePt t="166887" x="5357813" y="4313238"/>
          <p14:tracePt t="166904" x="5367338" y="4313238"/>
          <p14:tracePt t="166921" x="5375275" y="4313238"/>
          <p14:tracePt t="166938" x="5394325" y="4313238"/>
          <p14:tracePt t="166954" x="5419725" y="4313238"/>
          <p14:tracePt t="166971" x="5438775" y="4313238"/>
          <p14:tracePt t="166987" x="5456238" y="4313238"/>
          <p14:tracePt t="167004" x="5473700" y="4313238"/>
          <p14:tracePt t="167021" x="5483225" y="4313238"/>
          <p14:tracePt t="167054" x="5491163" y="4303713"/>
          <p14:tracePt t="167071" x="5500688" y="4303713"/>
          <p14:tracePt t="167091" x="5510213" y="4303713"/>
          <p14:tracePt t="168848" x="5510213" y="4313238"/>
          <p14:tracePt t="168858" x="5527675" y="4313238"/>
          <p14:tracePt t="168871" x="5562600" y="4330700"/>
          <p14:tracePt t="168887" x="5705475" y="4375150"/>
          <p14:tracePt t="168904" x="5776913" y="4402138"/>
          <p14:tracePt t="168921" x="5929313" y="4465638"/>
          <p14:tracePt t="168938" x="6081713" y="4518025"/>
          <p14:tracePt t="168954" x="6143625" y="4545013"/>
          <p14:tracePt t="168971" x="6224588" y="4572000"/>
          <p14:tracePt t="168987" x="6269038" y="4581525"/>
          <p14:tracePt t="169004" x="6276975" y="4589463"/>
          <p14:tracePt t="169021" x="6296025" y="4589463"/>
          <p14:tracePt t="169037" x="6303963" y="4589463"/>
          <p14:tracePt t="169071" x="6313488" y="4589463"/>
          <p14:tracePt t="169087" x="6330950" y="4589463"/>
          <p14:tracePt t="169104" x="6348413" y="4589463"/>
          <p14:tracePt t="169121" x="6394450" y="4589463"/>
          <p14:tracePt t="169137" x="6446838" y="4589463"/>
          <p14:tracePt t="169154" x="6483350" y="4581525"/>
          <p14:tracePt t="169171" x="6581775" y="4572000"/>
          <p14:tracePt t="169187" x="6705600" y="4554538"/>
          <p14:tracePt t="169204" x="6813550" y="4545013"/>
          <p14:tracePt t="169221" x="6867525" y="4545013"/>
          <p14:tracePt t="169237" x="6946900" y="4545013"/>
          <p14:tracePt t="169254" x="7010400" y="4545013"/>
          <p14:tracePt t="169271" x="7027863" y="4545013"/>
          <p14:tracePt t="169287" x="7045325" y="4545013"/>
          <p14:tracePt t="169304" x="7054850" y="4545013"/>
          <p14:tracePt t="169321" x="7062788" y="4545013"/>
          <p14:tracePt t="169337" x="7072313" y="4545013"/>
          <p14:tracePt t="169354" x="7081838" y="4545013"/>
          <p14:tracePt t="169394" x="7089775" y="4545013"/>
          <p14:tracePt t="169433" x="7099300" y="4545013"/>
          <p14:tracePt t="169443" x="7108825" y="4545013"/>
          <p14:tracePt t="169463" x="7116763" y="4545013"/>
          <p14:tracePt t="169473" x="7143750" y="4545013"/>
          <p14:tracePt t="169487" x="7170738" y="4537075"/>
          <p14:tracePt t="169504" x="7242175" y="4537075"/>
          <p14:tracePt t="169521" x="7286625" y="4537075"/>
          <p14:tracePt t="169537" x="7394575" y="4518025"/>
          <p14:tracePt t="169554" x="7483475" y="4500563"/>
          <p14:tracePt t="169571" x="7545388" y="4491038"/>
          <p14:tracePt t="169587" x="7562850" y="4483100"/>
          <p14:tracePt t="169604" x="7599363" y="4483100"/>
          <p14:tracePt t="169621" x="7608888" y="4483100"/>
          <p14:tracePt t="169637" x="7608888" y="4473575"/>
          <p14:tracePt t="169654" x="7616825" y="4473575"/>
          <p14:tracePt t="169671" x="7626350" y="4473575"/>
          <p14:tracePt t="169958" x="7653338" y="4473575"/>
          <p14:tracePt t="169969" x="7697788" y="4483100"/>
          <p14:tracePt t="169979" x="7777163" y="4491038"/>
          <p14:tracePt t="169988" x="7858125" y="4500563"/>
          <p14:tracePt t="170004" x="7956550" y="4510088"/>
          <p14:tracePt t="170021" x="8089900" y="4527550"/>
          <p14:tracePt t="170037" x="8188325" y="4545013"/>
          <p14:tracePt t="170054" x="8224838" y="4554538"/>
          <p14:tracePt t="170071" x="8304213" y="4562475"/>
          <p14:tracePt t="170087" x="8340725" y="4572000"/>
          <p14:tracePt t="170104" x="8420100" y="4589463"/>
          <p14:tracePt t="170121" x="8466138" y="4598988"/>
          <p14:tracePt t="170137" x="8501063" y="4616450"/>
          <p14:tracePt t="170171" x="8518525" y="4625975"/>
          <p14:tracePt t="170187" x="8528050" y="4625975"/>
          <p14:tracePt t="170606" x="8537575" y="4625975"/>
          <p14:tracePt t="170614" x="8562975" y="4633913"/>
          <p14:tracePt t="170623" x="8599488" y="4633913"/>
          <p14:tracePt t="170637" x="8643938" y="4643438"/>
          <p14:tracePt t="170654" x="8742363" y="4652963"/>
          <p14:tracePt t="170671" x="8796338" y="4652963"/>
          <p14:tracePt t="170687" x="8894763" y="4652963"/>
          <p14:tracePt t="170704" x="8947150" y="4652963"/>
          <p14:tracePt t="170721" x="8966200" y="4652963"/>
          <p14:tracePt t="170737" x="8983663" y="4652963"/>
          <p14:tracePt t="170754" x="8991600" y="4652963"/>
          <p14:tracePt t="170771" x="9001125" y="4652963"/>
          <p14:tracePt t="170804" x="9010650" y="4652963"/>
          <p14:tracePt t="170891" x="9010650" y="4643438"/>
          <p14:tracePt t="170931" x="9010650" y="4633913"/>
          <p14:tracePt t="170951" x="9001125" y="4633913"/>
          <p14:tracePt t="170971" x="8991600" y="4625975"/>
          <p14:tracePt t="170991" x="8983663" y="4625975"/>
          <p14:tracePt t="171010" x="8974138" y="4616450"/>
          <p14:tracePt t="171030" x="8966200" y="4608513"/>
          <p14:tracePt t="171040" x="8956675" y="4608513"/>
          <p14:tracePt t="171051" x="8939213" y="4608513"/>
          <p14:tracePt t="171061" x="8920163" y="4598988"/>
          <p14:tracePt t="171071" x="8902700" y="4589463"/>
          <p14:tracePt t="171087" x="8867775" y="4581525"/>
          <p14:tracePt t="171104" x="8804275" y="4572000"/>
          <p14:tracePt t="171121" x="8724900" y="4554538"/>
          <p14:tracePt t="171137" x="8688388" y="4545013"/>
          <p14:tracePt t="171154" x="8609013" y="4537075"/>
          <p14:tracePt t="171171" x="8537575" y="4537075"/>
          <p14:tracePt t="171187" x="8483600" y="4527550"/>
          <p14:tracePt t="171204" x="8385175" y="4518025"/>
          <p14:tracePt t="171221" x="8286750" y="4510088"/>
          <p14:tracePt t="171237" x="8251825" y="4500563"/>
          <p14:tracePt t="171254" x="8170863" y="4483100"/>
          <p14:tracePt t="171271" x="8089900" y="4465638"/>
          <p14:tracePt t="171288" x="8018463" y="4456113"/>
          <p14:tracePt t="171304" x="7974013" y="4446588"/>
          <p14:tracePt t="171321" x="7894638" y="4429125"/>
          <p14:tracePt t="171338" x="7840663" y="4411663"/>
          <p14:tracePt t="171354" x="7813675" y="4411663"/>
          <p14:tracePt t="171371" x="7751763" y="4394200"/>
          <p14:tracePt t="171388" x="7670800" y="4367213"/>
          <p14:tracePt t="171404" x="7643813" y="4367213"/>
          <p14:tracePt t="171421" x="7599363" y="4348163"/>
          <p14:tracePt t="171437" x="7554913" y="4340225"/>
          <p14:tracePt t="171454" x="7537450" y="4330700"/>
          <p14:tracePt t="171471" x="7500938" y="4313238"/>
          <p14:tracePt t="171487" x="7473950" y="4303713"/>
          <p14:tracePt t="171504" x="7466013" y="4303713"/>
          <p14:tracePt t="171521" x="7446963" y="4295775"/>
          <p14:tracePt t="171537" x="7429500" y="4286250"/>
          <p14:tracePt t="171571" x="7419975" y="4286250"/>
          <p14:tracePt t="171587" x="7412038" y="4286250"/>
          <p14:tracePt t="171606" x="7402513" y="4286250"/>
          <p14:tracePt t="171645" x="7394575" y="4286250"/>
          <p14:tracePt t="171656" x="7385050" y="4286250"/>
          <p14:tracePt t="171675" x="7375525" y="4286250"/>
          <p14:tracePt t="171695" x="7358063" y="4286250"/>
          <p14:tracePt t="171705" x="7340600" y="4286250"/>
          <p14:tracePt t="171715" x="7323138" y="4286250"/>
          <p14:tracePt t="171725" x="7304088" y="4286250"/>
          <p14:tracePt t="171737" x="7277100" y="4286250"/>
          <p14:tracePt t="171754" x="7215188" y="4286250"/>
          <p14:tracePt t="171771" x="7180263" y="4276725"/>
          <p14:tracePt t="171787" x="7108825" y="4276725"/>
          <p14:tracePt t="171804" x="7062788" y="4276725"/>
          <p14:tracePt t="171821" x="7045325" y="4276725"/>
          <p14:tracePt t="171837" x="7027863" y="4276725"/>
          <p14:tracePt t="171854" x="7018338" y="4276725"/>
          <p14:tracePt t="171887" x="7000875" y="4276725"/>
          <p14:tracePt t="171904" x="6991350" y="4276725"/>
          <p14:tracePt t="171943" x="6983413" y="4276725"/>
          <p14:tracePt t="171983" x="6973888" y="4276725"/>
          <p14:tracePt t="171993" x="6965950" y="4276725"/>
          <p14:tracePt t="172013" x="6956425" y="4276725"/>
          <p14:tracePt t="172032" x="6946900" y="4276725"/>
          <p14:tracePt t="172053" x="6938963" y="4276725"/>
          <p14:tracePt t="172082" x="6929438" y="4276725"/>
          <p14:tracePt t="172747" x="6938963" y="4276725"/>
          <p14:tracePt t="172766" x="6946900" y="4276725"/>
          <p14:tracePt t="172777" x="6956425" y="4276725"/>
          <p14:tracePt t="172788" x="6965950" y="4276725"/>
          <p14:tracePt t="172804" x="6983413" y="4276725"/>
          <p14:tracePt t="172821" x="7027863" y="4286250"/>
          <p14:tracePt t="172837" x="7062788" y="4286250"/>
          <p14:tracePt t="172854" x="7081838" y="4295775"/>
          <p14:tracePt t="172871" x="7116763" y="4295775"/>
          <p14:tracePt t="172887" x="7134225" y="4295775"/>
          <p14:tracePt t="172904" x="7153275" y="4295775"/>
          <p14:tracePt t="172921" x="7180263" y="4295775"/>
          <p14:tracePt t="172937" x="7215188" y="4303713"/>
          <p14:tracePt t="172954" x="7232650" y="4303713"/>
          <p14:tracePt t="172971" x="7313613" y="4313238"/>
          <p14:tracePt t="172987" x="7439025" y="4330700"/>
          <p14:tracePt t="173004" x="7510463" y="4340225"/>
          <p14:tracePt t="173020" x="7680325" y="4357688"/>
          <p14:tracePt t="173037" x="7813675" y="4375150"/>
          <p14:tracePt t="173054" x="7912100" y="4384675"/>
          <p14:tracePt t="173071" x="7947025" y="4394200"/>
          <p14:tracePt t="173087" x="7983538" y="4394200"/>
          <p14:tracePt t="173104" x="8001000" y="4394200"/>
          <p14:tracePt t="173121" x="8010525" y="4394200"/>
          <p14:tracePt t="173137" x="8018463" y="4394200"/>
          <p14:tracePt t="173154" x="8027988" y="4394200"/>
          <p14:tracePt t="173187" x="8037513" y="4394200"/>
          <p14:tracePt t="173204" x="8045450" y="4394200"/>
          <p14:tracePt t="173223" x="8054975" y="4394200"/>
          <p14:tracePt t="173243" x="8062913" y="4394200"/>
          <p14:tracePt t="173254" x="8072438" y="4394200"/>
          <p14:tracePt t="173274" x="8081963" y="4394200"/>
          <p14:tracePt t="173293" x="8089900" y="4394200"/>
          <p14:tracePt t="173312" x="8099425" y="4402138"/>
          <p14:tracePt t="173323" x="8108950" y="4402138"/>
          <p14:tracePt t="173342" x="8116888" y="4402138"/>
          <p14:tracePt t="173363" x="8126413" y="4402138"/>
          <p14:tracePt t="173391" x="8134350" y="4402138"/>
          <p14:tracePt t="173401" x="8143875" y="4402138"/>
          <p14:tracePt t="173451" x="8153400" y="4402138"/>
          <p14:tracePt t="173620" x="8161338" y="4402138"/>
          <p14:tracePt t="173630" x="8180388" y="4402138"/>
          <p14:tracePt t="173641" x="8205788" y="4411663"/>
          <p14:tracePt t="173654" x="8242300" y="4411663"/>
          <p14:tracePt t="173670" x="8340725" y="4419600"/>
          <p14:tracePt t="173687" x="8385175" y="4419600"/>
          <p14:tracePt t="173704" x="8466138" y="4419600"/>
          <p14:tracePt t="173720" x="8491538" y="4419600"/>
          <p14:tracePt t="173737" x="8501063" y="4419600"/>
          <p14:tracePt t="173754" x="8510588" y="4419600"/>
          <p14:tracePt t="173770" x="8528050" y="4419600"/>
          <p14:tracePt t="173804" x="8537575" y="4419600"/>
          <p14:tracePt t="174146" x="8528050" y="4419600"/>
          <p14:tracePt t="174157" x="8518525" y="4411663"/>
          <p14:tracePt t="174176" x="8510588" y="4411663"/>
          <p14:tracePt t="174196" x="8501063" y="4402138"/>
          <p14:tracePt t="174216" x="8491538" y="4402138"/>
          <p14:tracePt t="174226" x="8483600" y="4402138"/>
          <p14:tracePt t="174237" x="8466138" y="4394200"/>
          <p14:tracePt t="174254" x="8412163" y="4384675"/>
          <p14:tracePt t="174271" x="8385175" y="4375150"/>
          <p14:tracePt t="174287" x="8323263" y="4357688"/>
          <p14:tracePt t="174304" x="8259763" y="4348163"/>
          <p14:tracePt t="174321" x="8242300" y="4348163"/>
          <p14:tracePt t="174337" x="8205788" y="4348163"/>
          <p14:tracePt t="174354" x="8188325" y="4340225"/>
          <p14:tracePt t="174371" x="8180388" y="4340225"/>
          <p14:tracePt t="174387" x="8170863" y="4340225"/>
          <p14:tracePt t="174404" x="8161338" y="4340225"/>
          <p14:tracePt t="174435" x="8153400" y="4340225"/>
          <p14:tracePt t="174711" x="8153400" y="4348163"/>
          <p14:tracePt t="174772" x="8161338" y="4348163"/>
          <p14:tracePt t="175655" x="8161338" y="4357688"/>
          <p14:tracePt t="175664" x="8170863" y="4357688"/>
          <p14:tracePt t="175674" x="8170863" y="4367213"/>
          <p14:tracePt t="175687" x="8188325" y="4402138"/>
          <p14:tracePt t="175704" x="8232775" y="4473575"/>
          <p14:tracePt t="175721" x="8259763" y="4510088"/>
          <p14:tracePt t="175737" x="8313738" y="4589463"/>
          <p14:tracePt t="175754" x="8348663" y="4633913"/>
          <p14:tracePt t="175771" x="8358188" y="4660900"/>
          <p14:tracePt t="175787" x="8375650" y="4687888"/>
          <p14:tracePt t="175804" x="8385175" y="4697413"/>
          <p14:tracePt t="175820" x="8385175" y="4705350"/>
          <p14:tracePt t="175837" x="8385175" y="4714875"/>
          <p14:tracePt t="175854" x="8394700" y="4724400"/>
          <p14:tracePt t="175871" x="8402638" y="4724400"/>
          <p14:tracePt t="175904" x="8402638" y="4732338"/>
          <p14:tracePt t="180079" x="8375650" y="4741863"/>
          <p14:tracePt t="180090" x="8340725" y="4741863"/>
          <p14:tracePt t="180100" x="8296275" y="4741863"/>
          <p14:tracePt t="180109" x="8232775" y="4741863"/>
          <p14:tracePt t="180120" x="8161338" y="4741863"/>
          <p14:tracePt t="180137" x="7991475" y="4741863"/>
          <p14:tracePt t="180154" x="7912100" y="4741863"/>
          <p14:tracePt t="180170" x="7742238" y="4732338"/>
          <p14:tracePt t="180187" x="7643813" y="4724400"/>
          <p14:tracePt t="180204" x="7446963" y="4714875"/>
          <p14:tracePt t="180220" x="7242175" y="4697413"/>
          <p14:tracePt t="180238" x="7062788" y="4660900"/>
          <p14:tracePt t="180254" x="6965950" y="4652963"/>
          <p14:tracePt t="180270" x="6769100" y="4633913"/>
          <p14:tracePt t="180287" x="6545263" y="4598988"/>
          <p14:tracePt t="180304" x="6438900" y="4562475"/>
          <p14:tracePt t="180320" x="6188075" y="4518025"/>
          <p14:tracePt t="180337" x="5956300" y="4465638"/>
          <p14:tracePt t="180354" x="5840413" y="4446588"/>
          <p14:tracePt t="180370" x="5643563" y="4419600"/>
          <p14:tracePt t="180387" x="5491163" y="4384675"/>
          <p14:tracePt t="180404" x="5446713" y="4384675"/>
          <p14:tracePt t="180420" x="5357813" y="4367213"/>
          <p14:tracePt t="180437" x="5276850" y="4348163"/>
          <p14:tracePt t="180453" x="5251450" y="4340225"/>
          <p14:tracePt t="180470" x="5232400" y="4340225"/>
          <p14:tracePt t="180804" x="5224463" y="4340225"/>
          <p14:tracePt t="180814" x="5214938" y="4340225"/>
          <p14:tracePt t="180823" x="5187950" y="4340225"/>
          <p14:tracePt t="180837" x="5133975" y="4340225"/>
          <p14:tracePt t="180854" x="4956175" y="4340225"/>
          <p14:tracePt t="180870" x="4857750" y="4322763"/>
          <p14:tracePt t="180887" x="4670425" y="4303713"/>
          <p14:tracePt t="180904" x="4500563" y="4286250"/>
          <p14:tracePt t="180920" x="4419600" y="4276725"/>
          <p14:tracePt t="180937" x="4276725" y="4259263"/>
          <p14:tracePt t="180954" x="4152900" y="4241800"/>
          <p14:tracePt t="180970" x="4116388" y="4232275"/>
          <p14:tracePt t="180987" x="4071938" y="4232275"/>
          <p14:tracePt t="181003" x="4037013" y="4214813"/>
          <p14:tracePt t="181037" x="4027488" y="4214813"/>
          <p14:tracePt t="181054" x="4010025" y="4205288"/>
          <p14:tracePt t="181071" x="4000500" y="4197350"/>
          <p14:tracePt t="181087" x="3990975" y="4197350"/>
          <p14:tracePt t="181103" x="3956050" y="4179888"/>
          <p14:tracePt t="181121" x="3911600" y="4170363"/>
          <p14:tracePt t="181137" x="3884613" y="4160838"/>
          <p14:tracePt t="181154" x="3803650" y="4143375"/>
          <p14:tracePt t="181170" x="3732213" y="4133850"/>
          <p14:tracePt t="181187" x="3705225" y="4125913"/>
          <p14:tracePt t="181204" x="3625850" y="4108450"/>
          <p14:tracePt t="181221" x="3562350" y="4089400"/>
          <p14:tracePt t="181237" x="3517900" y="4089400"/>
          <p14:tracePt t="181254" x="3473450" y="4071938"/>
          <p14:tracePt t="181270" x="3438525" y="4062413"/>
          <p14:tracePt t="181287" x="3429000" y="4062413"/>
          <p14:tracePt t="181303" x="3411538" y="4054475"/>
          <p14:tracePt t="181320" x="3402013" y="4044950"/>
          <p14:tracePt t="181337" x="3394075" y="4044950"/>
          <p14:tracePt t="181370" x="3384550" y="4044950"/>
          <p14:tracePt t="181627" x="3375025" y="4044950"/>
          <p14:tracePt t="182203" x="3367088" y="4044950"/>
          <p14:tracePt t="182222" x="3357563" y="4044950"/>
          <p14:tracePt t="182251" x="3348038" y="4044950"/>
          <p14:tracePt t="182272" x="3340100" y="4044950"/>
          <p14:tracePt t="182292" x="3330575" y="4044950"/>
          <p14:tracePt t="182301" x="3322638" y="4044950"/>
          <p14:tracePt t="182331" x="3313113" y="4044950"/>
          <p14:tracePt t="182628" x="3313113" y="4037013"/>
          <p14:tracePt t="182668" x="3313113" y="4027488"/>
          <p14:tracePt t="182708" x="3313113" y="4017963"/>
          <p14:tracePt t="182718" x="3313113" y="4010025"/>
          <p14:tracePt t="182738" x="3313113" y="4000500"/>
          <p14:tracePt t="182757" x="3313113" y="3990975"/>
          <p14:tracePt t="182777" x="3313113" y="3983038"/>
          <p14:tracePt t="182788" x="3313113" y="3973513"/>
          <p14:tracePt t="182807" x="3313113" y="3965575"/>
          <p14:tracePt t="182827" x="3313113" y="3956050"/>
          <p14:tracePt t="183134" x="3303588" y="3956050"/>
          <p14:tracePt t="183174" x="3295650" y="3956050"/>
          <p14:tracePt t="183194" x="3286125" y="3956050"/>
          <p14:tracePt t="183224" x="3276600" y="3956050"/>
          <p14:tracePt t="183254" x="3268663" y="3956050"/>
          <p14:tracePt t="183541" x="3268663" y="3965575"/>
          <p14:tracePt t="183621" x="3268663" y="3973513"/>
          <p14:tracePt t="183650" x="3268663" y="3983038"/>
          <p14:tracePt t="186309" x="3268663" y="3990975"/>
          <p14:tracePt t="186388" x="3268663" y="4000500"/>
          <p14:tracePt t="187143" x="3268663" y="4010025"/>
          <p14:tracePt t="187162" x="3268663" y="4017963"/>
          <p14:tracePt t="187192" x="3259138" y="4027488"/>
          <p14:tracePt t="187212" x="3251200" y="4044950"/>
          <p14:tracePt t="187221" x="3251200" y="4054475"/>
          <p14:tracePt t="187232" x="3232150" y="4071938"/>
          <p14:tracePt t="187242" x="3224213" y="4089400"/>
          <p14:tracePt t="187253" x="3197225" y="4116388"/>
          <p14:tracePt t="187270" x="3179763" y="4143375"/>
          <p14:tracePt t="187287" x="3089275" y="4205288"/>
          <p14:tracePt t="187303" x="2990850" y="4286250"/>
          <p14:tracePt t="187320" x="2874963" y="4367213"/>
          <p14:tracePt t="187337" x="2822575" y="4394200"/>
          <p14:tracePt t="187353" x="2714625" y="4446588"/>
          <p14:tracePt t="187370" x="2633663" y="4473575"/>
          <p14:tracePt t="187387" x="2598738" y="4491038"/>
          <p14:tracePt t="187403" x="2517775" y="4527550"/>
          <p14:tracePt t="187420" x="2455863" y="4554538"/>
          <p14:tracePt t="187437" x="2438400" y="4562475"/>
          <p14:tracePt t="187453" x="2393950" y="4581525"/>
          <p14:tracePt t="187470" x="2295525" y="4616450"/>
          <p14:tracePt t="187487" x="2232025" y="4633913"/>
          <p14:tracePt t="187503" x="2089150" y="4652963"/>
          <p14:tracePt t="187520" x="1938338" y="4660900"/>
          <p14:tracePt t="187537" x="1839913" y="4660900"/>
          <p14:tracePt t="187553" x="1589088" y="4616450"/>
          <p14:tracePt t="187570" x="1322388" y="4537075"/>
          <p14:tracePt t="187587" x="1187450" y="4473575"/>
          <p14:tracePt t="187603" x="990600" y="4375150"/>
          <p14:tracePt t="187620" x="874713" y="4286250"/>
          <p14:tracePt t="187637" x="857250" y="4241800"/>
          <p14:tracePt t="187653" x="822325" y="4160838"/>
          <p14:tracePt t="187670" x="803275" y="4081463"/>
          <p14:tracePt t="187687" x="803275" y="4027488"/>
          <p14:tracePt t="187703" x="803275" y="3911600"/>
          <p14:tracePt t="187720" x="857250" y="3724275"/>
          <p14:tracePt t="187737" x="919163" y="3598863"/>
          <p14:tracePt t="187753" x="1143000" y="3259138"/>
          <p14:tracePt t="187770" x="1295400" y="3054350"/>
          <p14:tracePt t="187787" x="1393825" y="2965450"/>
          <p14:tracePt t="187803" x="1419225" y="2946400"/>
          <p14:tracePt t="187820" x="1465263" y="2938463"/>
          <p14:tracePt t="187837" x="1536700" y="2938463"/>
          <p14:tracePt t="187853" x="1589088" y="2938463"/>
          <p14:tracePt t="187870" x="1751013" y="2990850"/>
          <p14:tracePt t="187887" x="2054225" y="3179763"/>
          <p14:tracePt t="187903" x="2322513" y="3348038"/>
          <p14:tracePt t="187920" x="2973388" y="3768725"/>
          <p14:tracePt t="187937" x="3741738" y="4276725"/>
          <p14:tracePt t="187953" x="4081463" y="4491038"/>
          <p14:tracePt t="187970" x="4572000" y="4830763"/>
          <p14:tracePt t="187987" x="4938713" y="5180013"/>
          <p14:tracePt t="188003" x="5108575" y="5367338"/>
          <p14:tracePt t="188020" x="5322888" y="5626100"/>
          <p14:tracePt t="188037" x="5429250" y="5786438"/>
          <p14:tracePt t="188053" x="5456238" y="5840413"/>
          <p14:tracePt t="188070" x="5483225" y="5911850"/>
          <p14:tracePt t="188087" x="5500688" y="5956300"/>
          <p14:tracePt t="188104" x="5500688" y="5991225"/>
          <p14:tracePt t="188120" x="5500688" y="6018213"/>
          <p14:tracePt t="188137" x="5500688" y="6081713"/>
          <p14:tracePt t="188154" x="5483225" y="6161088"/>
          <p14:tracePt t="188170" x="5456238" y="6205538"/>
          <p14:tracePt t="188187" x="5402263" y="6259513"/>
          <p14:tracePt t="188203" x="5330825" y="6303963"/>
          <p14:tracePt t="188220" x="5286375" y="6323013"/>
          <p14:tracePt t="188237" x="5205413" y="6348413"/>
          <p14:tracePt t="188253" x="5108575" y="6357938"/>
          <p14:tracePt t="188270" x="5037138" y="6357938"/>
          <p14:tracePt t="188287" x="4848225" y="6340475"/>
          <p14:tracePt t="188303" x="4598988" y="6269038"/>
          <p14:tracePt t="188320" x="4446588" y="6205538"/>
          <p14:tracePt t="188337" x="4116388" y="6072188"/>
          <p14:tracePt t="188353" x="3795713" y="5929313"/>
          <p14:tracePt t="188370" x="3616325" y="5848350"/>
          <p14:tracePt t="188386" x="3214688" y="5616575"/>
          <p14:tracePt t="188403" x="2822575" y="5330825"/>
          <p14:tracePt t="188420" x="2687638" y="5205413"/>
          <p14:tracePt t="188437" x="2482850" y="5010150"/>
          <p14:tracePt t="188453" x="2347913" y="4848225"/>
          <p14:tracePt t="188470" x="2303463" y="4786313"/>
          <p14:tracePt t="188486" x="2241550" y="4679950"/>
          <p14:tracePt t="188503" x="2197100" y="4581525"/>
          <p14:tracePt t="188520" x="2187575" y="4491038"/>
          <p14:tracePt t="188537" x="2179638" y="4456113"/>
          <p14:tracePt t="188553" x="2179638" y="4384675"/>
          <p14:tracePt t="188570" x="2179638" y="4348163"/>
          <p14:tracePt t="188587" x="2187575" y="4259263"/>
          <p14:tracePt t="188603" x="2197100" y="4187825"/>
          <p14:tracePt t="188620" x="2214563" y="4152900"/>
          <p14:tracePt t="188637" x="2214563" y="4143375"/>
          <p14:tracePt t="188653" x="2224088" y="4125913"/>
          <p14:tracePt t="188670" x="2232025" y="4125913"/>
          <p14:tracePt t="188769" x="2232025" y="4133850"/>
          <p14:tracePt t="188790" x="2241550" y="4143375"/>
          <p14:tracePt t="188810" x="2241550" y="4152900"/>
          <p14:tracePt t="188819" x="2251075" y="4160838"/>
          <p14:tracePt t="188829" x="2259013" y="4179888"/>
          <p14:tracePt t="188840" x="2259013" y="4205288"/>
          <p14:tracePt t="188853" x="2276475" y="4232275"/>
          <p14:tracePt t="188870" x="2312988" y="4313238"/>
          <p14:tracePt t="188887" x="2322513" y="4348163"/>
          <p14:tracePt t="188889" x="2339975" y="4394200"/>
          <p14:tracePt t="188903" x="2357438" y="4429125"/>
          <p14:tracePt t="188920" x="2401888" y="4518025"/>
          <p14:tracePt t="188937" x="2419350" y="4589463"/>
          <p14:tracePt t="188953" x="2428875" y="4616450"/>
          <p14:tracePt t="188970" x="2446338" y="4670425"/>
          <p14:tracePt t="188987" x="2446338" y="4687888"/>
          <p14:tracePt t="189003" x="2455863" y="4705350"/>
          <p14:tracePt t="189020" x="2465388" y="4714875"/>
          <p14:tracePt t="189037" x="2465388" y="4724400"/>
          <p14:tracePt t="189070" x="2465388" y="4732338"/>
          <p14:tracePt t="189177" x="2465388" y="4741863"/>
          <p14:tracePt t="189504" x="2465388" y="4732338"/>
          <p14:tracePt t="189524" x="2465388" y="4724400"/>
          <p14:tracePt t="189534" x="2465388" y="4714875"/>
          <p14:tracePt t="189554" x="2465388" y="4705350"/>
          <p14:tracePt t="189573" x="2465388" y="4697413"/>
          <p14:tracePt t="189613" x="2465388" y="4687888"/>
          <p14:tracePt t="189633" x="2465388" y="4679950"/>
          <p14:tracePt t="190496" x="2446338" y="4670425"/>
          <p14:tracePt t="190505" x="2411413" y="4660900"/>
          <p14:tracePt t="190516" x="2357438" y="4660900"/>
          <p14:tracePt t="190525" x="2312988" y="4652963"/>
          <p14:tracePt t="190536" x="2259013" y="4643438"/>
          <p14:tracePt t="190553" x="2197100" y="4633913"/>
          <p14:tracePt t="190570" x="2062163" y="4616450"/>
          <p14:tracePt t="190586" x="1955800" y="4598988"/>
          <p14:tracePt t="190603" x="1901825" y="4589463"/>
          <p14:tracePt t="190620" x="1830388" y="4589463"/>
          <p14:tracePt t="190636" x="1785938" y="4581525"/>
          <p14:tracePt t="190653" x="1776413" y="4581525"/>
          <p14:tracePt t="190670" x="1768475" y="4581525"/>
          <p14:tracePt t="190686" x="1758950" y="4581525"/>
          <p14:tracePt t="190703" x="1751013" y="4581525"/>
          <p14:tracePt t="190892" x="1758950" y="4581525"/>
          <p14:tracePt t="190903" x="1768475" y="4581525"/>
          <p14:tracePt t="190922" x="1776413" y="4589463"/>
          <p14:tracePt t="190932" x="1803400" y="4598988"/>
          <p14:tracePt t="190942" x="1830388" y="4598988"/>
          <p14:tracePt t="190953" x="1857375" y="4598988"/>
          <p14:tracePt t="190970" x="1893888" y="4608513"/>
          <p14:tracePt t="190986" x="1973263" y="4625975"/>
          <p14:tracePt t="191003" x="2044700" y="4643438"/>
          <p14:tracePt t="191020" x="2089150" y="4652963"/>
          <p14:tracePt t="191036" x="2133600" y="4660900"/>
          <p14:tracePt t="191053" x="2170113" y="4670425"/>
          <p14:tracePt t="191070" x="2187575" y="4670425"/>
          <p14:tracePt t="191086" x="2197100" y="4679950"/>
          <p14:tracePt t="191103" x="2205038" y="4687888"/>
          <p14:tracePt t="191120" x="2214563" y="4687888"/>
          <p14:tracePt t="191136" x="2224088" y="4687888"/>
          <p14:tracePt t="191153" x="2251075" y="4687888"/>
          <p14:tracePt t="191170" x="2286000" y="4687888"/>
          <p14:tracePt t="191186" x="2303463" y="4697413"/>
          <p14:tracePt t="191203" x="2347913" y="4697413"/>
          <p14:tracePt t="191220" x="2393950" y="4697413"/>
          <p14:tracePt t="191236" x="2411413" y="4697413"/>
          <p14:tracePt t="191253" x="2473325" y="4697413"/>
          <p14:tracePt t="191270" x="2544763" y="4705350"/>
          <p14:tracePt t="191286" x="2581275" y="4705350"/>
          <p14:tracePt t="191303" x="2652713" y="4705350"/>
          <p14:tracePt t="191320" x="2687638" y="4705350"/>
          <p14:tracePt t="191336" x="2697163" y="4705350"/>
          <p14:tracePt t="191353" x="2714625" y="4705350"/>
          <p14:tracePt t="191370" x="2724150" y="4705350"/>
          <p14:tracePt t="191386" x="2732088" y="4705350"/>
          <p14:tracePt t="191403" x="2741613" y="4705350"/>
          <p14:tracePt t="191420" x="2786063" y="4705350"/>
          <p14:tracePt t="191436" x="2803525" y="4705350"/>
          <p14:tracePt t="191453" x="2840038" y="4705350"/>
          <p14:tracePt t="191470" x="2874963" y="4705350"/>
          <p14:tracePt t="191487" x="2919413" y="4705350"/>
          <p14:tracePt t="191503" x="2938463" y="4705350"/>
          <p14:tracePt t="191520" x="2973388" y="4705350"/>
          <p14:tracePt t="191537" x="3009900" y="4705350"/>
          <p14:tracePt t="191570" x="3017838" y="4705350"/>
          <p14:tracePt t="191587" x="3027363" y="4705350"/>
          <p14:tracePt t="191603" x="3036888" y="4705350"/>
          <p14:tracePt t="191620" x="3044825" y="4705350"/>
          <p14:tracePt t="191638" x="3054350" y="4705350"/>
          <p14:tracePt t="191707" x="3062288" y="4705350"/>
          <p14:tracePt t="191736" x="3071813" y="4705350"/>
          <p14:tracePt t="191756" x="3081338" y="4705350"/>
          <p14:tracePt t="191766" x="3089275" y="4705350"/>
          <p14:tracePt t="191785" x="3098800" y="4705350"/>
          <p14:tracePt t="191815" x="3108325" y="4705350"/>
          <p14:tracePt t="191915" x="3108325" y="4697413"/>
          <p14:tracePt t="191945" x="3108325" y="4687888"/>
          <p14:tracePt t="192024" x="3108325" y="4679950"/>
          <p14:tracePt t="192103" x="3098800" y="4670425"/>
          <p14:tracePt t="192124" x="3089275" y="4670425"/>
          <p14:tracePt t="192132" x="3081338" y="4670425"/>
          <p14:tracePt t="192143" x="3071813" y="4670425"/>
          <p14:tracePt t="192154" x="3054350" y="4670425"/>
          <p14:tracePt t="192170" x="3027363" y="4660900"/>
          <p14:tracePt t="192186" x="2938463" y="4652963"/>
          <p14:tracePt t="192203" x="2803525" y="4643438"/>
          <p14:tracePt t="192220" x="2724150" y="4633913"/>
          <p14:tracePt t="192236" x="2554288" y="4625975"/>
          <p14:tracePt t="192253" x="2384425" y="4616450"/>
          <p14:tracePt t="192270" x="2312988" y="4616450"/>
          <p14:tracePt t="192286" x="2197100" y="4608513"/>
          <p14:tracePt t="192303" x="2108200" y="4598988"/>
          <p14:tracePt t="192320" x="2071688" y="4589463"/>
          <p14:tracePt t="192336" x="2009775" y="4589463"/>
          <p14:tracePt t="192353" x="1946275" y="4589463"/>
          <p14:tracePt t="192370" x="1901825" y="4581525"/>
          <p14:tracePt t="192386" x="1830388" y="4581525"/>
          <p14:tracePt t="192403" x="1731963" y="4581525"/>
          <p14:tracePt t="192420" x="1687513" y="4581525"/>
          <p14:tracePt t="192436" x="1581150" y="4581525"/>
          <p14:tracePt t="192453" x="1446213" y="4572000"/>
          <p14:tracePt t="192470" x="1339850" y="4562475"/>
          <p14:tracePt t="192486" x="1285875" y="4562475"/>
          <p14:tracePt t="192503" x="1214438" y="4554538"/>
          <p14:tracePt t="192520" x="1169988" y="4554538"/>
          <p14:tracePt t="192536" x="1160463" y="4554538"/>
          <p14:tracePt t="192553" x="1152525" y="4554538"/>
          <p14:tracePt t="192570" x="1143000" y="4554538"/>
          <p14:tracePt t="192778" x="1160463" y="4554538"/>
          <p14:tracePt t="192788" x="1187450" y="4554538"/>
          <p14:tracePt t="192797" x="1223963" y="4562475"/>
          <p14:tracePt t="192808" x="1258888" y="4572000"/>
          <p14:tracePt t="192820" x="1312863" y="4581525"/>
          <p14:tracePt t="192837" x="1411288" y="4589463"/>
          <p14:tracePt t="192853" x="1455738" y="4598988"/>
          <p14:tracePt t="192870" x="1562100" y="4616450"/>
          <p14:tracePt t="192886" x="1633538" y="4633913"/>
          <p14:tracePt t="192903" x="1679575" y="4643438"/>
          <p14:tracePt t="192920" x="1731963" y="4652963"/>
          <p14:tracePt t="192936" x="1795463" y="4652963"/>
          <p14:tracePt t="192953" x="1830388" y="4652963"/>
          <p14:tracePt t="192970" x="1901825" y="4652963"/>
          <p14:tracePt t="192986" x="1990725" y="4652963"/>
          <p14:tracePt t="193003" x="2027238" y="4652963"/>
          <p14:tracePt t="193020" x="2098675" y="4652963"/>
          <p14:tracePt t="193036" x="2160588" y="4652963"/>
          <p14:tracePt t="193053" x="2187575" y="4652963"/>
          <p14:tracePt t="193070" x="2241550" y="4652963"/>
          <p14:tracePt t="193086" x="2286000" y="4652963"/>
          <p14:tracePt t="193103" x="2312988" y="4652963"/>
          <p14:tracePt t="193120" x="2366963" y="4652963"/>
          <p14:tracePt t="193136" x="2446338" y="4652963"/>
          <p14:tracePt t="193153" x="2482850" y="4652963"/>
          <p14:tracePt t="193170" x="2544763" y="4652963"/>
          <p14:tracePt t="193186" x="2616200" y="4652963"/>
          <p14:tracePt t="193203" x="2652713" y="4652963"/>
          <p14:tracePt t="193220" x="2724150" y="4652963"/>
          <p14:tracePt t="193236" x="2795588" y="4652963"/>
          <p14:tracePt t="193253" x="2822575" y="4652963"/>
          <p14:tracePt t="193270" x="2867025" y="4643438"/>
          <p14:tracePt t="193286" x="2901950" y="4633913"/>
          <p14:tracePt t="193303" x="2946400" y="4633913"/>
          <p14:tracePt t="193320" x="2965450" y="4625975"/>
          <p14:tracePt t="193336" x="3000375" y="4625975"/>
          <p14:tracePt t="193353" x="3036888" y="4616450"/>
          <p14:tracePt t="193370" x="3062288" y="4616450"/>
          <p14:tracePt t="193386" x="3098800" y="4608513"/>
          <p14:tracePt t="193403" x="3133725" y="4608513"/>
          <p14:tracePt t="193420" x="3143250" y="4608513"/>
          <p14:tracePt t="193436" x="3160713" y="4608513"/>
          <p14:tracePt t="193453" x="3170238" y="4608513"/>
          <p14:tracePt t="193486" x="3179763" y="4608513"/>
          <p14:tracePt t="193532" x="3187700" y="4608513"/>
          <p14:tracePt t="193820" x="3179763" y="4608513"/>
          <p14:tracePt t="193839" x="3160713" y="4608513"/>
          <p14:tracePt t="193850" x="3143250" y="4608513"/>
          <p14:tracePt t="193860" x="3125788" y="4608513"/>
          <p14:tracePt t="193870" x="3098800" y="4608513"/>
          <p14:tracePt t="193886" x="3071813" y="4608513"/>
          <p14:tracePt t="193903" x="3009900" y="4608513"/>
          <p14:tracePt t="193920" x="2911475" y="4608513"/>
          <p14:tracePt t="193936" x="2867025" y="4608513"/>
          <p14:tracePt t="193953" x="2768600" y="4608513"/>
          <p14:tracePt t="193970" x="2670175" y="4608513"/>
          <p14:tracePt t="193986" x="2625725" y="4608513"/>
          <p14:tracePt t="194003" x="2527300" y="4608513"/>
          <p14:tracePt t="194020" x="2428875" y="4608513"/>
          <p14:tracePt t="194036" x="2384425" y="4608513"/>
          <p14:tracePt t="194053" x="2286000" y="4608513"/>
          <p14:tracePt t="194070" x="2179638" y="4608513"/>
          <p14:tracePt t="194086" x="2116138" y="4608513"/>
          <p14:tracePt t="194103" x="2017713" y="4608513"/>
          <p14:tracePt t="194120" x="1928813" y="4608513"/>
          <p14:tracePt t="194137" x="1893888" y="4608513"/>
          <p14:tracePt t="194153" x="1830388" y="4608513"/>
          <p14:tracePt t="194170" x="1768475" y="4608513"/>
          <p14:tracePt t="194186" x="1731963" y="4608513"/>
          <p14:tracePt t="194203" x="1643063" y="4608513"/>
          <p14:tracePt t="194220" x="1589088" y="4608513"/>
          <p14:tracePt t="194236" x="1562100" y="4608513"/>
          <p14:tracePt t="194253" x="1554163" y="4608513"/>
          <p14:tracePt t="194270" x="1544638" y="4608513"/>
          <p14:tracePt t="194286" x="1536700" y="4608513"/>
          <p14:tracePt t="194465" x="1544638" y="4608513"/>
          <p14:tracePt t="194476" x="1571625" y="4608513"/>
          <p14:tracePt t="194486" x="1608138" y="4616450"/>
          <p14:tracePt t="194503" x="1652588" y="4625975"/>
          <p14:tracePt t="194520" x="1795463" y="4652963"/>
          <p14:tracePt t="194536" x="1965325" y="4679950"/>
          <p14:tracePt t="194553" x="2098675" y="4697413"/>
          <p14:tracePt t="194570" x="2152650" y="4705350"/>
          <p14:tracePt t="194586" x="2268538" y="4714875"/>
          <p14:tracePt t="194604" x="2384425" y="4724400"/>
          <p14:tracePt t="194620" x="2446338" y="4732338"/>
          <p14:tracePt t="194636" x="2571750" y="4732338"/>
          <p14:tracePt t="194653" x="2652713" y="4732338"/>
          <p14:tracePt t="194670" x="2679700" y="4732338"/>
          <p14:tracePt t="194686" x="2724150" y="4732338"/>
          <p14:tracePt t="194703" x="2768600" y="4732338"/>
          <p14:tracePt t="194720" x="2786063" y="4732338"/>
          <p14:tracePt t="194736" x="2822575" y="4732338"/>
          <p14:tracePt t="194753" x="2857500" y="4732338"/>
          <p14:tracePt t="194770" x="2874963" y="4732338"/>
          <p14:tracePt t="194786" x="2911475" y="4732338"/>
          <p14:tracePt t="194803" x="2928938" y="4732338"/>
          <p14:tracePt t="194820" x="2938463" y="4732338"/>
          <p14:tracePt t="194836" x="2973388" y="4732338"/>
          <p14:tracePt t="194853" x="3017838" y="4732338"/>
          <p14:tracePt t="194870" x="3036888" y="4732338"/>
          <p14:tracePt t="194886" x="3071813" y="4724400"/>
          <p14:tracePt t="194903" x="3098800" y="4724400"/>
          <p14:tracePt t="194920" x="3108325" y="4714875"/>
          <p14:tracePt t="194936" x="3116263" y="4714875"/>
          <p14:tracePt t="194953" x="3125788" y="4714875"/>
          <p14:tracePt t="194970" x="3133725" y="4714875"/>
          <p14:tracePt t="194986" x="3143250" y="4714875"/>
          <p14:tracePt t="195003" x="3152775" y="4714875"/>
          <p14:tracePt t="195031" x="3160713" y="4714875"/>
          <p14:tracePt t="195051" x="3170238" y="4714875"/>
          <p14:tracePt t="195071" x="3187700" y="4705350"/>
          <p14:tracePt t="195080" x="3197225" y="4705350"/>
          <p14:tracePt t="195090" x="3205163" y="4705350"/>
          <p14:tracePt t="195103" x="3224213" y="4697413"/>
          <p14:tracePt t="195120" x="3268663" y="4697413"/>
          <p14:tracePt t="195136" x="3276600" y="4697413"/>
          <p14:tracePt t="195153" x="3286125" y="4697413"/>
          <p14:tracePt t="195170" x="3295650" y="4697413"/>
          <p14:tracePt t="195186" x="3303588" y="4697413"/>
          <p14:tracePt t="195229" x="3313113" y="4697413"/>
          <p14:tracePt t="195288" x="3313113" y="4687888"/>
          <p14:tracePt t="195329" x="3303588" y="4679950"/>
          <p14:tracePt t="195348" x="3295650" y="4679950"/>
          <p14:tracePt t="195358" x="3286125" y="4679950"/>
          <p14:tracePt t="195370" x="3268663" y="4679950"/>
          <p14:tracePt t="195386" x="3251200" y="4679950"/>
          <p14:tracePt t="195403" x="3170238" y="4670425"/>
          <p14:tracePt t="195420" x="3089275" y="4670425"/>
          <p14:tracePt t="195436" x="3036888" y="4670425"/>
          <p14:tracePt t="195453" x="2938463" y="4670425"/>
          <p14:tracePt t="195470" x="2795588" y="4670425"/>
          <p14:tracePt t="195486" x="2714625" y="4670425"/>
          <p14:tracePt t="195503" x="2536825" y="4670425"/>
          <p14:tracePt t="195520" x="2366963" y="4660900"/>
          <p14:tracePt t="195536" x="2214563" y="4652963"/>
          <p14:tracePt t="195553" x="2143125" y="4652963"/>
          <p14:tracePt t="195570" x="2000250" y="4643438"/>
          <p14:tracePt t="195586" x="1857375" y="4633913"/>
          <p14:tracePt t="195603" x="1776413" y="4633913"/>
          <p14:tracePt t="195620" x="1660525" y="4625975"/>
          <p14:tracePt t="195636" x="1562100" y="4616450"/>
          <p14:tracePt t="195653" x="1527175" y="4608513"/>
          <p14:tracePt t="195670" x="1446213" y="4598988"/>
          <p14:tracePt t="195686" x="1401763" y="4589463"/>
          <p14:tracePt t="195703" x="1384300" y="4581525"/>
          <p14:tracePt t="195720" x="1339850" y="4581525"/>
          <p14:tracePt t="195736" x="1330325" y="4572000"/>
          <p14:tracePt t="195770" x="1312863" y="4572000"/>
          <p14:tracePt t="195894" x="1322388" y="4572000"/>
          <p14:tracePt t="195904" x="1330325" y="4572000"/>
          <p14:tracePt t="195914" x="1347788" y="4572000"/>
          <p14:tracePt t="195924" x="1384300" y="4572000"/>
          <p14:tracePt t="195936" x="1438275" y="4572000"/>
          <p14:tracePt t="195953" x="1554163" y="4581525"/>
          <p14:tracePt t="195970" x="1625600" y="4589463"/>
          <p14:tracePt t="195986" x="1822450" y="4608513"/>
          <p14:tracePt t="196003" x="1990725" y="4633913"/>
          <p14:tracePt t="196020" x="2071688" y="4643438"/>
          <p14:tracePt t="196036" x="2205038" y="4660900"/>
          <p14:tracePt t="196053" x="2295525" y="4670425"/>
          <p14:tracePt t="196070" x="2330450" y="4670425"/>
          <p14:tracePt t="196086" x="2374900" y="4670425"/>
          <p14:tracePt t="196103" x="2419350" y="4670425"/>
          <p14:tracePt t="196120" x="2438400" y="4670425"/>
          <p14:tracePt t="196136" x="2482850" y="4670425"/>
          <p14:tracePt t="196153" x="2517775" y="4670425"/>
          <p14:tracePt t="196170" x="2536825" y="4670425"/>
          <p14:tracePt t="196186" x="2581275" y="4670425"/>
          <p14:tracePt t="196203" x="2616200" y="4670425"/>
          <p14:tracePt t="196220" x="2633663" y="4670425"/>
          <p14:tracePt t="196236" x="2670175" y="4670425"/>
          <p14:tracePt t="196253" x="2705100" y="4670425"/>
          <p14:tracePt t="196270" x="2759075" y="4670425"/>
          <p14:tracePt t="196286" x="2786063" y="4670425"/>
          <p14:tracePt t="196303" x="2840038" y="4670425"/>
          <p14:tracePt t="196320" x="2857500" y="4660900"/>
          <p14:tracePt t="196336" x="2901950" y="4660900"/>
          <p14:tracePt t="196353" x="2946400" y="4652963"/>
          <p14:tracePt t="196370" x="2982913" y="4652963"/>
          <p14:tracePt t="196386" x="3000375" y="4652963"/>
          <p14:tracePt t="196403" x="3009900" y="4652963"/>
          <p14:tracePt t="196421" x="3017838" y="4652963"/>
          <p14:tracePt t="196440" x="3027363" y="4652963"/>
          <p14:tracePt t="196479" x="3036888" y="4652963"/>
          <p14:tracePt t="196548" x="3044825" y="4652963"/>
          <p14:tracePt t="196637" x="3054350" y="4652963"/>
          <p14:tracePt t="196657" x="3062288" y="4652963"/>
          <p14:tracePt t="196678" x="3071813" y="4643438"/>
          <p14:tracePt t="196698" x="3081338" y="4643438"/>
          <p14:tracePt t="196717" x="3089275" y="4643438"/>
          <p14:tracePt t="196727" x="3098800" y="4633913"/>
          <p14:tracePt t="196747" x="3108325" y="4633913"/>
          <p14:tracePt t="196776" x="3116263" y="4633913"/>
          <p14:tracePt t="196965" x="3125788" y="4633913"/>
          <p14:tracePt t="197163" x="3133725" y="4633913"/>
          <p14:tracePt t="197183" x="3143250" y="4633913"/>
          <p14:tracePt t="197223" x="3152775" y="4633913"/>
          <p14:tracePt t="197273" x="3160713" y="4633913"/>
          <p14:tracePt t="197313" x="3170238" y="4633913"/>
          <p14:tracePt t="197333" x="3179763" y="4633913"/>
          <p14:tracePt t="197392" x="3187700" y="4633913"/>
          <p14:tracePt t="197501" x="3170238" y="4625975"/>
          <p14:tracePt t="197511" x="3160713" y="4625975"/>
          <p14:tracePt t="197522" x="3143250" y="4625975"/>
          <p14:tracePt t="197536" x="3116263" y="4625975"/>
          <p14:tracePt t="197553" x="3044825" y="4625975"/>
          <p14:tracePt t="197569" x="2990850" y="4625975"/>
          <p14:tracePt t="197586" x="2894013" y="4625975"/>
          <p14:tracePt t="197603" x="2822575" y="4625975"/>
          <p14:tracePt t="197620" x="2768600" y="4625975"/>
          <p14:tracePt t="197636" x="2751138" y="4625975"/>
          <p14:tracePt t="197653" x="2714625" y="4625975"/>
          <p14:tracePt t="197670" x="2670175" y="4625975"/>
          <p14:tracePt t="197686" x="2652713" y="4625975"/>
          <p14:tracePt t="197703" x="2616200" y="4625975"/>
          <p14:tracePt t="197720" x="2554288" y="4625975"/>
          <p14:tracePt t="197736" x="2517775" y="4625975"/>
          <p14:tracePt t="197753" x="2419350" y="4625975"/>
          <p14:tracePt t="197770" x="2330450" y="4625975"/>
          <p14:tracePt t="197786" x="2295525" y="4625975"/>
          <p14:tracePt t="197803" x="2224088" y="4625975"/>
          <p14:tracePt t="197820" x="2179638" y="4625975"/>
          <p14:tracePt t="197836" x="2160588" y="4625975"/>
          <p14:tracePt t="197853" x="2125663" y="4625975"/>
          <p14:tracePt t="197870" x="2116138" y="4625975"/>
          <p14:tracePt t="197903" x="2098675" y="4625975"/>
          <p14:tracePt t="197936" x="2089150" y="4625975"/>
          <p14:tracePt t="197978" x="2081213" y="4625975"/>
          <p14:tracePt t="198006" x="2071688" y="4625975"/>
          <p14:tracePt t="198017" x="2054225" y="4625975"/>
          <p14:tracePt t="198027" x="2027238" y="4625975"/>
          <p14:tracePt t="198037" x="1990725" y="4625975"/>
          <p14:tracePt t="198053" x="1955800" y="4625975"/>
          <p14:tracePt t="198070" x="1857375" y="4625975"/>
          <p14:tracePt t="198086" x="1758950" y="4625975"/>
          <p14:tracePt t="198103" x="1724025" y="4625975"/>
          <p14:tracePt t="198119" x="1660525" y="4616450"/>
          <p14:tracePt t="198136" x="1625600" y="4616450"/>
          <p14:tracePt t="198153" x="1616075" y="4616450"/>
          <p14:tracePt t="198169" x="1608138" y="4608513"/>
          <p14:tracePt t="198186" x="1598613" y="4608513"/>
          <p14:tracePt t="198203" x="1589088" y="4608513"/>
          <p14:tracePt t="198484" x="1616075" y="4608513"/>
          <p14:tracePt t="198494" x="1660525" y="4616450"/>
          <p14:tracePt t="198504" x="1731963" y="4616450"/>
          <p14:tracePt t="198519" x="1830388" y="4625975"/>
          <p14:tracePt t="198536" x="2054225" y="4643438"/>
          <p14:tracePt t="198553" x="2312988" y="4652963"/>
          <p14:tracePt t="198569" x="2438400" y="4660900"/>
          <p14:tracePt t="198586" x="2633663" y="4670425"/>
          <p14:tracePt t="198603" x="2803525" y="4670425"/>
          <p14:tracePt t="198619" x="2884488" y="4670425"/>
          <p14:tracePt t="198636" x="3009900" y="4670425"/>
          <p14:tracePt t="198653" x="3089275" y="4670425"/>
          <p14:tracePt t="198669" x="3108325" y="4670425"/>
          <p14:tracePt t="198686" x="3152775" y="4670425"/>
          <p14:tracePt t="198703" x="3187700" y="4670425"/>
          <p14:tracePt t="198719" x="3205163" y="4670425"/>
          <p14:tracePt t="198736" x="3259138" y="4670425"/>
          <p14:tracePt t="198753" x="3313113" y="4670425"/>
          <p14:tracePt t="198769" x="3330575" y="4670425"/>
          <p14:tracePt t="198786" x="3375025" y="4670425"/>
          <p14:tracePt t="198803" x="3419475" y="4670425"/>
          <p14:tracePt t="198819" x="3446463" y="4670425"/>
          <p14:tracePt t="198836" x="3517900" y="4670425"/>
          <p14:tracePt t="198853" x="3589338" y="4670425"/>
          <p14:tracePt t="198870" x="3616325" y="4670425"/>
          <p14:tracePt t="198886" x="3633788" y="4670425"/>
          <p14:tracePt t="198903" x="3643313" y="4670425"/>
          <p14:tracePt t="198920" x="3652838" y="4670425"/>
          <p14:tracePt t="198941" x="3660775" y="4670425"/>
          <p14:tracePt t="199118" x="3652838" y="4670425"/>
          <p14:tracePt t="199139" x="3643313" y="4670425"/>
          <p14:tracePt t="199158" x="3633788" y="4670425"/>
          <p14:tracePt t="199169" x="3625850" y="4660900"/>
          <p14:tracePt t="199179" x="3608388" y="4660900"/>
          <p14:tracePt t="199189" x="3589338" y="4652963"/>
          <p14:tracePt t="199203" x="3562350" y="4652963"/>
          <p14:tracePt t="199219" x="3517900" y="4643438"/>
          <p14:tracePt t="199236" x="3500438" y="4643438"/>
          <p14:tracePt t="199253" x="3490913" y="4643438"/>
          <p14:tracePt t="199269" x="3482975" y="4643438"/>
          <p14:tracePt t="199286" x="3473450" y="4643438"/>
          <p14:tracePt t="199595" x="3473450" y="4625975"/>
          <p14:tracePt t="199605" x="3473450" y="4608513"/>
          <p14:tracePt t="199615" x="3473450" y="4572000"/>
          <p14:tracePt t="199625" x="3473450" y="4527550"/>
          <p14:tracePt t="199636" x="3465513" y="4473575"/>
          <p14:tracePt t="199653" x="3446463" y="4357688"/>
          <p14:tracePt t="199669" x="3438525" y="4295775"/>
          <p14:tracePt t="199686" x="3419475" y="4179888"/>
          <p14:tracePt t="199703" x="3411538" y="4081463"/>
          <p14:tracePt t="199719" x="3402013" y="4044950"/>
          <p14:tracePt t="199736" x="3384550" y="3983038"/>
          <p14:tracePt t="199753" x="3375025" y="3946525"/>
          <p14:tracePt t="199769" x="3375025" y="3929063"/>
          <p14:tracePt t="199786" x="3375025" y="3894138"/>
          <p14:tracePt t="199803" x="3375025" y="3875088"/>
          <p14:tracePt t="199819" x="3375025" y="3867150"/>
          <p14:tracePt t="199836" x="3375025" y="3857625"/>
          <p14:tracePt t="199869" x="3375025" y="3848100"/>
          <p14:tracePt t="199886" x="3375025" y="3840163"/>
          <p14:tracePt t="200052" x="3367088" y="3840163"/>
          <p14:tracePt t="200061" x="3367088" y="3848100"/>
          <p14:tracePt t="200071" x="3357563" y="3848100"/>
          <p14:tracePt t="200086" x="3357563" y="3857625"/>
          <p14:tracePt t="200103" x="3340100" y="3857625"/>
          <p14:tracePt t="200119" x="3340100" y="3867150"/>
          <p14:tracePt t="200136" x="3330575" y="3867150"/>
          <p14:tracePt t="200153" x="3322638" y="3875088"/>
          <p14:tracePt t="200169" x="3313113" y="3884613"/>
          <p14:tracePt t="200186" x="3303588" y="3884613"/>
          <p14:tracePt t="200203" x="3303588" y="3894138"/>
          <p14:tracePt t="200219" x="3295650" y="3894138"/>
          <p14:tracePt t="200240" x="3295650" y="3902075"/>
          <p14:tracePt t="200269" x="3286125" y="3902075"/>
          <p14:tracePt t="200280" x="3286125" y="3911600"/>
          <p14:tracePt t="200399" x="3276600" y="3911600"/>
          <p14:tracePt t="200607" x="3276600" y="3919538"/>
          <p14:tracePt t="200627" x="3286125" y="3919538"/>
          <p14:tracePt t="200636" x="3295650" y="3919538"/>
          <p14:tracePt t="200647" x="3313113" y="3919538"/>
          <p14:tracePt t="200656" x="3348038" y="3919538"/>
          <p14:tracePt t="200669" x="3411538" y="3919538"/>
          <p14:tracePt t="200686" x="3562350" y="3929063"/>
          <p14:tracePt t="200703" x="3660775" y="3929063"/>
          <p14:tracePt t="200719" x="3848100" y="3938588"/>
          <p14:tracePt t="200736" x="4010025" y="3956050"/>
          <p14:tracePt t="200753" x="4071938" y="3965575"/>
          <p14:tracePt t="200769" x="4170363" y="3965575"/>
          <p14:tracePt t="200786" x="4259263" y="3965575"/>
          <p14:tracePt t="200803" x="4313238" y="3965575"/>
          <p14:tracePt t="200819" x="4394200" y="3965575"/>
          <p14:tracePt t="200836" x="4446588" y="3965575"/>
          <p14:tracePt t="200853" x="4473575" y="3965575"/>
          <p14:tracePt t="200869" x="4510088" y="3965575"/>
          <p14:tracePt t="200886" x="4545013" y="3965575"/>
          <p14:tracePt t="200903" x="4562475" y="3965575"/>
          <p14:tracePt t="200919" x="4608513" y="3965575"/>
          <p14:tracePt t="200936" x="4643438" y="3965575"/>
          <p14:tracePt t="200953" x="4660900" y="3965575"/>
          <p14:tracePt t="200969" x="4679950" y="3965575"/>
          <p14:tracePt t="200986" x="4687888" y="3965575"/>
          <p14:tracePt t="201003" x="4697413" y="3965575"/>
          <p14:tracePt t="201019" x="4705350" y="3965575"/>
          <p14:tracePt t="201053" x="4714875" y="3965575"/>
          <p14:tracePt t="201182" x="4705350" y="3965575"/>
          <p14:tracePt t="201202" x="4687888" y="3965575"/>
          <p14:tracePt t="201212" x="4670425" y="3965575"/>
          <p14:tracePt t="201222" x="4643438" y="3965575"/>
          <p14:tracePt t="201236" x="4608513" y="3965575"/>
          <p14:tracePt t="201253" x="4518025" y="3965575"/>
          <p14:tracePt t="201269" x="4473575" y="3956050"/>
          <p14:tracePt t="201286" x="4375150" y="3956050"/>
          <p14:tracePt t="201303" x="4276725" y="3946525"/>
          <p14:tracePt t="201319" x="4224338" y="3946525"/>
          <p14:tracePt t="201336" x="4143375" y="3946525"/>
          <p14:tracePt t="201353" x="4054475" y="3938588"/>
          <p14:tracePt t="201369" x="4017963" y="3938588"/>
          <p14:tracePt t="201386" x="3929063" y="3919538"/>
          <p14:tracePt t="201403" x="3830638" y="3902075"/>
          <p14:tracePt t="201419" x="3776663" y="3894138"/>
          <p14:tracePt t="201436" x="3687763" y="3875088"/>
          <p14:tracePt t="201453" x="3633788" y="3867150"/>
          <p14:tracePt t="201470" x="3598863" y="3857625"/>
          <p14:tracePt t="201486" x="3589338" y="3857625"/>
          <p14:tracePt t="201503" x="3581400" y="3857625"/>
          <p14:tracePt t="201519" x="3554413" y="3848100"/>
          <p14:tracePt t="201536" x="3536950" y="3848100"/>
          <p14:tracePt t="201553" x="3500438" y="3848100"/>
          <p14:tracePt t="201569" x="3455988" y="3848100"/>
          <p14:tracePt t="201586" x="3438525" y="3848100"/>
          <p14:tracePt t="201603" x="3394075" y="3848100"/>
          <p14:tracePt t="201619" x="3330575" y="3848100"/>
          <p14:tracePt t="201636" x="3295650" y="3848100"/>
          <p14:tracePt t="201653" x="3232150" y="3848100"/>
          <p14:tracePt t="201669" x="3197225" y="3848100"/>
          <p14:tracePt t="201686" x="3187700" y="3848100"/>
          <p14:tracePt t="201703" x="3179763" y="3848100"/>
          <p14:tracePt t="201719" x="3170238" y="3848100"/>
          <p14:tracePt t="201956" x="3179763" y="3857625"/>
          <p14:tracePt t="201975" x="3179763" y="3867150"/>
          <p14:tracePt t="201987" x="3187700" y="3867150"/>
          <p14:tracePt t="202005" x="3197225" y="3867150"/>
          <p14:tracePt t="202016" x="3197225" y="3875088"/>
          <p14:tracePt t="202025" x="3205163" y="3875088"/>
          <p14:tracePt t="202036" x="3205163" y="3884613"/>
          <p14:tracePt t="202053" x="3214688" y="3884613"/>
          <p14:tracePt t="202069" x="3241675" y="3902075"/>
          <p14:tracePt t="202086" x="3276600" y="3911600"/>
          <p14:tracePt t="202103" x="3286125" y="3919538"/>
          <p14:tracePt t="202119" x="3303588" y="3919538"/>
          <p14:tracePt t="202136" x="3313113" y="3919538"/>
          <p14:tracePt t="202153" x="3313113" y="3929063"/>
          <p14:tracePt t="202169" x="3348038" y="3929063"/>
          <p14:tracePt t="202186" x="3384550" y="3938588"/>
          <p14:tracePt t="202203" x="3419475" y="3938588"/>
          <p14:tracePt t="202219" x="3438525" y="3946525"/>
          <p14:tracePt t="202236" x="3490913" y="3956050"/>
          <p14:tracePt t="202253" x="3509963" y="3956050"/>
          <p14:tracePt t="202269" x="3544888" y="3965575"/>
          <p14:tracePt t="202286" x="3581400" y="3965575"/>
          <p14:tracePt t="202303" x="3625850" y="3965575"/>
          <p14:tracePt t="202319" x="3643313" y="3965575"/>
          <p14:tracePt t="202336" x="3687763" y="3965575"/>
          <p14:tracePt t="202353" x="3724275" y="3965575"/>
          <p14:tracePt t="202369" x="3741738" y="3965575"/>
          <p14:tracePt t="202386" x="3786188" y="3965575"/>
          <p14:tracePt t="202403" x="3822700" y="3965575"/>
          <p14:tracePt t="202419" x="3840163" y="3965575"/>
          <p14:tracePt t="202436" x="3884613" y="3965575"/>
          <p14:tracePt t="202453" x="3919538" y="3965575"/>
          <p14:tracePt t="202469" x="3946525" y="3965575"/>
          <p14:tracePt t="202486" x="3973513" y="3965575"/>
          <p14:tracePt t="202503" x="3983038" y="3965575"/>
          <p14:tracePt t="202519" x="3990975" y="3965575"/>
          <p14:tracePt t="202536" x="4000500" y="3965575"/>
          <p14:tracePt t="202553" x="4010025" y="3965575"/>
          <p14:tracePt t="202569" x="4017963" y="3965575"/>
          <p14:tracePt t="202586" x="4027488" y="3965575"/>
          <p14:tracePt t="202603" x="4037013" y="3965575"/>
          <p14:tracePt t="202620" x="4054475" y="3965575"/>
          <p14:tracePt t="202636" x="4071938" y="3965575"/>
          <p14:tracePt t="202653" x="4098925" y="3965575"/>
          <p14:tracePt t="202669" x="4116388" y="3965575"/>
          <p14:tracePt t="202686" x="4152900" y="3965575"/>
          <p14:tracePt t="202703" x="4197350" y="3965575"/>
          <p14:tracePt t="202719" x="4232275" y="3965575"/>
          <p14:tracePt t="202736" x="4241800" y="3965575"/>
          <p14:tracePt t="202753" x="4259263" y="3965575"/>
          <p14:tracePt t="202769" x="4268788" y="3965575"/>
          <p14:tracePt t="202786" x="4276725" y="3965575"/>
          <p14:tracePt t="202820" x="4286250" y="3965575"/>
          <p14:tracePt t="203007" x="4276725" y="3965575"/>
          <p14:tracePt t="203027" x="4268788" y="3965575"/>
          <p14:tracePt t="203037" x="4259263" y="3965575"/>
          <p14:tracePt t="203047" x="4251325" y="3965575"/>
          <p14:tracePt t="203057" x="4224338" y="3965575"/>
          <p14:tracePt t="203069" x="4197350" y="3965575"/>
          <p14:tracePt t="203086" x="4160838" y="3965575"/>
          <p14:tracePt t="203103" x="4089400" y="3965575"/>
          <p14:tracePt t="203119" x="4010025" y="3965575"/>
          <p14:tracePt t="203136" x="3929063" y="3965575"/>
          <p14:tracePt t="203153" x="3894138" y="3965575"/>
          <p14:tracePt t="203169" x="3795713" y="3965575"/>
          <p14:tracePt t="203186" x="3697288" y="3965575"/>
          <p14:tracePt t="203203" x="3652838" y="3965575"/>
          <p14:tracePt t="203219" x="3554413" y="3965575"/>
          <p14:tracePt t="203236" x="3455988" y="3956050"/>
          <p14:tracePt t="203253" x="3419475" y="3956050"/>
          <p14:tracePt t="203269" x="3340100" y="3938588"/>
          <p14:tracePt t="203286" x="3259138" y="3919538"/>
          <p14:tracePt t="203303" x="3232150" y="3911600"/>
          <p14:tracePt t="203319" x="3197225" y="3911600"/>
          <p14:tracePt t="203336" x="3179763" y="3902075"/>
          <p14:tracePt t="203369" x="3160713" y="3894138"/>
          <p14:tracePt t="203386" x="3152775" y="3894138"/>
          <p14:tracePt t="203594" x="3170238" y="3894138"/>
          <p14:tracePt t="203604" x="3187700" y="3902075"/>
          <p14:tracePt t="203612" x="3224213" y="3911600"/>
          <p14:tracePt t="203624" x="3276600" y="3919538"/>
          <p14:tracePt t="203636" x="3322638" y="3929063"/>
          <p14:tracePt t="203653" x="3473450" y="3946525"/>
          <p14:tracePt t="203669" x="3544888" y="3956050"/>
          <p14:tracePt t="203686" x="3670300" y="3973513"/>
          <p14:tracePt t="203703" x="3768725" y="3983038"/>
          <p14:tracePt t="203719" x="3813175" y="3983038"/>
          <p14:tracePt t="203736" x="3902075" y="3990975"/>
          <p14:tracePt t="203753" x="3956050" y="3990975"/>
          <p14:tracePt t="203769" x="3973513" y="3990975"/>
          <p14:tracePt t="203786" x="4000500" y="3990975"/>
          <p14:tracePt t="203803" x="4010025" y="4000500"/>
          <p14:tracePt t="203819" x="4017963" y="4000500"/>
          <p14:tracePt t="203852" x="4027488" y="4000500"/>
          <p14:tracePt t="203871" x="4037013" y="4000500"/>
          <p14:tracePt t="204953" x="4037013" y="4010025"/>
          <p14:tracePt t="204963" x="4027488" y="4010025"/>
          <p14:tracePt t="204973" x="4000500" y="4010025"/>
          <p14:tracePt t="204986" x="3956050" y="4017963"/>
          <p14:tracePt t="205003" x="3875088" y="4017963"/>
          <p14:tracePt t="205019" x="3822700" y="4017963"/>
          <p14:tracePt t="205036" x="3724275" y="4017963"/>
          <p14:tracePt t="205052" x="3652838" y="4017963"/>
          <p14:tracePt t="205069" x="3625850" y="4017963"/>
          <p14:tracePt t="205086" x="3598863" y="4017963"/>
          <p14:tracePt t="205102" x="3581400" y="4017963"/>
          <p14:tracePt t="205119" x="3571875" y="4017963"/>
          <p14:tracePt t="205136" x="3562350" y="4010025"/>
          <p14:tracePt t="205360" x="3562350" y="4017963"/>
          <p14:tracePt t="205380" x="3562350" y="4027488"/>
          <p14:tracePt t="205389" x="3581400" y="4027488"/>
          <p14:tracePt t="205399" x="3598863" y="4037013"/>
          <p14:tracePt t="205409" x="3633788" y="4044950"/>
          <p14:tracePt t="205419" x="3687763" y="4054475"/>
          <p14:tracePt t="205436" x="3759200" y="4062413"/>
          <p14:tracePt t="205452" x="3902075" y="4081463"/>
          <p14:tracePt t="205469" x="4037013" y="4098925"/>
          <p14:tracePt t="205486" x="4098925" y="4108450"/>
          <p14:tracePt t="205503" x="4197350" y="4125913"/>
          <p14:tracePt t="205519" x="4276725" y="4133850"/>
          <p14:tracePt t="205536" x="4295775" y="4143375"/>
          <p14:tracePt t="205552" x="4330700" y="4160838"/>
          <p14:tracePt t="205569" x="4340225" y="4170363"/>
          <p14:tracePt t="205602" x="4357688" y="4187825"/>
          <p14:tracePt t="205619" x="4375150" y="4224338"/>
          <p14:tracePt t="205636" x="4384675" y="4259263"/>
          <p14:tracePt t="205652" x="4394200" y="4276725"/>
          <p14:tracePt t="205669" x="4402138" y="4322763"/>
          <p14:tracePt t="205686" x="4419600" y="4357688"/>
          <p14:tracePt t="205703" x="4429125" y="4375150"/>
          <p14:tracePt t="205719" x="4438650" y="4419600"/>
          <p14:tracePt t="205736" x="4446588" y="4456113"/>
          <p14:tracePt t="205752" x="4446588" y="4465638"/>
          <p14:tracePt t="205769" x="4446588" y="4473575"/>
          <p14:tracePt t="205786" x="4456113" y="4491038"/>
          <p14:tracePt t="205819" x="4456113" y="4500563"/>
          <p14:tracePt t="205836" x="4456113" y="4510088"/>
          <p14:tracePt t="205853" x="4456113" y="4518025"/>
          <p14:tracePt t="205869" x="4465638" y="4545013"/>
          <p14:tracePt t="205886" x="4473575" y="4581525"/>
          <p14:tracePt t="205902" x="4473575" y="4598988"/>
          <p14:tracePt t="205919" x="4483100" y="4633913"/>
          <p14:tracePt t="205936" x="4483100" y="4679950"/>
          <p14:tracePt t="205952" x="4483100" y="4687888"/>
          <p14:tracePt t="205969" x="4483100" y="4724400"/>
          <p14:tracePt t="205986" x="4483100" y="4751388"/>
          <p14:tracePt t="206002" x="4483100" y="4759325"/>
          <p14:tracePt t="206019" x="4491038" y="4776788"/>
          <p14:tracePt t="206036" x="4491038" y="4786313"/>
          <p14:tracePt t="206053" x="4500563" y="4795838"/>
          <p14:tracePt t="206069" x="4500563" y="4803775"/>
          <p14:tracePt t="206086" x="4500563" y="4813300"/>
          <p14:tracePt t="206103" x="4500563" y="4822825"/>
          <p14:tracePt t="206119" x="4510088" y="4830763"/>
          <p14:tracePt t="206136" x="4510088" y="4848225"/>
          <p14:tracePt t="206153" x="4527550" y="4857750"/>
          <p14:tracePt t="206169" x="4527550" y="4875213"/>
          <p14:tracePt t="206186" x="4545013" y="4894263"/>
          <p14:tracePt t="206203" x="4554538" y="4919663"/>
          <p14:tracePt t="206219" x="4562475" y="4938713"/>
          <p14:tracePt t="206236" x="4572000" y="4946650"/>
          <p14:tracePt t="206253" x="4581525" y="4965700"/>
          <p14:tracePt t="206269" x="4589463" y="4965700"/>
          <p14:tracePt t="206286" x="4598988" y="4973638"/>
          <p14:tracePt t="206303" x="4616450" y="4991100"/>
          <p14:tracePt t="206319" x="4625975" y="4991100"/>
          <p14:tracePt t="206336" x="4652963" y="5010150"/>
          <p14:tracePt t="206352" x="4697413" y="5018088"/>
          <p14:tracePt t="206369" x="4714875" y="5027613"/>
          <p14:tracePt t="206386" x="4751388" y="5037138"/>
          <p14:tracePt t="206402" x="4795838" y="5054600"/>
          <p14:tracePt t="206419" x="4813300" y="5054600"/>
          <p14:tracePt t="206436" x="4848225" y="5072063"/>
          <p14:tracePt t="206452" x="4867275" y="5081588"/>
          <p14:tracePt t="206470" x="4875213" y="5081588"/>
          <p14:tracePt t="206486" x="4875213" y="5089525"/>
          <p14:tracePt t="206502" x="4884738" y="5089525"/>
          <p14:tracePt t="206520" x="4902200" y="5099050"/>
          <p14:tracePt t="206536" x="4919663" y="5108575"/>
          <p14:tracePt t="206552" x="4946650" y="5126038"/>
          <p14:tracePt t="206570" x="4991100" y="5160963"/>
          <p14:tracePt t="206586" x="5018088" y="5187950"/>
          <p14:tracePt t="206603" x="5108575" y="5232400"/>
          <p14:tracePt t="206620" x="5187950" y="5286375"/>
          <p14:tracePt t="206636" x="5214938" y="5313363"/>
          <p14:tracePt t="206652" x="5259388" y="5340350"/>
          <p14:tracePt t="206669" x="5286375" y="5348288"/>
          <p14:tracePt t="206686" x="5295900" y="5357813"/>
          <p14:tracePt t="207673" x="5303838" y="5357813"/>
          <p14:tracePt t="207682" x="5313363" y="5357813"/>
          <p14:tracePt t="207691" x="5348288" y="5367338"/>
          <p14:tracePt t="207702" x="5384800" y="5367338"/>
          <p14:tracePt t="207719" x="5429250" y="5375275"/>
          <p14:tracePt t="207736" x="5527675" y="5394325"/>
          <p14:tracePt t="207752" x="5634038" y="5411788"/>
          <p14:tracePt t="207769" x="5670550" y="5419725"/>
          <p14:tracePt t="207786" x="5732463" y="5429250"/>
          <p14:tracePt t="207802" x="5786438" y="5429250"/>
          <p14:tracePt t="207819" x="5813425" y="5429250"/>
          <p14:tracePt t="207836" x="5894388" y="5429250"/>
          <p14:tracePt t="207852" x="5991225" y="5429250"/>
          <p14:tracePt t="207869" x="6072188" y="5429250"/>
          <p14:tracePt t="207886" x="6126163" y="5429250"/>
          <p14:tracePt t="207902" x="6197600" y="5429250"/>
          <p14:tracePt t="207919" x="6259513" y="5429250"/>
          <p14:tracePt t="207936" x="6286500" y="5429250"/>
          <p14:tracePt t="207952" x="6330950" y="5429250"/>
          <p14:tracePt t="207969" x="6375400" y="5429250"/>
          <p14:tracePt t="207986" x="6411913" y="5429250"/>
          <p14:tracePt t="208002" x="6491288" y="5429250"/>
          <p14:tracePt t="208019" x="6634163" y="5429250"/>
          <p14:tracePt t="208036" x="6697663" y="5429250"/>
          <p14:tracePt t="208052" x="6813550" y="5429250"/>
          <p14:tracePt t="208069" x="6902450" y="5429250"/>
          <p14:tracePt t="208086" x="6929438" y="5429250"/>
          <p14:tracePt t="208102" x="6965950" y="5429250"/>
          <p14:tracePt t="208119" x="7010400" y="5429250"/>
          <p14:tracePt t="208136" x="7027863" y="5429250"/>
          <p14:tracePt t="208152" x="7062788" y="5419725"/>
          <p14:tracePt t="208169" x="7099300" y="5411788"/>
          <p14:tracePt t="208186" x="7126288" y="5411788"/>
          <p14:tracePt t="208202" x="7170738" y="5402263"/>
          <p14:tracePt t="208219" x="7232650" y="5394325"/>
          <p14:tracePt t="208236" x="7269163" y="5384800"/>
          <p14:tracePt t="208253" x="7358063" y="5367338"/>
          <p14:tracePt t="208269" x="7446963" y="5348288"/>
          <p14:tracePt t="208286" x="7537450" y="5340350"/>
          <p14:tracePt t="208302" x="7572375" y="5340350"/>
          <p14:tracePt t="208319" x="7643813" y="5322888"/>
          <p14:tracePt t="208336" x="7697788" y="5313363"/>
          <p14:tracePt t="208352" x="7715250" y="5313363"/>
          <p14:tracePt t="208369" x="7759700" y="5295900"/>
          <p14:tracePt t="208386" x="7840663" y="5276850"/>
          <p14:tracePt t="208402" x="7875588" y="5268913"/>
          <p14:tracePt t="208419" x="7966075" y="5251450"/>
          <p14:tracePt t="208436" x="8045450" y="5224463"/>
          <p14:tracePt t="208452" x="8072438" y="5214938"/>
          <p14:tracePt t="208469" x="8108950" y="5205413"/>
          <p14:tracePt t="208486" x="8126413" y="5197475"/>
          <p14:tracePt t="208519" x="8134350" y="5197475"/>
          <p14:tracePt t="208536" x="8143875" y="5197475"/>
          <p14:tracePt t="209131" x="8153400" y="5180013"/>
          <p14:tracePt t="209140" x="8161338" y="5143500"/>
          <p14:tracePt t="209153" x="8188325" y="5062538"/>
          <p14:tracePt t="209169" x="8259763" y="4857750"/>
          <p14:tracePt t="209186" x="8296275" y="4732338"/>
          <p14:tracePt t="209202" x="8348663" y="4491038"/>
          <p14:tracePt t="209219" x="8394700" y="4251325"/>
          <p14:tracePt t="209236" x="8402638" y="4143375"/>
          <p14:tracePt t="209252" x="8412163" y="3965575"/>
          <p14:tracePt t="209269" x="8412163" y="3822700"/>
          <p14:tracePt t="209286" x="8412163" y="3776663"/>
          <p14:tracePt t="209302" x="8402638" y="3687763"/>
          <p14:tracePt t="209319" x="8385175" y="3633788"/>
          <p14:tracePt t="209336" x="8385175" y="3616325"/>
          <p14:tracePt t="209352" x="8367713" y="3581400"/>
          <p14:tracePt t="209369" x="8340725" y="3554413"/>
          <p14:tracePt t="209386" x="8323263" y="3536950"/>
          <p14:tracePt t="209388" x="8304213" y="3527425"/>
          <p14:tracePt t="209402" x="8286750" y="3509963"/>
          <p14:tracePt t="209419" x="8242300" y="3490913"/>
          <p14:tracePt t="209436" x="8215313" y="3482975"/>
          <p14:tracePt t="209452" x="8143875" y="3455988"/>
          <p14:tracePt t="209469" x="8054975" y="3419475"/>
          <p14:tracePt t="209486" x="7966075" y="3375025"/>
          <p14:tracePt t="209502" x="7912100" y="3367088"/>
          <p14:tracePt t="209519" x="7831138" y="3348038"/>
          <p14:tracePt t="209536" x="7777163" y="3330575"/>
          <p14:tracePt t="209552" x="7742238" y="3322638"/>
          <p14:tracePt t="209569" x="7653338" y="3313113"/>
          <p14:tracePt t="209586" x="7537450" y="3295650"/>
          <p14:tracePt t="209602" x="7473950" y="3286125"/>
          <p14:tracePt t="209619" x="7358063" y="3268663"/>
          <p14:tracePt t="209636" x="7269163" y="3251200"/>
          <p14:tracePt t="209652" x="7224713" y="3241675"/>
          <p14:tracePt t="209669" x="7180263" y="3232150"/>
          <p14:tracePt t="209686" x="7143750" y="3232150"/>
          <p14:tracePt t="209702" x="7116763" y="3224213"/>
          <p14:tracePt t="209719" x="7081838" y="3214688"/>
          <p14:tracePt t="209736" x="7054850" y="3205163"/>
          <p14:tracePt t="209769" x="7045325" y="3205163"/>
          <p14:tracePt t="209786" x="7037388" y="3205163"/>
          <p14:tracePt t="209802" x="7018338" y="3205163"/>
          <p14:tracePt t="209819" x="6973888" y="3205163"/>
          <p14:tracePt t="209836" x="6929438" y="3205163"/>
          <p14:tracePt t="209852" x="6902450" y="3205163"/>
          <p14:tracePt t="209869" x="6858000" y="3205163"/>
          <p14:tracePt t="209886" x="6823075" y="3205163"/>
          <p14:tracePt t="209903" x="6804025" y="3205163"/>
          <p14:tracePt t="209919" x="6769100" y="3205163"/>
          <p14:tracePt t="209936" x="6724650" y="3205163"/>
          <p14:tracePt t="209952" x="6697663" y="3205163"/>
          <p14:tracePt t="209969" x="6653213" y="3205163"/>
          <p14:tracePt t="209986" x="6608763" y="3205163"/>
          <p14:tracePt t="210003" x="6562725" y="3205163"/>
          <p14:tracePt t="210019" x="6545263" y="3205163"/>
          <p14:tracePt t="210036" x="6500813" y="3205163"/>
          <p14:tracePt t="210052" x="6465888" y="3205163"/>
          <p14:tracePt t="210069" x="6446838" y="3205163"/>
          <p14:tracePt t="210086" x="6429375" y="3205163"/>
          <p14:tracePt t="210102" x="6411913" y="3205163"/>
          <p14:tracePt t="210136" x="6384925" y="3214688"/>
          <p14:tracePt t="210152" x="6330950" y="3214688"/>
          <p14:tracePt t="210169" x="6296025" y="3224213"/>
          <p14:tracePt t="210186" x="6215063" y="3241675"/>
          <p14:tracePt t="210202" x="6134100" y="3259138"/>
          <p14:tracePt t="210219" x="6108700" y="3268663"/>
          <p14:tracePt t="210236" x="6072188" y="3268663"/>
          <p14:tracePt t="210252" x="6037263" y="3276600"/>
          <p14:tracePt t="210269" x="6010275" y="3276600"/>
          <p14:tracePt t="210286" x="5983288" y="3286125"/>
          <p14:tracePt t="210302" x="5956300" y="3286125"/>
          <p14:tracePt t="210319" x="5946775" y="3286125"/>
          <p14:tracePt t="210352" x="5911850" y="3295650"/>
          <p14:tracePt t="210369" x="5875338" y="3303588"/>
          <p14:tracePt t="210386" x="5857875" y="3303588"/>
          <p14:tracePt t="210402" x="5830888" y="3313113"/>
          <p14:tracePt t="210420" x="5822950" y="3322638"/>
          <p14:tracePt t="210436" x="5813425" y="3322638"/>
          <p14:tracePt t="210452" x="5803900" y="3330575"/>
          <p14:tracePt t="210469" x="5803900" y="3340100"/>
          <p14:tracePt t="210486" x="5795963" y="3340100"/>
          <p14:tracePt t="210502" x="5795963" y="3348038"/>
          <p14:tracePt t="210535" x="5795963" y="3357563"/>
          <p14:tracePt t="210552" x="5795963" y="3367088"/>
          <p14:tracePt t="210569" x="5795963" y="3375025"/>
          <p14:tracePt t="210586" x="5795963" y="3384550"/>
          <p14:tracePt t="210608" x="5795963" y="3394075"/>
          <p14:tracePt t="210638" x="5795963" y="3402013"/>
          <p14:tracePt t="210667" x="5795963" y="3411538"/>
          <p14:tracePt t="210826" x="5795963" y="3419475"/>
          <p14:tracePt t="210837" x="5803900" y="3419475"/>
          <p14:tracePt t="210846" x="5830888" y="3419475"/>
          <p14:tracePt t="210857" x="5857875" y="3429000"/>
          <p14:tracePt t="210869" x="5894388" y="3438525"/>
          <p14:tracePt t="210886" x="6000750" y="3455988"/>
          <p14:tracePt t="210902" x="6081713" y="3465513"/>
          <p14:tracePt t="210919" x="6224588" y="3482975"/>
          <p14:tracePt t="210936" x="6357938" y="3500438"/>
          <p14:tracePt t="210952" x="6419850" y="3509963"/>
          <p14:tracePt t="210969" x="6554788" y="3527425"/>
          <p14:tracePt t="210986" x="6653213" y="3544888"/>
          <p14:tracePt t="211002" x="6705600" y="3554413"/>
          <p14:tracePt t="211019" x="6804025" y="3571875"/>
          <p14:tracePt t="211036" x="6902450" y="3589338"/>
          <p14:tracePt t="211052" x="6956425" y="3589338"/>
          <p14:tracePt t="211069" x="7054850" y="3589338"/>
          <p14:tracePt t="211086" x="7153275" y="3598863"/>
          <p14:tracePt t="211102" x="7188200" y="3598863"/>
          <p14:tracePt t="211119" x="7224713" y="3608388"/>
          <p14:tracePt t="211136" x="7251700" y="3608388"/>
          <p14:tracePt t="211169" x="7259638" y="3608388"/>
          <p14:tracePt t="211186" x="7277100" y="3608388"/>
          <p14:tracePt t="211491" x="7277100" y="3616325"/>
          <p14:tracePt t="211502" x="7269163" y="3633788"/>
          <p14:tracePt t="211511" x="7251700" y="3679825"/>
          <p14:tracePt t="211521" x="7224713" y="3741738"/>
          <p14:tracePt t="211536" x="7197725" y="3813175"/>
          <p14:tracePt t="211552" x="7143750" y="3973513"/>
          <p14:tracePt t="211569" x="7108825" y="4062413"/>
          <p14:tracePt t="211586" x="7037388" y="4241800"/>
          <p14:tracePt t="211602" x="6946900" y="4402138"/>
          <p14:tracePt t="211619" x="6911975" y="4465638"/>
          <p14:tracePt t="211635" x="6848475" y="4572000"/>
          <p14:tracePt t="211652" x="6796088" y="4643438"/>
          <p14:tracePt t="211669" x="6742113" y="4705350"/>
          <p14:tracePt t="211686" x="6705600" y="4724400"/>
          <p14:tracePt t="211702" x="6653213" y="4768850"/>
          <p14:tracePt t="211719" x="6616700" y="4803775"/>
          <p14:tracePt t="211736" x="6599238" y="4813300"/>
          <p14:tracePt t="211752" x="6554788" y="4830763"/>
          <p14:tracePt t="211769" x="6518275" y="4840288"/>
          <p14:tracePt t="211786" x="6500813" y="4848225"/>
          <p14:tracePt t="211802" x="6419850" y="4867275"/>
          <p14:tracePt t="211819" x="6330950" y="4894263"/>
          <p14:tracePt t="211836" x="6276975" y="4911725"/>
          <p14:tracePt t="211852" x="6170613" y="4956175"/>
          <p14:tracePt t="211869" x="6072188" y="4983163"/>
          <p14:tracePt t="211885" x="6037263" y="4991100"/>
          <p14:tracePt t="211902" x="5956300" y="5010150"/>
          <p14:tracePt t="211919" x="5875338" y="5027613"/>
          <p14:tracePt t="211936" x="5822950" y="5054600"/>
          <p14:tracePt t="211952" x="5724525" y="5108575"/>
          <p14:tracePt t="211969" x="5626100" y="5160963"/>
          <p14:tracePt t="211986" x="5581650" y="5180013"/>
          <p14:tracePt t="212002" x="5545138" y="5187950"/>
          <p14:tracePt t="212019" x="5518150" y="5197475"/>
          <p14:tracePt t="212036" x="5510213" y="5205413"/>
          <p14:tracePt t="212052" x="5500688" y="5205413"/>
          <p14:tracePt t="212069" x="5491163" y="5205413"/>
          <p14:tracePt t="212186" x="5483225" y="5205413"/>
          <p14:tracePt t="212216" x="5473700" y="5205413"/>
          <p14:tracePt t="212225" x="5465763" y="5205413"/>
          <p14:tracePt t="212237" x="5456238" y="5205413"/>
          <p14:tracePt t="212252" x="5429250" y="5205413"/>
          <p14:tracePt t="212269" x="5394325" y="5205413"/>
          <p14:tracePt t="212286" x="5367338" y="5205413"/>
          <p14:tracePt t="212302" x="5357813" y="5205413"/>
          <p14:tracePt t="212319" x="5348288" y="5205413"/>
          <p14:tracePt t="212336" x="5340350" y="5205413"/>
          <p14:tracePt t="212369" x="5330825" y="5197475"/>
          <p14:tracePt t="212386" x="5322888" y="5197475"/>
          <p14:tracePt t="212563" x="5322888" y="5205413"/>
          <p14:tracePt t="214451" x="5330825" y="5214938"/>
          <p14:tracePt t="214460" x="5330825" y="5224463"/>
          <p14:tracePt t="214471" x="5348288" y="5224463"/>
          <p14:tracePt t="214485" x="5367338" y="5232400"/>
          <p14:tracePt t="214502" x="5402263" y="5241925"/>
          <p14:tracePt t="214519" x="5419725" y="5259388"/>
          <p14:tracePt t="214552" x="5438775" y="5259388"/>
          <p14:tracePt t="214569" x="5446713" y="5268913"/>
          <p14:tracePt t="214602" x="5456238" y="5268913"/>
          <p14:tracePt t="214659" x="5465763" y="5268913"/>
          <p14:tracePt t="214668" x="5465763" y="5276850"/>
          <p14:tracePt t="214729" x="5465763" y="5286375"/>
          <p14:tracePt t="217003" x="5473700" y="5286375"/>
          <p14:tracePt t="217023" x="5483225" y="5286375"/>
          <p14:tracePt t="217032" x="5500688" y="5286375"/>
          <p14:tracePt t="217052" x="5510213" y="5286375"/>
          <p14:tracePt t="217071" x="5518150" y="5286375"/>
          <p14:tracePt t="217082" x="5527675" y="5286375"/>
          <p14:tracePt t="217102" x="5537200" y="5276850"/>
          <p14:tracePt t="217121" x="5545138" y="5276850"/>
          <p14:tracePt t="217141" x="5554663" y="5276850"/>
          <p14:tracePt t="217152" x="5562600" y="5276850"/>
          <p14:tracePt t="217171" x="5572125" y="5268913"/>
          <p14:tracePt t="217191" x="5581650" y="5268913"/>
          <p14:tracePt t="217202" x="5589588" y="5268913"/>
          <p14:tracePt t="217210" x="5608638" y="5268913"/>
          <p14:tracePt t="217222" x="5626100" y="5259388"/>
          <p14:tracePt t="217235" x="5653088" y="5259388"/>
          <p14:tracePt t="217252" x="5705475" y="5251450"/>
          <p14:tracePt t="217269" x="5732463" y="5251450"/>
          <p14:tracePt t="217285" x="5776913" y="5251450"/>
          <p14:tracePt t="217302" x="5813425" y="5251450"/>
          <p14:tracePt t="217319" x="5830888" y="5251450"/>
          <p14:tracePt t="217335" x="5848350" y="5251450"/>
          <p14:tracePt t="217352" x="5857875" y="5251450"/>
          <p14:tracePt t="217369" x="5867400" y="5251450"/>
          <p14:tracePt t="217385" x="5875338" y="5251450"/>
          <p14:tracePt t="217402" x="5884863" y="5251450"/>
          <p14:tracePt t="217419" x="5894388" y="5251450"/>
          <p14:tracePt t="217435" x="5894388" y="5241925"/>
          <p14:tracePt t="217452" x="5902325" y="5241925"/>
          <p14:tracePt t="217469" x="5911850" y="5241925"/>
          <p14:tracePt t="217485" x="5919788" y="5241925"/>
          <p14:tracePt t="217502" x="5938838" y="5232400"/>
          <p14:tracePt t="217519" x="5973763" y="5224463"/>
          <p14:tracePt t="217535" x="5991225" y="5224463"/>
          <p14:tracePt t="217552" x="6037263" y="5205413"/>
          <p14:tracePt t="217569" x="6089650" y="5205413"/>
          <p14:tracePt t="217585" x="6116638" y="5205413"/>
          <p14:tracePt t="217602" x="6153150" y="5197475"/>
          <p14:tracePt t="217619" x="6188075" y="5187950"/>
          <p14:tracePt t="217635" x="6205538" y="5187950"/>
          <p14:tracePt t="217652" x="6215063" y="5187950"/>
          <p14:tracePt t="217669" x="6224588" y="5187950"/>
          <p14:tracePt t="217702" x="6242050" y="5187950"/>
          <p14:tracePt t="217719" x="6251575" y="5187950"/>
          <p14:tracePt t="217752" x="6259513" y="5187950"/>
          <p14:tracePt t="217769" x="6269038" y="5187950"/>
          <p14:tracePt t="217788" x="6276975" y="5187950"/>
          <p14:tracePt t="217807" x="6286500" y="5187950"/>
          <p14:tracePt t="217828" x="6296025" y="5187950"/>
          <p14:tracePt t="217846" x="6303963" y="5180013"/>
          <p14:tracePt t="217866" x="6313488" y="5180013"/>
          <p14:tracePt t="217876" x="6323013" y="5180013"/>
          <p14:tracePt t="217887" x="6330950" y="5180013"/>
          <p14:tracePt t="217902" x="6348413" y="5170488"/>
          <p14:tracePt t="217919" x="6384925" y="5170488"/>
          <p14:tracePt t="217936" x="6429375" y="5170488"/>
          <p14:tracePt t="217952" x="6446838" y="5170488"/>
          <p14:tracePt t="217969" x="6465888" y="5170488"/>
          <p14:tracePt t="217985" x="6473825" y="5170488"/>
          <p14:tracePt t="218019" x="6483350" y="5170488"/>
          <p14:tracePt t="218036" x="6491288" y="5170488"/>
          <p14:tracePt t="218055" x="6500813" y="5170488"/>
          <p14:tracePt t="218175" x="6510338" y="5170488"/>
          <p14:tracePt t="218205" x="6518275" y="5170488"/>
          <p14:tracePt t="218225" x="6527800" y="5170488"/>
          <p14:tracePt t="218234" x="6537325" y="5170488"/>
          <p14:tracePt t="218255" x="6545263" y="5170488"/>
          <p14:tracePt t="218275" x="6554788" y="5170488"/>
          <p14:tracePt t="218293" x="6562725" y="5170488"/>
          <p14:tracePt t="218304" x="6572250" y="5170488"/>
          <p14:tracePt t="218324" x="6581775" y="5170488"/>
          <p14:tracePt t="218344" x="6589713" y="5170488"/>
          <p14:tracePt t="218364" x="6599238" y="5170488"/>
          <p14:tracePt t="218394" x="6608763" y="5170488"/>
          <p14:tracePt t="218413" x="6616700" y="5170488"/>
          <p14:tracePt t="218453" x="6626225" y="5170488"/>
          <p14:tracePt t="218493" x="6634163" y="5170488"/>
          <p14:tracePt t="218522" x="6643688" y="5170488"/>
          <p14:tracePt t="218533" x="6653213" y="5170488"/>
          <p14:tracePt t="218552" x="6661150" y="5170488"/>
          <p14:tracePt t="218572" x="6670675" y="5170488"/>
          <p14:tracePt t="218592" x="6680200" y="5170488"/>
          <p14:tracePt t="218602" x="6688138" y="5170488"/>
          <p14:tracePt t="218622" x="6697663" y="5170488"/>
          <p14:tracePt t="218641" x="6705600" y="5170488"/>
          <p14:tracePt t="218662" x="6715125" y="5170488"/>
          <p14:tracePt t="218672" x="6724650" y="5170488"/>
          <p14:tracePt t="218692" x="6732588" y="5170488"/>
          <p14:tracePt t="218711" x="6742113" y="5170488"/>
          <p14:tracePt t="218722" x="6751638" y="5170488"/>
          <p14:tracePt t="218731" x="6759575" y="5170488"/>
          <p14:tracePt t="218741" x="6777038" y="5170488"/>
          <p14:tracePt t="218761" x="6786563" y="5170488"/>
          <p14:tracePt t="218771" x="6796088" y="5170488"/>
          <p14:tracePt t="218791" x="6804025" y="5170488"/>
          <p14:tracePt t="218802" x="6813550" y="5170488"/>
          <p14:tracePt t="218820" x="6823075" y="5170488"/>
          <p14:tracePt t="218860" x="6831013" y="5170488"/>
          <p14:tracePt t="219148" x="6823075" y="5170488"/>
          <p14:tracePt t="219168" x="6813550" y="5170488"/>
          <p14:tracePt t="219178" x="6804025" y="5170488"/>
          <p14:tracePt t="219198" x="6796088" y="5170488"/>
          <p14:tracePt t="219217" x="6786563" y="5170488"/>
          <p14:tracePt t="219237" x="6777038" y="5170488"/>
          <p14:tracePt t="219247" x="6769100" y="5170488"/>
          <p14:tracePt t="219277" x="6759575" y="5170488"/>
          <p14:tracePt t="219317" x="6751638" y="5170488"/>
          <p14:tracePt t="219356" x="6742113" y="5170488"/>
          <p14:tracePt t="219396" x="6732588" y="5170488"/>
          <p14:tracePt t="219416" x="6724650" y="5170488"/>
          <p14:tracePt t="219456" x="6715125" y="5170488"/>
          <p14:tracePt t="219486" x="6705600" y="5170488"/>
          <p14:tracePt t="219495" x="6688138" y="5170488"/>
          <p14:tracePt t="219505" x="6661150" y="5170488"/>
          <p14:tracePt t="219518" x="6608763" y="5160963"/>
          <p14:tracePt t="219535" x="6429375" y="5116513"/>
          <p14:tracePt t="219552" x="6286500" y="5062538"/>
          <p14:tracePt t="219569" x="6000750" y="4946650"/>
          <p14:tracePt t="219585" x="5776913" y="4830763"/>
          <p14:tracePt t="219602" x="5670550" y="4786313"/>
          <p14:tracePt t="219619" x="5456238" y="4697413"/>
          <p14:tracePt t="219635" x="5259388" y="4608513"/>
          <p14:tracePt t="219652" x="5160963" y="4554538"/>
          <p14:tracePt t="219669" x="5000625" y="4473575"/>
          <p14:tracePt t="219685" x="4830763" y="4402138"/>
          <p14:tracePt t="219702" x="4759325" y="4375150"/>
          <p14:tracePt t="219719" x="4643438" y="4322763"/>
          <p14:tracePt t="219735" x="4554538" y="4276725"/>
          <p14:tracePt t="219752" x="4473575" y="4251325"/>
          <p14:tracePt t="219769" x="4446588" y="4251325"/>
          <p14:tracePt t="219785" x="4402138" y="4232275"/>
          <p14:tracePt t="219802" x="4375150" y="4224338"/>
          <p14:tracePt t="219835" x="4367213" y="4214813"/>
          <p14:tracePt t="219852" x="4357688" y="4214813"/>
          <p14:tracePt t="219869" x="4348163" y="4205288"/>
          <p14:tracePt t="219885" x="4330700" y="4197350"/>
          <p14:tracePt t="219902" x="4303713" y="4179888"/>
          <p14:tracePt t="219919" x="4276725" y="4179888"/>
          <p14:tracePt t="219935" x="4251325" y="4152900"/>
          <p14:tracePt t="219952" x="4205288" y="4108450"/>
          <p14:tracePt t="219969" x="4187825" y="4089400"/>
          <p14:tracePt t="219985" x="4143375" y="4062413"/>
          <p14:tracePt t="220002" x="4125913" y="4054475"/>
          <p14:tracePt t="220019" x="4116388" y="4054475"/>
          <p14:tracePt t="220035" x="4108450" y="4054475"/>
          <p14:tracePt t="220052" x="4098925" y="4054475"/>
          <p14:tracePt t="220069" x="4089400" y="4054475"/>
          <p14:tracePt t="220085" x="4081463" y="4089400"/>
          <p14:tracePt t="220102" x="4062413" y="4133850"/>
          <p14:tracePt t="220119" x="4062413" y="4143375"/>
          <p14:tracePt t="220135" x="4037013" y="4179888"/>
          <p14:tracePt t="220152" x="4010025" y="4205288"/>
          <p14:tracePt t="220169" x="3990975" y="4214813"/>
          <p14:tracePt t="220185" x="3973513" y="4232275"/>
          <p14:tracePt t="220202" x="3956050" y="4241800"/>
          <p14:tracePt t="220218" x="3946525" y="4251325"/>
          <p14:tracePt t="220235" x="3938588" y="4259263"/>
          <p14:tracePt t="220252" x="3929063" y="4268788"/>
          <p14:tracePt t="220285" x="3919538" y="4276725"/>
          <p14:tracePt t="220369" x="3919538" y="4268788"/>
          <p14:tracePt t="220390" x="3919538" y="4259263"/>
          <p14:tracePt t="220399" x="3919538" y="4251325"/>
          <p14:tracePt t="220420" x="3929063" y="4241800"/>
          <p14:tracePt t="220428" x="3929063" y="4232275"/>
          <p14:tracePt t="220439" x="3938588" y="4224338"/>
          <p14:tracePt t="220452" x="3956050" y="4205288"/>
          <p14:tracePt t="220469" x="3983038" y="4179888"/>
          <p14:tracePt t="220485" x="3990975" y="4170363"/>
          <p14:tracePt t="220502" x="4017963" y="4152900"/>
          <p14:tracePt t="220519" x="4037013" y="4143375"/>
          <p14:tracePt t="220535" x="4037013" y="4133850"/>
          <p14:tracePt t="220552" x="4044950" y="4125913"/>
          <p14:tracePt t="220568" x="4062413" y="4116388"/>
          <p14:tracePt t="220585" x="4062413" y="4108450"/>
          <p14:tracePt t="220602" x="4071938" y="4098925"/>
          <p14:tracePt t="220618" x="4081463" y="4089400"/>
          <p14:tracePt t="220635" x="4089400" y="4089400"/>
          <p14:tracePt t="220652" x="4098925" y="4081463"/>
          <p14:tracePt t="220756" x="4098925" y="4089400"/>
          <p14:tracePt t="220765" x="4089400" y="4089400"/>
          <p14:tracePt t="220776" x="4089400" y="4098925"/>
          <p14:tracePt t="220787" x="4071938" y="4116388"/>
          <p14:tracePt t="220802" x="4044950" y="4125913"/>
          <p14:tracePt t="220818" x="3956050" y="4187825"/>
          <p14:tracePt t="220835" x="3786188" y="4303713"/>
          <p14:tracePt t="220852" x="3687763" y="4375150"/>
          <p14:tracePt t="220868" x="3490913" y="4518025"/>
          <p14:tracePt t="220885" x="3348038" y="4633913"/>
          <p14:tracePt t="220902" x="3303588" y="4670425"/>
          <p14:tracePt t="220904" x="3259138" y="4697413"/>
          <p14:tracePt t="220918" x="3224213" y="4724400"/>
          <p14:tracePt t="220935" x="3205163" y="4732338"/>
          <p14:tracePt t="220952" x="3197225" y="4741863"/>
          <p14:tracePt t="220969" x="3187700" y="4741863"/>
          <p14:tracePt t="220986" x="3179763" y="4741863"/>
          <p14:tracePt t="221123" x="3179763" y="4732338"/>
          <p14:tracePt t="221133" x="3179763" y="4724400"/>
          <p14:tracePt t="221153" x="3179763" y="4714875"/>
          <p14:tracePt t="221173" x="3179763" y="4705350"/>
          <p14:tracePt t="221182" x="3187700" y="4697413"/>
          <p14:tracePt t="221193" x="3187700" y="4687888"/>
          <p14:tracePt t="221202" x="3205163" y="4660900"/>
          <p14:tracePt t="221218" x="3232150" y="4625975"/>
          <p14:tracePt t="221235" x="3357563" y="4491038"/>
          <p14:tracePt t="221252" x="3554413" y="4303713"/>
          <p14:tracePt t="221268" x="3670300" y="4187825"/>
          <p14:tracePt t="221285" x="3894138" y="3990975"/>
          <p14:tracePt t="221302" x="4044950" y="3857625"/>
          <p14:tracePt t="221318" x="4098925" y="3813175"/>
          <p14:tracePt t="221335" x="4152900" y="3776663"/>
          <p14:tracePt t="221352" x="4179888" y="3759200"/>
          <p14:tracePt t="221385" x="4187825" y="3759200"/>
          <p14:tracePt t="221421" x="4197350" y="3759200"/>
          <p14:tracePt t="221530" x="4197350" y="3768725"/>
          <p14:tracePt t="221550" x="4197350" y="3776663"/>
          <p14:tracePt t="221569" x="4197350" y="3786188"/>
          <p14:tracePt t="221589" x="4197350" y="3795713"/>
          <p14:tracePt t="221599" x="4197350" y="3813175"/>
          <p14:tracePt t="221610" x="4197350" y="3830638"/>
          <p14:tracePt t="221620" x="4197350" y="3867150"/>
          <p14:tracePt t="221635" x="4197350" y="3902075"/>
          <p14:tracePt t="221652" x="4214813" y="4027488"/>
          <p14:tracePt t="221669" x="4259263" y="4205288"/>
          <p14:tracePt t="221685" x="4303713" y="4322763"/>
          <p14:tracePt t="221702" x="4411663" y="4545013"/>
          <p14:tracePt t="221719" x="4598988" y="4759325"/>
          <p14:tracePt t="221735" x="4705350" y="4857750"/>
          <p14:tracePt t="221752" x="4919663" y="5027613"/>
          <p14:tracePt t="221768" x="5170488" y="5205413"/>
          <p14:tracePt t="221785" x="5295900" y="5295900"/>
          <p14:tracePt t="221802" x="5527675" y="5429250"/>
          <p14:tracePt t="221818" x="5741988" y="5545138"/>
          <p14:tracePt t="221835" x="5830888" y="5599113"/>
          <p14:tracePt t="221852" x="5956300" y="5670550"/>
          <p14:tracePt t="221869" x="6099175" y="5724525"/>
          <p14:tracePt t="221885" x="6170613" y="5759450"/>
          <p14:tracePt t="221902" x="6313488" y="5803900"/>
          <p14:tracePt t="221918" x="6402388" y="5822950"/>
          <p14:tracePt t="221935" x="6446838" y="5830888"/>
          <p14:tracePt t="221952" x="6527800" y="5848350"/>
          <p14:tracePt t="221968" x="6626225" y="5867400"/>
          <p14:tracePt t="221986" x="6751638" y="5867400"/>
          <p14:tracePt t="222002" x="6823075" y="5867400"/>
          <p14:tracePt t="222018" x="7000875" y="5867400"/>
          <p14:tracePt t="222036" x="7153275" y="5867400"/>
          <p14:tracePt t="222052" x="7224713" y="5867400"/>
          <p14:tracePt t="222068" x="7323138" y="5857875"/>
          <p14:tracePt t="222086" x="7412038" y="5848350"/>
          <p14:tracePt t="222102" x="7446963" y="5840413"/>
          <p14:tracePt t="222118" x="7527925" y="5830888"/>
          <p14:tracePt t="222135" x="7608888" y="5813425"/>
          <p14:tracePt t="222152" x="7643813" y="5803900"/>
          <p14:tracePt t="222168" x="7688263" y="5786438"/>
          <p14:tracePt t="222185" x="7732713" y="5776913"/>
          <p14:tracePt t="222202" x="7751763" y="5768975"/>
          <p14:tracePt t="222218" x="7786688" y="5751513"/>
          <p14:tracePt t="222235" x="7831138" y="5724525"/>
          <p14:tracePt t="222252" x="7848600" y="5705475"/>
          <p14:tracePt t="222268" x="7894638" y="5661025"/>
          <p14:tracePt t="222285" x="7920038" y="5626100"/>
          <p14:tracePt t="222302" x="7939088" y="5608638"/>
          <p14:tracePt t="222318" x="7956550" y="5589588"/>
          <p14:tracePt t="222335" x="7966075" y="5572125"/>
          <p14:tracePt t="222352" x="7974013" y="5572125"/>
          <p14:tracePt t="222368" x="7974013" y="5562600"/>
          <p14:tracePt t="222385" x="7974013" y="5545138"/>
          <p14:tracePt t="222402" x="7983538" y="5527675"/>
          <p14:tracePt t="222404" x="7983538" y="5500688"/>
          <p14:tracePt t="222418" x="7983538" y="5483225"/>
          <p14:tracePt t="222435" x="7983538" y="5446713"/>
          <p14:tracePt t="222452" x="7983538" y="5429250"/>
          <p14:tracePt t="222468" x="7983538" y="5384800"/>
          <p14:tracePt t="222485" x="7974013" y="5348288"/>
          <p14:tracePt t="222502" x="7947025" y="5313363"/>
          <p14:tracePt t="222518" x="7920038" y="5276850"/>
          <p14:tracePt t="222535" x="7858125" y="5224463"/>
          <p14:tracePt t="222552" x="7786688" y="5180013"/>
          <p14:tracePt t="222568" x="7742238" y="5153025"/>
          <p14:tracePt t="222585" x="7661275" y="5108575"/>
          <p14:tracePt t="222602" x="7581900" y="5072063"/>
          <p14:tracePt t="222618" x="7545388" y="5062538"/>
          <p14:tracePt t="222635" x="7500938" y="5045075"/>
          <p14:tracePt t="222652" x="7473950" y="5037138"/>
          <p14:tracePt t="222668" x="7456488" y="5037138"/>
          <p14:tracePt t="222685" x="7446963" y="5037138"/>
          <p14:tracePt t="222702" x="7439025" y="5037138"/>
          <p14:tracePt t="222718" x="7429500" y="5037138"/>
          <p14:tracePt t="222735" x="7419975" y="5037138"/>
          <p14:tracePt t="222752" x="7394575" y="5045075"/>
          <p14:tracePt t="222768" x="7385050" y="5045075"/>
          <p14:tracePt t="222785" x="7367588" y="5062538"/>
          <p14:tracePt t="222802" x="7358063" y="5072063"/>
          <p14:tracePt t="222819" x="7340600" y="5081588"/>
          <p14:tracePt t="222835" x="7340600" y="5089525"/>
          <p14:tracePt t="222852" x="7331075" y="5099050"/>
          <p14:tracePt t="222869" x="7331075" y="5108575"/>
          <p14:tracePt t="222902" x="7331075" y="5116513"/>
          <p14:tracePt t="222919" x="7331075" y="5133975"/>
          <p14:tracePt t="222952" x="7331075" y="5170488"/>
          <p14:tracePt t="222968" x="7331075" y="5214938"/>
          <p14:tracePt t="222985" x="7323138" y="5251450"/>
          <p14:tracePt t="223002" x="7313613" y="5295900"/>
          <p14:tracePt t="223018" x="7304088" y="5330825"/>
          <p14:tracePt t="223035" x="7304088" y="5348288"/>
          <p14:tracePt t="223052" x="7296150" y="5375275"/>
          <p14:tracePt t="223068" x="7296150" y="5384800"/>
          <p14:tracePt t="223085" x="7296150" y="5394325"/>
          <p14:tracePt t="223102" x="7296150" y="5402263"/>
          <p14:tracePt t="223118" x="7296150" y="5411788"/>
          <p14:tracePt t="223152" x="7296150" y="5419725"/>
          <p14:tracePt t="223168" x="7296150" y="5429250"/>
          <p14:tracePt t="223197" x="7296150" y="5438775"/>
          <p14:tracePt t="223218" x="7296150" y="5446713"/>
          <p14:tracePt t="223237" x="7304088" y="5456238"/>
          <p14:tracePt t="223248" x="7304088" y="5465763"/>
          <p14:tracePt t="223267" x="7313613" y="5473700"/>
          <p14:tracePt t="223287" x="7323138" y="5483225"/>
          <p14:tracePt t="223297" x="7323138" y="5491163"/>
          <p14:tracePt t="223307" x="7323138" y="5500688"/>
          <p14:tracePt t="223326" x="7331075" y="5510213"/>
          <p14:tracePt t="223346" x="7340600" y="5518150"/>
          <p14:tracePt t="223376" x="7340600" y="5527675"/>
          <p14:tracePt t="223386" x="7348538" y="5527675"/>
          <p14:tracePt t="223426" x="7358063" y="5527675"/>
          <p14:tracePt t="223465" x="7367588" y="5527675"/>
          <p14:tracePt t="223485" x="7375525" y="5527675"/>
          <p14:tracePt t="223525" x="7385050" y="5527675"/>
          <p14:tracePt t="223575" x="7394575" y="5527675"/>
          <p14:tracePt t="223604" x="7402513" y="5537200"/>
          <p14:tracePt t="223623" x="7412038" y="5537200"/>
          <p14:tracePt t="223635" x="7419975" y="5537200"/>
          <p14:tracePt t="223654" x="7429500" y="5537200"/>
          <p14:tracePt t="223674" x="7439025" y="5537200"/>
          <p14:tracePt t="223694" x="7446963" y="5537200"/>
          <p14:tracePt t="223704" x="7456488" y="5537200"/>
          <p14:tracePt t="223724" x="7466013" y="5537200"/>
          <p14:tracePt t="223754" x="7473950" y="5537200"/>
          <p14:tracePt t="223783" x="7483475" y="5537200"/>
          <p14:tracePt t="223803" x="7491413" y="5537200"/>
          <p14:tracePt t="223832" x="7500938" y="5537200"/>
          <p14:tracePt t="223852" x="7510463" y="5537200"/>
          <p14:tracePt t="223873" x="7518400" y="5537200"/>
          <p14:tracePt t="223882" x="7527925" y="5537200"/>
          <p14:tracePt t="223902" x="7537450" y="5537200"/>
          <p14:tracePt t="223912" x="7554913" y="5537200"/>
          <p14:tracePt t="223921" x="7581900" y="5545138"/>
          <p14:tracePt t="223935" x="7599363" y="5545138"/>
          <p14:tracePt t="223952" x="7634288" y="5554663"/>
          <p14:tracePt t="223969" x="7653338" y="5554663"/>
          <p14:tracePt t="223985" x="7670800" y="5562600"/>
          <p14:tracePt t="224002" x="7680325" y="5572125"/>
          <p14:tracePt t="224018" x="7688263" y="5572125"/>
          <p14:tracePt t="224035" x="7697788" y="5572125"/>
          <p14:tracePt t="224052" x="7705725" y="5572125"/>
          <p14:tracePt t="224068" x="7715250" y="5572125"/>
          <p14:tracePt t="224102" x="7724775" y="5572125"/>
          <p14:tracePt t="224130" x="7724775" y="5581650"/>
          <p14:tracePt t="224547" x="7724775" y="5572125"/>
          <p14:tracePt t="224557" x="7724775" y="5554663"/>
          <p14:tracePt t="224568" x="7715250" y="5527675"/>
          <p14:tracePt t="224586" x="7705725" y="5500688"/>
          <p14:tracePt t="224602" x="7697788" y="5491163"/>
          <p14:tracePt t="224618" x="7697788" y="5483225"/>
          <p14:tracePt t="224636" x="7697788" y="5473700"/>
          <p14:tracePt t="224668" x="7697788" y="5456238"/>
          <p14:tracePt t="224686" x="7697788" y="5446713"/>
          <p14:tracePt t="224718" x="7705725" y="5429250"/>
          <p14:tracePt t="224735" x="7715250" y="5394325"/>
          <p14:tracePt t="224752" x="7724775" y="5384800"/>
          <p14:tracePt t="224768" x="7732713" y="5357813"/>
          <p14:tracePt t="224786" x="7742238" y="5348288"/>
          <p14:tracePt t="224802" x="7751763" y="5340350"/>
          <p14:tracePt t="224818" x="7759700" y="5340350"/>
          <p14:tracePt t="224835" x="7769225" y="5330825"/>
          <p14:tracePt t="224852" x="7777163" y="5330825"/>
          <p14:tracePt t="224868" x="7786688" y="5322888"/>
          <p14:tracePt t="224885" x="7804150" y="5322888"/>
          <p14:tracePt t="224902" x="7813675" y="5322888"/>
          <p14:tracePt t="224904" x="7831138" y="5322888"/>
          <p14:tracePt t="224918" x="7848600" y="5322888"/>
          <p14:tracePt t="224935" x="7885113" y="5322888"/>
          <p14:tracePt t="224952" x="7929563" y="5322888"/>
          <p14:tracePt t="224969" x="7947025" y="5322888"/>
          <p14:tracePt t="224985" x="7991475" y="5330825"/>
          <p14:tracePt t="225002" x="8072438" y="5340350"/>
          <p14:tracePt t="225018" x="8108950" y="5348288"/>
          <p14:tracePt t="225035" x="8170863" y="5367338"/>
          <p14:tracePt t="225052" x="8197850" y="5375275"/>
          <p14:tracePt t="225068" x="8232775" y="5384800"/>
          <p14:tracePt t="225085" x="8251825" y="5394325"/>
          <p14:tracePt t="225102" x="8259763" y="5402263"/>
          <p14:tracePt t="225118" x="8269288" y="5411788"/>
          <p14:tracePt t="225135" x="8269288" y="5419725"/>
          <p14:tracePt t="225152" x="8277225" y="5429250"/>
          <p14:tracePt t="225168" x="8277225" y="5438775"/>
          <p14:tracePt t="225185" x="8286750" y="5446713"/>
          <p14:tracePt t="225202" x="8296275" y="5456238"/>
          <p14:tracePt t="225218" x="8296275" y="5465763"/>
          <p14:tracePt t="225235" x="8296275" y="5473700"/>
          <p14:tracePt t="225252" x="8296275" y="5483225"/>
          <p14:tracePt t="225268" x="8296275" y="5491163"/>
          <p14:tracePt t="225285" x="8286750" y="5500688"/>
          <p14:tracePt t="225302" x="8277225" y="5510213"/>
          <p14:tracePt t="225318" x="8259763" y="5518150"/>
          <p14:tracePt t="225335" x="8224838" y="5527675"/>
          <p14:tracePt t="225352" x="8180388" y="5545138"/>
          <p14:tracePt t="225368" x="8161338" y="5545138"/>
          <p14:tracePt t="225385" x="8126413" y="5554663"/>
          <p14:tracePt t="225402" x="8089900" y="5562600"/>
          <p14:tracePt t="225418" x="8062913" y="5562600"/>
          <p14:tracePt t="225435" x="8037513" y="5562600"/>
          <p14:tracePt t="225452" x="8010525" y="5562600"/>
          <p14:tracePt t="225485" x="8001000" y="5562600"/>
          <p14:tracePt t="225502" x="7991475" y="5562600"/>
          <p14:tracePt t="225520" x="7983538" y="5562600"/>
          <p14:tracePt t="225609" x="7983538" y="5554663"/>
          <p14:tracePt t="225628" x="7983538" y="5545138"/>
          <p14:tracePt t="225777" x="7991475" y="5545138"/>
          <p14:tracePt t="225807" x="8010525" y="5545138"/>
          <p14:tracePt t="225817" x="8018463" y="5545138"/>
          <p14:tracePt t="225827" x="8054975" y="5554663"/>
          <p14:tracePt t="225837" x="8089900" y="5562600"/>
          <p14:tracePt t="225852" x="8143875" y="5572125"/>
          <p14:tracePt t="225868" x="8251825" y="5589588"/>
          <p14:tracePt t="225885" x="8304213" y="5599113"/>
          <p14:tracePt t="225902" x="8385175" y="5608638"/>
          <p14:tracePt t="225918" x="8420100" y="5616575"/>
          <p14:tracePt t="225935" x="8439150" y="5626100"/>
          <p14:tracePt t="225952" x="8447088" y="5626100"/>
          <p14:tracePt t="225968" x="8456613" y="5634038"/>
          <p14:tracePt t="225985" x="8466138" y="5634038"/>
          <p14:tracePt t="226018" x="8483600" y="5634038"/>
          <p14:tracePt t="226035" x="8491538" y="5634038"/>
          <p14:tracePt t="226068" x="8501063" y="5643563"/>
          <p14:tracePt t="226085" x="8518525" y="5643563"/>
          <p14:tracePt t="226118" x="8528050" y="5643563"/>
          <p14:tracePt t="226135" x="8537575" y="5643563"/>
          <p14:tracePt t="226152" x="8545513" y="5643563"/>
          <p14:tracePt t="226168" x="8555038" y="5643563"/>
          <p14:tracePt t="226185" x="8562975" y="5643563"/>
          <p14:tracePt t="226202" x="8572500" y="5643563"/>
          <p14:tracePt t="226218" x="8582025" y="5643563"/>
          <p14:tracePt t="226235" x="8599488" y="5643563"/>
          <p14:tracePt t="226252" x="8609013" y="5643563"/>
          <p14:tracePt t="226268" x="8643938" y="5626100"/>
          <p14:tracePt t="226285" x="8680450" y="5608638"/>
          <p14:tracePt t="226302" x="8697913" y="5599113"/>
          <p14:tracePt t="226318" x="8732838" y="5572125"/>
          <p14:tracePt t="226335" x="8751888" y="5562600"/>
          <p14:tracePt t="226352" x="8759825" y="5554663"/>
          <p14:tracePt t="226368" x="8769350" y="5545138"/>
          <p14:tracePt t="226385" x="8769350" y="5537200"/>
          <p14:tracePt t="226402" x="8769350" y="5527675"/>
          <p14:tracePt t="226418" x="8777288" y="5527675"/>
          <p14:tracePt t="226435" x="8777288" y="5510213"/>
          <p14:tracePt t="226452" x="8777288" y="5500688"/>
          <p14:tracePt t="226468" x="8777288" y="5491163"/>
          <p14:tracePt t="226485" x="8769350" y="5465763"/>
          <p14:tracePt t="226502" x="8751888" y="5429250"/>
          <p14:tracePt t="226518" x="8751888" y="5419725"/>
          <p14:tracePt t="226535" x="8742363" y="5402263"/>
          <p14:tracePt t="226552" x="8724900" y="5402263"/>
          <p14:tracePt t="226568" x="8724900" y="5394325"/>
          <p14:tracePt t="226585" x="8715375" y="5394325"/>
          <p14:tracePt t="226602" x="8705850" y="5384800"/>
          <p14:tracePt t="226618" x="8697913" y="5384800"/>
          <p14:tracePt t="226635" x="8688388" y="5384800"/>
          <p14:tracePt t="226652" x="8680450" y="5384800"/>
          <p14:tracePt t="226669" x="8653463" y="5384800"/>
          <p14:tracePt t="226685" x="8634413" y="5375275"/>
          <p14:tracePt t="226702" x="8599488" y="5357813"/>
          <p14:tracePt t="226718" x="8582025" y="5357813"/>
          <p14:tracePt t="226735" x="8562975" y="5348288"/>
          <p14:tracePt t="226752" x="8545513" y="5340350"/>
          <p14:tracePt t="226769" x="8537575" y="5340350"/>
          <p14:tracePt t="226785" x="8528050" y="5340350"/>
          <p14:tracePt t="226801" x="8518525" y="5340350"/>
          <p14:tracePt t="226819" x="8510588" y="5340350"/>
          <p14:tracePt t="226835" x="8501063" y="5340350"/>
          <p14:tracePt t="226852" x="8491538" y="5340350"/>
          <p14:tracePt t="226869" x="8483600" y="5340350"/>
          <p14:tracePt t="226902" x="8466138" y="5348288"/>
          <p14:tracePt t="226918" x="8439150" y="5367338"/>
          <p14:tracePt t="226935" x="8420100" y="5367338"/>
          <p14:tracePt t="226951" x="8385175" y="5384800"/>
          <p14:tracePt t="226968" x="8340725" y="5402263"/>
          <p14:tracePt t="226985" x="8331200" y="5411788"/>
          <p14:tracePt t="227002" x="8304213" y="5438775"/>
          <p14:tracePt t="227018" x="8296275" y="5465763"/>
          <p14:tracePt t="227035" x="8286750" y="5473700"/>
          <p14:tracePt t="227052" x="8277225" y="5483225"/>
          <p14:tracePt t="227068" x="8269288" y="5500688"/>
          <p14:tracePt t="227085" x="8269288" y="5518150"/>
          <p14:tracePt t="227101" x="8259763" y="5562600"/>
          <p14:tracePt t="227118" x="8259763" y="5599113"/>
          <p14:tracePt t="227135" x="8259763" y="5616575"/>
          <p14:tracePt t="227152" x="8259763" y="5653088"/>
          <p14:tracePt t="227168" x="8259763" y="5661025"/>
          <p14:tracePt t="227185" x="8259763" y="5670550"/>
          <p14:tracePt t="227202" x="8259763" y="5680075"/>
          <p14:tracePt t="227218" x="8259763" y="5688013"/>
          <p14:tracePt t="227295" x="8269288" y="5688013"/>
          <p14:tracePt t="227315" x="8277225" y="5688013"/>
          <p14:tracePt t="227325" x="8296275" y="5688013"/>
          <p14:tracePt t="227335" x="8323263" y="5688013"/>
          <p14:tracePt t="227351" x="8348663" y="5688013"/>
          <p14:tracePt t="227368" x="8385175" y="5688013"/>
          <p14:tracePt t="227385" x="8420100" y="5688013"/>
          <p14:tracePt t="227401" x="8429625" y="5688013"/>
          <p14:tracePt t="227418" x="8439150" y="5688013"/>
          <p14:tracePt t="227435" x="8447088" y="5680075"/>
          <p14:tracePt t="227451" x="8456613" y="5680075"/>
          <p14:tracePt t="227468" x="8466138" y="5670550"/>
          <p14:tracePt t="227485" x="8474075" y="5661025"/>
          <p14:tracePt t="227518" x="8491538" y="5643563"/>
          <p14:tracePt t="227535" x="8501063" y="5626100"/>
          <p14:tracePt t="227552" x="8510588" y="5608638"/>
          <p14:tracePt t="227568" x="8518525" y="5581650"/>
          <p14:tracePt t="227585" x="8528050" y="5562600"/>
          <p14:tracePt t="227602" x="8528050" y="5554663"/>
          <p14:tracePt t="227618" x="8537575" y="5545138"/>
          <p14:tracePt t="227635" x="8537575" y="5537200"/>
          <p14:tracePt t="227652" x="8537575" y="5527675"/>
          <p14:tracePt t="227668" x="8537575" y="5518150"/>
          <p14:tracePt t="227685" x="8537575" y="5510213"/>
          <p14:tracePt t="227702" x="8537575" y="5500688"/>
          <p14:tracePt t="227718" x="8537575" y="5483225"/>
          <p14:tracePt t="227735" x="8537575" y="5456238"/>
          <p14:tracePt t="227752" x="8537575" y="5419725"/>
          <p14:tracePt t="227768" x="8537575" y="5394325"/>
          <p14:tracePt t="227785" x="8518525" y="5357813"/>
          <p14:tracePt t="227801" x="8510588" y="5322888"/>
          <p14:tracePt t="227818" x="8501063" y="5295900"/>
          <p14:tracePt t="227835" x="8501063" y="5276850"/>
          <p14:tracePt t="227852" x="8491538" y="5268913"/>
          <p14:tracePt t="227885" x="8491538" y="5259388"/>
          <p14:tracePt t="227941" x="8483600" y="5259388"/>
          <p14:tracePt t="227969" x="8474075" y="5259388"/>
          <p14:tracePt t="234201" x="8466138" y="5259388"/>
          <p14:tracePt t="234220" x="8456613" y="5259388"/>
          <p14:tracePt t="234231" x="8429625" y="5259388"/>
          <p14:tracePt t="234240" x="8412163" y="5259388"/>
          <p14:tracePt t="234251" x="8402638" y="5259388"/>
          <p14:tracePt t="234268" x="8394700" y="5259388"/>
          <p14:tracePt t="234285" x="8385175" y="5259388"/>
          <p14:tracePt t="234301" x="8358188" y="5259388"/>
          <p14:tracePt t="234318" x="8340725" y="5259388"/>
          <p14:tracePt t="234335" x="8296275" y="5259388"/>
          <p14:tracePt t="234351" x="8259763" y="5259388"/>
          <p14:tracePt t="234368" x="8242300" y="5259388"/>
          <p14:tracePt t="234385" x="8215313" y="5259388"/>
          <p14:tracePt t="234401" x="8188325" y="5259388"/>
          <p14:tracePt t="234418" x="8161338" y="5259388"/>
          <p14:tracePt t="234435" x="8153400" y="5259388"/>
          <p14:tracePt t="234451" x="8143875" y="5259388"/>
          <p14:tracePt t="234468" x="8126413" y="5268913"/>
          <p14:tracePt t="234485" x="8099425" y="5268913"/>
          <p14:tracePt t="234501" x="8037513" y="5268913"/>
          <p14:tracePt t="234518" x="7956550" y="5268913"/>
          <p14:tracePt t="234535" x="7902575" y="5268913"/>
          <p14:tracePt t="234551" x="7813675" y="5268913"/>
          <p14:tracePt t="234568" x="7715250" y="5268913"/>
          <p14:tracePt t="234585" x="7661275" y="5268913"/>
          <p14:tracePt t="234601" x="7589838" y="5268913"/>
          <p14:tracePt t="234618" x="7518400" y="5268913"/>
          <p14:tracePt t="234635" x="7491413" y="5268913"/>
          <p14:tracePt t="234651" x="7439025" y="5268913"/>
          <p14:tracePt t="234668" x="7419975" y="5268913"/>
          <p14:tracePt t="234685" x="7412038" y="5268913"/>
          <p14:tracePt t="234701" x="7402513" y="5268913"/>
          <p14:tracePt t="234718" x="7385050" y="5268913"/>
          <p14:tracePt t="234751" x="7375525" y="5286375"/>
          <p14:tracePt t="234768" x="7367588" y="5295900"/>
          <p14:tracePt t="234801" x="7367588" y="5303838"/>
          <p14:tracePt t="234818" x="7367588" y="5322888"/>
          <p14:tracePt t="234851" x="7367588" y="5330825"/>
          <p14:tracePt t="234868" x="7367588" y="5340350"/>
          <p14:tracePt t="234885" x="7367588" y="5357813"/>
          <p14:tracePt t="234901" x="7367588" y="5384800"/>
          <p14:tracePt t="234918" x="7375525" y="5429250"/>
          <p14:tracePt t="234935" x="7419975" y="5491163"/>
          <p14:tracePt t="234951" x="7439025" y="5527675"/>
          <p14:tracePt t="234968" x="7483475" y="5581650"/>
          <p14:tracePt t="234985" x="7562850" y="5643563"/>
          <p14:tracePt t="235001" x="7616825" y="5680075"/>
          <p14:tracePt t="235018" x="7724775" y="5741988"/>
          <p14:tracePt t="235034" x="7840663" y="5795963"/>
          <p14:tracePt t="235051" x="7875588" y="5813425"/>
          <p14:tracePt t="235068" x="7956550" y="5830888"/>
          <p14:tracePt t="235085" x="8010525" y="5840413"/>
          <p14:tracePt t="235101" x="8045450" y="5840413"/>
          <p14:tracePt t="235118" x="8143875" y="5857875"/>
          <p14:tracePt t="235135" x="8232775" y="5875338"/>
          <p14:tracePt t="235151" x="8277225" y="5875338"/>
          <p14:tracePt t="235168" x="8331200" y="5884863"/>
          <p14:tracePt t="235184" x="8358188" y="5884863"/>
          <p14:tracePt t="235201" x="8375650" y="5884863"/>
          <p14:tracePt t="235218" x="8394700" y="5884863"/>
          <p14:tracePt t="235234" x="8439150" y="5884863"/>
          <p14:tracePt t="235251" x="8456613" y="5875338"/>
          <p14:tracePt t="235268" x="8501063" y="5867400"/>
          <p14:tracePt t="235284" x="8537575" y="5848350"/>
          <p14:tracePt t="235301" x="8562975" y="5840413"/>
          <p14:tracePt t="235318" x="8582025" y="5830888"/>
          <p14:tracePt t="235335" x="8589963" y="5822950"/>
          <p14:tracePt t="235352" x="8599488" y="5795963"/>
          <p14:tracePt t="235368" x="8599488" y="5776913"/>
          <p14:tracePt t="235384" x="8599488" y="5732463"/>
          <p14:tracePt t="235402" x="8599488" y="5697538"/>
          <p14:tracePt t="235418" x="8589963" y="5680075"/>
          <p14:tracePt t="235435" x="8572500" y="5626100"/>
          <p14:tracePt t="235452" x="8528050" y="5554663"/>
          <p14:tracePt t="235468" x="8501063" y="5518150"/>
          <p14:tracePt t="235484" x="8456613" y="5438775"/>
          <p14:tracePt t="235501" x="8429625" y="5394325"/>
          <p14:tracePt t="235518" x="8429625" y="5384800"/>
          <p14:tracePt t="235535" x="8412163" y="5367338"/>
          <p14:tracePt t="235551" x="8402638" y="5348288"/>
          <p14:tracePt t="235568" x="8402638" y="5340350"/>
          <p14:tracePt t="235585" x="8375650" y="5313363"/>
          <p14:tracePt t="235601" x="8358188" y="5295900"/>
          <p14:tracePt t="235618" x="8348663" y="5286375"/>
          <p14:tracePt t="235634" x="8323263" y="5276850"/>
          <p14:tracePt t="235651" x="8304213" y="5259388"/>
          <p14:tracePt t="235668" x="8296275" y="5259388"/>
          <p14:tracePt t="235684" x="8269288" y="5251450"/>
          <p14:tracePt t="235701" x="8224838" y="5241925"/>
          <p14:tracePt t="235718" x="8188325" y="5241925"/>
          <p14:tracePt t="235734" x="8170863" y="5241925"/>
          <p14:tracePt t="235751" x="8126413" y="5241925"/>
          <p14:tracePt t="235768" x="8072438" y="5241925"/>
          <p14:tracePt t="235785" x="8027988" y="5241925"/>
          <p14:tracePt t="235801" x="7956550" y="5259388"/>
          <p14:tracePt t="235818" x="7875588" y="5276850"/>
          <p14:tracePt t="235835" x="7840663" y="5276850"/>
          <p14:tracePt t="235851" x="7759700" y="5295900"/>
          <p14:tracePt t="235868" x="7661275" y="5313363"/>
          <p14:tracePt t="235885" x="7608888" y="5313363"/>
          <p14:tracePt t="235901" x="7510463" y="5322888"/>
          <p14:tracePt t="235918" x="7439025" y="5330825"/>
          <p14:tracePt t="235934" x="7412038" y="5330825"/>
          <p14:tracePt t="235951" x="7367588" y="5340350"/>
          <p14:tracePt t="235968" x="7358063" y="5348288"/>
          <p14:tracePt t="235984" x="7348538" y="5348288"/>
          <p14:tracePt t="236001" x="7340600" y="5357813"/>
          <p14:tracePt t="236018" x="7331075" y="5367338"/>
          <p14:tracePt t="236035" x="7323138" y="5367338"/>
          <p14:tracePt t="236051" x="7313613" y="5375275"/>
          <p14:tracePt t="236068" x="7304088" y="5384800"/>
          <p14:tracePt t="236084" x="7296150" y="5394325"/>
          <p14:tracePt t="236101" x="7286625" y="5402263"/>
          <p14:tracePt t="236134" x="7286625" y="5411788"/>
          <p14:tracePt t="236166" x="7286625" y="5419725"/>
          <p14:tracePt t="236205" x="7286625" y="5429250"/>
          <p14:tracePt t="236216" x="7296150" y="5429250"/>
          <p14:tracePt t="236226" x="7296150" y="5438775"/>
          <p14:tracePt t="236236" x="7304088" y="5438775"/>
          <p14:tracePt t="236251" x="7313613" y="5438775"/>
          <p14:tracePt t="236268" x="7331075" y="5446713"/>
          <p14:tracePt t="236285" x="7348538" y="5446713"/>
          <p14:tracePt t="236301" x="7375525" y="5465763"/>
          <p14:tracePt t="236318" x="7402513" y="5473700"/>
          <p14:tracePt t="236335" x="7419975" y="5483225"/>
          <p14:tracePt t="236368" x="7429500" y="5491163"/>
          <p14:tracePt t="236385" x="7439025" y="5491163"/>
          <p14:tracePt t="236401" x="7446963" y="5491163"/>
          <p14:tracePt t="236418" x="7466013" y="5500688"/>
          <p14:tracePt t="236435" x="7500938" y="5500688"/>
          <p14:tracePt t="236451" x="7518400" y="5500688"/>
          <p14:tracePt t="236468" x="7562850" y="5510213"/>
          <p14:tracePt t="236484" x="7581900" y="5518150"/>
          <p14:tracePt t="236501" x="7599363" y="5518150"/>
          <p14:tracePt t="236518" x="7634288" y="5527675"/>
          <p14:tracePt t="236534" x="7670800" y="5545138"/>
          <p14:tracePt t="236551" x="7697788" y="5545138"/>
          <p14:tracePt t="236568" x="7769225" y="5562600"/>
          <p14:tracePt t="236584" x="7848600" y="5581650"/>
          <p14:tracePt t="236602" x="7912100" y="5589588"/>
          <p14:tracePt t="236618" x="7939088" y="5599113"/>
          <p14:tracePt t="236634" x="7991475" y="5608638"/>
          <p14:tracePt t="236652" x="8045450" y="5608638"/>
          <p14:tracePt t="236668" x="8072438" y="5608638"/>
          <p14:tracePt t="236684" x="8116888" y="5608638"/>
          <p14:tracePt t="236702" x="8153400" y="5608638"/>
          <p14:tracePt t="236718" x="8180388" y="5608638"/>
          <p14:tracePt t="236734" x="8205788" y="5608638"/>
          <p14:tracePt t="236752" x="8232775" y="5608638"/>
          <p14:tracePt t="236768" x="8242300" y="5608638"/>
          <p14:tracePt t="236785" x="8277225" y="5608638"/>
          <p14:tracePt t="236801" x="8313738" y="5608638"/>
          <p14:tracePt t="236818" x="8340725" y="5608638"/>
          <p14:tracePt t="236834" x="8375650" y="5608638"/>
          <p14:tracePt t="236851" x="8412163" y="5599113"/>
          <p14:tracePt t="236868" x="8429625" y="5599113"/>
          <p14:tracePt t="236884" x="8466138" y="5599113"/>
          <p14:tracePt t="236901" x="8483600" y="5599113"/>
          <p14:tracePt t="236918" x="8491538" y="5599113"/>
          <p14:tracePt t="236935" x="8501063" y="5589588"/>
          <p14:tracePt t="236951" x="8510588" y="5589588"/>
          <p14:tracePt t="236968" x="8518525" y="5589588"/>
          <p14:tracePt t="237001" x="8528050" y="5589588"/>
          <p14:tracePt t="237039" x="8537575" y="5589588"/>
          <p14:tracePt t="237079" x="8545513" y="5589588"/>
          <p14:tracePt t="237089" x="8545513" y="5581650"/>
          <p14:tracePt t="237110" x="8555038" y="5572125"/>
          <p14:tracePt t="237129" x="8562975" y="5572125"/>
          <p14:tracePt t="237149" x="8572500" y="5562600"/>
          <p14:tracePt t="237158" x="8582025" y="5562600"/>
          <p14:tracePt t="237179" x="8589963" y="5554663"/>
          <p14:tracePt t="237208" x="8589963" y="5545138"/>
          <p14:tracePt t="237219" x="8599488" y="5545138"/>
          <p14:tracePt t="237228" x="8599488" y="5537200"/>
          <p14:tracePt t="237239" x="8599488" y="5527675"/>
          <p14:tracePt t="237258" x="8599488" y="5518150"/>
          <p14:tracePt t="237277" x="8599488" y="5510213"/>
          <p14:tracePt t="237298" x="8599488" y="5500688"/>
          <p14:tracePt t="237308" x="8599488" y="5491163"/>
          <p14:tracePt t="237328" x="8599488" y="5483225"/>
          <p14:tracePt t="237348" x="8599488" y="5473700"/>
          <p14:tracePt t="237368" x="8599488" y="5465763"/>
          <p14:tracePt t="237378" x="8599488" y="5456238"/>
          <p14:tracePt t="237397" x="8589963" y="5446713"/>
          <p14:tracePt t="237418" x="8589963" y="5438775"/>
          <p14:tracePt t="237436" x="8582025" y="5429250"/>
          <p14:tracePt t="237447" x="8582025" y="5419725"/>
          <p14:tracePt t="237457" x="8572500" y="5419725"/>
          <p14:tracePt t="237468" x="8572500" y="5411788"/>
          <p14:tracePt t="237487" x="8572500" y="5402263"/>
          <p14:tracePt t="237501" x="8562975" y="5402263"/>
          <p14:tracePt t="237518" x="8562975" y="5384800"/>
          <p14:tracePt t="237551" x="8555038" y="5375275"/>
          <p14:tracePt t="237568" x="8545513" y="5367338"/>
          <p14:tracePt t="237585" x="8537575" y="5357813"/>
          <p14:tracePt t="237601" x="8528050" y="5348288"/>
          <p14:tracePt t="237618" x="8501063" y="5340350"/>
          <p14:tracePt t="237635" x="8491538" y="5330825"/>
          <p14:tracePt t="237651" x="8483600" y="5322888"/>
          <p14:tracePt t="237668" x="8474075" y="5322888"/>
          <p14:tracePt t="237684" x="8466138" y="5322888"/>
          <p14:tracePt t="237701" x="8456613" y="5313363"/>
          <p14:tracePt t="237718" x="8447088" y="5313363"/>
          <p14:tracePt t="237735" x="8439150" y="5313363"/>
          <p14:tracePt t="237751" x="8429625" y="5313363"/>
          <p14:tracePt t="237768" x="8420100" y="5313363"/>
          <p14:tracePt t="237785" x="8412163" y="5313363"/>
          <p14:tracePt t="237801" x="8385175" y="5313363"/>
          <p14:tracePt t="237818" x="8348663" y="5303838"/>
          <p14:tracePt t="237834" x="8323263" y="5303838"/>
          <p14:tracePt t="237851" x="8313738" y="5295900"/>
          <p14:tracePt t="237868" x="8286750" y="5286375"/>
          <p14:tracePt t="237884" x="8259763" y="5286375"/>
          <p14:tracePt t="237901" x="8242300" y="5286375"/>
          <p14:tracePt t="237918" x="8197850" y="5276850"/>
          <p14:tracePt t="237934" x="8161338" y="5268913"/>
          <p14:tracePt t="237951" x="8143875" y="5268913"/>
          <p14:tracePt t="237968" x="8108950" y="5268913"/>
          <p14:tracePt t="237984" x="8081963" y="5259388"/>
          <p14:tracePt t="238001" x="8072438" y="5259388"/>
          <p14:tracePt t="238018" x="8062913" y="5259388"/>
          <p14:tracePt t="238034" x="8045450" y="5259388"/>
          <p14:tracePt t="238068" x="8037513" y="5259388"/>
          <p14:tracePt t="238084" x="8010525" y="5259388"/>
          <p14:tracePt t="238101" x="7991475" y="5251450"/>
          <p14:tracePt t="238118" x="7956550" y="5241925"/>
          <p14:tracePt t="238134" x="7902575" y="5224463"/>
          <p14:tracePt t="238151" x="7858125" y="5214938"/>
          <p14:tracePt t="238168" x="7831138" y="5205413"/>
          <p14:tracePt t="238184" x="7777163" y="5187950"/>
          <p14:tracePt t="238201" x="7697788" y="5180013"/>
          <p14:tracePt t="238218" x="7670800" y="5180013"/>
          <p14:tracePt t="238234" x="7626350" y="5180013"/>
          <p14:tracePt t="238251" x="7589838" y="5180013"/>
          <p14:tracePt t="238268" x="7572375" y="5180013"/>
          <p14:tracePt t="238285" x="7537450" y="5180013"/>
          <p14:tracePt t="238301" x="7500938" y="5180013"/>
          <p14:tracePt t="238318" x="7491413" y="5180013"/>
          <p14:tracePt t="238334" x="7473950" y="5180013"/>
          <p14:tracePt t="238351" x="7466013" y="5180013"/>
          <p14:tracePt t="238368" x="7456488" y="5180013"/>
          <p14:tracePt t="238384" x="7446963" y="5187950"/>
          <p14:tracePt t="238401" x="7439025" y="5187950"/>
          <p14:tracePt t="238418" x="7429500" y="5197475"/>
          <p14:tracePt t="238434" x="7419975" y="5197475"/>
          <p14:tracePt t="238451" x="7412038" y="5197475"/>
          <p14:tracePt t="238480" x="7402513" y="5197475"/>
          <p14:tracePt t="238490" x="7402513" y="5205413"/>
          <p14:tracePt t="238501" x="7394575" y="5205413"/>
          <p14:tracePt t="238529" x="7394575" y="5214938"/>
          <p14:tracePt t="238559" x="7394575" y="5224463"/>
          <p14:tracePt t="238569" x="7394575" y="5232400"/>
          <p14:tracePt t="238588" x="7394575" y="5241925"/>
          <p14:tracePt t="238609" x="7394575" y="5251450"/>
          <p14:tracePt t="238619" x="7385050" y="5251450"/>
          <p14:tracePt t="238629" x="7385050" y="5259388"/>
          <p14:tracePt t="238639" x="7385050" y="5268913"/>
          <p14:tracePt t="238651" x="7375525" y="5268913"/>
          <p14:tracePt t="238668" x="7367588" y="5276850"/>
          <p14:tracePt t="238684" x="7358063" y="5286375"/>
          <p14:tracePt t="238701" x="7348538" y="5295900"/>
          <p14:tracePt t="238718" x="7340600" y="5303838"/>
          <p14:tracePt t="238751" x="7331075" y="5313363"/>
          <p14:tracePt t="238768" x="7323138" y="5313363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2019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err="1"/>
              <a:t>Session</a:t>
            </a:r>
            <a:r>
              <a:rPr lang="pt-BR" dirty="0"/>
              <a:t> </a:t>
            </a:r>
            <a:r>
              <a:rPr lang="pt-BR" dirty="0" smtClean="0"/>
              <a:t>4</a:t>
            </a:r>
            <a:endParaRPr lang="pt-BR" dirty="0"/>
          </a:p>
        </p:txBody>
      </p:sp>
      <p:sp>
        <p:nvSpPr>
          <p:cNvPr id="17412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D76879-AC7A-4B51-B2E1-34C6BE6505FA}" type="slidenum">
              <a:rPr lang="pt-BR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pt-BR" altLang="en-US" sz="1200" smtClean="0">
              <a:solidFill>
                <a:srgbClr val="898989"/>
              </a:solidFill>
            </a:endParaRPr>
          </a:p>
        </p:txBody>
      </p:sp>
      <p:sp>
        <p:nvSpPr>
          <p:cNvPr id="2" name="Espaço Reservado para Conteúdo 1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67544" y="1412776"/>
            <a:ext cx="8219256" cy="5022451"/>
          </a:xfrm>
          <a:blipFill rotWithShape="0">
            <a:blip r:embed="rId2"/>
            <a:stretch>
              <a:fillRect l="-1335" t="-1214" b="-1699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pt-BR">
                <a:noFill/>
              </a:rPr>
              <a:t> </a:t>
            </a:r>
          </a:p>
        </p:txBody>
      </p:sp>
      <p:sp>
        <p:nvSpPr>
          <p:cNvPr id="17414" name="Título 2"/>
          <p:cNvSpPr>
            <a:spLocks noGrp="1"/>
          </p:cNvSpPr>
          <p:nvPr>
            <p:ph type="title"/>
          </p:nvPr>
        </p:nvSpPr>
        <p:spPr>
          <a:xfrm>
            <a:off x="468313" y="-242888"/>
            <a:ext cx="8434387" cy="114300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pt-BR" sz="2000" b="1" smtClean="0"/>
              <a:t>2. Codificação de preditores categóricos e contínuos (Cap 9)</a:t>
            </a:r>
          </a:p>
        </p:txBody>
      </p:sp>
      <p:sp>
        <p:nvSpPr>
          <p:cNvPr id="17415" name="Título 2"/>
          <p:cNvSpPr txBox="1">
            <a:spLocks/>
          </p:cNvSpPr>
          <p:nvPr/>
        </p:nvSpPr>
        <p:spPr bwMode="auto">
          <a:xfrm>
            <a:off x="250825" y="404813"/>
            <a:ext cx="8435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5143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pt-BR" sz="4200"/>
              <a:t>Contínuos</a:t>
            </a:r>
          </a:p>
        </p:txBody>
      </p:sp>
      <p:sp>
        <p:nvSpPr>
          <p:cNvPr id="8" name="Espaço Reservado para Data 3"/>
          <p:cNvSpPr txBox="1">
            <a:spLocks/>
          </p:cNvSpPr>
          <p:nvPr/>
        </p:nvSpPr>
        <p:spPr>
          <a:xfrm>
            <a:off x="467544" y="6381328"/>
            <a:ext cx="21336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dirty="0" smtClean="0"/>
              <a:t>2019</a:t>
            </a:r>
            <a:endParaRPr lang="pt-BR" dirty="0"/>
          </a:p>
        </p:txBody>
      </p:sp>
      <p:sp>
        <p:nvSpPr>
          <p:cNvPr id="9" name="Espaço Reservado para Rodapé 4"/>
          <p:cNvSpPr txBox="1">
            <a:spLocks/>
          </p:cNvSpPr>
          <p:nvPr/>
        </p:nvSpPr>
        <p:spPr>
          <a:xfrm>
            <a:off x="3134544" y="6381328"/>
            <a:ext cx="28956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t-BR" dirty="0" err="1" smtClean="0"/>
              <a:t>Session</a:t>
            </a:r>
            <a:r>
              <a:rPr lang="pt-BR" dirty="0" smtClean="0"/>
              <a:t> 14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6648" x="4419600" y="3857625"/>
          <p14:tracePt t="6659" x="4411663" y="3848100"/>
          <p14:tracePt t="6668" x="4402138" y="3830638"/>
          <p14:tracePt t="6681" x="4402138" y="3803650"/>
          <p14:tracePt t="6698" x="4384675" y="3768725"/>
          <p14:tracePt t="6714" x="4384675" y="3732213"/>
          <p14:tracePt t="6731" x="4384675" y="3643313"/>
          <p14:tracePt t="6748" x="4384675" y="3527425"/>
          <p14:tracePt t="6765" x="4384675" y="3455988"/>
          <p14:tracePt t="6781" x="4394200" y="3313113"/>
          <p14:tracePt t="6798" x="4411663" y="3152775"/>
          <p14:tracePt t="6814" x="4419600" y="3081338"/>
          <p14:tracePt t="6831" x="4438650" y="2911475"/>
          <p14:tracePt t="6848" x="4446588" y="2768600"/>
          <p14:tracePt t="6865" x="4456113" y="2705100"/>
          <p14:tracePt t="6881" x="4456113" y="2598738"/>
          <p14:tracePt t="6898" x="4465638" y="2500313"/>
          <p14:tracePt t="6915" x="4465638" y="2446338"/>
          <p14:tracePt t="6931" x="4465638" y="2347913"/>
          <p14:tracePt t="6948" x="4473575" y="2251075"/>
          <p14:tracePt t="6965" x="4473575" y="2205038"/>
          <p14:tracePt t="6981" x="4491038" y="2108200"/>
          <p14:tracePt t="6998" x="4510088" y="2027238"/>
          <p14:tracePt t="7014" x="4518025" y="1990725"/>
          <p14:tracePt t="7031" x="4527550" y="1901825"/>
          <p14:tracePt t="7048" x="4545013" y="1822450"/>
          <p14:tracePt t="7065" x="4562475" y="1768475"/>
          <p14:tracePt t="7081" x="4572000" y="1741488"/>
          <p14:tracePt t="7098" x="4572000" y="1714500"/>
          <p14:tracePt t="7114" x="4581525" y="1704975"/>
          <p14:tracePt t="7131" x="4581525" y="1697038"/>
          <p14:tracePt t="7148" x="4589463" y="1687513"/>
          <p14:tracePt t="7164" x="4598988" y="1679575"/>
          <p14:tracePt t="7181" x="4598988" y="1670050"/>
          <p14:tracePt t="7198" x="4598988" y="1660525"/>
          <p14:tracePt t="7215" x="4608513" y="1660525"/>
          <p14:tracePt t="7231" x="4608513" y="1652588"/>
          <p14:tracePt t="7248" x="4616450" y="1643063"/>
          <p14:tracePt t="7265" x="4625975" y="1643063"/>
          <p14:tracePt t="7281" x="4633913" y="1633538"/>
          <p14:tracePt t="7284" x="4652963" y="1633538"/>
          <p14:tracePt t="7298" x="4679950" y="1625600"/>
          <p14:tracePt t="7315" x="4751388" y="1589088"/>
          <p14:tracePt t="7331" x="4803775" y="1571625"/>
          <p14:tracePt t="7348" x="4911725" y="1517650"/>
          <p14:tracePt t="7364" x="5045075" y="1465263"/>
          <p14:tracePt t="7382" x="5197475" y="1411288"/>
          <p14:tracePt t="7398" x="5276850" y="1384300"/>
          <p14:tracePt t="7415" x="5384800" y="1347788"/>
          <p14:tracePt t="7431" x="5438775" y="1339850"/>
          <p14:tracePt t="7448" x="5500688" y="1322388"/>
          <p14:tracePt t="7465" x="5562600" y="1322388"/>
          <p14:tracePt t="7481" x="5599113" y="1322388"/>
          <p14:tracePt t="7498" x="5616575" y="1312863"/>
          <p14:tracePt t="7515" x="5661025" y="1312863"/>
          <p14:tracePt t="7531" x="5724525" y="1312863"/>
          <p14:tracePt t="7548" x="5759450" y="1312863"/>
          <p14:tracePt t="7564" x="5857875" y="1312863"/>
          <p14:tracePt t="7581" x="5929313" y="1312863"/>
          <p14:tracePt t="7598" x="5956300" y="1312863"/>
          <p14:tracePt t="7614" x="6000750" y="1312863"/>
          <p14:tracePt t="7631" x="6018213" y="1312863"/>
          <p14:tracePt t="7648" x="6027738" y="1312863"/>
          <p14:tracePt t="7664" x="6037263" y="1312863"/>
          <p14:tracePt t="7700" x="6045200" y="1312863"/>
          <p14:tracePt t="7768" x="6037263" y="1312863"/>
          <p14:tracePt t="7780" x="6010275" y="1312863"/>
          <p14:tracePt t="7788" x="5991225" y="1312863"/>
          <p14:tracePt t="7799" x="5973763" y="1312863"/>
          <p14:tracePt t="7814" x="5938838" y="1322388"/>
          <p14:tracePt t="7831" x="5857875" y="1339850"/>
          <p14:tracePt t="7848" x="5822950" y="1347788"/>
          <p14:tracePt t="7864" x="5751513" y="1347788"/>
          <p14:tracePt t="7881" x="5670550" y="1347788"/>
          <p14:tracePt t="7898" x="5589588" y="1347788"/>
          <p14:tracePt t="7914" x="5537200" y="1347788"/>
          <p14:tracePt t="7931" x="5438775" y="1347788"/>
          <p14:tracePt t="7948" x="5330825" y="1347788"/>
          <p14:tracePt t="7964" x="5276850" y="1347788"/>
          <p14:tracePt t="7981" x="5126038" y="1347788"/>
          <p14:tracePt t="7998" x="5018088" y="1347788"/>
          <p14:tracePt t="8014" x="4956175" y="1339850"/>
          <p14:tracePt t="8031" x="4822825" y="1330325"/>
          <p14:tracePt t="8048" x="4687888" y="1322388"/>
          <p14:tracePt t="8064" x="4643438" y="1312863"/>
          <p14:tracePt t="8081" x="4545013" y="1303338"/>
          <p14:tracePt t="8098" x="4446588" y="1295400"/>
          <p14:tracePt t="8114" x="4402138" y="1285875"/>
          <p14:tracePt t="8131" x="4340225" y="1268413"/>
          <p14:tracePt t="8148" x="4295775" y="1268413"/>
          <p14:tracePt t="8165" x="4251325" y="1258888"/>
          <p14:tracePt t="8181" x="4232275" y="1258888"/>
          <p14:tracePt t="8198" x="4197350" y="1250950"/>
          <p14:tracePt t="8215" x="4160838" y="1241425"/>
          <p14:tracePt t="8231" x="4152900" y="1241425"/>
          <p14:tracePt t="8248" x="4116388" y="1241425"/>
          <p14:tracePt t="8265" x="4081463" y="1241425"/>
          <p14:tracePt t="8281" x="4054475" y="1241425"/>
          <p14:tracePt t="8298" x="4017963" y="1231900"/>
          <p14:tracePt t="8314" x="3983038" y="1223963"/>
          <p14:tracePt t="8331" x="3965575" y="1223963"/>
          <p14:tracePt t="8348" x="3911600" y="1223963"/>
          <p14:tracePt t="8365" x="3867150" y="1214438"/>
          <p14:tracePt t="8381" x="3840163" y="1214438"/>
          <p14:tracePt t="8398" x="3786188" y="1214438"/>
          <p14:tracePt t="8415" x="3741738" y="1214438"/>
          <p14:tracePt t="8431" x="3724275" y="1214438"/>
          <p14:tracePt t="8448" x="3687763" y="1214438"/>
          <p14:tracePt t="8464" x="3652838" y="1214438"/>
          <p14:tracePt t="8481" x="3643313" y="1214438"/>
          <p14:tracePt t="8498" x="3633788" y="1214438"/>
          <p14:tracePt t="8514" x="3625850" y="1214438"/>
          <p14:tracePt t="9733" x="3633788" y="1204913"/>
          <p14:tracePt t="9743" x="3670300" y="1196975"/>
          <p14:tracePt t="9753" x="3724275" y="1187450"/>
          <p14:tracePt t="9764" x="3776663" y="1179513"/>
          <p14:tracePt t="9781" x="3848100" y="1179513"/>
          <p14:tracePt t="9798" x="4000500" y="1169988"/>
          <p14:tracePt t="9814" x="4179888" y="1169988"/>
          <p14:tracePt t="9832" x="4348163" y="1179513"/>
          <p14:tracePt t="9848" x="4429125" y="1179513"/>
          <p14:tracePt t="9864" x="4589463" y="1196975"/>
          <p14:tracePt t="9882" x="4687888" y="1214438"/>
          <p14:tracePt t="9898" x="4724400" y="1223963"/>
          <p14:tracePt t="9915" x="4795838" y="1241425"/>
          <p14:tracePt t="9932" x="4840288" y="1250950"/>
          <p14:tracePt t="9948" x="4867275" y="1258888"/>
          <p14:tracePt t="9964" x="4911725" y="1276350"/>
          <p14:tracePt t="9981" x="4965700" y="1276350"/>
          <p14:tracePt t="9998" x="4983163" y="1285875"/>
          <p14:tracePt t="10014" x="5018088" y="1295400"/>
          <p14:tracePt t="10031" x="5062538" y="1303338"/>
          <p14:tracePt t="10048" x="5081588" y="1303338"/>
          <p14:tracePt t="10064" x="5116513" y="1312863"/>
          <p14:tracePt t="10081" x="5153025" y="1322388"/>
          <p14:tracePt t="10098" x="5197475" y="1322388"/>
          <p14:tracePt t="10114" x="5214938" y="1322388"/>
          <p14:tracePt t="10131" x="5241925" y="1322388"/>
          <p14:tracePt t="10148" x="5259388" y="1322388"/>
          <p14:tracePt t="10164" x="5268913" y="1322388"/>
          <p14:tracePt t="10181" x="5295900" y="1322388"/>
          <p14:tracePt t="10198" x="5330825" y="1322388"/>
          <p14:tracePt t="10214" x="5357813" y="1322388"/>
          <p14:tracePt t="10231" x="5419725" y="1322388"/>
          <p14:tracePt t="10248" x="5491163" y="1322388"/>
          <p14:tracePt t="10264" x="5545138" y="1322388"/>
          <p14:tracePt t="10281" x="5634038" y="1322388"/>
          <p14:tracePt t="10298" x="5688013" y="1322388"/>
          <p14:tracePt t="10314" x="5705475" y="1312863"/>
          <p14:tracePt t="10331" x="5732463" y="1303338"/>
          <p14:tracePt t="10348" x="5741988" y="1303338"/>
          <p14:tracePt t="10364" x="5751513" y="1303338"/>
          <p14:tracePt t="10381" x="5759450" y="1303338"/>
          <p14:tracePt t="10398" x="5768975" y="1303338"/>
          <p14:tracePt t="10431" x="5776913" y="1303338"/>
          <p14:tracePt t="10497" x="5786438" y="1303338"/>
          <p14:tracePt t="10873" x="5786438" y="1295400"/>
          <p14:tracePt t="11121" x="5776913" y="1295400"/>
          <p14:tracePt t="11141" x="5776913" y="1285875"/>
          <p14:tracePt t="11151" x="5768975" y="1285875"/>
          <p14:tracePt t="11170" x="5759450" y="1285875"/>
          <p14:tracePt t="11182" x="5751513" y="1285875"/>
          <p14:tracePt t="11210" x="5741988" y="1285875"/>
          <p14:tracePt t="11250" x="5732463" y="1285875"/>
          <p14:tracePt t="11290" x="5724525" y="1285875"/>
          <p14:tracePt t="11300" x="5715000" y="1285875"/>
          <p14:tracePt t="11330" x="5705475" y="1285875"/>
          <p14:tracePt t="11349" x="5697538" y="1285875"/>
          <p14:tracePt t="11370" x="5688013" y="1285875"/>
          <p14:tracePt t="11390" x="5680075" y="1285875"/>
          <p14:tracePt t="11399" x="5670550" y="1285875"/>
          <p14:tracePt t="11409" x="5653088" y="1285875"/>
          <p14:tracePt t="11419" x="5626100" y="1285875"/>
          <p14:tracePt t="11431" x="5608638" y="1285875"/>
          <p14:tracePt t="11448" x="5589588" y="1285875"/>
          <p14:tracePt t="11464" x="5545138" y="1285875"/>
          <p14:tracePt t="11481" x="5483225" y="1285875"/>
          <p14:tracePt t="11498" x="5419725" y="1285875"/>
          <p14:tracePt t="11514" x="5402263" y="1285875"/>
          <p14:tracePt t="11531" x="5367338" y="1285875"/>
          <p14:tracePt t="11548" x="5322888" y="1285875"/>
          <p14:tracePt t="11564" x="5303838" y="1285875"/>
          <p14:tracePt t="11581" x="5268913" y="1285875"/>
          <p14:tracePt t="11598" x="5232400" y="1285875"/>
          <p14:tracePt t="11614" x="5205413" y="1285875"/>
          <p14:tracePt t="11631" x="5170488" y="1285875"/>
          <p14:tracePt t="11648" x="5143500" y="1285875"/>
          <p14:tracePt t="11664" x="5133975" y="1285875"/>
          <p14:tracePt t="11681" x="5116513" y="1285875"/>
          <p14:tracePt t="11698" x="5108575" y="1285875"/>
          <p14:tracePt t="11731" x="5099050" y="1285875"/>
          <p14:tracePt t="11748" x="5081588" y="1285875"/>
          <p14:tracePt t="11764" x="5072063" y="1285875"/>
          <p14:tracePt t="11781" x="5062538" y="1285875"/>
          <p14:tracePt t="11798" x="5054600" y="1285875"/>
          <p14:tracePt t="11815" x="5027613" y="1285875"/>
          <p14:tracePt t="11831" x="5018088" y="1285875"/>
          <p14:tracePt t="11848" x="4983163" y="1285875"/>
          <p14:tracePt t="11864" x="4965700" y="1285875"/>
          <p14:tracePt t="11881" x="4929188" y="1285875"/>
          <p14:tracePt t="11898" x="4911725" y="1285875"/>
          <p14:tracePt t="11915" x="4902200" y="1285875"/>
          <p14:tracePt t="11948" x="4884738" y="1285875"/>
          <p14:tracePt t="11965" x="4857750" y="1285875"/>
          <p14:tracePt t="11981" x="4848225" y="1285875"/>
          <p14:tracePt t="11998" x="4830763" y="1285875"/>
          <p14:tracePt t="12014" x="4822825" y="1285875"/>
          <p14:tracePt t="12048" x="4803775" y="1285875"/>
          <p14:tracePt t="12064" x="4795838" y="1285875"/>
          <p14:tracePt t="12081" x="4776788" y="1285875"/>
          <p14:tracePt t="12098" x="4741863" y="1285875"/>
          <p14:tracePt t="12114" x="4705350" y="1285875"/>
          <p14:tracePt t="12131" x="4687888" y="1285875"/>
          <p14:tracePt t="12148" x="4643438" y="1285875"/>
          <p14:tracePt t="12164" x="4608513" y="1285875"/>
          <p14:tracePt t="12181" x="4589463" y="1285875"/>
          <p14:tracePt t="12198" x="4572000" y="1285875"/>
          <p14:tracePt t="12214" x="4562475" y="1285875"/>
          <p14:tracePt t="12231" x="4554538" y="1285875"/>
          <p14:tracePt t="12248" x="4545013" y="1285875"/>
          <p14:tracePt t="12281" x="4537075" y="1285875"/>
          <p14:tracePt t="12462" x="4537075" y="1295400"/>
          <p14:tracePt t="12708" x="4537075" y="1303338"/>
          <p14:tracePt t="13186" x="4545013" y="1303338"/>
          <p14:tracePt t="13772" x="4545013" y="1312863"/>
          <p14:tracePt t="13821" x="4545013" y="1322388"/>
          <p14:tracePt t="13842" x="4545013" y="1330325"/>
          <p14:tracePt t="13881" x="4545013" y="1339850"/>
          <p14:tracePt t="13921" x="4545013" y="1347788"/>
          <p14:tracePt t="13940" x="4554538" y="1347788"/>
          <p14:tracePt t="13960" x="4554538" y="1357313"/>
          <p14:tracePt t="13970" x="4562475" y="1357313"/>
          <p14:tracePt t="13981" x="4562475" y="1366838"/>
          <p14:tracePt t="14000" x="4572000" y="1366838"/>
          <p14:tracePt t="14020" x="4572000" y="1374775"/>
          <p14:tracePt t="14040" x="4581525" y="1374775"/>
          <p14:tracePt t="14079" x="4589463" y="1374775"/>
          <p14:tracePt t="14119" x="4598988" y="1374775"/>
          <p14:tracePt t="14198" x="4608513" y="1374775"/>
          <p14:tracePt t="14249" x="4616450" y="1374775"/>
          <p14:tracePt t="14268" x="4625975" y="1384300"/>
          <p14:tracePt t="14279" x="4633913" y="1384300"/>
          <p14:tracePt t="14298" x="4643438" y="1384300"/>
          <p14:tracePt t="14308" x="4643438" y="1393825"/>
          <p14:tracePt t="14318" x="4652963" y="1393825"/>
          <p14:tracePt t="14331" x="4652963" y="1401763"/>
          <p14:tracePt t="14347" x="4670425" y="1401763"/>
          <p14:tracePt t="14364" x="4670425" y="1411288"/>
          <p14:tracePt t="14381" x="4679950" y="1411288"/>
          <p14:tracePt t="14397" x="4687888" y="1419225"/>
          <p14:tracePt t="14414" x="4697413" y="1428750"/>
          <p14:tracePt t="14431" x="4705350" y="1438275"/>
          <p14:tracePt t="14448" x="4732338" y="1446213"/>
          <p14:tracePt t="14464" x="4741863" y="1455738"/>
          <p14:tracePt t="14481" x="4776788" y="1473200"/>
          <p14:tracePt t="14497" x="4813300" y="1482725"/>
          <p14:tracePt t="14514" x="4822825" y="1490663"/>
          <p14:tracePt t="14531" x="4840288" y="1490663"/>
          <p14:tracePt t="14547" x="4848225" y="1500188"/>
          <p14:tracePt t="14564" x="4857750" y="1509713"/>
          <p14:tracePt t="14581" x="4867275" y="1509713"/>
          <p14:tracePt t="14606" x="4875213" y="1509713"/>
          <p14:tracePt t="14635" x="4884738" y="1509713"/>
          <p14:tracePt t="14655" x="4894263" y="1517650"/>
          <p14:tracePt t="14666" x="4902200" y="1517650"/>
          <p14:tracePt t="14696" x="4911725" y="1527175"/>
          <p14:tracePt t="14745" x="4919663" y="1536700"/>
          <p14:tracePt t="16283" x="4919663" y="1527175"/>
          <p14:tracePt t="16917" x="4919663" y="1517650"/>
          <p14:tracePt t="17215" x="4929188" y="1517650"/>
          <p14:tracePt t="17226" x="4938713" y="1517650"/>
          <p14:tracePt t="17235" x="4946650" y="1517650"/>
          <p14:tracePt t="17247" x="4965700" y="1517650"/>
          <p14:tracePt t="17264" x="5000625" y="1509713"/>
          <p14:tracePt t="17281" x="5099050" y="1500188"/>
          <p14:tracePt t="17297" x="5241925" y="1500188"/>
          <p14:tracePt t="17314" x="5303838" y="1500188"/>
          <p14:tracePt t="17331" x="5411788" y="1500188"/>
          <p14:tracePt t="17347" x="5483225" y="1500188"/>
          <p14:tracePt t="17364" x="5527675" y="1500188"/>
          <p14:tracePt t="17381" x="5545138" y="1500188"/>
          <p14:tracePt t="17397" x="5562600" y="1500188"/>
          <p14:tracePt t="17414" x="5572125" y="1500188"/>
          <p14:tracePt t="17431" x="5572125" y="1490663"/>
          <p14:tracePt t="17447" x="5589588" y="1490663"/>
          <p14:tracePt t="17563" x="5581650" y="1482725"/>
          <p14:tracePt t="17574" x="5572125" y="1482725"/>
          <p14:tracePt t="17583" x="5554663" y="1473200"/>
          <p14:tracePt t="17597" x="5518150" y="1465263"/>
          <p14:tracePt t="17614" x="5394325" y="1446213"/>
          <p14:tracePt t="17631" x="5322888" y="1438275"/>
          <p14:tracePt t="17647" x="5153025" y="1419225"/>
          <p14:tracePt t="17664" x="5010150" y="1401763"/>
          <p14:tracePt t="17681" x="4840288" y="1384300"/>
          <p14:tracePt t="17697" x="4741863" y="1374775"/>
          <p14:tracePt t="17714" x="4554538" y="1366838"/>
          <p14:tracePt t="17731" x="4456113" y="1366838"/>
          <p14:tracePt t="17747" x="4276725" y="1357313"/>
          <p14:tracePt t="17764" x="4108450" y="1347788"/>
          <p14:tracePt t="17781" x="3956050" y="1339850"/>
          <p14:tracePt t="17797" x="3884613" y="1339850"/>
          <p14:tracePt t="17814" x="3759200" y="1330325"/>
          <p14:tracePt t="17831" x="3679825" y="1330325"/>
          <p14:tracePt t="17847" x="3652838" y="1330325"/>
          <p14:tracePt t="17864" x="3625850" y="1330325"/>
          <p14:tracePt t="17881" x="3616325" y="1330325"/>
          <p14:tracePt t="18009" x="3633788" y="1330325"/>
          <p14:tracePt t="18019" x="3670300" y="1330325"/>
          <p14:tracePt t="18030" x="3714750" y="1330325"/>
          <p14:tracePt t="18039" x="3786188" y="1330325"/>
          <p14:tracePt t="18050" x="3857625" y="1330325"/>
          <p14:tracePt t="18064" x="3956050" y="1339850"/>
          <p14:tracePt t="18081" x="4170363" y="1347788"/>
          <p14:tracePt t="18098" x="4394200" y="1357313"/>
          <p14:tracePt t="18114" x="4500563" y="1357313"/>
          <p14:tracePt t="18131" x="4670425" y="1366838"/>
          <p14:tracePt t="18148" x="4840288" y="1374775"/>
          <p14:tracePt t="18164" x="4938713" y="1384300"/>
          <p14:tracePt t="18181" x="5126038" y="1401763"/>
          <p14:tracePt t="18197" x="5276850" y="1411288"/>
          <p14:tracePt t="18214" x="5340350" y="1411288"/>
          <p14:tracePt t="18231" x="5419725" y="1411288"/>
          <p14:tracePt t="18247" x="5456238" y="1419225"/>
          <p14:tracePt t="18264" x="5465763" y="1419225"/>
          <p14:tracePt t="18281" x="5483225" y="1419225"/>
          <p14:tracePt t="18297" x="5491163" y="1419225"/>
          <p14:tracePt t="18317" x="5500688" y="1419225"/>
          <p14:tracePt t="18367" x="5510213" y="1419225"/>
          <p14:tracePt t="18604" x="5500688" y="1419225"/>
          <p14:tracePt t="18625" x="5483225" y="1419225"/>
          <p14:tracePt t="18634" x="5465763" y="1411288"/>
          <p14:tracePt t="18645" x="5438775" y="1411288"/>
          <p14:tracePt t="18655" x="5402263" y="1401763"/>
          <p14:tracePt t="18664" x="5340350" y="1401763"/>
          <p14:tracePt t="18681" x="5286375" y="1401763"/>
          <p14:tracePt t="18697" x="5153025" y="1393825"/>
          <p14:tracePt t="18714" x="5037138" y="1393825"/>
          <p14:tracePt t="18731" x="4965700" y="1384300"/>
          <p14:tracePt t="18747" x="4813300" y="1384300"/>
          <p14:tracePt t="18764" x="4652963" y="1366838"/>
          <p14:tracePt t="18781" x="4572000" y="1366838"/>
          <p14:tracePt t="18797" x="4446588" y="1366838"/>
          <p14:tracePt t="18814" x="4367213" y="1357313"/>
          <p14:tracePt t="18831" x="4348163" y="1357313"/>
          <p14:tracePt t="18847" x="4313238" y="1347788"/>
          <p14:tracePt t="18864" x="4303713" y="1347788"/>
          <p14:tracePt t="18881" x="4295775" y="1347788"/>
          <p14:tracePt t="19180" x="4303713" y="1347788"/>
          <p14:tracePt t="19220" x="4313238" y="1347788"/>
          <p14:tracePt t="19240" x="4322763" y="1347788"/>
          <p14:tracePt t="19250" x="4330700" y="1347788"/>
          <p14:tracePt t="19260" x="4348163" y="1357313"/>
          <p14:tracePt t="19269" x="4384675" y="1357313"/>
          <p14:tracePt t="19281" x="4438650" y="1366838"/>
          <p14:tracePt t="19297" x="4483100" y="1374775"/>
          <p14:tracePt t="19314" x="4581525" y="1384300"/>
          <p14:tracePt t="19331" x="4687888" y="1393825"/>
          <p14:tracePt t="19347" x="4732338" y="1393825"/>
          <p14:tracePt t="19364" x="4830763" y="1401763"/>
          <p14:tracePt t="19381" x="4929188" y="1411288"/>
          <p14:tracePt t="19397" x="4983163" y="1411288"/>
          <p14:tracePt t="19414" x="5072063" y="1411288"/>
          <p14:tracePt t="19431" x="5153025" y="1411288"/>
          <p14:tracePt t="19447" x="5187950" y="1411288"/>
          <p14:tracePt t="19464" x="5205413" y="1411288"/>
          <p14:tracePt t="19481" x="5241925" y="1411288"/>
          <p14:tracePt t="19497" x="5251450" y="1411288"/>
          <p14:tracePt t="19531" x="5259388" y="1411288"/>
          <p14:tracePt t="19547" x="5268913" y="1411288"/>
          <p14:tracePt t="19564" x="5276850" y="1411288"/>
          <p14:tracePt t="19581" x="5295900" y="1411288"/>
          <p14:tracePt t="19597" x="5330825" y="1419225"/>
          <p14:tracePt t="19614" x="5348288" y="1419225"/>
          <p14:tracePt t="19631" x="5429250" y="1428750"/>
          <p14:tracePt t="19647" x="5500688" y="1428750"/>
          <p14:tracePt t="19664" x="5537200" y="1428750"/>
          <p14:tracePt t="19681" x="5572125" y="1428750"/>
          <p14:tracePt t="19697" x="5599113" y="1428750"/>
          <p14:tracePt t="19731" x="5616575" y="1428750"/>
          <p14:tracePt t="19747" x="5626100" y="1428750"/>
          <p14:tracePt t="19781" x="5634038" y="1428750"/>
          <p14:tracePt t="19825" x="5643563" y="1428750"/>
          <p14:tracePt t="20501" x="5653088" y="1438275"/>
          <p14:tracePt t="20509" x="5670550" y="1438275"/>
          <p14:tracePt t="20520" x="5715000" y="1455738"/>
          <p14:tracePt t="20531" x="5768975" y="1482725"/>
          <p14:tracePt t="20547" x="5813425" y="1509713"/>
          <p14:tracePt t="20564" x="5938838" y="1571625"/>
          <p14:tracePt t="20581" x="6037263" y="1633538"/>
          <p14:tracePt t="20598" x="6134100" y="1697038"/>
          <p14:tracePt t="20614" x="6170613" y="1714500"/>
          <p14:tracePt t="20630" x="6215063" y="1768475"/>
          <p14:tracePt t="20647" x="6232525" y="1803400"/>
          <p14:tracePt t="20664" x="6259513" y="1839913"/>
          <p14:tracePt t="20681" x="6276975" y="1884363"/>
          <p14:tracePt t="20698" x="6296025" y="1911350"/>
          <p14:tracePt t="20714" x="6303963" y="1919288"/>
          <p14:tracePt t="20731" x="6303963" y="1938338"/>
          <p14:tracePt t="20748" x="6323013" y="1965325"/>
          <p14:tracePt t="20764" x="6323013" y="1982788"/>
          <p14:tracePt t="20781" x="6323013" y="2027238"/>
          <p14:tracePt t="20797" x="6330950" y="2062163"/>
          <p14:tracePt t="20814" x="6330950" y="2071688"/>
          <p14:tracePt t="20831" x="6340475" y="2089150"/>
          <p14:tracePt t="20847" x="6340475" y="2098675"/>
          <p14:tracePt t="20864" x="6340475" y="2108200"/>
          <p14:tracePt t="20880" x="6340475" y="2116138"/>
          <p14:tracePt t="20898" x="6330950" y="2143125"/>
          <p14:tracePt t="20914" x="6313488" y="2152650"/>
          <p14:tracePt t="20931" x="6276975" y="2187575"/>
          <p14:tracePt t="20947" x="6242050" y="2214563"/>
          <p14:tracePt t="20964" x="6232525" y="2224088"/>
          <p14:tracePt t="20981" x="6224588" y="2232025"/>
          <p14:tracePt t="20997" x="6205538" y="2241550"/>
          <p14:tracePt t="21014" x="6205538" y="2251075"/>
          <p14:tracePt t="21031" x="6180138" y="2259013"/>
          <p14:tracePt t="21047" x="6161088" y="2276475"/>
          <p14:tracePt t="21064" x="6134100" y="2286000"/>
          <p14:tracePt t="21081" x="6126163" y="2286000"/>
          <p14:tracePt t="21097" x="6116638" y="2286000"/>
          <p14:tracePt t="21130" x="6099175" y="2286000"/>
          <p14:tracePt t="21164" x="6089650" y="2286000"/>
          <p14:tracePt t="21491" x="6099175" y="2286000"/>
          <p14:tracePt t="21502" x="6108700" y="2276475"/>
          <p14:tracePt t="21521" x="6116638" y="2276475"/>
          <p14:tracePt t="21541" x="6126163" y="2268538"/>
          <p14:tracePt t="21561" x="6134100" y="2268538"/>
          <p14:tracePt t="21571" x="6143625" y="2268538"/>
          <p14:tracePt t="21581" x="6143625" y="2259013"/>
          <p14:tracePt t="21597" x="6153150" y="2259013"/>
          <p14:tracePt t="21614" x="6161088" y="2251075"/>
          <p14:tracePt t="21631" x="6170613" y="2251075"/>
          <p14:tracePt t="21647" x="6170613" y="2241550"/>
          <p14:tracePt t="21664" x="6188075" y="2232025"/>
          <p14:tracePt t="21681" x="6215063" y="2224088"/>
          <p14:tracePt t="21697" x="6232525" y="2214563"/>
          <p14:tracePt t="21714" x="6276975" y="2205038"/>
          <p14:tracePt t="21731" x="6303963" y="2197100"/>
          <p14:tracePt t="21747" x="6313488" y="2187575"/>
          <p14:tracePt t="21764" x="6323013" y="2187575"/>
          <p14:tracePt t="21781" x="6330950" y="2179638"/>
          <p14:tracePt t="21814" x="6348413" y="2179638"/>
          <p14:tracePt t="21849" x="6357938" y="2179638"/>
          <p14:tracePt t="22990" x="6357938" y="2187575"/>
          <p14:tracePt t="23744" x="6367463" y="2187575"/>
          <p14:tracePt t="23754" x="6394450" y="2197100"/>
          <p14:tracePt t="23764" x="6411913" y="2205038"/>
          <p14:tracePt t="23780" x="6429375" y="2214563"/>
          <p14:tracePt t="23797" x="6465888" y="2214563"/>
          <p14:tracePt t="23814" x="6510338" y="2214563"/>
          <p14:tracePt t="23830" x="6527800" y="2214563"/>
          <p14:tracePt t="23847" x="6562725" y="2214563"/>
          <p14:tracePt t="23864" x="6599238" y="2214563"/>
          <p14:tracePt t="23880" x="6626225" y="2214563"/>
          <p14:tracePt t="23897" x="6670675" y="2214563"/>
          <p14:tracePt t="23914" x="6715125" y="2214563"/>
          <p14:tracePt t="23931" x="6732588" y="2214563"/>
          <p14:tracePt t="23947" x="6769100" y="2214563"/>
          <p14:tracePt t="23964" x="6804025" y="2214563"/>
          <p14:tracePt t="23981" x="6831013" y="2214563"/>
          <p14:tracePt t="23997" x="6867525" y="2214563"/>
          <p14:tracePt t="24014" x="6902450" y="2205038"/>
          <p14:tracePt t="24031" x="6929438" y="2197100"/>
          <p14:tracePt t="24047" x="6965950" y="2197100"/>
          <p14:tracePt t="24064" x="7010400" y="2179638"/>
          <p14:tracePt t="24080" x="7045325" y="2170113"/>
          <p14:tracePt t="24097" x="7081838" y="2160588"/>
          <p14:tracePt t="24114" x="7126288" y="2152650"/>
          <p14:tracePt t="24131" x="7170738" y="2133600"/>
          <p14:tracePt t="24147" x="7188200" y="2125663"/>
          <p14:tracePt t="24164" x="7242175" y="2116138"/>
          <p14:tracePt t="24181" x="7277100" y="2098675"/>
          <p14:tracePt t="24197" x="7296150" y="2098675"/>
          <p14:tracePt t="24214" x="7340600" y="2081213"/>
          <p14:tracePt t="24230" x="7375525" y="2071688"/>
          <p14:tracePt t="24247" x="7394575" y="2062163"/>
          <p14:tracePt t="24264" x="7439025" y="2044700"/>
          <p14:tracePt t="24280" x="7473950" y="2036763"/>
          <p14:tracePt t="24297" x="7491413" y="2027238"/>
          <p14:tracePt t="24300" x="7510463" y="2027238"/>
          <p14:tracePt t="24314" x="7537450" y="2017713"/>
          <p14:tracePt t="24330" x="7572375" y="2000250"/>
          <p14:tracePt t="24347" x="7589838" y="1990725"/>
          <p14:tracePt t="24364" x="7643813" y="1965325"/>
          <p14:tracePt t="24380" x="7697788" y="1938338"/>
          <p14:tracePt t="24397" x="7715250" y="1919288"/>
          <p14:tracePt t="24414" x="7786688" y="1893888"/>
          <p14:tracePt t="24430" x="7867650" y="1857375"/>
          <p14:tracePt t="24447" x="7912100" y="1830388"/>
          <p14:tracePt t="24464" x="7991475" y="1795463"/>
          <p14:tracePt t="24480" x="8072438" y="1751013"/>
          <p14:tracePt t="24498" x="8153400" y="1704975"/>
          <p14:tracePt t="24514" x="8197850" y="1697038"/>
          <p14:tracePt t="24530" x="8259763" y="1670050"/>
          <p14:tracePt t="24548" x="8304213" y="1660525"/>
          <p14:tracePt t="24564" x="8313738" y="1652588"/>
          <p14:tracePt t="24580" x="8331200" y="1643063"/>
          <p14:tracePt t="24598" x="8340725" y="1633538"/>
          <p14:tracePt t="24614" x="8348663" y="1633538"/>
          <p14:tracePt t="24630" x="8358188" y="1625600"/>
          <p14:tracePt t="24647" x="8367713" y="1625600"/>
          <p14:tracePt t="24664" x="8375650" y="1616075"/>
          <p14:tracePt t="24680" x="8385175" y="1616075"/>
          <p14:tracePt t="24697" x="8394700" y="1608138"/>
          <p14:tracePt t="24730" x="8402638" y="1598613"/>
          <p14:tracePt t="24747" x="8412163" y="1598613"/>
          <p14:tracePt t="24780" x="8412163" y="1589088"/>
          <p14:tracePt t="24797" x="8420100" y="1589088"/>
          <p14:tracePt t="25203" x="8412163" y="1598613"/>
          <p14:tracePt t="25212" x="8394700" y="1625600"/>
          <p14:tracePt t="25222" x="8367713" y="1652588"/>
          <p14:tracePt t="25232" x="8340725" y="1687513"/>
          <p14:tracePt t="25247" x="8304213" y="1714500"/>
          <p14:tracePt t="25264" x="8215313" y="1785938"/>
          <p14:tracePt t="25280" x="8180388" y="1822450"/>
          <p14:tracePt t="25297" x="8081963" y="1901825"/>
          <p14:tracePt t="25314" x="7983538" y="1973263"/>
          <p14:tracePt t="25330" x="7929563" y="2000250"/>
          <p14:tracePt t="25347" x="7831138" y="2044700"/>
          <p14:tracePt t="25364" x="7751763" y="2089150"/>
          <p14:tracePt t="25380" x="7670800" y="2125663"/>
          <p14:tracePt t="25397" x="7634288" y="2125663"/>
          <p14:tracePt t="25414" x="7554913" y="2143125"/>
          <p14:tracePt t="25431" x="7466013" y="2160588"/>
          <p14:tracePt t="25447" x="7419975" y="2170113"/>
          <p14:tracePt t="25464" x="7340600" y="2187575"/>
          <p14:tracePt t="25480" x="7269163" y="2197100"/>
          <p14:tracePt t="25497" x="7251700" y="2205038"/>
          <p14:tracePt t="25514" x="7215188" y="2214563"/>
          <p14:tracePt t="25530" x="7180263" y="2214563"/>
          <p14:tracePt t="25547" x="7153275" y="2224088"/>
          <p14:tracePt t="25564" x="7116763" y="2232025"/>
          <p14:tracePt t="25580" x="7099300" y="2241550"/>
          <p14:tracePt t="25614" x="7081838" y="2241550"/>
          <p14:tracePt t="25630" x="7072313" y="2241550"/>
          <p14:tracePt t="25956" x="7081838" y="2241550"/>
          <p14:tracePt t="25967" x="7089775" y="2241550"/>
          <p14:tracePt t="25977" x="7108825" y="2241550"/>
          <p14:tracePt t="25986" x="7126288" y="2232025"/>
          <p14:tracePt t="25997" x="7143750" y="2224088"/>
          <p14:tracePt t="26014" x="7180263" y="2224088"/>
          <p14:tracePt t="26030" x="7259638" y="2187575"/>
          <p14:tracePt t="26047" x="7340600" y="2160588"/>
          <p14:tracePt t="26064" x="7367588" y="2160588"/>
          <p14:tracePt t="26080" x="7402513" y="2143125"/>
          <p14:tracePt t="26097" x="7439025" y="2133600"/>
          <p14:tracePt t="26114" x="7446963" y="2125663"/>
          <p14:tracePt t="26130" x="7456488" y="2116138"/>
          <p14:tracePt t="26147" x="7473950" y="2108200"/>
          <p14:tracePt t="26164" x="7483475" y="2108200"/>
          <p14:tracePt t="26180" x="7483475" y="2098675"/>
          <p14:tracePt t="26197" x="7491413" y="2098675"/>
          <p14:tracePt t="26214" x="7510463" y="2081213"/>
          <p14:tracePt t="26247" x="7518400" y="2071688"/>
          <p14:tracePt t="26264" x="7527925" y="2062163"/>
          <p14:tracePt t="26280" x="7537450" y="2062163"/>
          <p14:tracePt t="26297" x="7545388" y="2054225"/>
          <p14:tracePt t="26314" x="7554913" y="2044700"/>
          <p14:tracePt t="26330" x="7562850" y="2036763"/>
          <p14:tracePt t="26347" x="7572375" y="2027238"/>
          <p14:tracePt t="26364" x="7581900" y="2017713"/>
          <p14:tracePt t="26380" x="7589838" y="2009775"/>
          <p14:tracePt t="26397" x="7599363" y="2000250"/>
          <p14:tracePt t="26414" x="7616825" y="1990725"/>
          <p14:tracePt t="26430" x="7626350" y="1982788"/>
          <p14:tracePt t="26447" x="7653338" y="1973263"/>
          <p14:tracePt t="26464" x="7661275" y="1965325"/>
          <p14:tracePt t="26497" x="7680325" y="1955800"/>
          <p14:tracePt t="26514" x="7688263" y="1946275"/>
          <p14:tracePt t="26547" x="7697788" y="1938338"/>
          <p14:tracePt t="26564" x="7705725" y="1938338"/>
          <p14:tracePt t="26581" x="7724775" y="1928813"/>
          <p14:tracePt t="26597" x="7724775" y="1919288"/>
          <p14:tracePt t="26614" x="7732713" y="1911350"/>
          <p14:tracePt t="26631" x="7751763" y="1901825"/>
          <p14:tracePt t="26647" x="7769225" y="1893888"/>
          <p14:tracePt t="26664" x="7796213" y="1884363"/>
          <p14:tracePt t="26681" x="7831138" y="1874838"/>
          <p14:tracePt t="26697" x="7840663" y="1866900"/>
          <p14:tracePt t="26714" x="7875588" y="1847850"/>
          <p14:tracePt t="26730" x="7894638" y="1839913"/>
          <p14:tracePt t="26747" x="7912100" y="1830388"/>
          <p14:tracePt t="26764" x="7939088" y="1822450"/>
          <p14:tracePt t="26780" x="7966075" y="1812925"/>
          <p14:tracePt t="26797" x="7974013" y="1803400"/>
          <p14:tracePt t="26814" x="7983538" y="1803400"/>
          <p14:tracePt t="26830" x="7983538" y="1795463"/>
          <p14:tracePt t="26847" x="7991475" y="1785938"/>
          <p14:tracePt t="26864" x="8001000" y="1785938"/>
          <p14:tracePt t="26880" x="8010525" y="1776413"/>
          <p14:tracePt t="26897" x="8018463" y="1776413"/>
          <p14:tracePt t="26914" x="8027988" y="1776413"/>
          <p14:tracePt t="26930" x="8027988" y="1768475"/>
          <p14:tracePt t="26947" x="8037513" y="1768475"/>
          <p14:tracePt t="26964" x="8045450" y="1768475"/>
          <p14:tracePt t="26980" x="8054975" y="1768475"/>
          <p14:tracePt t="26997" x="8054975" y="1758950"/>
          <p14:tracePt t="27014" x="8062913" y="1751013"/>
          <p14:tracePt t="27030" x="8089900" y="1741488"/>
          <p14:tracePt t="27047" x="8099425" y="1724025"/>
          <p14:tracePt t="27064" x="8143875" y="1697038"/>
          <p14:tracePt t="27080" x="8180388" y="1670050"/>
          <p14:tracePt t="27097" x="8224838" y="1643063"/>
          <p14:tracePt t="27114" x="8242300" y="1633538"/>
          <p14:tracePt t="27130" x="8277225" y="1616075"/>
          <p14:tracePt t="27147" x="8304213" y="1608138"/>
          <p14:tracePt t="27164" x="8313738" y="1598613"/>
          <p14:tracePt t="27180" x="8323263" y="1589088"/>
          <p14:tracePt t="27197" x="8331200" y="1581150"/>
          <p14:tracePt t="27214" x="8340725" y="1571625"/>
          <p14:tracePt t="27230" x="8348663" y="1571625"/>
          <p14:tracePt t="27247" x="8358188" y="1562100"/>
          <p14:tracePt t="27280" x="8367713" y="1554163"/>
          <p14:tracePt t="27297" x="8375650" y="1554163"/>
          <p14:tracePt t="27316" x="8385175" y="1554163"/>
          <p14:tracePt t="27921" x="8375650" y="1554163"/>
          <p14:tracePt t="27932" x="8367713" y="1554163"/>
          <p14:tracePt t="27951" x="8358188" y="1562100"/>
          <p14:tracePt t="27961" x="8331200" y="1571625"/>
          <p14:tracePt t="27971" x="8286750" y="1581150"/>
          <p14:tracePt t="27981" x="8232775" y="1608138"/>
          <p14:tracePt t="27997" x="8170863" y="1652588"/>
          <p14:tracePt t="28014" x="8018463" y="1724025"/>
          <p14:tracePt t="28030" x="7894638" y="1785938"/>
          <p14:tracePt t="28047" x="7840663" y="1812925"/>
          <p14:tracePt t="28064" x="7751763" y="1866900"/>
          <p14:tracePt t="28080" x="7670800" y="1901825"/>
          <p14:tracePt t="28097" x="7634288" y="1919288"/>
          <p14:tracePt t="28114" x="7554913" y="1955800"/>
          <p14:tracePt t="28130" x="7473950" y="1973263"/>
          <p14:tracePt t="28147" x="7446963" y="1973263"/>
          <p14:tracePt t="28164" x="7402513" y="1982788"/>
          <p14:tracePt t="28180" x="7367588" y="1990725"/>
          <p14:tracePt t="28197" x="7358063" y="2000250"/>
          <p14:tracePt t="28214" x="7340600" y="2000250"/>
          <p14:tracePt t="28230" x="7331075" y="2000250"/>
          <p14:tracePt t="28247" x="7323138" y="2000250"/>
          <p14:tracePt t="28264" x="7313613" y="2000250"/>
          <p14:tracePt t="28280" x="7304088" y="2009775"/>
          <p14:tracePt t="28297" x="7296150" y="2009775"/>
          <p14:tracePt t="28314" x="7286625" y="2009775"/>
          <p14:tracePt t="28330" x="7277100" y="2017713"/>
          <p14:tracePt t="28347" x="7269163" y="2017713"/>
          <p14:tracePt t="28364" x="7259638" y="2017713"/>
          <p14:tracePt t="28380" x="7251700" y="2027238"/>
          <p14:tracePt t="28397" x="7242175" y="2027238"/>
          <p14:tracePt t="28414" x="7242175" y="2036763"/>
          <p14:tracePt t="28430" x="7224713" y="2044700"/>
          <p14:tracePt t="28464" x="7215188" y="2054225"/>
          <p14:tracePt t="28576" x="7215188" y="2062163"/>
          <p14:tracePt t="28596" x="7205663" y="2062163"/>
          <p14:tracePt t="28625" x="7197725" y="2071688"/>
          <p14:tracePt t="28635" x="7188200" y="2081213"/>
          <p14:tracePt t="28655" x="7180263" y="2089150"/>
          <p14:tracePt t="28665" x="7170738" y="2098675"/>
          <p14:tracePt t="28675" x="7161213" y="2108200"/>
          <p14:tracePt t="28685" x="7143750" y="2116138"/>
          <p14:tracePt t="28705" x="7134225" y="2125663"/>
          <p14:tracePt t="28714" x="7126288" y="2125663"/>
          <p14:tracePt t="28730" x="7126288" y="2133600"/>
          <p14:tracePt t="28747" x="7116763" y="2133600"/>
          <p14:tracePt t="28763" x="7108825" y="2143125"/>
          <p14:tracePt t="28780" x="7108825" y="2152650"/>
          <p14:tracePt t="28813" x="7099300" y="2160588"/>
          <p14:tracePt t="28830" x="7089775" y="2160588"/>
          <p14:tracePt t="29003" x="7089775" y="2170113"/>
          <p14:tracePt t="29042" x="7081838" y="2170113"/>
          <p14:tracePt t="29092" x="7081838" y="2179638"/>
          <p14:tracePt t="29131" x="7081838" y="2187575"/>
          <p14:tracePt t="29141" x="7081838" y="2197100"/>
          <p14:tracePt t="29151" x="7072313" y="2197100"/>
          <p14:tracePt t="29170" x="7072313" y="2205038"/>
          <p14:tracePt t="29181" x="7062788" y="2205038"/>
          <p14:tracePt t="29197" x="7062788" y="2214563"/>
          <p14:tracePt t="29214" x="7054850" y="2214563"/>
          <p14:tracePt t="29230" x="7054850" y="2224088"/>
          <p14:tracePt t="29247" x="7045325" y="2232025"/>
          <p14:tracePt t="29264" x="7037388" y="2232025"/>
          <p14:tracePt t="29280" x="7027863" y="2241550"/>
          <p14:tracePt t="29297" x="7027863" y="2251075"/>
          <p14:tracePt t="29299" x="7018338" y="2251075"/>
          <p14:tracePt t="29330" x="7018338" y="2259013"/>
          <p14:tracePt t="36748" x="7018338" y="2241550"/>
          <p14:tracePt t="36758" x="7027863" y="2232025"/>
          <p14:tracePt t="36768" x="7037388" y="2214563"/>
          <p14:tracePt t="36780" x="7037388" y="2205038"/>
          <p14:tracePt t="36797" x="7045325" y="2197100"/>
          <p14:tracePt t="36813" x="7054850" y="2187575"/>
          <p14:tracePt t="36830" x="7054850" y="2179638"/>
          <p14:tracePt t="36847" x="7072313" y="2170113"/>
          <p14:tracePt t="36863" x="7072313" y="2160588"/>
          <p14:tracePt t="36880" x="7081838" y="2152650"/>
          <p14:tracePt t="36897" x="7089775" y="2143125"/>
          <p14:tracePt t="36913" x="7089775" y="2133600"/>
          <p14:tracePt t="36930" x="7099300" y="2133600"/>
          <p14:tracePt t="36947" x="7108825" y="2125663"/>
          <p14:tracePt t="36980" x="7108825" y="2116138"/>
          <p14:tracePt t="37046" x="7116763" y="2116138"/>
          <p14:tracePt t="37086" x="7116763" y="2108200"/>
          <p14:tracePt t="37095" x="7126288" y="2098675"/>
          <p14:tracePt t="37116" x="7134225" y="2089150"/>
          <p14:tracePt t="37125" x="7143750" y="2089150"/>
          <p14:tracePt t="37135" x="7143750" y="2081213"/>
          <p14:tracePt t="37147" x="7153275" y="2081213"/>
          <p14:tracePt t="37163" x="7153275" y="2071688"/>
          <p14:tracePt t="37180" x="7180263" y="2062163"/>
          <p14:tracePt t="37197" x="7205663" y="2044700"/>
          <p14:tracePt t="37213" x="7232650" y="2044700"/>
          <p14:tracePt t="37230" x="7269163" y="2017713"/>
          <p14:tracePt t="37247" x="7304088" y="2009775"/>
          <p14:tracePt t="37264" x="7348538" y="1982788"/>
          <p14:tracePt t="37280" x="7367588" y="1965325"/>
          <p14:tracePt t="37296" x="7412038" y="1938338"/>
          <p14:tracePt t="37314" x="7446963" y="1911350"/>
          <p14:tracePt t="37330" x="7466013" y="1901825"/>
          <p14:tracePt t="37346" x="7510463" y="1874838"/>
          <p14:tracePt t="37363" x="7545388" y="1839913"/>
          <p14:tracePt t="37380" x="7589838" y="1812925"/>
          <p14:tracePt t="37396" x="7661275" y="1768475"/>
          <p14:tracePt t="37413" x="7751763" y="1714500"/>
          <p14:tracePt t="37430" x="7786688" y="1697038"/>
          <p14:tracePt t="37447" x="7858125" y="1643063"/>
          <p14:tracePt t="37463" x="7920038" y="1608138"/>
          <p14:tracePt t="37480" x="7939088" y="1589088"/>
          <p14:tracePt t="37497" x="7974013" y="1581150"/>
          <p14:tracePt t="37513" x="8001000" y="1571625"/>
          <p14:tracePt t="37530" x="8001000" y="1562100"/>
          <p14:tracePt t="37547" x="8010525" y="1554163"/>
          <p14:tracePt t="37563" x="8027988" y="1544638"/>
          <p14:tracePt t="37580" x="8045450" y="1536700"/>
          <p14:tracePt t="37596" x="8062913" y="1527175"/>
          <p14:tracePt t="37613" x="8072438" y="1517650"/>
          <p14:tracePt t="37630" x="8081963" y="1509713"/>
          <p14:tracePt t="37647" x="8089900" y="1500188"/>
          <p14:tracePt t="37663" x="8099425" y="1490663"/>
          <p14:tracePt t="37680" x="8108950" y="1482725"/>
          <p14:tracePt t="37696" x="8116888" y="1473200"/>
          <p14:tracePt t="37713" x="8126413" y="1465263"/>
          <p14:tracePt t="37730" x="8134350" y="1455738"/>
          <p14:tracePt t="37747" x="8153400" y="1446213"/>
          <p14:tracePt t="37763" x="8170863" y="1438275"/>
          <p14:tracePt t="37780" x="8188325" y="1428750"/>
          <p14:tracePt t="37797" x="8197850" y="1419225"/>
          <p14:tracePt t="37799" x="8205788" y="1411288"/>
          <p14:tracePt t="37813" x="8224838" y="1411288"/>
          <p14:tracePt t="37830" x="8242300" y="1393825"/>
          <p14:tracePt t="37846" x="8251825" y="1393825"/>
          <p14:tracePt t="37863" x="8259763" y="1384300"/>
          <p14:tracePt t="37880" x="8269288" y="1374775"/>
          <p14:tracePt t="37896" x="8277225" y="1374775"/>
          <p14:tracePt t="37913" x="8286750" y="1366838"/>
          <p14:tracePt t="37930" x="8296275" y="1357313"/>
          <p14:tracePt t="37963" x="8304213" y="1357313"/>
          <p14:tracePt t="38118" x="8286750" y="1357313"/>
          <p14:tracePt t="38128" x="8269288" y="1374775"/>
          <p14:tracePt t="38138" x="8242300" y="1384300"/>
          <p14:tracePt t="38148" x="8197850" y="1411288"/>
          <p14:tracePt t="38163" x="8143875" y="1446213"/>
          <p14:tracePt t="38180" x="8037513" y="1527175"/>
          <p14:tracePt t="38197" x="7929563" y="1616075"/>
          <p14:tracePt t="38213" x="7875588" y="1660525"/>
          <p14:tracePt t="38230" x="7777163" y="1751013"/>
          <p14:tracePt t="38246" x="7688263" y="1830388"/>
          <p14:tracePt t="38263" x="7643813" y="1866900"/>
          <p14:tracePt t="38280" x="7554913" y="1928813"/>
          <p14:tracePt t="38297" x="7456488" y="1982788"/>
          <p14:tracePt t="38313" x="7412038" y="2000250"/>
          <p14:tracePt t="38330" x="7331075" y="2054225"/>
          <p14:tracePt t="38346" x="7259638" y="2081213"/>
          <p14:tracePt t="38363" x="7232650" y="2098675"/>
          <p14:tracePt t="38380" x="7188200" y="2116138"/>
          <p14:tracePt t="38396" x="7153275" y="2125663"/>
          <p14:tracePt t="38413" x="7143750" y="2133600"/>
          <p14:tracePt t="38430" x="7134225" y="2143125"/>
          <p14:tracePt t="38446" x="7116763" y="2143125"/>
          <p14:tracePt t="38832" x="7126288" y="2143125"/>
          <p14:tracePt t="38851" x="7134225" y="2143125"/>
          <p14:tracePt t="38871" x="7143750" y="2143125"/>
          <p14:tracePt t="38892" x="7161213" y="2143125"/>
          <p14:tracePt t="38901" x="7170738" y="2133600"/>
          <p14:tracePt t="38913" x="7188200" y="2116138"/>
          <p14:tracePt t="38930" x="7242175" y="2081213"/>
          <p14:tracePt t="38946" x="7286625" y="2054225"/>
          <p14:tracePt t="38963" x="7394575" y="1965325"/>
          <p14:tracePt t="38980" x="7500938" y="1866900"/>
          <p14:tracePt t="38996" x="7572375" y="1822450"/>
          <p14:tracePt t="39013" x="7680325" y="1731963"/>
          <p14:tracePt t="39030" x="7786688" y="1652588"/>
          <p14:tracePt t="39046" x="7831138" y="1616075"/>
          <p14:tracePt t="39063" x="7920038" y="1554163"/>
          <p14:tracePt t="39080" x="8010525" y="1500188"/>
          <p14:tracePt t="39096" x="8045450" y="1482725"/>
          <p14:tracePt t="39113" x="8126413" y="1428750"/>
          <p14:tracePt t="39130" x="8161338" y="1401763"/>
          <p14:tracePt t="39146" x="8180388" y="1393825"/>
          <p14:tracePt t="39163" x="8215313" y="1366838"/>
          <p14:tracePt t="39180" x="8242300" y="1347788"/>
          <p14:tracePt t="39196" x="8242300" y="1339850"/>
          <p14:tracePt t="39213" x="8259763" y="1330325"/>
          <p14:tracePt t="39230" x="8269288" y="1322388"/>
          <p14:tracePt t="39247" x="8277225" y="1322388"/>
          <p14:tracePt t="39263" x="8286750" y="1312863"/>
          <p14:tracePt t="39280" x="8296275" y="1312863"/>
          <p14:tracePt t="39313" x="8296275" y="1303338"/>
          <p14:tracePt t="39330" x="8304213" y="1303338"/>
          <p14:tracePt t="39833" x="8296275" y="1303338"/>
          <p14:tracePt t="39854" x="8286750" y="1303338"/>
          <p14:tracePt t="39874" x="8286750" y="1312863"/>
          <p14:tracePt t="39893" x="8277225" y="1312863"/>
          <p14:tracePt t="39903" x="8277225" y="1322388"/>
          <p14:tracePt t="39913" x="8277225" y="1330325"/>
          <p14:tracePt t="39930" x="8269288" y="1330325"/>
          <p14:tracePt t="39947" x="8259763" y="1347788"/>
          <p14:tracePt t="39963" x="8242300" y="1366838"/>
          <p14:tracePt t="39980" x="8232775" y="1374775"/>
          <p14:tracePt t="39996" x="8205788" y="1401763"/>
          <p14:tracePt t="40013" x="8197850" y="1411288"/>
          <p14:tracePt t="40030" x="8188325" y="1419225"/>
          <p14:tracePt t="40046" x="8180388" y="1428750"/>
          <p14:tracePt t="40063" x="8161338" y="1438275"/>
          <p14:tracePt t="40080" x="8153400" y="1446213"/>
          <p14:tracePt t="40096" x="8126413" y="1455738"/>
          <p14:tracePt t="40113" x="8099425" y="1465263"/>
          <p14:tracePt t="40130" x="8089900" y="1473200"/>
          <p14:tracePt t="40146" x="8062913" y="1490663"/>
          <p14:tracePt t="40163" x="8045450" y="1500188"/>
          <p14:tracePt t="40180" x="8027988" y="1509713"/>
          <p14:tracePt t="40196" x="8010525" y="1517650"/>
          <p14:tracePt t="40213" x="7983538" y="1536700"/>
          <p14:tracePt t="40230" x="7956550" y="1554163"/>
          <p14:tracePt t="40246" x="7947025" y="1562100"/>
          <p14:tracePt t="40264" x="7920038" y="1589088"/>
          <p14:tracePt t="40280" x="7885113" y="1608138"/>
          <p14:tracePt t="40296" x="7867650" y="1625600"/>
          <p14:tracePt t="40299" x="7858125" y="1633538"/>
          <p14:tracePt t="40313" x="7840663" y="1643063"/>
          <p14:tracePt t="40330" x="7813675" y="1652588"/>
          <p14:tracePt t="40347" x="7796213" y="1660525"/>
          <p14:tracePt t="40363" x="7759700" y="1679575"/>
          <p14:tracePt t="40380" x="7715250" y="1724025"/>
          <p14:tracePt t="40396" x="7688263" y="1751013"/>
          <p14:tracePt t="40413" x="7626350" y="1795463"/>
          <p14:tracePt t="40430" x="7581900" y="1822450"/>
          <p14:tracePt t="40446" x="7572375" y="1822450"/>
          <p14:tracePt t="40463" x="7562850" y="1839913"/>
          <p14:tracePt t="40480" x="7554913" y="1839913"/>
          <p14:tracePt t="40496" x="7545388" y="1847850"/>
          <p14:tracePt t="40513" x="7537450" y="1847850"/>
          <p14:tracePt t="40530" x="7527925" y="1857375"/>
          <p14:tracePt t="40563" x="7518400" y="1874838"/>
          <p14:tracePt t="40580" x="7510463" y="1884363"/>
          <p14:tracePt t="40597" x="7491413" y="1911350"/>
          <p14:tracePt t="40613" x="7483475" y="1928813"/>
          <p14:tracePt t="40630" x="7456488" y="1965325"/>
          <p14:tracePt t="40646" x="7446963" y="1982788"/>
          <p14:tracePt t="40663" x="7419975" y="2017713"/>
          <p14:tracePt t="40680" x="7385050" y="2054225"/>
          <p14:tracePt t="40697" x="7348538" y="2089150"/>
          <p14:tracePt t="40713" x="7323138" y="2116138"/>
          <p14:tracePt t="40730" x="7286625" y="2143125"/>
          <p14:tracePt t="40746" x="7259638" y="2170113"/>
          <p14:tracePt t="40763" x="7242175" y="2179638"/>
          <p14:tracePt t="40780" x="7224713" y="2187575"/>
          <p14:tracePt t="40796" x="7205663" y="2205038"/>
          <p14:tracePt t="40813" x="7205663" y="2224088"/>
          <p14:tracePt t="40830" x="7197725" y="2232025"/>
          <p14:tracePt t="40846" x="7188200" y="2232025"/>
          <p14:tracePt t="40863" x="7180263" y="2241550"/>
          <p14:tracePt t="40880" x="7170738" y="2241550"/>
          <p14:tracePt t="40945" x="7161213" y="2241550"/>
          <p14:tracePt t="40954" x="7161213" y="2251075"/>
          <p14:tracePt t="40974" x="7153275" y="2259013"/>
          <p14:tracePt t="40995" x="7143750" y="2268538"/>
          <p14:tracePt t="41004" x="7134225" y="2268538"/>
          <p14:tracePt t="41015" x="7134225" y="2276475"/>
          <p14:tracePt t="41030" x="7126288" y="2276475"/>
          <p14:tracePt t="41047" x="7116763" y="2286000"/>
          <p14:tracePt t="41063" x="7108825" y="2295525"/>
          <p14:tracePt t="41080" x="7099300" y="2303463"/>
          <p14:tracePt t="41213" x="7108825" y="2303463"/>
          <p14:tracePt t="41223" x="7126288" y="2303463"/>
          <p14:tracePt t="41232" x="7161213" y="2295525"/>
          <p14:tracePt t="41246" x="7205663" y="2268538"/>
          <p14:tracePt t="41264" x="7348538" y="2197100"/>
          <p14:tracePt t="41280" x="7429500" y="2143125"/>
          <p14:tracePt t="41296" x="7581900" y="2054225"/>
          <p14:tracePt t="41313" x="7724775" y="1955800"/>
          <p14:tracePt t="41330" x="7777163" y="1919288"/>
          <p14:tracePt t="41346" x="7885113" y="1830388"/>
          <p14:tracePt t="41363" x="7974013" y="1741488"/>
          <p14:tracePt t="41380" x="8018463" y="1697038"/>
          <p14:tracePt t="41396" x="8089900" y="1633538"/>
          <p14:tracePt t="41413" x="8161338" y="1571625"/>
          <p14:tracePt t="41430" x="8197850" y="1536700"/>
          <p14:tracePt t="41446" x="8224838" y="1509713"/>
          <p14:tracePt t="41464" x="8259763" y="1473200"/>
          <p14:tracePt t="41480" x="8304213" y="1438275"/>
          <p14:tracePt t="41496" x="8313738" y="1428750"/>
          <p14:tracePt t="41513" x="8340725" y="1411288"/>
          <p14:tracePt t="41530" x="8348663" y="1401763"/>
          <p14:tracePt t="41546" x="8358188" y="1401763"/>
          <p14:tracePt t="41563" x="8367713" y="1393825"/>
          <p14:tracePt t="41580" x="8367713" y="1384300"/>
          <p14:tracePt t="41596" x="8375650" y="1384300"/>
          <p14:tracePt t="41630" x="8375650" y="1374775"/>
          <p14:tracePt t="46172" x="8348663" y="1401763"/>
          <p14:tracePt t="46183" x="8304213" y="1428750"/>
          <p14:tracePt t="46193" x="8224838" y="1482725"/>
          <p14:tracePt t="46202" x="8089900" y="1544638"/>
          <p14:tracePt t="46214" x="7885113" y="1625600"/>
          <p14:tracePt t="46230" x="7643813" y="1714500"/>
          <p14:tracePt t="46246" x="7170738" y="1884363"/>
          <p14:tracePt t="46263" x="6724650" y="2044700"/>
          <p14:tracePt t="46280" x="6545263" y="2108200"/>
          <p14:tracePt t="46296" x="6170613" y="2232025"/>
          <p14:tracePt t="46313" x="5697538" y="2401888"/>
          <p14:tracePt t="46330" x="5456238" y="2490788"/>
          <p14:tracePt t="46346" x="4983163" y="2652713"/>
          <p14:tracePt t="46363" x="4616450" y="2751138"/>
          <p14:tracePt t="46379" x="4473575" y="2786063"/>
          <p14:tracePt t="46396" x="4295775" y="2803525"/>
          <p14:tracePt t="46413" x="4205288" y="2822575"/>
          <p14:tracePt t="46429" x="4170363" y="2822575"/>
          <p14:tracePt t="46446" x="4133850" y="2822575"/>
          <p14:tracePt t="46463" x="4125913" y="2822575"/>
          <p14:tracePt t="46748" x="4116388" y="2822575"/>
          <p14:tracePt t="46758" x="4098925" y="2822575"/>
          <p14:tracePt t="46767" x="4062413" y="2822575"/>
          <p14:tracePt t="46779" x="4000500" y="2830513"/>
          <p14:tracePt t="46796" x="3911600" y="2830513"/>
          <p14:tracePt t="46813" x="3679825" y="2830513"/>
          <p14:tracePt t="46829" x="3438525" y="2830513"/>
          <p14:tracePt t="46846" x="3303588" y="2830513"/>
          <p14:tracePt t="46863" x="3098800" y="2813050"/>
          <p14:tracePt t="46879" x="2919413" y="2795588"/>
          <p14:tracePt t="46896" x="2840038" y="2786063"/>
          <p14:tracePt t="46913" x="2643188" y="2768600"/>
          <p14:tracePt t="46929" x="2428875" y="2741613"/>
          <p14:tracePt t="46946" x="2322513" y="2741613"/>
          <p14:tracePt t="46963" x="2125663" y="2724150"/>
          <p14:tracePt t="46979" x="1955800" y="2714625"/>
          <p14:tracePt t="46996" x="1830388" y="2697163"/>
          <p14:tracePt t="47013" x="1776413" y="2687638"/>
          <p14:tracePt t="47029" x="1704975" y="2679700"/>
          <p14:tracePt t="47046" x="1670050" y="2679700"/>
          <p14:tracePt t="47063" x="1652588" y="2679700"/>
          <p14:tracePt t="47079" x="1633538" y="2679700"/>
          <p14:tracePt t="47096" x="1625600" y="2679700"/>
          <p14:tracePt t="47129" x="1616075" y="2679700"/>
          <p14:tracePt t="47265" x="1616075" y="2687638"/>
          <p14:tracePt t="47285" x="1616075" y="2697163"/>
          <p14:tracePt t="47314" x="1625600" y="2705100"/>
          <p14:tracePt t="47335" x="1643063" y="2705100"/>
          <p14:tracePt t="47344" x="1660525" y="2714625"/>
          <p14:tracePt t="47354" x="1679575" y="2724150"/>
          <p14:tracePt t="47364" x="1697038" y="2732088"/>
          <p14:tracePt t="47379" x="1714500" y="2732088"/>
          <p14:tracePt t="47396" x="1785938" y="2751138"/>
          <p14:tracePt t="47413" x="1866900" y="2776538"/>
          <p14:tracePt t="47429" x="1901825" y="2776538"/>
          <p14:tracePt t="47446" x="1965325" y="2795588"/>
          <p14:tracePt t="47463" x="2017713" y="2803525"/>
          <p14:tracePt t="47480" x="2044700" y="2803525"/>
          <p14:tracePt t="47496" x="2081213" y="2803525"/>
          <p14:tracePt t="47513" x="2116138" y="2803525"/>
          <p14:tracePt t="47529" x="2133600" y="2803525"/>
          <p14:tracePt t="47546" x="2170113" y="2803525"/>
          <p14:tracePt t="47563" x="2179638" y="2803525"/>
          <p14:tracePt t="47596" x="2197100" y="2803525"/>
          <p14:tracePt t="47613" x="2214563" y="2803525"/>
          <p14:tracePt t="47629" x="2224088" y="2803525"/>
          <p14:tracePt t="47646" x="2251075" y="2803525"/>
          <p14:tracePt t="47663" x="2276475" y="2795588"/>
          <p14:tracePt t="47680" x="2312988" y="2795588"/>
          <p14:tracePt t="47696" x="2330450" y="2786063"/>
          <p14:tracePt t="47713" x="2374900" y="2776538"/>
          <p14:tracePt t="47730" x="2428875" y="2759075"/>
          <p14:tracePt t="47746" x="2446338" y="2751138"/>
          <p14:tracePt t="47763" x="2473325" y="2741613"/>
          <p14:tracePt t="47779" x="2490788" y="2732088"/>
          <p14:tracePt t="47813" x="2500313" y="2724150"/>
          <p14:tracePt t="47829" x="2527300" y="2705100"/>
          <p14:tracePt t="47846" x="2536825" y="2705100"/>
          <p14:tracePt t="47863" x="2581275" y="2687638"/>
          <p14:tracePt t="47879" x="2616200" y="2679700"/>
          <p14:tracePt t="47896" x="2633663" y="2670175"/>
          <p14:tracePt t="47913" x="2670175" y="2660650"/>
          <p14:tracePt t="47929" x="2697163" y="2643188"/>
          <p14:tracePt t="47963" x="2705100" y="2625725"/>
          <p14:tracePt t="47979" x="2714625" y="2616200"/>
          <p14:tracePt t="47996" x="2724150" y="2616200"/>
          <p14:tracePt t="48013" x="2732088" y="2608263"/>
          <p14:tracePt t="48029" x="2732088" y="2598738"/>
          <p14:tracePt t="48063" x="2732088" y="2589213"/>
          <p14:tracePt t="48079" x="2732088" y="2581275"/>
          <p14:tracePt t="48096" x="2732088" y="2571750"/>
          <p14:tracePt t="48113" x="2732088" y="2562225"/>
          <p14:tracePt t="48129" x="2732088" y="2554288"/>
          <p14:tracePt t="48146" x="2732088" y="2544763"/>
          <p14:tracePt t="48163" x="2732088" y="2536825"/>
          <p14:tracePt t="48179" x="2732088" y="2527300"/>
          <p14:tracePt t="48197" x="2724150" y="2517775"/>
          <p14:tracePt t="48213" x="2724150" y="2509838"/>
          <p14:tracePt t="48229" x="2714625" y="2500313"/>
          <p14:tracePt t="48248" x="2705100" y="2490788"/>
          <p14:tracePt t="48267" x="2687638" y="2482850"/>
          <p14:tracePt t="48279" x="2679700" y="2473325"/>
          <p14:tracePt t="48296" x="2643188" y="2465388"/>
          <p14:tracePt t="48313" x="2625725" y="2455863"/>
          <p14:tracePt t="48330" x="2589213" y="2446338"/>
          <p14:tracePt t="48346" x="2544763" y="2428875"/>
          <p14:tracePt t="48363" x="2536825" y="2419350"/>
          <p14:tracePt t="48379" x="2509838" y="2411413"/>
          <p14:tracePt t="48396" x="2490788" y="2401888"/>
          <p14:tracePt t="48413" x="2482850" y="2401888"/>
          <p14:tracePt t="48429" x="2455863" y="2393950"/>
          <p14:tracePt t="48446" x="2411413" y="2384425"/>
          <p14:tracePt t="48463" x="2393950" y="2384425"/>
          <p14:tracePt t="48479" x="2357438" y="2384425"/>
          <p14:tracePt t="48496" x="2322513" y="2384425"/>
          <p14:tracePt t="48513" x="2295525" y="2374900"/>
          <p14:tracePt t="48529" x="2259013" y="2374900"/>
          <p14:tracePt t="48546" x="2224088" y="2374900"/>
          <p14:tracePt t="48563" x="2205038" y="2366963"/>
          <p14:tracePt t="48579" x="2160588" y="2366963"/>
          <p14:tracePt t="48596" x="2125663" y="2366963"/>
          <p14:tracePt t="48613" x="2089150" y="2366963"/>
          <p14:tracePt t="48629" x="2081213" y="2366963"/>
          <p14:tracePt t="48646" x="2036763" y="2366963"/>
          <p14:tracePt t="48663" x="1990725" y="2366963"/>
          <p14:tracePt t="48679" x="1955800" y="2366963"/>
          <p14:tracePt t="48696" x="1884363" y="2366963"/>
          <p14:tracePt t="48713" x="1812925" y="2366963"/>
          <p14:tracePt t="48729" x="1768475" y="2366963"/>
          <p14:tracePt t="48746" x="1731963" y="2366963"/>
          <p14:tracePt t="48763" x="1697038" y="2374900"/>
          <p14:tracePt t="48779" x="1679575" y="2374900"/>
          <p14:tracePt t="48796" x="1633538" y="2384425"/>
          <p14:tracePt t="48813" x="1598613" y="2393950"/>
          <p14:tracePt t="48829" x="1581150" y="2401888"/>
          <p14:tracePt t="48846" x="1544638" y="2411413"/>
          <p14:tracePt t="48863" x="1517650" y="2428875"/>
          <p14:tracePt t="48879" x="1509713" y="2428875"/>
          <p14:tracePt t="48896" x="1482725" y="2446338"/>
          <p14:tracePt t="48913" x="1473200" y="2455863"/>
          <p14:tracePt t="48946" x="1455738" y="2465388"/>
          <p14:tracePt t="48963" x="1446213" y="2482850"/>
          <p14:tracePt t="48996" x="1446213" y="2490788"/>
          <p14:tracePt t="49013" x="1438275" y="2500313"/>
          <p14:tracePt t="49030" x="1438275" y="2509838"/>
          <p14:tracePt t="49110" x="1438275" y="2517775"/>
          <p14:tracePt t="49209" x="1438275" y="2527300"/>
          <p14:tracePt t="49249" x="1438275" y="2536825"/>
          <p14:tracePt t="49288" x="1438275" y="2544763"/>
          <p14:tracePt t="49318" x="1438275" y="2554288"/>
          <p14:tracePt t="49327" x="1438275" y="2562225"/>
          <p14:tracePt t="49338" x="1446213" y="2562225"/>
          <p14:tracePt t="49348" x="1446213" y="2571750"/>
          <p14:tracePt t="49363" x="1455738" y="2581275"/>
          <p14:tracePt t="49379" x="1473200" y="2598738"/>
          <p14:tracePt t="49396" x="1490663" y="2608263"/>
          <p14:tracePt t="49413" x="1536700" y="2633663"/>
          <p14:tracePt t="49429" x="1589088" y="2670175"/>
          <p14:tracePt t="49447" x="1670050" y="2705100"/>
          <p14:tracePt t="49463" x="1714500" y="2724150"/>
          <p14:tracePt t="49479" x="1803400" y="2759075"/>
          <p14:tracePt t="49496" x="1911350" y="2795588"/>
          <p14:tracePt t="49513" x="1955800" y="2803525"/>
          <p14:tracePt t="49529" x="2062163" y="2822575"/>
          <p14:tracePt t="49547" x="2160588" y="2840038"/>
          <p14:tracePt t="49563" x="2205038" y="2847975"/>
          <p14:tracePt t="49579" x="2312988" y="2867025"/>
          <p14:tracePt t="49596" x="2401888" y="2884488"/>
          <p14:tracePt t="49613" x="2438400" y="2894013"/>
          <p14:tracePt t="49629" x="2536825" y="2911475"/>
          <p14:tracePt t="49646" x="2633663" y="2911475"/>
          <p14:tracePt t="49663" x="2687638" y="2911475"/>
          <p14:tracePt t="49679" x="2813050" y="2911475"/>
          <p14:tracePt t="49696" x="2955925" y="2911475"/>
          <p14:tracePt t="49713" x="3044825" y="2911475"/>
          <p14:tracePt t="49729" x="3224213" y="2911475"/>
          <p14:tracePt t="49746" x="3438525" y="2894013"/>
          <p14:tracePt t="49763" x="3544888" y="2884488"/>
          <p14:tracePt t="49779" x="3714750" y="2867025"/>
          <p14:tracePt t="49796" x="3830638" y="2857500"/>
          <p14:tracePt t="49813" x="3884613" y="2857500"/>
          <p14:tracePt t="49829" x="3983038" y="2857500"/>
          <p14:tracePt t="49846" x="4081463" y="2847975"/>
          <p14:tracePt t="49863" x="4224338" y="2840038"/>
          <p14:tracePt t="49879" x="4303713" y="2840038"/>
          <p14:tracePt t="49896" x="4446588" y="2830513"/>
          <p14:tracePt t="49913" x="4562475" y="2830513"/>
          <p14:tracePt t="49929" x="4608513" y="2830513"/>
          <p14:tracePt t="49946" x="4679950" y="2830513"/>
          <p14:tracePt t="49963" x="4751388" y="2840038"/>
          <p14:tracePt t="49979" x="4786313" y="2840038"/>
          <p14:tracePt t="49996" x="4857750" y="2847975"/>
          <p14:tracePt t="50013" x="4902200" y="2847975"/>
          <p14:tracePt t="50029" x="4929188" y="2857500"/>
          <p14:tracePt t="50046" x="4938713" y="2867025"/>
          <p14:tracePt t="50063" x="4956175" y="2867025"/>
          <p14:tracePt t="50079" x="4956175" y="2874963"/>
          <p14:tracePt t="50096" x="4965700" y="2884488"/>
          <p14:tracePt t="50113" x="4965700" y="2911475"/>
          <p14:tracePt t="50129" x="4965700" y="2938463"/>
          <p14:tracePt t="50146" x="4965700" y="3027363"/>
          <p14:tracePt t="50163" x="4956175" y="3125788"/>
          <p14:tracePt t="50179" x="4956175" y="3179763"/>
          <p14:tracePt t="50196" x="4938713" y="3268663"/>
          <p14:tracePt t="50213" x="4919663" y="3313113"/>
          <p14:tracePt t="50229" x="4911725" y="3330575"/>
          <p14:tracePt t="50246" x="4902200" y="3348038"/>
          <p14:tracePt t="50263" x="4894263" y="3357563"/>
          <p14:tracePt t="50280" x="4884738" y="3367088"/>
          <p14:tracePt t="50296" x="4875213" y="3367088"/>
          <p14:tracePt t="50313" x="4867275" y="3367088"/>
          <p14:tracePt t="50331" x="4857750" y="3367088"/>
          <p14:tracePt t="50346" x="4840288" y="3367088"/>
          <p14:tracePt t="50363" x="4803775" y="3367088"/>
          <p14:tracePt t="50380" x="4732338" y="3367088"/>
          <p14:tracePt t="50396" x="4679950" y="3367088"/>
          <p14:tracePt t="50413" x="4589463" y="3367088"/>
          <p14:tracePt t="50429" x="4491038" y="3348038"/>
          <p14:tracePt t="50446" x="4456113" y="3330575"/>
          <p14:tracePt t="50463" x="4375150" y="3295650"/>
          <p14:tracePt t="50479" x="4313238" y="3259138"/>
          <p14:tracePt t="50496" x="4276725" y="3232150"/>
          <p14:tracePt t="50513" x="4232275" y="3187700"/>
          <p14:tracePt t="50529" x="4187825" y="3160713"/>
          <p14:tracePt t="50546" x="4170363" y="3133725"/>
          <p14:tracePt t="50563" x="4125913" y="3108325"/>
          <p14:tracePt t="50579" x="4098925" y="3081338"/>
          <p14:tracePt t="50596" x="4071938" y="3044825"/>
          <p14:tracePt t="50613" x="4062413" y="3027363"/>
          <p14:tracePt t="50629" x="4044950" y="2982913"/>
          <p14:tracePt t="50646" x="4044950" y="2965450"/>
          <p14:tracePt t="50663" x="4037013" y="2911475"/>
          <p14:tracePt t="50679" x="4037013" y="2840038"/>
          <p14:tracePt t="50696" x="4037013" y="2786063"/>
          <p14:tracePt t="50712" x="4037013" y="2768600"/>
          <p14:tracePt t="50729" x="4044950" y="2732088"/>
          <p14:tracePt t="50747" x="4054475" y="2714625"/>
          <p14:tracePt t="50763" x="4062413" y="2705100"/>
          <p14:tracePt t="50779" x="4071938" y="2705100"/>
          <p14:tracePt t="50796" x="4081463" y="2697163"/>
          <p14:tracePt t="50813" x="4089400" y="2697163"/>
          <p14:tracePt t="50829" x="4125913" y="2697163"/>
          <p14:tracePt t="50846" x="4160838" y="2687638"/>
          <p14:tracePt t="50863" x="4187825" y="2687638"/>
          <p14:tracePt t="50879" x="4251325" y="2687638"/>
          <p14:tracePt t="50896" x="4340225" y="2687638"/>
          <p14:tracePt t="50913" x="4384675" y="2687638"/>
          <p14:tracePt t="50929" x="4491038" y="2705100"/>
          <p14:tracePt t="50946" x="4572000" y="2724150"/>
          <p14:tracePt t="50963" x="4608513" y="2724150"/>
          <p14:tracePt t="50979" x="4643438" y="2741613"/>
          <p14:tracePt t="50996" x="4679950" y="2751138"/>
          <p14:tracePt t="51013" x="4687888" y="2759075"/>
          <p14:tracePt t="51029" x="4705350" y="2776538"/>
          <p14:tracePt t="51046" x="4714875" y="2813050"/>
          <p14:tracePt t="51063" x="4724400" y="2830513"/>
          <p14:tracePt t="51079" x="4741863" y="2857500"/>
          <p14:tracePt t="51096" x="4741863" y="2884488"/>
          <p14:tracePt t="51113" x="4751388" y="2894013"/>
          <p14:tracePt t="51129" x="4751388" y="2901950"/>
          <p14:tracePt t="51146" x="4759325" y="2919413"/>
          <p14:tracePt t="51163" x="4768850" y="2928938"/>
          <p14:tracePt t="51179" x="4768850" y="2938463"/>
          <p14:tracePt t="51196" x="4768850" y="2955925"/>
          <p14:tracePt t="51213" x="4759325" y="2982913"/>
          <p14:tracePt t="51229" x="4759325" y="3000375"/>
          <p14:tracePt t="51246" x="4732338" y="3017838"/>
          <p14:tracePt t="51263" x="4705350" y="3036888"/>
          <p14:tracePt t="51279" x="4687888" y="3036888"/>
          <p14:tracePt t="51296" x="4633913" y="3054350"/>
          <p14:tracePt t="51313" x="4598988" y="3062288"/>
          <p14:tracePt t="51329" x="4581525" y="3071813"/>
          <p14:tracePt t="51346" x="4545013" y="3081338"/>
          <p14:tracePt t="51363" x="4537075" y="3081338"/>
          <p14:tracePt t="51396" x="4518025" y="3081338"/>
          <p14:tracePt t="51799" x="4518025" y="3089275"/>
          <p14:tracePt t="51807" x="4527550" y="3108325"/>
          <p14:tracePt t="51819" x="4545013" y="3143250"/>
          <p14:tracePt t="51829" x="4598988" y="3197225"/>
          <p14:tracePt t="51846" x="4652963" y="3259138"/>
          <p14:tracePt t="51863" x="4803775" y="3348038"/>
          <p14:tracePt t="51879" x="4965700" y="3419475"/>
          <p14:tracePt t="51896" x="5126038" y="3455988"/>
          <p14:tracePt t="51913" x="5197475" y="3455988"/>
          <p14:tracePt t="51929" x="5303838" y="3465513"/>
          <p14:tracePt t="51946" x="5402263" y="3465513"/>
          <p14:tracePt t="51963" x="5456238" y="3455988"/>
          <p14:tracePt t="51979" x="5545138" y="3429000"/>
          <p14:tracePt t="51996" x="5608638" y="3419475"/>
          <p14:tracePt t="52013" x="5634038" y="3411538"/>
          <p14:tracePt t="52029" x="5670550" y="3402013"/>
          <p14:tracePt t="52046" x="5705475" y="3384550"/>
          <p14:tracePt t="52062" x="5732463" y="3375025"/>
          <p14:tracePt t="52079" x="5768975" y="3348038"/>
          <p14:tracePt t="52096" x="5795963" y="3330575"/>
          <p14:tracePt t="52112" x="5803900" y="3313113"/>
          <p14:tracePt t="52129" x="5803900" y="3303588"/>
          <p14:tracePt t="52146" x="5813425" y="3295650"/>
          <p14:tracePt t="52163" x="5813425" y="3286125"/>
          <p14:tracePt t="52179" x="5822950" y="3276600"/>
          <p14:tracePt t="52196" x="5822950" y="3268663"/>
          <p14:tracePt t="52212" x="5830888" y="3268663"/>
          <p14:tracePt t="52229" x="5840413" y="3251200"/>
          <p14:tracePt t="52246" x="5840413" y="3224213"/>
          <p14:tracePt t="52263" x="5840413" y="3205163"/>
          <p14:tracePt t="52279" x="5848350" y="3160713"/>
          <p14:tracePt t="52296" x="5857875" y="3116263"/>
          <p14:tracePt t="52313" x="5857875" y="3081338"/>
          <p14:tracePt t="52329" x="5857875" y="3062288"/>
          <p14:tracePt t="52346" x="5857875" y="3044825"/>
          <p14:tracePt t="52363" x="5857875" y="3027363"/>
          <p14:tracePt t="52379" x="5857875" y="3017838"/>
          <p14:tracePt t="52396" x="5857875" y="3000375"/>
          <p14:tracePt t="52413" x="5857875" y="2955925"/>
          <p14:tracePt t="52429" x="5857875" y="2938463"/>
          <p14:tracePt t="52446" x="5857875" y="2901950"/>
          <p14:tracePt t="52463" x="5857875" y="2867025"/>
          <p14:tracePt t="52479" x="5848350" y="2840038"/>
          <p14:tracePt t="52496" x="5848350" y="2803525"/>
          <p14:tracePt t="52513" x="5840413" y="2776538"/>
          <p14:tracePt t="52529" x="5830888" y="2759075"/>
          <p14:tracePt t="52546" x="5822950" y="2751138"/>
          <p14:tracePt t="52562" x="5813425" y="2741613"/>
          <p14:tracePt t="52579" x="5803900" y="2741613"/>
          <p14:tracePt t="52596" x="5795963" y="2732088"/>
          <p14:tracePt t="52613" x="5786438" y="2732088"/>
          <p14:tracePt t="52629" x="5776913" y="2732088"/>
          <p14:tracePt t="52646" x="5732463" y="2724150"/>
          <p14:tracePt t="52663" x="5688013" y="2724150"/>
          <p14:tracePt t="52679" x="5653088" y="2724150"/>
          <p14:tracePt t="52696" x="5572125" y="2724150"/>
          <p14:tracePt t="52712" x="5500688" y="2724150"/>
          <p14:tracePt t="52729" x="5465763" y="2724150"/>
          <p14:tracePt t="52746" x="5411788" y="2732088"/>
          <p14:tracePt t="52763" x="5375275" y="2741613"/>
          <p14:tracePt t="52779" x="5357813" y="2751138"/>
          <p14:tracePt t="52796" x="5313363" y="2759075"/>
          <p14:tracePt t="52812" x="5295900" y="2776538"/>
          <p14:tracePt t="52829" x="5276850" y="2776538"/>
          <p14:tracePt t="52846" x="5259388" y="2795588"/>
          <p14:tracePt t="52863" x="5232400" y="2813050"/>
          <p14:tracePt t="52879" x="5205413" y="2830513"/>
          <p14:tracePt t="52896" x="5197475" y="2840038"/>
          <p14:tracePt t="52913" x="5170488" y="2857500"/>
          <p14:tracePt t="52929" x="5153025" y="2884488"/>
          <p14:tracePt t="52946" x="5143500" y="2894013"/>
          <p14:tracePt t="52963" x="5133975" y="2901950"/>
          <p14:tracePt t="52979" x="5126038" y="2911475"/>
          <p14:tracePt t="52996" x="5116513" y="2919413"/>
          <p14:tracePt t="53013" x="5108575" y="2946400"/>
          <p14:tracePt t="53029" x="5089525" y="2990850"/>
          <p14:tracePt t="53046" x="5089525" y="3009900"/>
          <p14:tracePt t="53062" x="5081588" y="3044825"/>
          <p14:tracePt t="53079" x="5072063" y="3081338"/>
          <p14:tracePt t="53096" x="5072063" y="3108325"/>
          <p14:tracePt t="53112" x="5072063" y="3133725"/>
          <p14:tracePt t="53129" x="5072063" y="3160713"/>
          <p14:tracePt t="53146" x="5072063" y="3179763"/>
          <p14:tracePt t="53162" x="5081588" y="3214688"/>
          <p14:tracePt t="53179" x="5089525" y="3241675"/>
          <p14:tracePt t="53196" x="5108575" y="3251200"/>
          <p14:tracePt t="53213" x="5133975" y="3276600"/>
          <p14:tracePt t="53229" x="5180013" y="3313113"/>
          <p14:tracePt t="53246" x="5214938" y="3340100"/>
          <p14:tracePt t="53262" x="5303838" y="3384550"/>
          <p14:tracePt t="53279" x="5384800" y="3438525"/>
          <p14:tracePt t="53296" x="5465763" y="3473450"/>
          <p14:tracePt t="53313" x="5491163" y="3473450"/>
          <p14:tracePt t="53329" x="5537200" y="3490913"/>
          <p14:tracePt t="53346" x="5581650" y="3490913"/>
          <p14:tracePt t="53363" x="5599113" y="3490913"/>
          <p14:tracePt t="53379" x="5634038" y="3490913"/>
          <p14:tracePt t="53396" x="5680075" y="3490913"/>
          <p14:tracePt t="53413" x="5697538" y="3482975"/>
          <p14:tracePt t="53429" x="5732463" y="3473450"/>
          <p14:tracePt t="53446" x="5786438" y="3446463"/>
          <p14:tracePt t="53463" x="5813425" y="3429000"/>
          <p14:tracePt t="53479" x="5848350" y="3394075"/>
          <p14:tracePt t="53496" x="5884863" y="3367088"/>
          <p14:tracePt t="53512" x="5894388" y="3357563"/>
          <p14:tracePt t="53529" x="5911850" y="3340100"/>
          <p14:tracePt t="53546" x="5911850" y="3322638"/>
          <p14:tracePt t="53563" x="5919788" y="3322638"/>
          <p14:tracePt t="53579" x="5929313" y="3286125"/>
          <p14:tracePt t="53596" x="5929313" y="3251200"/>
          <p14:tracePt t="53613" x="5929313" y="3224213"/>
          <p14:tracePt t="53629" x="5929313" y="3170238"/>
          <p14:tracePt t="53646" x="5929313" y="3116263"/>
          <p14:tracePt t="53663" x="5929313" y="3089275"/>
          <p14:tracePt t="53679" x="5929313" y="3044825"/>
          <p14:tracePt t="53696" x="5911850" y="3000375"/>
          <p14:tracePt t="53712" x="5902325" y="2955925"/>
          <p14:tracePt t="53729" x="5894388" y="2938463"/>
          <p14:tracePt t="53746" x="5884863" y="2901950"/>
          <p14:tracePt t="53763" x="5875338" y="2894013"/>
          <p14:tracePt t="53779" x="5867400" y="2884488"/>
          <p14:tracePt t="53796" x="5848350" y="2867025"/>
          <p14:tracePt t="53813" x="5822950" y="2847975"/>
          <p14:tracePt t="53829" x="5813425" y="2840038"/>
          <p14:tracePt t="53846" x="5776913" y="2822575"/>
          <p14:tracePt t="53863" x="5751513" y="2813050"/>
          <p14:tracePt t="53879" x="5724525" y="2803525"/>
          <p14:tracePt t="53896" x="5688013" y="2795588"/>
          <p14:tracePt t="53912" x="5653088" y="2786063"/>
          <p14:tracePt t="53929" x="5634038" y="2786063"/>
          <p14:tracePt t="53946" x="5616575" y="2776538"/>
          <p14:tracePt t="53963" x="5599113" y="2776538"/>
          <p14:tracePt t="53979" x="5589588" y="2776538"/>
          <p14:tracePt t="53996" x="5562600" y="2776538"/>
          <p14:tracePt t="54012" x="5527675" y="2786063"/>
          <p14:tracePt t="54029" x="5510213" y="2786063"/>
          <p14:tracePt t="54046" x="5465763" y="2795588"/>
          <p14:tracePt t="54062" x="5429250" y="2813050"/>
          <p14:tracePt t="54079" x="5419725" y="2813050"/>
          <p14:tracePt t="54096" x="5394325" y="2830513"/>
          <p14:tracePt t="54113" x="5384800" y="2840038"/>
          <p14:tracePt t="54130" x="5375275" y="2847975"/>
          <p14:tracePt t="54146" x="5367338" y="2847975"/>
          <p14:tracePt t="54162" x="5357813" y="2867025"/>
          <p14:tracePt t="54179" x="5357813" y="2874963"/>
          <p14:tracePt t="54196" x="5348288" y="2884488"/>
          <p14:tracePt t="54212" x="5340350" y="2919413"/>
          <p14:tracePt t="54230" x="5322888" y="2965450"/>
          <p14:tracePt t="54246" x="5322888" y="2982913"/>
          <p14:tracePt t="54263" x="5322888" y="3017838"/>
          <p14:tracePt t="54279" x="5313363" y="3062288"/>
          <p14:tracePt t="54296" x="5303838" y="3081338"/>
          <p14:tracePt t="54298" x="5303838" y="3089275"/>
          <p14:tracePt t="54312" x="5295900" y="3098800"/>
          <p14:tracePt t="54329" x="5295900" y="3108325"/>
          <p14:tracePt t="54349" x="5295900" y="3116263"/>
          <p14:tracePt t="54408" x="5295900" y="3125788"/>
          <p14:tracePt t="54427" x="5295900" y="3133725"/>
          <p14:tracePt t="54448" x="5295900" y="3143250"/>
          <p14:tracePt t="54468" x="5303838" y="3152775"/>
          <p14:tracePt t="54487" x="5313363" y="3160713"/>
          <p14:tracePt t="54497" x="5322888" y="3170238"/>
          <p14:tracePt t="54507" x="5330825" y="3170238"/>
          <p14:tracePt t="54517" x="5357813" y="3179763"/>
          <p14:tracePt t="54529" x="5367338" y="3187700"/>
          <p14:tracePt t="54546" x="5384800" y="3197225"/>
          <p14:tracePt t="54562" x="5394325" y="3205163"/>
          <p14:tracePt t="54579" x="5402263" y="3205163"/>
          <p14:tracePt t="54596" x="5411788" y="3205163"/>
          <p14:tracePt t="54612" x="5419725" y="3205163"/>
          <p14:tracePt t="54629" x="5429250" y="3205163"/>
          <p14:tracePt t="54646" x="5456238" y="3205163"/>
          <p14:tracePt t="54662" x="5465763" y="3205163"/>
          <p14:tracePt t="54679" x="5500688" y="3205163"/>
          <p14:tracePt t="54696" x="5545138" y="3205163"/>
          <p14:tracePt t="54712" x="5562600" y="3205163"/>
          <p14:tracePt t="54729" x="5634038" y="3205163"/>
          <p14:tracePt t="54746" x="5705475" y="3197225"/>
          <p14:tracePt t="54762" x="5732463" y="3187700"/>
          <p14:tracePt t="54779" x="5786438" y="3179763"/>
          <p14:tracePt t="54796" x="5830888" y="3179763"/>
          <p14:tracePt t="54812" x="5848350" y="3170238"/>
          <p14:tracePt t="54829" x="5875338" y="3160713"/>
          <p14:tracePt t="54846" x="5884863" y="3143250"/>
          <p14:tracePt t="54862" x="5894388" y="3143250"/>
          <p14:tracePt t="54879" x="5902325" y="3133725"/>
          <p14:tracePt t="54896" x="5911850" y="3125788"/>
          <p14:tracePt t="54912" x="5919788" y="3125788"/>
          <p14:tracePt t="54929" x="5929313" y="3108325"/>
          <p14:tracePt t="54946" x="5938838" y="3098800"/>
          <p14:tracePt t="54963" x="5946775" y="3089275"/>
          <p14:tracePt t="54996" x="5956300" y="3071813"/>
          <p14:tracePt t="55013" x="5965825" y="3062288"/>
          <p14:tracePt t="55046" x="5973763" y="3054350"/>
          <p14:tracePt t="55063" x="5973763" y="3036888"/>
          <p14:tracePt t="55096" x="5973763" y="3027363"/>
          <p14:tracePt t="55113" x="5973763" y="3009900"/>
          <p14:tracePt t="55129" x="5973763" y="3000375"/>
          <p14:tracePt t="55146" x="5973763" y="2965450"/>
          <p14:tracePt t="55162" x="5973763" y="2938463"/>
          <p14:tracePt t="55179" x="5973763" y="2928938"/>
          <p14:tracePt t="55196" x="5973763" y="2919413"/>
          <p14:tracePt t="55212" x="5973763" y="2901950"/>
          <p14:tracePt t="55246" x="5973763" y="2894013"/>
          <p14:tracePt t="55262" x="5973763" y="2884488"/>
          <p14:tracePt t="55280" x="5973763" y="2867025"/>
          <p14:tracePt t="55312" x="5973763" y="2857500"/>
          <p14:tracePt t="55330" x="5965825" y="2847975"/>
          <p14:tracePt t="55346" x="5956300" y="2840038"/>
          <p14:tracePt t="55362" x="5946775" y="2830513"/>
          <p14:tracePt t="55380" x="5938838" y="2822575"/>
          <p14:tracePt t="55396" x="5929313" y="2813050"/>
          <p14:tracePt t="55413" x="5919788" y="2803525"/>
          <p14:tracePt t="55430" x="5911850" y="2795588"/>
          <p14:tracePt t="55462" x="5902325" y="2786063"/>
          <p14:tracePt t="55480" x="5894388" y="2786063"/>
          <p14:tracePt t="55496" x="5894388" y="2776538"/>
          <p14:tracePt t="55529" x="5884863" y="2776538"/>
          <p14:tracePt t="55549" x="5875338" y="2776538"/>
          <p14:tracePt t="55562" x="5875338" y="2768600"/>
          <p14:tracePt t="55579" x="5857875" y="2759075"/>
          <p14:tracePt t="55612" x="5840413" y="2759075"/>
          <p14:tracePt t="55629" x="5830888" y="2751138"/>
          <p14:tracePt t="55646" x="5822950" y="2751138"/>
          <p14:tracePt t="55662" x="5813425" y="2751138"/>
          <p14:tracePt t="55679" x="5803900" y="2741613"/>
          <p14:tracePt t="55718" x="5795963" y="2741613"/>
          <p14:tracePt t="55737" x="5786438" y="2741613"/>
          <p14:tracePt t="55766" x="5786438" y="2751138"/>
          <p14:tracePt t="55777" x="5776913" y="2751138"/>
          <p14:tracePt t="55807" x="5776913" y="2759075"/>
          <p14:tracePt t="55816" x="5768975" y="2759075"/>
          <p14:tracePt t="55827" x="5768975" y="2768600"/>
          <p14:tracePt t="55857" x="5759450" y="2776538"/>
          <p14:tracePt t="55876" x="5751513" y="2776538"/>
          <p14:tracePt t="55916" x="5751513" y="2786063"/>
          <p14:tracePt t="55965" x="5751513" y="2795588"/>
          <p14:tracePt t="55976" x="5751513" y="2803525"/>
          <p14:tracePt t="56005" x="5751513" y="2813050"/>
          <p14:tracePt t="56025" x="5751513" y="2822575"/>
          <p14:tracePt t="56045" x="5751513" y="2830513"/>
          <p14:tracePt t="56055" x="5751513" y="2840038"/>
          <p14:tracePt t="56075" x="5751513" y="2847975"/>
          <p14:tracePt t="56096" x="5751513" y="2857500"/>
          <p14:tracePt t="56115" x="5751513" y="2867025"/>
          <p14:tracePt t="56124" x="5751513" y="2874963"/>
          <p14:tracePt t="56144" x="5751513" y="2884488"/>
          <p14:tracePt t="56164" x="5759450" y="2894013"/>
          <p14:tracePt t="56184" x="5759450" y="2901950"/>
          <p14:tracePt t="56194" x="5768975" y="2901950"/>
          <p14:tracePt t="56204" x="5768975" y="2911475"/>
          <p14:tracePt t="56214" x="5768975" y="2919413"/>
          <p14:tracePt t="56229" x="5776913" y="2919413"/>
          <p14:tracePt t="56246" x="5776913" y="2928938"/>
          <p14:tracePt t="56263" x="5795963" y="2938463"/>
          <p14:tracePt t="56279" x="5795963" y="2946400"/>
          <p14:tracePt t="56296" x="5803900" y="2955925"/>
          <p14:tracePt t="56313" x="5813425" y="2965450"/>
          <p14:tracePt t="56329" x="5813425" y="2973388"/>
          <p14:tracePt t="56346" x="5822950" y="2973388"/>
          <p14:tracePt t="56362" x="5830888" y="2973388"/>
          <p14:tracePt t="56403" x="5840413" y="2973388"/>
          <p14:tracePt t="56442" x="5848350" y="2973388"/>
          <p14:tracePt t="56471" x="5857875" y="2973388"/>
          <p14:tracePt t="56482" x="5867400" y="2973388"/>
          <p14:tracePt t="56501" x="5875338" y="2973388"/>
          <p14:tracePt t="56522" x="5884863" y="2973388"/>
          <p14:tracePt t="56531" x="5884863" y="2965450"/>
          <p14:tracePt t="56542" x="5894388" y="2965450"/>
          <p14:tracePt t="56552" x="5902325" y="2955925"/>
          <p14:tracePt t="56563" x="5902325" y="2946400"/>
          <p14:tracePt t="56583" x="5911850" y="2938463"/>
          <p14:tracePt t="56602" x="5911850" y="2928938"/>
          <p14:tracePt t="56621" x="5919788" y="2919413"/>
          <p14:tracePt t="56632" x="5919788" y="2911475"/>
          <p14:tracePt t="56660" x="5919788" y="2901950"/>
          <p14:tracePt t="56702" x="5919788" y="2894013"/>
          <p14:tracePt t="56731" x="5919788" y="2884488"/>
          <p14:tracePt t="56750" x="5929313" y="2874963"/>
          <p14:tracePt t="56760" x="5929313" y="2867025"/>
          <p14:tracePt t="56800" x="5929313" y="2857500"/>
          <p14:tracePt t="56839" x="5929313" y="2847975"/>
          <p14:tracePt t="56890" x="5929313" y="2840038"/>
          <p14:tracePt t="56949" x="5919788" y="2840038"/>
          <p14:tracePt t="56979" x="5911850" y="2840038"/>
          <p14:tracePt t="56998" x="5902325" y="2840038"/>
          <p14:tracePt t="57009" x="5894388" y="2830513"/>
          <p14:tracePt t="57029" x="5884863" y="2830513"/>
          <p14:tracePt t="57038" x="5875338" y="2822575"/>
          <p14:tracePt t="57049" x="5857875" y="2813050"/>
          <p14:tracePt t="57062" x="5840413" y="2813050"/>
          <p14:tracePt t="57079" x="5803900" y="2795588"/>
          <p14:tracePt t="57096" x="5795963" y="2795588"/>
          <p14:tracePt t="57112" x="5776913" y="2786063"/>
          <p14:tracePt t="57129" x="5768975" y="2776538"/>
          <p14:tracePt t="57146" x="5759450" y="2776538"/>
          <p14:tracePt t="57162" x="5751513" y="2776538"/>
          <p14:tracePt t="57179" x="5741988" y="2776538"/>
          <p14:tracePt t="57196" x="5732463" y="2776538"/>
          <p14:tracePt t="57266" x="5724525" y="2776538"/>
          <p14:tracePt t="57297" x="5724525" y="2786063"/>
          <p14:tracePt t="57316" x="5724525" y="2795588"/>
          <p14:tracePt t="57337" x="5724525" y="2803525"/>
          <p14:tracePt t="57356" x="5724525" y="2813050"/>
          <p14:tracePt t="57366" x="5724525" y="2822575"/>
          <p14:tracePt t="57387" x="5724525" y="2830513"/>
          <p14:tracePt t="57406" x="5724525" y="2840038"/>
          <p14:tracePt t="57426" x="5724525" y="2847975"/>
          <p14:tracePt t="57435" x="5724525" y="2857500"/>
          <p14:tracePt t="57456" x="5724525" y="2867025"/>
          <p14:tracePt t="57476" x="5724525" y="2874963"/>
          <p14:tracePt t="57504" x="5724525" y="2884488"/>
          <p14:tracePt t="57545" x="5724525" y="2894013"/>
          <p14:tracePt t="57693" x="5724525" y="2901950"/>
          <p14:tracePt t="57734" x="5724525" y="2911475"/>
          <p14:tracePt t="57763" x="5724525" y="2919413"/>
          <p14:tracePt t="57774" x="5724525" y="2928938"/>
          <p14:tracePt t="57804" x="5724525" y="2938463"/>
          <p14:tracePt t="57912" x="5724525" y="2946400"/>
          <p14:tracePt t="58229" x="5715000" y="2946400"/>
          <p14:tracePt t="58250" x="5705475" y="2946400"/>
          <p14:tracePt t="61178" x="5697538" y="2946400"/>
          <p14:tracePt t="61188" x="5670550" y="2946400"/>
          <p14:tracePt t="61199" x="5643563" y="2946400"/>
          <p14:tracePt t="61212" x="5589588" y="2946400"/>
          <p14:tracePt t="61229" x="5483225" y="2946400"/>
          <p14:tracePt t="61245" x="5411788" y="2938463"/>
          <p14:tracePt t="61262" x="5259388" y="2919413"/>
          <p14:tracePt t="61279" x="5160963" y="2901950"/>
          <p14:tracePt t="61296" x="5126038" y="2894013"/>
          <p14:tracePt t="61298" x="5099050" y="2884488"/>
          <p14:tracePt t="61312" x="5072063" y="2884488"/>
          <p14:tracePt t="61329" x="5037138" y="2874963"/>
          <p14:tracePt t="61346" x="5010150" y="2867025"/>
          <p14:tracePt t="61362" x="4983163" y="2857500"/>
          <p14:tracePt t="61379" x="4929188" y="2847975"/>
          <p14:tracePt t="61396" x="4840288" y="2830513"/>
          <p14:tracePt t="61412" x="4795838" y="2822575"/>
          <p14:tracePt t="61429" x="4705350" y="2803525"/>
          <p14:tracePt t="61446" x="4625975" y="2786063"/>
          <p14:tracePt t="61462" x="4589463" y="2786063"/>
          <p14:tracePt t="61479" x="4510088" y="2768600"/>
          <p14:tracePt t="61495" x="4419600" y="2741613"/>
          <p14:tracePt t="61512" x="4375150" y="2724150"/>
          <p14:tracePt t="61529" x="4303713" y="2714625"/>
          <p14:tracePt t="61545" x="4251325" y="2697163"/>
          <p14:tracePt t="61562" x="4232275" y="2687638"/>
          <p14:tracePt t="61579" x="4214813" y="2687638"/>
          <p14:tracePt t="61595" x="4205288" y="2679700"/>
          <p14:tracePt t="61612" x="4197350" y="2679700"/>
          <p14:tracePt t="61734" x="4205288" y="2679700"/>
          <p14:tracePt t="61745" x="4214813" y="2679700"/>
          <p14:tracePt t="61752" x="4232275" y="2679700"/>
          <p14:tracePt t="61764" x="4251325" y="2670175"/>
          <p14:tracePt t="61779" x="4268788" y="2670175"/>
          <p14:tracePt t="61795" x="4322763" y="2652713"/>
          <p14:tracePt t="61813" x="4394200" y="2633663"/>
          <p14:tracePt t="61829" x="4438650" y="2633663"/>
          <p14:tracePt t="61845" x="4527550" y="2598738"/>
          <p14:tracePt t="61862" x="4616450" y="2571750"/>
          <p14:tracePt t="61879" x="4652963" y="2562225"/>
          <p14:tracePt t="61895" x="4697413" y="2554288"/>
          <p14:tracePt t="61912" x="4732338" y="2536825"/>
          <p14:tracePt t="61929" x="4751388" y="2536825"/>
          <p14:tracePt t="61945" x="4795838" y="2517775"/>
          <p14:tracePt t="61962" x="4848225" y="2509838"/>
          <p14:tracePt t="61979" x="4884738" y="2500313"/>
          <p14:tracePt t="61995" x="4965700" y="2473325"/>
          <p14:tracePt t="62012" x="5045075" y="2455863"/>
          <p14:tracePt t="62029" x="5081588" y="2446338"/>
          <p14:tracePt t="62046" x="5160963" y="2438400"/>
          <p14:tracePt t="62062" x="5259388" y="2419350"/>
          <p14:tracePt t="62079" x="5295900" y="2419350"/>
          <p14:tracePt t="62095" x="5384800" y="2411413"/>
          <p14:tracePt t="62112" x="5429250" y="2411413"/>
          <p14:tracePt t="62129" x="5438775" y="2411413"/>
          <p14:tracePt t="62146" x="5446713" y="2411413"/>
          <p14:tracePt t="69035" x="5456238" y="2428875"/>
          <p14:tracePt t="69045" x="5465763" y="2465388"/>
          <p14:tracePt t="69054" x="5473700" y="2517775"/>
          <p14:tracePt t="69064" x="5491163" y="2562225"/>
          <p14:tracePt t="69078" x="5510213" y="2616200"/>
          <p14:tracePt t="69095" x="5562600" y="2724150"/>
          <p14:tracePt t="69112" x="5589588" y="2776538"/>
          <p14:tracePt t="69128" x="5626100" y="2884488"/>
          <p14:tracePt t="69145" x="5670550" y="2973388"/>
          <p14:tracePt t="69162" x="5688013" y="3017838"/>
          <p14:tracePt t="69179" x="5715000" y="3089275"/>
          <p14:tracePt t="69195" x="5732463" y="3170238"/>
          <p14:tracePt t="69212" x="5751513" y="3224213"/>
          <p14:tracePt t="69228" x="5751513" y="3241675"/>
          <p14:tracePt t="69245" x="5759450" y="3259138"/>
          <p14:tracePt t="69262" x="5759450" y="3268663"/>
          <p14:tracePt t="69295" x="5759450" y="3276600"/>
          <p14:tracePt t="69342" x="5759450" y="3286125"/>
          <p14:tracePt t="69361" x="5759450" y="3295650"/>
          <p14:tracePt t="69372" x="5741988" y="3295650"/>
          <p14:tracePt t="69381" x="5715000" y="3313113"/>
          <p14:tracePt t="69395" x="5670550" y="3330575"/>
          <p14:tracePt t="69412" x="5545138" y="3384550"/>
          <p14:tracePt t="69428" x="5456238" y="3402013"/>
          <p14:tracePt t="69445" x="5268913" y="3438525"/>
          <p14:tracePt t="69462" x="5062538" y="3455988"/>
          <p14:tracePt t="69478" x="4956175" y="3473450"/>
          <p14:tracePt t="69495" x="4732338" y="3482975"/>
          <p14:tracePt t="69512" x="4537075" y="3482975"/>
          <p14:tracePt t="69528" x="4465638" y="3482975"/>
          <p14:tracePt t="69545" x="4322763" y="3465513"/>
          <p14:tracePt t="69562" x="4205288" y="3438525"/>
          <p14:tracePt t="69578" x="4152900" y="3411538"/>
          <p14:tracePt t="69595" x="4037013" y="3357563"/>
          <p14:tracePt t="69612" x="3956050" y="3303588"/>
          <p14:tracePt t="69629" x="3884613" y="3259138"/>
          <p14:tracePt t="69645" x="3867150" y="3232150"/>
          <p14:tracePt t="69662" x="3822700" y="3187700"/>
          <p14:tracePt t="69679" x="3776663" y="3125788"/>
          <p14:tracePt t="69695" x="3768725" y="3108325"/>
          <p14:tracePt t="69712" x="3759200" y="3062288"/>
          <p14:tracePt t="69729" x="3751263" y="3044825"/>
          <p14:tracePt t="69762" x="3751263" y="3036888"/>
          <p14:tracePt t="69778" x="3759200" y="3017838"/>
          <p14:tracePt t="69812" x="3786188" y="3009900"/>
          <p14:tracePt t="69828" x="3840163" y="2982913"/>
          <p14:tracePt t="69845" x="3884613" y="2965450"/>
          <p14:tracePt t="69862" x="3990975" y="2928938"/>
          <p14:tracePt t="69879" x="4143375" y="2874963"/>
          <p14:tracePt t="69895" x="4232275" y="2857500"/>
          <p14:tracePt t="69912" x="4402138" y="2830513"/>
          <p14:tracePt t="69928" x="4589463" y="2813050"/>
          <p14:tracePt t="69945" x="4679950" y="2803525"/>
          <p14:tracePt t="69962" x="4840288" y="2803525"/>
          <p14:tracePt t="69979" x="5037138" y="2803525"/>
          <p14:tracePt t="69996" x="5224463" y="2822575"/>
          <p14:tracePt t="70012" x="5330825" y="2830513"/>
          <p14:tracePt t="70028" x="5527675" y="2857500"/>
          <p14:tracePt t="70046" x="5670550" y="2901950"/>
          <p14:tracePt t="70062" x="5724525" y="2919413"/>
          <p14:tracePt t="70078" x="5822950" y="2955925"/>
          <p14:tracePt t="70095" x="5894388" y="2973388"/>
          <p14:tracePt t="70112" x="5946775" y="2990850"/>
          <p14:tracePt t="70129" x="6037263" y="3036888"/>
          <p14:tracePt t="70146" x="6126163" y="3081338"/>
          <p14:tracePt t="70162" x="6153150" y="3108325"/>
          <p14:tracePt t="70178" x="6197600" y="3133725"/>
          <p14:tracePt t="70195" x="6224588" y="3160713"/>
          <p14:tracePt t="70212" x="6224588" y="3179763"/>
          <p14:tracePt t="70228" x="6232525" y="3197225"/>
          <p14:tracePt t="70245" x="6232525" y="3241675"/>
          <p14:tracePt t="70262" x="6232525" y="3259138"/>
          <p14:tracePt t="70278" x="6215063" y="3295650"/>
          <p14:tracePt t="70295" x="6170613" y="3340100"/>
          <p14:tracePt t="70312" x="6143625" y="3375025"/>
          <p14:tracePt t="70314" x="6099175" y="3402013"/>
          <p14:tracePt t="70329" x="6054725" y="3429000"/>
          <p14:tracePt t="70345" x="5973763" y="3482975"/>
          <p14:tracePt t="70362" x="5919788" y="3500438"/>
          <p14:tracePt t="70378" x="5786438" y="3527425"/>
          <p14:tracePt t="70395" x="5608638" y="3536950"/>
          <p14:tracePt t="70412" x="5510213" y="3536950"/>
          <p14:tracePt t="70428" x="5295900" y="3536950"/>
          <p14:tracePt t="70445" x="5081588" y="3527425"/>
          <p14:tracePt t="70462" x="4867275" y="3500438"/>
          <p14:tracePt t="70478" x="4759325" y="3473450"/>
          <p14:tracePt t="70495" x="4581525" y="3429000"/>
          <p14:tracePt t="70512" x="4429125" y="3367088"/>
          <p14:tracePt t="70528" x="4348163" y="3340100"/>
          <p14:tracePt t="70545" x="4214813" y="3286125"/>
          <p14:tracePt t="70562" x="4108450" y="3241675"/>
          <p14:tracePt t="70579" x="4071938" y="3214688"/>
          <p14:tracePt t="70595" x="3990975" y="3170238"/>
          <p14:tracePt t="70612" x="3946525" y="3125788"/>
          <p14:tracePt t="70628" x="3929063" y="3108325"/>
          <p14:tracePt t="70645" x="3919538" y="3062288"/>
          <p14:tracePt t="70662" x="3911600" y="3027363"/>
          <p14:tracePt t="70678" x="3911600" y="3000375"/>
          <p14:tracePt t="70695" x="3911600" y="2928938"/>
          <p14:tracePt t="70712" x="3946525" y="2840038"/>
          <p14:tracePt t="70728" x="3973513" y="2786063"/>
          <p14:tracePt t="70745" x="4054475" y="2670175"/>
          <p14:tracePt t="70762" x="4160838" y="2581275"/>
          <p14:tracePt t="70778" x="4214813" y="2544763"/>
          <p14:tracePt t="70795" x="4322763" y="2500313"/>
          <p14:tracePt t="70812" x="4456113" y="2473325"/>
          <p14:tracePt t="70828" x="4537075" y="2465388"/>
          <p14:tracePt t="70845" x="4724400" y="2465388"/>
          <p14:tracePt t="70862" x="4938713" y="2465388"/>
          <p14:tracePt t="70879" x="5153025" y="2482850"/>
          <p14:tracePt t="70895" x="5259388" y="2490788"/>
          <p14:tracePt t="70912" x="5456238" y="2509838"/>
          <p14:tracePt t="70929" x="5599113" y="2544763"/>
          <p14:tracePt t="70945" x="5653088" y="2562225"/>
          <p14:tracePt t="70962" x="5751513" y="2616200"/>
          <p14:tracePt t="70979" x="5830888" y="2670175"/>
          <p14:tracePt t="70995" x="5875338" y="2697163"/>
          <p14:tracePt t="71012" x="5938838" y="2741613"/>
          <p14:tracePt t="71029" x="5973763" y="2776538"/>
          <p14:tracePt t="71045" x="5991225" y="2786063"/>
          <p14:tracePt t="71062" x="6010275" y="2803525"/>
          <p14:tracePt t="71078" x="6018213" y="2822575"/>
          <p14:tracePt t="71095" x="6027738" y="2822575"/>
          <p14:tracePt t="71112" x="6027738" y="2840038"/>
          <p14:tracePt t="71128" x="6027738" y="2867025"/>
          <p14:tracePt t="71145" x="6027738" y="2884488"/>
          <p14:tracePt t="71162" x="6018213" y="2901950"/>
          <p14:tracePt t="71178" x="5983288" y="2928938"/>
          <p14:tracePt t="71196" x="5929313" y="2965450"/>
          <p14:tracePt t="71212" x="5902325" y="2990850"/>
          <p14:tracePt t="71228" x="5803900" y="3044825"/>
          <p14:tracePt t="71245" x="5751513" y="3071813"/>
          <p14:tracePt t="71262" x="5608638" y="3125788"/>
          <p14:tracePt t="71278" x="5456238" y="3160713"/>
          <p14:tracePt t="71295" x="5394325" y="3170238"/>
          <p14:tracePt t="71298" x="5322888" y="3179763"/>
          <p14:tracePt t="71312" x="5251450" y="3187700"/>
          <p14:tracePt t="71329" x="5108575" y="3187700"/>
          <p14:tracePt t="71345" x="5037138" y="3187700"/>
          <p14:tracePt t="71362" x="4875213" y="3187700"/>
          <p14:tracePt t="71378" x="4732338" y="3187700"/>
          <p14:tracePt t="71395" x="4687888" y="3187700"/>
          <p14:tracePt t="71412" x="4598988" y="3187700"/>
          <p14:tracePt t="71428" x="4518025" y="3170238"/>
          <p14:tracePt t="71445" x="4446588" y="3160713"/>
          <p14:tracePt t="71462" x="4402138" y="3152775"/>
          <p14:tracePt t="71478" x="4330700" y="3133725"/>
          <p14:tracePt t="71495" x="4251325" y="3108325"/>
          <p14:tracePt t="71512" x="4205288" y="3108325"/>
          <p14:tracePt t="71528" x="4125913" y="3062288"/>
          <p14:tracePt t="71545" x="4044950" y="3009900"/>
          <p14:tracePt t="71562" x="4010025" y="2990850"/>
          <p14:tracePt t="71578" x="3973513" y="2946400"/>
          <p14:tracePt t="71595" x="3965575" y="2919413"/>
          <p14:tracePt t="71612" x="3956050" y="2911475"/>
          <p14:tracePt t="71628" x="3946525" y="2901950"/>
          <p14:tracePt t="71645" x="3946525" y="2894013"/>
          <p14:tracePt t="71678" x="3946525" y="2884488"/>
          <p14:tracePt t="71702" x="3956050" y="2874963"/>
          <p14:tracePt t="71714" x="3983038" y="2867025"/>
          <p14:tracePt t="71728" x="4027488" y="2857500"/>
          <p14:tracePt t="71745" x="4133850" y="2840038"/>
          <p14:tracePt t="71762" x="4286250" y="2822575"/>
          <p14:tracePt t="71778" x="4367213" y="2822575"/>
          <p14:tracePt t="71795" x="4537075" y="2813050"/>
          <p14:tracePt t="71812" x="4724400" y="2813050"/>
          <p14:tracePt t="71828" x="4822825" y="2822575"/>
          <p14:tracePt t="71845" x="5010150" y="2840038"/>
          <p14:tracePt t="71862" x="5187950" y="2857500"/>
          <p14:tracePt t="71878" x="5276850" y="2867025"/>
          <p14:tracePt t="71895" x="5429250" y="2884488"/>
          <p14:tracePt t="71912" x="5572125" y="2901950"/>
          <p14:tracePt t="71928" x="5616575" y="2911475"/>
          <p14:tracePt t="71945" x="5705475" y="2928938"/>
          <p14:tracePt t="71962" x="5768975" y="2938463"/>
          <p14:tracePt t="71978" x="5786438" y="2946400"/>
          <p14:tracePt t="71995" x="5803900" y="2955925"/>
          <p14:tracePt t="72012" x="5822950" y="2955925"/>
          <p14:tracePt t="72028" x="5822950" y="2965450"/>
          <p14:tracePt t="72045" x="5830888" y="2965450"/>
          <p14:tracePt t="72062" x="5840413" y="2965450"/>
          <p14:tracePt t="72081" x="5840413" y="2973388"/>
          <p14:tracePt t="72111" x="5848350" y="2982913"/>
          <p14:tracePt t="72130" x="5857875" y="2990850"/>
          <p14:tracePt t="72150" x="5857875" y="3000375"/>
          <p14:tracePt t="72170" x="5857875" y="3009900"/>
          <p14:tracePt t="72179" x="5857875" y="3017838"/>
          <p14:tracePt t="72200" x="5857875" y="3027363"/>
          <p14:tracePt t="72220" x="5857875" y="3036888"/>
          <p14:tracePt t="72239" x="5857875" y="3044825"/>
          <p14:tracePt t="72249" x="5848350" y="3054350"/>
          <p14:tracePt t="72269" x="5848350" y="3062288"/>
          <p14:tracePt t="72279" x="5840413" y="3062288"/>
          <p14:tracePt t="72290" x="5840413" y="3071813"/>
          <p14:tracePt t="72298" x="5830888" y="3071813"/>
          <p14:tracePt t="72312" x="5830888" y="3081338"/>
          <p14:tracePt t="72328" x="5813425" y="3089275"/>
          <p14:tracePt t="72362" x="5803900" y="3089275"/>
          <p14:tracePt t="72378" x="5795963" y="3098800"/>
          <p14:tracePt t="72395" x="5786438" y="3098800"/>
          <p14:tracePt t="72412" x="5776913" y="3098800"/>
          <p14:tracePt t="72576" x="5776913" y="3108325"/>
          <p14:tracePt t="72646" x="5776913" y="3116263"/>
          <p14:tracePt t="72715" x="5776913" y="3125788"/>
          <p14:tracePt t="73251" x="5776913" y="3133725"/>
          <p14:tracePt t="73261" x="5759450" y="3133725"/>
          <p14:tracePt t="73271" x="5732463" y="3152775"/>
          <p14:tracePt t="73280" x="5653088" y="3179763"/>
          <p14:tracePt t="73295" x="5554663" y="3224213"/>
          <p14:tracePt t="73312" x="5303838" y="3322638"/>
          <p14:tracePt t="73328" x="5153025" y="3367088"/>
          <p14:tracePt t="73345" x="4867275" y="3446463"/>
          <p14:tracePt t="73362" x="4554538" y="3517900"/>
          <p14:tracePt t="73378" x="4438650" y="3544888"/>
          <p14:tracePt t="73395" x="4205288" y="3589338"/>
          <p14:tracePt t="73412" x="4000500" y="3608388"/>
          <p14:tracePt t="73429" x="3813175" y="3625850"/>
          <p14:tracePt t="73445" x="3705225" y="3633788"/>
          <p14:tracePt t="73462" x="3509963" y="3643313"/>
          <p14:tracePt t="73478" x="3322638" y="3643313"/>
          <p14:tracePt t="73495" x="3241675" y="3643313"/>
          <p14:tracePt t="73512" x="3098800" y="3643313"/>
          <p14:tracePt t="73528" x="2965450" y="3643313"/>
          <p14:tracePt t="73545" x="2919413" y="3643313"/>
          <p14:tracePt t="73562" x="2830513" y="3643313"/>
          <p14:tracePt t="73578" x="2768600" y="3633788"/>
          <p14:tracePt t="73595" x="2741613" y="3633788"/>
          <p14:tracePt t="73612" x="2697163" y="3633788"/>
          <p14:tracePt t="73628" x="2643188" y="3625850"/>
          <p14:tracePt t="73645" x="2616200" y="3616325"/>
          <p14:tracePt t="73662" x="2536825" y="3598863"/>
          <p14:tracePt t="73678" x="2455863" y="3589338"/>
          <p14:tracePt t="73695" x="2401888" y="3581400"/>
          <p14:tracePt t="73712" x="2303463" y="3562350"/>
          <p14:tracePt t="73728" x="2205038" y="3554413"/>
          <p14:tracePt t="73745" x="2152650" y="3554413"/>
          <p14:tracePt t="73762" x="2071688" y="3544888"/>
          <p14:tracePt t="73778" x="2009775" y="3536950"/>
          <p14:tracePt t="73795" x="1990725" y="3536950"/>
          <p14:tracePt t="73812" x="1973263" y="3536950"/>
          <p14:tracePt t="73828" x="1965325" y="3536950"/>
          <p14:tracePt t="73916" x="1973263" y="3536950"/>
          <p14:tracePt t="73926" x="2000250" y="3536950"/>
          <p14:tracePt t="73936" x="2036763" y="3536950"/>
          <p14:tracePt t="73946" x="2081213" y="3536950"/>
          <p14:tracePt t="73962" x="2143125" y="3527425"/>
          <p14:tracePt t="73978" x="2276475" y="3517900"/>
          <p14:tracePt t="73995" x="2446338" y="3500438"/>
          <p14:tracePt t="74012" x="2544763" y="3490913"/>
          <p14:tracePt t="74028" x="2732088" y="3473450"/>
          <p14:tracePt t="74045" x="2919413" y="3473450"/>
          <p14:tracePt t="74062" x="3017838" y="3473450"/>
          <p14:tracePt t="74078" x="3205163" y="3473450"/>
          <p14:tracePt t="74095" x="3411538" y="3473450"/>
          <p14:tracePt t="74112" x="3490913" y="3482975"/>
          <p14:tracePt t="74128" x="3581400" y="3490913"/>
          <p14:tracePt t="74145" x="3625850" y="3500438"/>
          <p14:tracePt t="74162" x="3643313" y="3500438"/>
          <p14:tracePt t="74178" x="3652838" y="3500438"/>
          <p14:tracePt t="74195" x="3660775" y="3500438"/>
          <p14:tracePt t="74233" x="3670300" y="3500438"/>
          <p14:tracePt t="74351" x="3660775" y="3500438"/>
          <p14:tracePt t="74372" x="3652838" y="3500438"/>
          <p14:tracePt t="74382" x="3625850" y="3500438"/>
          <p14:tracePt t="74392" x="3598863" y="3500438"/>
          <p14:tracePt t="74402" x="3562350" y="3500438"/>
          <p14:tracePt t="74413" x="3517900" y="3500438"/>
          <p14:tracePt t="74428" x="3446463" y="3500438"/>
          <p14:tracePt t="74445" x="3241675" y="3500438"/>
          <p14:tracePt t="74462" x="3036888" y="3500438"/>
          <p14:tracePt t="74478" x="2928938" y="3500438"/>
          <p14:tracePt t="74495" x="2759075" y="3500438"/>
          <p14:tracePt t="74512" x="2625725" y="3500438"/>
          <p14:tracePt t="74528" x="2581275" y="3490913"/>
          <p14:tracePt t="74545" x="2490788" y="3482975"/>
          <p14:tracePt t="74562" x="2411413" y="3473450"/>
          <p14:tracePt t="74578" x="2374900" y="3473450"/>
          <p14:tracePt t="74595" x="2330450" y="3473450"/>
          <p14:tracePt t="74612" x="2295525" y="3465513"/>
          <p14:tracePt t="74629" x="2268538" y="3465513"/>
          <p14:tracePt t="74662" x="2251075" y="3465513"/>
          <p14:tracePt t="74679" x="2241550" y="3465513"/>
          <p14:tracePt t="74712" x="2232025" y="3465513"/>
          <p14:tracePt t="74729" x="2224088" y="3465513"/>
          <p14:tracePt t="74745" x="2214563" y="3465513"/>
          <p14:tracePt t="74927" x="2205038" y="3465513"/>
          <p14:tracePt t="74947" x="2197100" y="3465513"/>
          <p14:tracePt t="74957" x="2187575" y="3465513"/>
          <p14:tracePt t="74967" x="2179638" y="3465513"/>
          <p14:tracePt t="74978" x="2160588" y="3465513"/>
          <p14:tracePt t="74995" x="2133600" y="3465513"/>
          <p14:tracePt t="75012" x="2098675" y="3465513"/>
          <p14:tracePt t="75028" x="2071688" y="3465513"/>
          <p14:tracePt t="75045" x="2054225" y="3465513"/>
          <p14:tracePt t="75062" x="2044700" y="3465513"/>
          <p14:tracePt t="75078" x="2027238" y="3465513"/>
          <p14:tracePt t="75111" x="2017713" y="3465513"/>
          <p14:tracePt t="76307" x="2027238" y="3465513"/>
          <p14:tracePt t="76317" x="2044700" y="3465513"/>
          <p14:tracePt t="76328" x="2089150" y="3473450"/>
          <p14:tracePt t="76345" x="2259013" y="3490913"/>
          <p14:tracePt t="76361" x="2366963" y="3500438"/>
          <p14:tracePt t="76378" x="2633663" y="3509963"/>
          <p14:tracePt t="76395" x="2751138" y="3509963"/>
          <p14:tracePt t="76411" x="2946400" y="3509963"/>
          <p14:tracePt t="76428" x="3081338" y="3509963"/>
          <p14:tracePt t="76445" x="3170238" y="3509963"/>
          <p14:tracePt t="76461" x="3205163" y="3509963"/>
          <p14:tracePt t="76478" x="3251200" y="3509963"/>
          <p14:tracePt t="76495" x="3286125" y="3509963"/>
          <p14:tracePt t="76511" x="3295650" y="3509963"/>
          <p14:tracePt t="76528" x="3313113" y="3509963"/>
          <p14:tracePt t="76545" x="3322638" y="3509963"/>
          <p14:tracePt t="76578" x="3330575" y="3509963"/>
          <p14:tracePt t="76595" x="3340100" y="3509963"/>
          <p14:tracePt t="76611" x="3348038" y="3509963"/>
          <p14:tracePt t="76644" x="3357563" y="3509963"/>
          <p14:tracePt t="76665" x="3367088" y="3509963"/>
          <p14:tracePt t="76674" x="3375025" y="3509963"/>
          <p14:tracePt t="76683" x="3384550" y="3509963"/>
          <p14:tracePt t="76695" x="3402013" y="3509963"/>
          <p14:tracePt t="76712" x="3438525" y="3509963"/>
          <p14:tracePt t="76728" x="3446463" y="3509963"/>
          <p14:tracePt t="76745" x="3455988" y="3509963"/>
          <p14:tracePt t="76762" x="3465513" y="3509963"/>
          <p14:tracePt t="76778" x="3473450" y="3509963"/>
          <p14:tracePt t="76795" x="3482975" y="3509963"/>
          <p14:tracePt t="76812" x="3490913" y="3509963"/>
          <p14:tracePt t="76844" x="3500438" y="3509963"/>
          <p14:tracePt t="76952" x="3509963" y="3509963"/>
          <p14:tracePt t="77977" x="3517900" y="3509963"/>
          <p14:tracePt t="77984" x="3517900" y="3527425"/>
          <p14:tracePt t="77995" x="3536950" y="3544888"/>
          <p14:tracePt t="78011" x="3554413" y="3581400"/>
          <p14:tracePt t="78028" x="3616325" y="3670300"/>
          <p14:tracePt t="78045" x="3679825" y="3751263"/>
          <p14:tracePt t="78061" x="3705225" y="3795713"/>
          <p14:tracePt t="78078" x="3768725" y="3884613"/>
          <p14:tracePt t="78095" x="3813175" y="3919538"/>
          <p14:tracePt t="78112" x="3840163" y="3956050"/>
          <p14:tracePt t="78128" x="3840163" y="3965575"/>
          <p14:tracePt t="78145" x="3857625" y="3983038"/>
          <p14:tracePt t="78161" x="3867150" y="3990975"/>
          <p14:tracePt t="78178" x="3867150" y="4000500"/>
          <p14:tracePt t="78195" x="3867150" y="4010025"/>
          <p14:tracePt t="78211" x="3875088" y="4017963"/>
          <p14:tracePt t="78400" x="3875088" y="4027488"/>
          <p14:tracePt t="81596" x="3884613" y="4027488"/>
          <p14:tracePt t="81606" x="3911600" y="4027488"/>
          <p14:tracePt t="81615" x="3973513" y="4010025"/>
          <p14:tracePt t="81628" x="4071938" y="3983038"/>
          <p14:tracePt t="81645" x="4303713" y="3894138"/>
          <p14:tracePt t="81661" x="4456113" y="3830638"/>
          <p14:tracePt t="81678" x="4786313" y="3714750"/>
          <p14:tracePt t="81695" x="5205413" y="3581400"/>
          <p14:tracePt t="81711" x="5411788" y="3490913"/>
          <p14:tracePt t="81728" x="5768975" y="3357563"/>
          <p14:tracePt t="81745" x="5973763" y="3259138"/>
          <p14:tracePt t="81761" x="6062663" y="3205163"/>
          <p14:tracePt t="81778" x="6188075" y="3116263"/>
          <p14:tracePt t="81795" x="6286500" y="3036888"/>
          <p14:tracePt t="81811" x="6330950" y="3000375"/>
          <p14:tracePt t="81814" x="6357938" y="2965450"/>
          <p14:tracePt t="81828" x="6384925" y="2938463"/>
          <p14:tracePt t="81845" x="6402388" y="2901950"/>
          <p14:tracePt t="81862" x="6411913" y="2874963"/>
          <p14:tracePt t="81878" x="6411913" y="2867025"/>
          <p14:tracePt t="81895" x="6411913" y="2857500"/>
          <p14:tracePt t="81912" x="6411913" y="2847975"/>
          <p14:tracePt t="81928" x="6411913" y="2840038"/>
          <p14:tracePt t="81945" x="6411913" y="2830513"/>
          <p14:tracePt t="81962" x="6411913" y="2822575"/>
          <p14:tracePt t="81978" x="6402388" y="2813050"/>
          <p14:tracePt t="81995" x="6367463" y="2795588"/>
          <p14:tracePt t="82011" x="6323013" y="2768600"/>
          <p14:tracePt t="82028" x="6296025" y="2759075"/>
          <p14:tracePt t="82045" x="6215063" y="2724150"/>
          <p14:tracePt t="82061" x="6153150" y="2705100"/>
          <p14:tracePt t="82078" x="6134100" y="2705100"/>
          <p14:tracePt t="82095" x="6099175" y="2687638"/>
          <p14:tracePt t="82111" x="6054725" y="2687638"/>
          <p14:tracePt t="82128" x="6037263" y="2687638"/>
          <p14:tracePt t="82145" x="5956300" y="2687638"/>
          <p14:tracePt t="82161" x="5867400" y="2687638"/>
          <p14:tracePt t="82178" x="5813425" y="2687638"/>
          <p14:tracePt t="82195" x="5697538" y="2687638"/>
          <p14:tracePt t="82211" x="5589588" y="2687638"/>
          <p14:tracePt t="82228" x="5510213" y="2687638"/>
          <p14:tracePt t="82245" x="5367338" y="2679700"/>
          <p14:tracePt t="82261" x="5232400" y="2670175"/>
          <p14:tracePt t="82278" x="5187950" y="2660650"/>
          <p14:tracePt t="82295" x="5062538" y="2652713"/>
          <p14:tracePt t="82311" x="4929188" y="2633663"/>
          <p14:tracePt t="82328" x="4857750" y="2625725"/>
          <p14:tracePt t="82345" x="4759325" y="2625725"/>
          <p14:tracePt t="82361" x="4687888" y="2616200"/>
          <p14:tracePt t="82378" x="4660900" y="2616200"/>
          <p14:tracePt t="82395" x="4616450" y="2616200"/>
          <p14:tracePt t="82411" x="4589463" y="2625725"/>
          <p14:tracePt t="82428" x="4554538" y="2633663"/>
          <p14:tracePt t="82444" x="4537075" y="2643188"/>
          <p14:tracePt t="82461" x="4500563" y="2652713"/>
          <p14:tracePt t="82478" x="4456113" y="2670175"/>
          <p14:tracePt t="82495" x="4438650" y="2679700"/>
          <p14:tracePt t="82511" x="4402138" y="2687638"/>
          <p14:tracePt t="82528" x="4357688" y="2705100"/>
          <p14:tracePt t="82545" x="4340225" y="2705100"/>
          <p14:tracePt t="82561" x="4303713" y="2724150"/>
          <p14:tracePt t="82578" x="4259263" y="2732088"/>
          <p14:tracePt t="82595" x="4241800" y="2741613"/>
          <p14:tracePt t="82611" x="4214813" y="2751138"/>
          <p14:tracePt t="82628" x="4205288" y="2768600"/>
          <p14:tracePt t="82661" x="4197350" y="2776538"/>
          <p14:tracePt t="82678" x="4179888" y="2786063"/>
          <p14:tracePt t="82695" x="4179888" y="2795588"/>
          <p14:tracePt t="82711" x="4170363" y="2803525"/>
          <p14:tracePt t="82728" x="4170363" y="2830513"/>
          <p14:tracePt t="82745" x="4170363" y="2874963"/>
          <p14:tracePt t="82761" x="4170363" y="2894013"/>
          <p14:tracePt t="82778" x="4170363" y="2928938"/>
          <p14:tracePt t="82795" x="4170363" y="2973388"/>
          <p14:tracePt t="82811" x="4170363" y="2990850"/>
          <p14:tracePt t="82828" x="4170363" y="3036888"/>
          <p14:tracePt t="82845" x="4170363" y="3071813"/>
          <p14:tracePt t="82861" x="4170363" y="3081338"/>
          <p14:tracePt t="82878" x="4170363" y="3089275"/>
          <p14:tracePt t="82895" x="4170363" y="3098800"/>
          <p14:tracePt t="82928" x="4170363" y="3116263"/>
          <p14:tracePt t="82945" x="4179888" y="3125788"/>
          <p14:tracePt t="82978" x="4197350" y="3133725"/>
          <p14:tracePt t="82995" x="4214813" y="3152775"/>
          <p14:tracePt t="83011" x="4232275" y="3160713"/>
          <p14:tracePt t="83028" x="4276725" y="3187700"/>
          <p14:tracePt t="83045" x="4313238" y="3205163"/>
          <p14:tracePt t="83061" x="4330700" y="3205163"/>
          <p14:tracePt t="83078" x="4375150" y="3224213"/>
          <p14:tracePt t="83095" x="4411663" y="3232150"/>
          <p14:tracePt t="83111" x="4446588" y="3232150"/>
          <p14:tracePt t="83128" x="4527550" y="3241675"/>
          <p14:tracePt t="83145" x="4625975" y="3241675"/>
          <p14:tracePt t="83161" x="4670425" y="3241675"/>
          <p14:tracePt t="83178" x="4759325" y="3241675"/>
          <p14:tracePt t="83195" x="4830763" y="3241675"/>
          <p14:tracePt t="83211" x="4867275" y="3241675"/>
          <p14:tracePt t="83228" x="4938713" y="3241675"/>
          <p14:tracePt t="83244" x="5010150" y="3241675"/>
          <p14:tracePt t="83261" x="5062538" y="3241675"/>
          <p14:tracePt t="83278" x="5089525" y="3241675"/>
          <p14:tracePt t="83295" x="5143500" y="3241675"/>
          <p14:tracePt t="83311" x="5197475" y="3241675"/>
          <p14:tracePt t="83328" x="5214938" y="3241675"/>
          <p14:tracePt t="83345" x="5268913" y="3241675"/>
          <p14:tracePt t="83362" x="5303838" y="3241675"/>
          <p14:tracePt t="83378" x="5322888" y="3241675"/>
          <p14:tracePt t="83394" x="5367338" y="3241675"/>
          <p14:tracePt t="83412" x="5446713" y="3224213"/>
          <p14:tracePt t="83428" x="5483225" y="3224213"/>
          <p14:tracePt t="83445" x="5545138" y="3205163"/>
          <p14:tracePt t="83461" x="5626100" y="3197225"/>
          <p14:tracePt t="83478" x="5661025" y="3197225"/>
          <p14:tracePt t="83495" x="5732463" y="3179763"/>
          <p14:tracePt t="83511" x="5776913" y="3160713"/>
          <p14:tracePt t="83528" x="5803900" y="3160713"/>
          <p14:tracePt t="83545" x="5848350" y="3143250"/>
          <p14:tracePt t="83561" x="5894388" y="3133725"/>
          <p14:tracePt t="83578" x="5911850" y="3125788"/>
          <p14:tracePt t="83595" x="5938838" y="3116263"/>
          <p14:tracePt t="83611" x="5965825" y="3098800"/>
          <p14:tracePt t="83628" x="5973763" y="3098800"/>
          <p14:tracePt t="83645" x="5983288" y="3081338"/>
          <p14:tracePt t="83661" x="5991225" y="3071813"/>
          <p14:tracePt t="83678" x="6000750" y="3062288"/>
          <p14:tracePt t="83695" x="6010275" y="3062288"/>
          <p14:tracePt t="83711" x="6018213" y="3054350"/>
          <p14:tracePt t="83728" x="6018213" y="3036888"/>
          <p14:tracePt t="83745" x="6027738" y="3036888"/>
          <p14:tracePt t="83761" x="6027738" y="3027363"/>
          <p14:tracePt t="83798" x="6027738" y="3017838"/>
          <p14:tracePt t="83838" x="6027738" y="3009900"/>
          <p14:tracePt t="83857" x="6027738" y="3000375"/>
          <p14:tracePt t="83887" x="6027738" y="2990850"/>
          <p14:tracePt t="83907" x="6027738" y="2982913"/>
          <p14:tracePt t="83927" x="6027738" y="2973388"/>
          <p14:tracePt t="83937" x="6027738" y="2965450"/>
          <p14:tracePt t="83957" x="6027738" y="2955925"/>
          <p14:tracePt t="83977" x="6027738" y="2946400"/>
          <p14:tracePt t="83996" x="6027738" y="2938463"/>
          <p14:tracePt t="84007" x="6027738" y="2928938"/>
          <p14:tracePt t="84026" x="6027738" y="2919413"/>
          <p14:tracePt t="84036" x="6018213" y="2919413"/>
          <p14:tracePt t="84047" x="6018213" y="2911475"/>
          <p14:tracePt t="84061" x="6010275" y="2901950"/>
          <p14:tracePt t="84078" x="6000750" y="2874963"/>
          <p14:tracePt t="84095" x="5991225" y="2867025"/>
          <p14:tracePt t="84111" x="5983288" y="2847975"/>
          <p14:tracePt t="84128" x="5965825" y="2830513"/>
          <p14:tracePt t="84145" x="5965825" y="2822575"/>
          <p14:tracePt t="84161" x="5956300" y="2813050"/>
          <p14:tracePt t="84178" x="5946775" y="2813050"/>
          <p14:tracePt t="84195" x="5938838" y="2803525"/>
          <p14:tracePt t="84211" x="5929313" y="2795588"/>
          <p14:tracePt t="84228" x="5919788" y="2786063"/>
          <p14:tracePt t="84245" x="5911850" y="2776538"/>
          <p14:tracePt t="84261" x="5902325" y="2776538"/>
          <p14:tracePt t="84278" x="5884863" y="2768600"/>
          <p14:tracePt t="84295" x="5867400" y="2751138"/>
          <p14:tracePt t="84311" x="5840413" y="2751138"/>
          <p14:tracePt t="84314" x="5822950" y="2741613"/>
          <p14:tracePt t="84328" x="5803900" y="2732088"/>
          <p14:tracePt t="84344" x="5759450" y="2724150"/>
          <p14:tracePt t="84361" x="5715000" y="2714625"/>
          <p14:tracePt t="84378" x="5643563" y="2697163"/>
          <p14:tracePt t="84395" x="5562600" y="2679700"/>
          <p14:tracePt t="84411" x="5537200" y="2679700"/>
          <p14:tracePt t="84428" x="5456238" y="2660650"/>
          <p14:tracePt t="84444" x="5384800" y="2652713"/>
          <p14:tracePt t="84461" x="5348288" y="2652713"/>
          <p14:tracePt t="84478" x="5268913" y="2652713"/>
          <p14:tracePt t="84494" x="5187950" y="2652713"/>
          <p14:tracePt t="84512" x="5081588" y="2652713"/>
          <p14:tracePt t="84528" x="5010150" y="2652713"/>
          <p14:tracePt t="84544" x="4857750" y="2660650"/>
          <p14:tracePt t="84562" x="4732338" y="2660650"/>
          <p14:tracePt t="84578" x="4679950" y="2660650"/>
          <p14:tracePt t="84594" x="4589463" y="2670175"/>
          <p14:tracePt t="84612" x="4518025" y="2679700"/>
          <p14:tracePt t="84628" x="4491038" y="2679700"/>
          <p14:tracePt t="84645" x="4446588" y="2687638"/>
          <p14:tracePt t="84661" x="4402138" y="2697163"/>
          <p14:tracePt t="84678" x="4375150" y="2697163"/>
          <p14:tracePt t="84695" x="4340225" y="2705100"/>
          <p14:tracePt t="84711" x="4303713" y="2714625"/>
          <p14:tracePt t="84728" x="4295775" y="2724150"/>
          <p14:tracePt t="84745" x="4276725" y="2732088"/>
          <p14:tracePt t="84761" x="4259263" y="2741613"/>
          <p14:tracePt t="84778" x="4241800" y="2751138"/>
          <p14:tracePt t="84794" x="4214813" y="2759075"/>
          <p14:tracePt t="84811" x="4197350" y="2776538"/>
          <p14:tracePt t="84828" x="4187825" y="2776538"/>
          <p14:tracePt t="84844" x="4179888" y="2786063"/>
          <p14:tracePt t="84861" x="4170363" y="2803525"/>
          <p14:tracePt t="84894" x="4170363" y="2813050"/>
          <p14:tracePt t="84911" x="4170363" y="2822575"/>
          <p14:tracePt t="84928" x="4170363" y="2830513"/>
          <p14:tracePt t="84944" x="4170363" y="2840038"/>
          <p14:tracePt t="84961" x="4170363" y="2847975"/>
          <p14:tracePt t="84978" x="4170363" y="2857500"/>
          <p14:tracePt t="84994" x="4160838" y="2884488"/>
          <p14:tracePt t="85011" x="4160838" y="2919413"/>
          <p14:tracePt t="85028" x="4160838" y="2928938"/>
          <p14:tracePt t="85044" x="4160838" y="2955925"/>
          <p14:tracePt t="85061" x="4160838" y="2990850"/>
          <p14:tracePt t="85078" x="4170363" y="3027363"/>
          <p14:tracePt t="85094" x="4170363" y="3044825"/>
          <p14:tracePt t="85111" x="4179888" y="3071813"/>
          <p14:tracePt t="85128" x="4187825" y="3081338"/>
          <p14:tracePt t="85144" x="4197350" y="3089275"/>
          <p14:tracePt t="85161" x="4205288" y="3108325"/>
          <p14:tracePt t="85178" x="4214813" y="3125788"/>
          <p14:tracePt t="85194" x="4224338" y="3133725"/>
          <p14:tracePt t="85211" x="4241800" y="3152775"/>
          <p14:tracePt t="85228" x="4268788" y="3160713"/>
          <p14:tracePt t="85245" x="4286250" y="3170238"/>
          <p14:tracePt t="85261" x="4322763" y="3179763"/>
          <p14:tracePt t="85278" x="4367213" y="3197225"/>
          <p14:tracePt t="85294" x="4394200" y="3205163"/>
          <p14:tracePt t="85311" x="4456113" y="3205163"/>
          <p14:tracePt t="85328" x="4554538" y="3214688"/>
          <p14:tracePt t="85344" x="4598988" y="3214688"/>
          <p14:tracePt t="85361" x="4697413" y="3214688"/>
          <p14:tracePt t="85378" x="4795838" y="3214688"/>
          <p14:tracePt t="85394" x="4840288" y="3214688"/>
          <p14:tracePt t="85411" x="4929188" y="3214688"/>
          <p14:tracePt t="85428" x="5018088" y="3214688"/>
          <p14:tracePt t="85445" x="5089525" y="3214688"/>
          <p14:tracePt t="85461" x="5116513" y="3214688"/>
          <p14:tracePt t="85478" x="5170488" y="3214688"/>
          <p14:tracePt t="85494" x="5205413" y="3214688"/>
          <p14:tracePt t="85511" x="5224463" y="3214688"/>
          <p14:tracePt t="85528" x="5268913" y="3205163"/>
          <p14:tracePt t="85544" x="5303838" y="3197225"/>
          <p14:tracePt t="85561" x="5322888" y="3197225"/>
          <p14:tracePt t="85578" x="5367338" y="3187700"/>
          <p14:tracePt t="85594" x="5402263" y="3187700"/>
          <p14:tracePt t="85611" x="5419725" y="3179763"/>
          <p14:tracePt t="85628" x="5456238" y="3170238"/>
          <p14:tracePt t="85645" x="5500688" y="3160713"/>
          <p14:tracePt t="85661" x="5518150" y="3160713"/>
          <p14:tracePt t="85678" x="5554663" y="3143250"/>
          <p14:tracePt t="85694" x="5572125" y="3133725"/>
          <p14:tracePt t="85711" x="5581650" y="3133725"/>
          <p14:tracePt t="85728" x="5589588" y="3125788"/>
          <p14:tracePt t="85744" x="5599113" y="3125788"/>
          <p14:tracePt t="85761" x="5599113" y="3116263"/>
          <p14:tracePt t="85778" x="5608638" y="3116263"/>
          <p14:tracePt t="85794" x="5616575" y="3108325"/>
          <p14:tracePt t="85812" x="5626100" y="3089275"/>
          <p14:tracePt t="85828" x="5634038" y="3089275"/>
          <p14:tracePt t="85844" x="5643563" y="3089275"/>
          <p14:tracePt t="85861" x="5643563" y="3081338"/>
          <p14:tracePt t="85878" x="5653088" y="3081338"/>
          <p14:tracePt t="85895" x="5688013" y="3071813"/>
          <p14:tracePt t="85911" x="5724525" y="3062288"/>
          <p14:tracePt t="85928" x="5741988" y="3054350"/>
          <p14:tracePt t="85944" x="5759450" y="3044825"/>
          <p14:tracePt t="85961" x="5768975" y="3027363"/>
          <p14:tracePt t="85978" x="5776913" y="3027363"/>
          <p14:tracePt t="85994" x="5786438" y="3017838"/>
          <p14:tracePt t="86011" x="5795963" y="3009900"/>
          <p14:tracePt t="86028" x="5795963" y="3000375"/>
          <p14:tracePt t="86044" x="5795963" y="2990850"/>
          <p14:tracePt t="86061" x="5803900" y="2982913"/>
          <p14:tracePt t="86078" x="5803900" y="2973388"/>
          <p14:tracePt t="86094" x="5803900" y="2965450"/>
          <p14:tracePt t="86111" x="5803900" y="2955925"/>
          <p14:tracePt t="86128" x="5803900" y="2946400"/>
          <p14:tracePt t="86145" x="5803900" y="2938463"/>
          <p14:tracePt t="86161" x="5803900" y="2928938"/>
          <p14:tracePt t="86178" x="5795963" y="2928938"/>
          <p14:tracePt t="86194" x="5795963" y="2919413"/>
          <p14:tracePt t="86211" x="5795963" y="2911475"/>
          <p14:tracePt t="86348" x="5786438" y="2911475"/>
          <p14:tracePt t="86378" x="5776913" y="2911475"/>
          <p14:tracePt t="86466" x="5768975" y="2911475"/>
          <p14:tracePt t="86536" x="5759450" y="2911475"/>
          <p14:tracePt t="86587" x="5751513" y="2911475"/>
          <p14:tracePt t="86637" x="5741988" y="2911475"/>
          <p14:tracePt t="86646" x="5732463" y="2911475"/>
          <p14:tracePt t="86675" x="5724525" y="2911475"/>
          <p14:tracePt t="86696" x="5715000" y="2911475"/>
          <p14:tracePt t="86715" x="5705475" y="2911475"/>
          <p14:tracePt t="86726" x="5697538" y="2911475"/>
          <p14:tracePt t="86745" x="5688013" y="2911475"/>
          <p14:tracePt t="86784" x="5680075" y="2911475"/>
          <p14:tracePt t="86795" x="5680075" y="2919413"/>
          <p14:tracePt t="86845" x="5680075" y="2928938"/>
          <p14:tracePt t="86863" x="5670550" y="2928938"/>
          <p14:tracePt t="86875" x="5670550" y="2938463"/>
          <p14:tracePt t="86895" x="5661025" y="2938463"/>
          <p14:tracePt t="86914" x="5661025" y="2946400"/>
          <p14:tracePt t="86934" x="5653088" y="2946400"/>
          <p14:tracePt t="86954" x="5653088" y="2955925"/>
          <p14:tracePt t="86964" x="5653088" y="2965450"/>
          <p14:tracePt t="86973" x="5643563" y="2965450"/>
          <p14:tracePt t="86984" x="5643563" y="2973388"/>
          <p14:tracePt t="87003" x="5643563" y="2982913"/>
          <p14:tracePt t="87014" x="5634038" y="2982913"/>
          <p14:tracePt t="87028" x="5626100" y="2990850"/>
          <p14:tracePt t="87044" x="5626100" y="3000375"/>
          <p14:tracePt t="87061" x="5626100" y="3009900"/>
          <p14:tracePt t="87078" x="5616575" y="3017838"/>
          <p14:tracePt t="87094" x="5616575" y="3027363"/>
          <p14:tracePt t="87111" x="5616575" y="3036888"/>
          <p14:tracePt t="87128" x="5616575" y="3044825"/>
          <p14:tracePt t="87162" x="5616575" y="3054350"/>
          <p14:tracePt t="87459" x="5626100" y="3054350"/>
          <p14:tracePt t="87479" x="5634038" y="3054350"/>
          <p14:tracePt t="87529" x="5643563" y="3054350"/>
          <p14:tracePt t="87668" x="5643563" y="3062288"/>
          <p14:tracePt t="88184" x="5653088" y="3071813"/>
          <p14:tracePt t="88204" x="5670550" y="3089275"/>
          <p14:tracePt t="88214" x="5680075" y="3108325"/>
          <p14:tracePt t="88224" x="5697538" y="3133725"/>
          <p14:tracePt t="88234" x="5705475" y="3160713"/>
          <p14:tracePt t="88244" x="5724525" y="3179763"/>
          <p14:tracePt t="88261" x="5732463" y="3197225"/>
          <p14:tracePt t="88278" x="5741988" y="3241675"/>
          <p14:tracePt t="88294" x="5751513" y="3259138"/>
          <p14:tracePt t="88311" x="5751513" y="3268663"/>
          <p14:tracePt t="88313" x="5751513" y="3276600"/>
          <p14:tracePt t="88332" x="5751513" y="3286125"/>
          <p14:tracePt t="88353" x="5751513" y="3295650"/>
          <p14:tracePt t="88383" x="5741988" y="3295650"/>
          <p14:tracePt t="88402" x="5724525" y="3295650"/>
          <p14:tracePt t="88413" x="5705475" y="3295650"/>
          <p14:tracePt t="88422" x="5688013" y="3295650"/>
          <p14:tracePt t="88432" x="5670550" y="3295650"/>
          <p14:tracePt t="88444" x="5653088" y="3295650"/>
          <p14:tracePt t="88461" x="5608638" y="3295650"/>
          <p14:tracePt t="88478" x="5589588" y="3295650"/>
          <p14:tracePt t="88494" x="5554663" y="3286125"/>
          <p14:tracePt t="88512" x="5527675" y="3286125"/>
          <p14:tracePt t="88528" x="5518150" y="3276600"/>
          <p14:tracePt t="88544" x="5510213" y="3268663"/>
          <p14:tracePt t="88561" x="5500688" y="3259138"/>
          <p14:tracePt t="88578" x="5491163" y="3251200"/>
          <p14:tracePt t="88594" x="5491163" y="3241675"/>
          <p14:tracePt t="88611" x="5491163" y="3224213"/>
          <p14:tracePt t="88628" x="5491163" y="3205163"/>
          <p14:tracePt t="88644" x="5491163" y="3170238"/>
          <p14:tracePt t="88661" x="5491163" y="3125788"/>
          <p14:tracePt t="88678" x="5491163" y="3098800"/>
          <p14:tracePt t="88694" x="5491163" y="3054350"/>
          <p14:tracePt t="88711" x="5491163" y="3044825"/>
          <p14:tracePt t="88728" x="5491163" y="3036888"/>
          <p14:tracePt t="88744" x="5491163" y="3027363"/>
          <p14:tracePt t="88819" x="5491163" y="3017838"/>
          <p14:tracePt t="89067" x="5491163" y="3009900"/>
          <p14:tracePt t="89137" x="5500688" y="3009900"/>
          <p14:tracePt t="89187" x="5510213" y="3009900"/>
          <p14:tracePt t="89206" x="5518150" y="3009900"/>
          <p14:tracePt t="89235" x="5518150" y="3017838"/>
          <p14:tracePt t="89246" x="5527675" y="3017838"/>
          <p14:tracePt t="89255" x="5527675" y="3027363"/>
          <p14:tracePt t="89265" x="5527675" y="3036888"/>
          <p14:tracePt t="89285" x="5527675" y="3044825"/>
          <p14:tracePt t="89374" x="5537200" y="3044825"/>
          <p14:tracePt t="89404" x="5545138" y="3044825"/>
          <p14:tracePt t="89415" x="5554663" y="3044825"/>
          <p14:tracePt t="89434" x="5562600" y="3044825"/>
          <p14:tracePt t="89454" x="5572125" y="3044825"/>
          <p14:tracePt t="89463" x="5572125" y="3036888"/>
          <p14:tracePt t="89474" x="5581650" y="3036888"/>
          <p14:tracePt t="89493" x="5589588" y="3036888"/>
          <p14:tracePt t="89513" x="5599113" y="3036888"/>
          <p14:tracePt t="89593" x="5608638" y="3036888"/>
          <p14:tracePt t="89652" x="5608638" y="3027363"/>
          <p14:tracePt t="89682" x="5608638" y="3017838"/>
          <p14:tracePt t="89692" x="5616575" y="3017838"/>
          <p14:tracePt t="89702" x="5626100" y="3000375"/>
          <p14:tracePt t="89712" x="5626100" y="2982913"/>
          <p14:tracePt t="89728" x="5643563" y="2955925"/>
          <p14:tracePt t="89744" x="5680075" y="2874963"/>
          <p14:tracePt t="89761" x="5732463" y="2803525"/>
          <p14:tracePt t="89778" x="5751513" y="2776538"/>
          <p14:tracePt t="89794" x="5776913" y="2751138"/>
          <p14:tracePt t="89811" x="5786438" y="2741613"/>
          <p14:tracePt t="89831" x="5795963" y="2741613"/>
          <p14:tracePt t="89860" x="5803900" y="2741613"/>
          <p14:tracePt t="89900" x="5813425" y="2741613"/>
          <p14:tracePt t="89920" x="5822950" y="2741613"/>
          <p14:tracePt t="89960" x="5830888" y="2741613"/>
          <p14:tracePt t="89999" x="5840413" y="2741613"/>
          <p14:tracePt t="90109" x="5840413" y="2751138"/>
          <p14:tracePt t="90118" x="5848350" y="2759075"/>
          <p14:tracePt t="90139" x="5848350" y="2768600"/>
          <p14:tracePt t="90148" x="5848350" y="2795588"/>
          <p14:tracePt t="90161" x="5848350" y="2813050"/>
          <p14:tracePt t="90178" x="5857875" y="2840038"/>
          <p14:tracePt t="90194" x="5857875" y="2847975"/>
          <p14:tracePt t="90211" x="5857875" y="2867025"/>
          <p14:tracePt t="90228" x="5857875" y="2874963"/>
          <p14:tracePt t="90624" x="5857875" y="2884488"/>
          <p14:tracePt t="90674" x="5857875" y="2894013"/>
          <p14:tracePt t="90684" x="5857875" y="2901950"/>
          <p14:tracePt t="90705" x="5857875" y="2911475"/>
          <p14:tracePt t="90714" x="5857875" y="2928938"/>
          <p14:tracePt t="90728" x="5857875" y="2955925"/>
          <p14:tracePt t="90744" x="5867400" y="3000375"/>
          <p14:tracePt t="90761" x="5867400" y="3017838"/>
          <p14:tracePt t="90778" x="5867400" y="3054350"/>
          <p14:tracePt t="90794" x="5875338" y="3098800"/>
          <p14:tracePt t="90811" x="5875338" y="3116263"/>
          <p14:tracePt t="90813" x="5875338" y="3133725"/>
          <p14:tracePt t="90828" x="5875338" y="3143250"/>
          <p14:tracePt t="90844" x="5875338" y="3152775"/>
          <p14:tracePt t="90861" x="5875338" y="3160713"/>
          <p14:tracePt t="90878" x="5875338" y="3170238"/>
          <p14:tracePt t="90894" x="5875338" y="3179763"/>
          <p14:tracePt t="90913" x="5875338" y="3187700"/>
          <p14:tracePt t="91041" x="5867400" y="3187700"/>
          <p14:tracePt t="91080" x="5857875" y="3187700"/>
          <p14:tracePt t="91121" x="5848350" y="3187700"/>
          <p14:tracePt t="91141" x="5840413" y="3187700"/>
          <p14:tracePt t="91181" x="5830888" y="3187700"/>
          <p14:tracePt t="91250" x="5822950" y="3187700"/>
          <p14:tracePt t="91309" x="5822950" y="3179763"/>
          <p14:tracePt t="91340" x="5822950" y="3170238"/>
          <p14:tracePt t="91420" x="5822950" y="3160713"/>
          <p14:tracePt t="91458" x="5813425" y="3152775"/>
          <p14:tracePt t="91469" x="5803900" y="3152775"/>
          <p14:tracePt t="91479" x="5803900" y="3143250"/>
          <p14:tracePt t="91494" x="5803900" y="3133725"/>
          <p14:tracePt t="91511" x="5795963" y="3125788"/>
          <p14:tracePt t="91528" x="5786438" y="3116263"/>
          <p14:tracePt t="91544" x="5776913" y="3116263"/>
          <p14:tracePt t="91561" x="5768975" y="3098800"/>
          <p14:tracePt t="91578" x="5759450" y="3089275"/>
          <p14:tracePt t="91611" x="5751513" y="3081338"/>
          <p14:tracePt t="91628" x="5751513" y="3062288"/>
          <p14:tracePt t="91667" x="5751513" y="3054350"/>
          <p14:tracePt t="91707" x="5751513" y="3044825"/>
          <p14:tracePt t="91726" x="5751513" y="3036888"/>
          <p14:tracePt t="91737" x="5751513" y="3027363"/>
          <p14:tracePt t="91747" x="5751513" y="3017838"/>
          <p14:tracePt t="91761" x="5751513" y="3000375"/>
          <p14:tracePt t="91777" x="5751513" y="2965450"/>
          <p14:tracePt t="91794" x="5751513" y="2946400"/>
          <p14:tracePt t="91811" x="5759450" y="2901950"/>
          <p14:tracePt t="91827" x="5768975" y="2867025"/>
          <p14:tracePt t="91844" x="5776913" y="2830513"/>
          <p14:tracePt t="91861" x="5786438" y="2803525"/>
          <p14:tracePt t="91878" x="5795963" y="2786063"/>
          <p14:tracePt t="91894" x="5803900" y="2776538"/>
          <p14:tracePt t="91927" x="5813425" y="2759075"/>
          <p14:tracePt t="91944" x="5822950" y="2759075"/>
          <p14:tracePt t="91985" x="5830888" y="2759075"/>
          <p14:tracePt t="91995" x="5840413" y="2759075"/>
          <p14:tracePt t="92015" x="5848350" y="2768600"/>
          <p14:tracePt t="92027" x="5857875" y="2768600"/>
          <p14:tracePt t="92044" x="5875338" y="2786063"/>
          <p14:tracePt t="92061" x="5884863" y="2795588"/>
          <p14:tracePt t="92077" x="5902325" y="2822575"/>
          <p14:tracePt t="92094" x="5911850" y="2830513"/>
          <p14:tracePt t="92111" x="5911850" y="2847975"/>
          <p14:tracePt t="92128" x="5919788" y="2867025"/>
          <p14:tracePt t="92144" x="5919788" y="2884488"/>
          <p14:tracePt t="92177" x="5919788" y="2894013"/>
          <p14:tracePt t="92194" x="5919788" y="2901950"/>
          <p14:tracePt t="92211" x="5919788" y="2919413"/>
          <p14:tracePt t="92253" x="5919788" y="2928938"/>
          <p14:tracePt t="92342" x="5919788" y="2938463"/>
          <p14:tracePt t="92381" x="5919788" y="2946400"/>
          <p14:tracePt t="92402" x="5919788" y="2955925"/>
          <p14:tracePt t="92411" x="5919788" y="2965450"/>
          <p14:tracePt t="92421" x="5919788" y="2982913"/>
          <p14:tracePt t="92432" x="5919788" y="3009900"/>
          <p14:tracePt t="92444" x="5919788" y="3036888"/>
          <p14:tracePt t="92461" x="5911850" y="3116263"/>
          <p14:tracePt t="92477" x="5902325" y="3179763"/>
          <p14:tracePt t="92494" x="5884863" y="3322638"/>
          <p14:tracePt t="92511" x="5857875" y="3465513"/>
          <p14:tracePt t="92527" x="5848350" y="3509963"/>
          <p14:tracePt t="92544" x="5822950" y="3608388"/>
          <p14:tracePt t="92561" x="5786438" y="3670300"/>
          <p14:tracePt t="92578" x="5776913" y="3697288"/>
          <p14:tracePt t="92594" x="5751513" y="3714750"/>
          <p14:tracePt t="92611" x="5715000" y="3724275"/>
          <p14:tracePt t="92628" x="5688013" y="3732213"/>
          <p14:tracePt t="92644" x="5670550" y="3732213"/>
          <p14:tracePt t="92661" x="5626100" y="3732213"/>
          <p14:tracePt t="92678" x="5562600" y="3732213"/>
          <p14:tracePt t="92694" x="5527675" y="3732213"/>
          <p14:tracePt t="92711" x="5456238" y="3724275"/>
          <p14:tracePt t="92728" x="5411788" y="3714750"/>
          <p14:tracePt t="92744" x="5330825" y="3670300"/>
          <p14:tracePt t="92761" x="5241925" y="3598863"/>
          <p14:tracePt t="92778" x="5180013" y="3500438"/>
          <p14:tracePt t="92794" x="5133975" y="3446463"/>
          <p14:tracePt t="92811" x="5072063" y="3303588"/>
          <p14:tracePt t="92827" x="5037138" y="3197225"/>
          <p14:tracePt t="92844" x="5027613" y="3143250"/>
          <p14:tracePt t="92861" x="5018088" y="3044825"/>
          <p14:tracePt t="92877" x="5018088" y="2982913"/>
          <p14:tracePt t="92894" x="5018088" y="2955925"/>
          <p14:tracePt t="92911" x="5018088" y="2911475"/>
          <p14:tracePt t="92928" x="5018088" y="2867025"/>
          <p14:tracePt t="92944" x="5027613" y="2847975"/>
          <p14:tracePt t="92961" x="5037138" y="2822575"/>
          <p14:tracePt t="92977" x="5054600" y="2803525"/>
          <p14:tracePt t="92994" x="5072063" y="2795588"/>
          <p14:tracePt t="93011" x="5108575" y="2786063"/>
          <p14:tracePt t="93028" x="5170488" y="2776538"/>
          <p14:tracePt t="93044" x="5205413" y="2776538"/>
          <p14:tracePt t="93061" x="5295900" y="2776538"/>
          <p14:tracePt t="93077" x="5367338" y="2776538"/>
          <p14:tracePt t="93094" x="5402263" y="2776538"/>
          <p14:tracePt t="93111" x="5473700" y="2795588"/>
          <p14:tracePt t="93127" x="5518150" y="2813050"/>
          <p14:tracePt t="93144" x="5537200" y="2830513"/>
          <p14:tracePt t="93161" x="5589588" y="2874963"/>
          <p14:tracePt t="93178" x="5626100" y="2919413"/>
          <p14:tracePt t="93195" x="5643563" y="2955925"/>
          <p14:tracePt t="93211" x="5653088" y="2973388"/>
          <p14:tracePt t="93227" x="5661025" y="3017838"/>
          <p14:tracePt t="93245" x="5661025" y="3044825"/>
          <p14:tracePt t="93261" x="5661025" y="3062288"/>
          <p14:tracePt t="93278" x="5661025" y="3071813"/>
          <p14:tracePt t="93294" x="5661025" y="3089275"/>
          <p14:tracePt t="93327" x="5661025" y="3098800"/>
          <p14:tracePt t="96024" x="5653088" y="3098800"/>
          <p14:tracePt t="96034" x="5634038" y="3089275"/>
          <p14:tracePt t="96044" x="5608638" y="3089275"/>
          <p14:tracePt t="96061" x="5562600" y="3081338"/>
          <p14:tracePt t="96077" x="5465763" y="3036888"/>
          <p14:tracePt t="96094" x="5322888" y="2982913"/>
          <p14:tracePt t="96111" x="5251450" y="2938463"/>
          <p14:tracePt t="96127" x="5072063" y="2874963"/>
          <p14:tracePt t="96144" x="4938713" y="2822575"/>
          <p14:tracePt t="96161" x="4875213" y="2803525"/>
          <p14:tracePt t="96177" x="4776788" y="2786063"/>
          <p14:tracePt t="96194" x="4670425" y="2768600"/>
          <p14:tracePt t="96211" x="4572000" y="2759075"/>
          <p14:tracePt t="96227" x="4527550" y="2759075"/>
          <p14:tracePt t="96244" x="4402138" y="2751138"/>
          <p14:tracePt t="96261" x="4259263" y="2751138"/>
          <p14:tracePt t="96277" x="4187825" y="2741613"/>
          <p14:tracePt t="96294" x="4081463" y="2741613"/>
          <p14:tracePt t="96311" x="3990975" y="2741613"/>
          <p14:tracePt t="96327" x="3956050" y="2741613"/>
          <p14:tracePt t="96344" x="3911600" y="2741613"/>
          <p14:tracePt t="96361" x="3875088" y="2751138"/>
          <p14:tracePt t="96394" x="3867150" y="2759075"/>
          <p14:tracePt t="96411" x="3857625" y="2768600"/>
          <p14:tracePt t="96427" x="3857625" y="2776538"/>
          <p14:tracePt t="96444" x="3857625" y="2786063"/>
          <p14:tracePt t="96461" x="3857625" y="2795588"/>
          <p14:tracePt t="96477" x="3857625" y="2803525"/>
          <p14:tracePt t="96494" x="3875088" y="2822575"/>
          <p14:tracePt t="96511" x="3929063" y="2857500"/>
          <p14:tracePt t="96527" x="3973513" y="2884488"/>
          <p14:tracePt t="96544" x="4098925" y="2946400"/>
          <p14:tracePt t="96561" x="4286250" y="3000375"/>
          <p14:tracePt t="96578" x="4500563" y="3062288"/>
          <p14:tracePt t="96594" x="4608513" y="3089275"/>
          <p14:tracePt t="96611" x="4857750" y="3125788"/>
          <p14:tracePt t="96627" x="4991100" y="3133725"/>
          <p14:tracePt t="96644" x="5214938" y="3143250"/>
          <p14:tracePt t="96661" x="5394325" y="3152775"/>
          <p14:tracePt t="96678" x="5465763" y="3152775"/>
          <p14:tracePt t="96694" x="5581650" y="3152775"/>
          <p14:tracePt t="96711" x="5653088" y="3152775"/>
          <p14:tracePt t="96728" x="5680075" y="3152775"/>
          <p14:tracePt t="96744" x="5724525" y="3152775"/>
          <p14:tracePt t="96761" x="5759450" y="3152775"/>
          <p14:tracePt t="96777" x="5795963" y="3152775"/>
          <p14:tracePt t="96794" x="5822950" y="3152775"/>
          <p14:tracePt t="96811" x="5857875" y="3143250"/>
          <p14:tracePt t="96827" x="5894388" y="3133725"/>
          <p14:tracePt t="96844" x="5919788" y="3125788"/>
          <p14:tracePt t="96861" x="5956300" y="3108325"/>
          <p14:tracePt t="96877" x="6000750" y="3062288"/>
          <p14:tracePt t="96894" x="6018213" y="3044825"/>
          <p14:tracePt t="96911" x="6037263" y="3009900"/>
          <p14:tracePt t="96927" x="6054725" y="2965450"/>
          <p14:tracePt t="96944" x="6054725" y="2946400"/>
          <p14:tracePt t="96961" x="6054725" y="2928938"/>
          <p14:tracePt t="96977" x="6054725" y="2919413"/>
          <p14:tracePt t="96994" x="6045200" y="2911475"/>
          <p14:tracePt t="97011" x="6000750" y="2884488"/>
          <p14:tracePt t="97027" x="5938838" y="2857500"/>
          <p14:tracePt t="97044" x="5894388" y="2847975"/>
          <p14:tracePt t="97061" x="5776913" y="2822575"/>
          <p14:tracePt t="97077" x="5626100" y="2803525"/>
          <p14:tracePt t="97094" x="5562600" y="2795588"/>
          <p14:tracePt t="97111" x="5456238" y="2786063"/>
          <p14:tracePt t="97127" x="5357813" y="2768600"/>
          <p14:tracePt t="97144" x="5259388" y="2768600"/>
          <p14:tracePt t="97161" x="5214938" y="2768600"/>
          <p14:tracePt t="97177" x="5133975" y="2768600"/>
          <p14:tracePt t="97194" x="5099050" y="2768600"/>
          <p14:tracePt t="97211" x="5027613" y="2768600"/>
          <p14:tracePt t="97227" x="4965700" y="2768600"/>
          <p14:tracePt t="97244" x="4894263" y="2786063"/>
          <p14:tracePt t="97261" x="4848225" y="2795588"/>
          <p14:tracePt t="97277" x="4759325" y="2813050"/>
          <p14:tracePt t="97294" x="4660900" y="2830513"/>
          <p14:tracePt t="97311" x="4616450" y="2830513"/>
          <p14:tracePt t="97327" x="4554538" y="2847975"/>
          <p14:tracePt t="97344" x="4518025" y="2857500"/>
          <p14:tracePt t="97361" x="4518025" y="2867025"/>
          <p14:tracePt t="97377" x="4510088" y="2874963"/>
          <p14:tracePt t="97394" x="4510088" y="2884488"/>
          <p14:tracePt t="97411" x="4510088" y="2894013"/>
          <p14:tracePt t="97427" x="4510088" y="2901950"/>
          <p14:tracePt t="97444" x="4510088" y="2911475"/>
          <p14:tracePt t="97461" x="4510088" y="2919413"/>
          <p14:tracePt t="97477" x="4510088" y="2938463"/>
          <p14:tracePt t="97494" x="4527550" y="2973388"/>
          <p14:tracePt t="97511" x="4572000" y="3027363"/>
          <p14:tracePt t="97527" x="4598988" y="3044825"/>
          <p14:tracePt t="97544" x="4670425" y="3098800"/>
          <p14:tracePt t="97561" x="4803775" y="3152775"/>
          <p14:tracePt t="97577" x="4875213" y="3170238"/>
          <p14:tracePt t="97594" x="5081588" y="3197225"/>
          <p14:tracePt t="97611" x="5286375" y="3214688"/>
          <p14:tracePt t="97627" x="5375275" y="3224213"/>
          <p14:tracePt t="97644" x="5572125" y="3232150"/>
          <p14:tracePt t="97661" x="5751513" y="3232150"/>
          <p14:tracePt t="97677" x="5822950" y="3232150"/>
          <p14:tracePt t="97694" x="5938838" y="3232150"/>
          <p14:tracePt t="97711" x="6010275" y="3232150"/>
          <p14:tracePt t="97727" x="6045200" y="3232150"/>
          <p14:tracePt t="97744" x="6099175" y="3232150"/>
          <p14:tracePt t="97761" x="6143625" y="3214688"/>
          <p14:tracePt t="97777" x="6161088" y="3214688"/>
          <p14:tracePt t="97794" x="6205538" y="3197225"/>
          <p14:tracePt t="97811" x="6224588" y="3187700"/>
          <p14:tracePt t="97827" x="6242050" y="3179763"/>
          <p14:tracePt t="97844" x="6251575" y="3170238"/>
          <p14:tracePt t="97861" x="6259513" y="3160713"/>
          <p14:tracePt t="97877" x="6269038" y="3152775"/>
          <p14:tracePt t="97894" x="6269038" y="3143250"/>
          <p14:tracePt t="97911" x="6276975" y="3133725"/>
          <p14:tracePt t="97930" x="6276975" y="3116263"/>
          <p14:tracePt t="97944" x="6276975" y="3098800"/>
          <p14:tracePt t="97961" x="6276975" y="3062288"/>
          <p14:tracePt t="97977" x="6276975" y="3036888"/>
          <p14:tracePt t="97994" x="6269038" y="2982913"/>
          <p14:tracePt t="98011" x="6259513" y="2928938"/>
          <p14:tracePt t="98027" x="6242050" y="2901950"/>
          <p14:tracePt t="98044" x="6205538" y="2867025"/>
          <p14:tracePt t="98061" x="6153150" y="2822575"/>
          <p14:tracePt t="98077" x="6081713" y="2768600"/>
          <p14:tracePt t="98094" x="6045200" y="2751138"/>
          <p14:tracePt t="98111" x="5938838" y="2714625"/>
          <p14:tracePt t="98127" x="5840413" y="2687638"/>
          <p14:tracePt t="98144" x="5786438" y="2679700"/>
          <p14:tracePt t="98161" x="5688013" y="2660650"/>
          <p14:tracePt t="98177" x="5572125" y="2643188"/>
          <p14:tracePt t="98194" x="5518150" y="2633663"/>
          <p14:tracePt t="98211" x="5367338" y="2616200"/>
          <p14:tracePt t="98228" x="5259388" y="2598738"/>
          <p14:tracePt t="98244" x="5197475" y="2598738"/>
          <p14:tracePt t="98261" x="5062538" y="2581275"/>
          <p14:tracePt t="98277" x="4919663" y="2571750"/>
          <p14:tracePt t="98294" x="4830763" y="2571750"/>
          <p14:tracePt t="98311" x="4687888" y="2562225"/>
          <p14:tracePt t="98328" x="4581525" y="2562225"/>
          <p14:tracePt t="98344" x="4537075" y="2562225"/>
          <p14:tracePt t="98360" x="4456113" y="2571750"/>
          <p14:tracePt t="98377" x="4411663" y="2581275"/>
          <p14:tracePt t="98394" x="4394200" y="2581275"/>
          <p14:tracePt t="98411" x="4384675" y="2598738"/>
          <p14:tracePt t="98427" x="4375150" y="2608263"/>
          <p14:tracePt t="98461" x="4375150" y="2616200"/>
          <p14:tracePt t="98477" x="4375150" y="2633663"/>
          <p14:tracePt t="98511" x="4375150" y="2643188"/>
          <p14:tracePt t="98527" x="4375150" y="2660650"/>
          <p14:tracePt t="98544" x="4375150" y="2679700"/>
          <p14:tracePt t="98561" x="4375150" y="2714625"/>
          <p14:tracePt t="98577" x="4375150" y="2759075"/>
          <p14:tracePt t="98594" x="4384675" y="2795588"/>
          <p14:tracePt t="98610" x="4394200" y="2813050"/>
          <p14:tracePt t="98627" x="4402138" y="2840038"/>
          <p14:tracePt t="98644" x="4429125" y="2867025"/>
          <p14:tracePt t="98661" x="4438650" y="2874963"/>
          <p14:tracePt t="98677" x="4483100" y="2911475"/>
          <p14:tracePt t="98694" x="4581525" y="2955925"/>
          <p14:tracePt t="98711" x="4660900" y="2982913"/>
          <p14:tracePt t="98727" x="4840288" y="3044825"/>
          <p14:tracePt t="98744" x="5037138" y="3098800"/>
          <p14:tracePt t="98761" x="5133975" y="3133725"/>
          <p14:tracePt t="98777" x="5276850" y="3197225"/>
          <p14:tracePt t="98794" x="5367338" y="3259138"/>
          <p14:tracePt t="98811" x="5394325" y="3276600"/>
          <p14:tracePt t="98813" x="5402263" y="3295650"/>
          <p14:tracePt t="98827" x="5411788" y="3313113"/>
          <p14:tracePt t="98844" x="5419725" y="3348038"/>
          <p14:tracePt t="98860" x="5419725" y="3357563"/>
          <p14:tracePt t="98877" x="5402263" y="3394075"/>
          <p14:tracePt t="98894" x="5330825" y="3438525"/>
          <p14:tracePt t="98910" x="5276850" y="3482975"/>
          <p14:tracePt t="98927" x="5133975" y="3581400"/>
          <p14:tracePt t="98944" x="4956175" y="3697288"/>
          <p14:tracePt t="98961" x="4867275" y="3759200"/>
          <p14:tracePt t="98977" x="4705350" y="3867150"/>
          <p14:tracePt t="98994" x="4562475" y="3956050"/>
          <p14:tracePt t="99011" x="4491038" y="3990975"/>
          <p14:tracePt t="99027" x="4394200" y="4054475"/>
          <p14:tracePt t="99044" x="4322763" y="4081463"/>
          <p14:tracePt t="99061" x="4303713" y="4089400"/>
          <p14:tracePt t="99077" x="4268788" y="4098925"/>
          <p14:tracePt t="99094" x="4259263" y="4108450"/>
          <p14:tracePt t="99111" x="4251325" y="4108450"/>
          <p14:tracePt t="99127" x="4251325" y="4116388"/>
          <p14:tracePt t="99401" x="4241800" y="4125913"/>
          <p14:tracePt t="99411" x="4241800" y="4143375"/>
          <p14:tracePt t="99419" x="4224338" y="4160838"/>
          <p14:tracePt t="99430" x="4187825" y="4197350"/>
          <p14:tracePt t="99444" x="4133850" y="4232275"/>
          <p14:tracePt t="99461" x="3946525" y="4330700"/>
          <p14:tracePt t="99477" x="3848100" y="4367213"/>
          <p14:tracePt t="99494" x="3652838" y="4429125"/>
          <p14:tracePt t="99510" x="3473450" y="4465638"/>
          <p14:tracePt t="99527" x="3384550" y="4483100"/>
          <p14:tracePt t="99544" x="3214688" y="4500563"/>
          <p14:tracePt t="99560" x="3062288" y="4510088"/>
          <p14:tracePt t="99578" x="2946400" y="4518025"/>
          <p14:tracePt t="99594" x="2911475" y="4518025"/>
          <p14:tracePt t="99611" x="2840038" y="4518025"/>
          <p14:tracePt t="99628" x="2768600" y="4518025"/>
          <p14:tracePt t="99644" x="2714625" y="4518025"/>
          <p14:tracePt t="99660" x="2633663" y="4518025"/>
          <p14:tracePt t="99678" x="2527300" y="4510088"/>
          <p14:tracePt t="99694" x="2473325" y="4500563"/>
          <p14:tracePt t="99711" x="2339975" y="4483100"/>
          <p14:tracePt t="99727" x="2232025" y="4465638"/>
          <p14:tracePt t="99744" x="2187575" y="4465638"/>
          <p14:tracePt t="99761" x="2081213" y="4446588"/>
          <p14:tracePt t="99777" x="1973263" y="4429125"/>
          <p14:tracePt t="99794" x="1928813" y="4429125"/>
          <p14:tracePt t="99810" x="1857375" y="4411663"/>
          <p14:tracePt t="99827" x="1830388" y="4411663"/>
          <p14:tracePt t="99844" x="1822450" y="4411663"/>
          <p14:tracePt t="99860" x="1812925" y="4411663"/>
          <p14:tracePt t="99975" x="1812925" y="4419600"/>
          <p14:tracePt t="100005" x="1822450" y="4429125"/>
          <p14:tracePt t="100015" x="1847850" y="4438650"/>
          <p14:tracePt t="100025" x="1901825" y="4446588"/>
          <p14:tracePt t="100036" x="1973263" y="4456113"/>
          <p14:tracePt t="100045" x="2054225" y="4473575"/>
          <p14:tracePt t="100061" x="2152650" y="4483100"/>
          <p14:tracePt t="100077" x="2339975" y="4500563"/>
          <p14:tracePt t="100094" x="2428875" y="4510088"/>
          <p14:tracePt t="100111" x="2544763" y="4510088"/>
          <p14:tracePt t="100127" x="2608263" y="4510088"/>
          <p14:tracePt t="100144" x="2625725" y="4510088"/>
          <p14:tracePt t="100161" x="2633663" y="4510088"/>
          <p14:tracePt t="100214" x="2608263" y="4510088"/>
          <p14:tracePt t="100224" x="2571750" y="4510088"/>
          <p14:tracePt t="100233" x="2509838" y="4510088"/>
          <p14:tracePt t="100245" x="2438400" y="4510088"/>
          <p14:tracePt t="100261" x="2366963" y="4510088"/>
          <p14:tracePt t="100277" x="2224088" y="4510088"/>
          <p14:tracePt t="100294" x="2089150" y="4510088"/>
          <p14:tracePt t="100311" x="2044700" y="4510088"/>
          <p14:tracePt t="100313" x="2009775" y="4510088"/>
          <p14:tracePt t="100327" x="1990725" y="4510088"/>
          <p14:tracePt t="100344" x="1955800" y="4510088"/>
          <p14:tracePt t="100377" x="1946275" y="4510088"/>
          <p14:tracePt t="100394" x="1928813" y="4518025"/>
          <p14:tracePt t="100411" x="1919288" y="4518025"/>
          <p14:tracePt t="100444" x="1911350" y="4518025"/>
          <p14:tracePt t="100462" x="1901825" y="4518025"/>
          <p14:tracePt t="100477" x="1893888" y="4518025"/>
          <p14:tracePt t="100494" x="1866900" y="4518025"/>
          <p14:tracePt t="100511" x="1812925" y="4518025"/>
          <p14:tracePt t="100527" x="1776413" y="4518025"/>
          <p14:tracePt t="100544" x="1679575" y="4510088"/>
          <p14:tracePt t="100561" x="1589088" y="4500563"/>
          <p14:tracePt t="100577" x="1554163" y="4500563"/>
          <p14:tracePt t="100594" x="1509713" y="4491038"/>
          <p14:tracePt t="100610" x="1473200" y="4491038"/>
          <p14:tracePt t="100644" x="1465263" y="4491038"/>
          <p14:tracePt t="100661" x="1465263" y="4483100"/>
          <p14:tracePt t="100677" x="1465263" y="4473575"/>
          <p14:tracePt t="100711" x="1465263" y="4465638"/>
          <p14:tracePt t="100750" x="1465263" y="4456113"/>
          <p14:tracePt t="100789" x="1465263" y="4446588"/>
          <p14:tracePt t="100799" x="1465263" y="4438650"/>
          <p14:tracePt t="100820" x="1465263" y="4429125"/>
          <p14:tracePt t="100840" x="1465263" y="4419600"/>
          <p14:tracePt t="100869" x="1465263" y="4411663"/>
          <p14:tracePt t="100888" x="1465263" y="4402138"/>
          <p14:tracePt t="100938" x="1465263" y="4394200"/>
          <p14:tracePt t="100947" x="1482725" y="4394200"/>
          <p14:tracePt t="100959" x="1500188" y="4384675"/>
          <p14:tracePt t="100967" x="1517650" y="4375150"/>
          <p14:tracePt t="100978" x="1536700" y="4375150"/>
          <p14:tracePt t="100994" x="1562100" y="4367213"/>
          <p14:tracePt t="101010" x="1643063" y="4348163"/>
          <p14:tracePt t="101027" x="1751013" y="4330700"/>
          <p14:tracePt t="101044" x="1803400" y="4330700"/>
          <p14:tracePt t="101060" x="1911350" y="4322763"/>
          <p14:tracePt t="101077" x="2000250" y="4313238"/>
          <p14:tracePt t="101094" x="2027238" y="4303713"/>
          <p14:tracePt t="101110" x="2062163" y="4303713"/>
          <p14:tracePt t="101127" x="2081213" y="4303713"/>
          <p14:tracePt t="101144" x="2089150" y="4303713"/>
          <p14:tracePt t="101160" x="2098675" y="4303713"/>
          <p14:tracePt t="101196" x="2108200" y="4303713"/>
          <p14:tracePt t="101216" x="2116138" y="4303713"/>
          <p14:tracePt t="101265" x="2125663" y="4303713"/>
          <p14:tracePt t="101465" x="2133600" y="4303713"/>
          <p14:tracePt t="101682" x="2143125" y="4303713"/>
          <p14:tracePt t="101692" x="2152650" y="4303713"/>
          <p14:tracePt t="101712" x="2160588" y="4303713"/>
          <p14:tracePt t="101722" x="2160588" y="4313238"/>
          <p14:tracePt t="101732" x="2170113" y="4313238"/>
          <p14:tracePt t="101752" x="2179638" y="4313238"/>
          <p14:tracePt t="101762" x="2187575" y="4313238"/>
          <p14:tracePt t="101792" x="2197100" y="4313238"/>
          <p14:tracePt t="101842" x="2205038" y="4313238"/>
          <p14:tracePt t="101950" x="2214563" y="4313238"/>
          <p14:tracePt t="101961" x="2224088" y="4313238"/>
          <p14:tracePt t="101971" x="2232025" y="4313238"/>
          <p14:tracePt t="101981" x="2259013" y="4322763"/>
          <p14:tracePt t="101994" x="2276475" y="4322763"/>
          <p14:tracePt t="102010" x="2312988" y="4322763"/>
          <p14:tracePt t="102027" x="2330450" y="4322763"/>
          <p14:tracePt t="102044" x="2357438" y="4330700"/>
          <p14:tracePt t="104186" x="2374900" y="4330700"/>
          <p14:tracePt t="104193" x="2393950" y="4330700"/>
          <p14:tracePt t="104203" x="2438400" y="4330700"/>
          <p14:tracePt t="104213" x="2482850" y="4330700"/>
          <p14:tracePt t="104227" x="2536825" y="4330700"/>
          <p14:tracePt t="104244" x="2616200" y="4330700"/>
          <p14:tracePt t="104260" x="2643188" y="4330700"/>
          <p14:tracePt t="104277" x="2679700" y="4330700"/>
          <p14:tracePt t="104294" x="2697163" y="4330700"/>
          <p14:tracePt t="104327" x="2705100" y="4330700"/>
          <p14:tracePt t="104344" x="2714625" y="4330700"/>
          <p14:tracePt t="104362" x="2724150" y="4330700"/>
          <p14:tracePt t="104660" x="2714625" y="4330700"/>
          <p14:tracePt t="104679" x="2705100" y="4330700"/>
          <p14:tracePt t="114263" x="2724150" y="4330700"/>
          <p14:tracePt t="114274" x="2751138" y="4330700"/>
          <p14:tracePt t="114283" x="2776538" y="4330700"/>
          <p14:tracePt t="114294" x="2813050" y="4330700"/>
          <p14:tracePt t="114310" x="2857500" y="4330700"/>
          <p14:tracePt t="114327" x="2928938" y="4330700"/>
          <p14:tracePt t="114343" x="2990850" y="4340225"/>
          <p14:tracePt t="114360" x="3017838" y="4340225"/>
          <p14:tracePt t="114376" x="3054350" y="4340225"/>
          <p14:tracePt t="114393" x="3089275" y="4348163"/>
          <p14:tracePt t="114426" x="3098800" y="4348163"/>
          <p14:tracePt t="114443" x="3108325" y="4348163"/>
          <p14:tracePt t="114759" x="3116263" y="4348163"/>
          <p14:tracePt t="114768" x="3133725" y="4348163"/>
          <p14:tracePt t="114779" x="3170238" y="4348163"/>
          <p14:tracePt t="114793" x="3205163" y="4348163"/>
          <p14:tracePt t="114810" x="3303588" y="4340225"/>
          <p14:tracePt t="114826" x="3348038" y="4340225"/>
          <p14:tracePt t="114843" x="3446463" y="4330700"/>
          <p14:tracePt t="114860" x="3536950" y="4330700"/>
          <p14:tracePt t="114876" x="3581400" y="4330700"/>
          <p14:tracePt t="114893" x="3660775" y="4330700"/>
          <p14:tracePt t="114910" x="3697288" y="4330700"/>
          <p14:tracePt t="114926" x="3705225" y="4330700"/>
          <p14:tracePt t="114943" x="3724275" y="4330700"/>
          <p14:tracePt t="114960" x="3732213" y="4330700"/>
          <p14:tracePt t="114977" x="3741738" y="4330700"/>
          <p14:tracePt t="114993" x="3751263" y="4330700"/>
          <p14:tracePt t="115010" x="3759200" y="4330700"/>
          <p14:tracePt t="115781" x="3759200" y="4322763"/>
          <p14:tracePt t="115790" x="3751263" y="4322763"/>
          <p14:tracePt t="115802" x="3751263" y="4303713"/>
          <p14:tracePt t="115811" x="3724275" y="4286250"/>
          <p14:tracePt t="115826" x="3705225" y="4268788"/>
          <p14:tracePt t="115843" x="3581400" y="4187825"/>
          <p14:tracePt t="115860" x="3367088" y="4089400"/>
          <p14:tracePt t="115876" x="3241675" y="4037013"/>
          <p14:tracePt t="115893" x="2919413" y="3946525"/>
          <p14:tracePt t="115910" x="2517775" y="3857625"/>
          <p14:tracePt t="115927" x="2286000" y="3813175"/>
          <p14:tracePt t="115943" x="1938338" y="3751263"/>
          <p14:tracePt t="115960" x="1687513" y="3724275"/>
          <p14:tracePt t="115976" x="1589088" y="3714750"/>
          <p14:tracePt t="115993" x="1438275" y="3705225"/>
          <p14:tracePt t="116010" x="1330325" y="3705225"/>
          <p14:tracePt t="116027" x="1276350" y="3705225"/>
          <p14:tracePt t="116043" x="1204913" y="3705225"/>
          <p14:tracePt t="116060" x="1160463" y="3705225"/>
          <p14:tracePt t="116076" x="1143000" y="3714750"/>
          <p14:tracePt t="116093" x="1098550" y="3724275"/>
          <p14:tracePt t="116110" x="1044575" y="3759200"/>
          <p14:tracePt t="116126" x="1000125" y="3786188"/>
          <p14:tracePt t="116143" x="919163" y="3840163"/>
          <p14:tracePt t="116160" x="830263" y="3884613"/>
          <p14:tracePt t="116176" x="795338" y="3911600"/>
          <p14:tracePt t="116193" x="750888" y="3938588"/>
          <p14:tracePt t="116210" x="741363" y="3956050"/>
          <p14:tracePt t="116226" x="731838" y="3965575"/>
          <p14:tracePt t="116260" x="731838" y="3973513"/>
          <p14:tracePt t="116279" x="731838" y="3983038"/>
          <p14:tracePt t="116293" x="731838" y="3990975"/>
          <p14:tracePt t="116310" x="731838" y="4000500"/>
          <p14:tracePt t="116327" x="731838" y="4010025"/>
          <p14:tracePt t="116347" x="731838" y="4017963"/>
          <p14:tracePt t="116360" x="731838" y="4027488"/>
          <p14:tracePt t="116377" x="731838" y="4037013"/>
          <p14:tracePt t="116397" x="731838" y="4044950"/>
          <p14:tracePt t="116416" x="731838" y="4054475"/>
          <p14:tracePt t="116427" x="731838" y="4062413"/>
          <p14:tracePt t="116446" x="731838" y="4071938"/>
          <p14:tracePt t="116466" x="731838" y="4081463"/>
          <p14:tracePt t="116486" x="731838" y="4089400"/>
          <p14:tracePt t="116565" x="741363" y="4089400"/>
          <p14:tracePt t="117279" x="750888" y="4089400"/>
          <p14:tracePt t="117289" x="758825" y="4108450"/>
          <p14:tracePt t="117299" x="785813" y="4133850"/>
          <p14:tracePt t="117310" x="830263" y="4170363"/>
          <p14:tracePt t="117326" x="874713" y="4214813"/>
          <p14:tracePt t="117343" x="982663" y="4303713"/>
          <p14:tracePt t="117360" x="1081088" y="4394200"/>
          <p14:tracePt t="117376" x="1125538" y="4429125"/>
          <p14:tracePt t="117393" x="1169988" y="4473575"/>
          <p14:tracePt t="117410" x="1204913" y="4510088"/>
          <p14:tracePt t="117427" x="1223963" y="4527550"/>
          <p14:tracePt t="117443" x="1250950" y="4545013"/>
          <p14:tracePt t="117460" x="1258888" y="4554538"/>
          <p14:tracePt t="117476" x="1268413" y="4562475"/>
          <p14:tracePt t="117493" x="1268413" y="4572000"/>
          <p14:tracePt t="117510" x="1276350" y="4572000"/>
          <p14:tracePt t="117543" x="1285875" y="4572000"/>
          <p14:tracePt t="122259" x="1295400" y="4572000"/>
          <p14:tracePt t="122269" x="1322388" y="4572000"/>
          <p14:tracePt t="122279" x="1374775" y="4572000"/>
          <p14:tracePt t="122293" x="1465263" y="4572000"/>
          <p14:tracePt t="122310" x="1714500" y="4581525"/>
          <p14:tracePt t="122326" x="1839913" y="4589463"/>
          <p14:tracePt t="122343" x="2089150" y="4616450"/>
          <p14:tracePt t="122360" x="2295525" y="4633913"/>
          <p14:tracePt t="122376" x="2366963" y="4643438"/>
          <p14:tracePt t="122393" x="2473325" y="4652963"/>
          <p14:tracePt t="122409" x="2571750" y="4660900"/>
          <p14:tracePt t="122426" x="2660650" y="4679950"/>
          <p14:tracePt t="122443" x="2705100" y="4679950"/>
          <p14:tracePt t="122459" x="2776538" y="4697413"/>
          <p14:tracePt t="122477" x="2830513" y="4714875"/>
          <p14:tracePt t="122493" x="2847975" y="4714875"/>
          <p14:tracePt t="122510" x="2867025" y="4724400"/>
          <p14:tracePt t="122526" x="2874963" y="4732338"/>
          <p14:tracePt t="122543" x="2884488" y="4732338"/>
          <p14:tracePt t="122824" x="2911475" y="4732338"/>
          <p14:tracePt t="122836" x="2955925" y="4724400"/>
          <p14:tracePt t="122844" x="3036888" y="4714875"/>
          <p14:tracePt t="122859" x="3125788" y="4705350"/>
          <p14:tracePt t="122876" x="3367088" y="4687888"/>
          <p14:tracePt t="122893" x="3581400" y="4679950"/>
          <p14:tracePt t="122909" x="3679825" y="4679950"/>
          <p14:tracePt t="122926" x="3867150" y="4679950"/>
          <p14:tracePt t="122943" x="4044950" y="4679950"/>
          <p14:tracePt t="122959" x="4125913" y="4679950"/>
          <p14:tracePt t="122976" x="4295775" y="4687888"/>
          <p14:tracePt t="122993" x="4429125" y="4697413"/>
          <p14:tracePt t="123010" x="4491038" y="4705350"/>
          <p14:tracePt t="123026" x="4589463" y="4724400"/>
          <p14:tracePt t="123043" x="4714875" y="4732338"/>
          <p14:tracePt t="123060" x="4786313" y="4751388"/>
          <p14:tracePt t="123076" x="4919663" y="4768850"/>
          <p14:tracePt t="123093" x="5027613" y="4768850"/>
          <p14:tracePt t="123110" x="5081588" y="4768850"/>
          <p14:tracePt t="123126" x="5153025" y="4768850"/>
          <p14:tracePt t="123143" x="5197475" y="4776788"/>
          <p14:tracePt t="123160" x="5214938" y="4776788"/>
          <p14:tracePt t="123176" x="5241925" y="4776788"/>
          <p14:tracePt t="123193" x="5251450" y="4786313"/>
          <p14:tracePt t="123490" x="5259388" y="4786313"/>
          <p14:tracePt t="123499" x="5276850" y="4786313"/>
          <p14:tracePt t="123509" x="5313363" y="4795838"/>
          <p14:tracePt t="123526" x="5348288" y="4803775"/>
          <p14:tracePt t="123543" x="5465763" y="4822825"/>
          <p14:tracePt t="123559" x="5608638" y="4840288"/>
          <p14:tracePt t="123576" x="5680075" y="4848225"/>
          <p14:tracePt t="123593" x="5803900" y="4867275"/>
          <p14:tracePt t="123609" x="5902325" y="4884738"/>
          <p14:tracePt t="123626" x="5956300" y="4894263"/>
          <p14:tracePt t="123643" x="6045200" y="4911725"/>
          <p14:tracePt t="123659" x="6116638" y="4919663"/>
          <p14:tracePt t="123677" x="6161088" y="4919663"/>
          <p14:tracePt t="123693" x="6188075" y="4929188"/>
          <p14:tracePt t="123709" x="6224588" y="4929188"/>
          <p14:tracePt t="123726" x="6242050" y="4929188"/>
          <p14:tracePt t="123759" x="6259513" y="4929188"/>
          <p14:tracePt t="123777" x="6276975" y="4929188"/>
          <p14:tracePt t="123809" x="6296025" y="4929188"/>
          <p14:tracePt t="123827" x="6303963" y="4929188"/>
          <p14:tracePt t="123846" x="6313488" y="4929188"/>
          <p14:tracePt t="123876" x="6323013" y="4929188"/>
          <p14:tracePt t="123896" x="6330950" y="4929188"/>
          <p14:tracePt t="128503" x="6340475" y="4929188"/>
          <p14:tracePt t="128513" x="6357938" y="4929188"/>
          <p14:tracePt t="128523" x="6384925" y="4929188"/>
          <p14:tracePt t="128532" x="6419850" y="4929188"/>
          <p14:tracePt t="128544" x="6446838" y="4929188"/>
          <p14:tracePt t="128559" x="6473825" y="4929188"/>
          <p14:tracePt t="128576" x="6527800" y="4929188"/>
          <p14:tracePt t="128593" x="6581775" y="4929188"/>
          <p14:tracePt t="128609" x="6608763" y="4919663"/>
          <p14:tracePt t="128626" x="6661150" y="4911725"/>
          <p14:tracePt t="128643" x="6705600" y="4902200"/>
          <p14:tracePt t="128659" x="6724650" y="4902200"/>
          <p14:tracePt t="128676" x="6759575" y="4902200"/>
          <p14:tracePt t="128693" x="6769100" y="4894263"/>
          <p14:tracePt t="128709" x="6777038" y="4894263"/>
          <p14:tracePt t="128726" x="6786563" y="4894263"/>
          <p14:tracePt t="128743" x="6796088" y="4894263"/>
          <p14:tracePt t="128770" x="6804025" y="4894263"/>
          <p14:tracePt t="128830" x="6804025" y="4884738"/>
          <p14:tracePt t="128930" x="6804025" y="4875213"/>
          <p14:tracePt t="128979" x="6804025" y="4867275"/>
          <p14:tracePt t="129019" x="6804025" y="4857750"/>
          <p14:tracePt t="129039" x="6804025" y="4848225"/>
          <p14:tracePt t="129069" x="6796088" y="4848225"/>
          <p14:tracePt t="129078" x="6796088" y="4840288"/>
          <p14:tracePt t="129108" x="6786563" y="4840288"/>
          <p14:tracePt t="129118" x="6786563" y="4830763"/>
          <p14:tracePt t="129128" x="6777038" y="4830763"/>
          <p14:tracePt t="129854" x="6796088" y="4822825"/>
          <p14:tracePt t="129863" x="6813550" y="4813300"/>
          <p14:tracePt t="129876" x="6831013" y="4803775"/>
          <p14:tracePt t="129893" x="6867525" y="4795838"/>
          <p14:tracePt t="129909" x="6875463" y="4786313"/>
          <p14:tracePt t="129926" x="6884988" y="4786313"/>
          <p14:tracePt t="129943" x="6894513" y="4776788"/>
          <p14:tracePt t="129976" x="6911975" y="4776788"/>
          <p14:tracePt t="129992" x="6919913" y="4776788"/>
          <p14:tracePt t="130032" x="6929438" y="4776788"/>
          <p14:tracePt t="130071" x="6938963" y="4776788"/>
          <p14:tracePt t="130092" x="6946900" y="4776788"/>
          <p14:tracePt t="130141" x="6956425" y="4776788"/>
          <p14:tracePt t="130151" x="6965950" y="4768850"/>
          <p14:tracePt t="130161" x="6983413" y="4759325"/>
          <p14:tracePt t="130176" x="7018338" y="4759325"/>
          <p14:tracePt t="130192" x="7143750" y="4741863"/>
          <p14:tracePt t="130210" x="7286625" y="4724400"/>
          <p14:tracePt t="130226" x="7375525" y="4714875"/>
          <p14:tracePt t="130242" x="7545388" y="4687888"/>
          <p14:tracePt t="130260" x="7732713" y="4670425"/>
          <p14:tracePt t="130276" x="7831138" y="4660900"/>
          <p14:tracePt t="130293" x="8001000" y="4643438"/>
          <p14:tracePt t="130309" x="8134350" y="4625975"/>
          <p14:tracePt t="130326" x="8197850" y="4616450"/>
          <p14:tracePt t="130342" x="8296275" y="4598988"/>
          <p14:tracePt t="130359" x="8367713" y="4589463"/>
          <p14:tracePt t="130376" x="8412163" y="4589463"/>
          <p14:tracePt t="130392" x="8456613" y="4589463"/>
          <p14:tracePt t="130409" x="8501063" y="4589463"/>
          <p14:tracePt t="130426" x="8518525" y="4589463"/>
          <p14:tracePt t="130443" x="8555038" y="4589463"/>
          <p14:tracePt t="130459" x="8572500" y="4589463"/>
          <p14:tracePt t="130476" x="8582025" y="4589463"/>
          <p14:tracePt t="130509" x="8589963" y="4589463"/>
          <p14:tracePt t="130529" x="8599488" y="4589463"/>
          <p14:tracePt t="130768" x="8589963" y="4598988"/>
          <p14:tracePt t="130777" x="8572500" y="4598988"/>
          <p14:tracePt t="130787" x="8555038" y="4608513"/>
          <p14:tracePt t="130797" x="8528050" y="4616450"/>
          <p14:tracePt t="130809" x="8474075" y="4625975"/>
          <p14:tracePt t="130826" x="8358188" y="4643438"/>
          <p14:tracePt t="130842" x="8259763" y="4652963"/>
          <p14:tracePt t="130859" x="8001000" y="4687888"/>
          <p14:tracePt t="130876" x="7751763" y="4705350"/>
          <p14:tracePt t="130892" x="7643813" y="4724400"/>
          <p14:tracePt t="130909" x="7402513" y="4732338"/>
          <p14:tracePt t="130926" x="7126288" y="4732338"/>
          <p14:tracePt t="130942" x="6965950" y="4732338"/>
          <p14:tracePt t="130959" x="6545263" y="4732338"/>
          <p14:tracePt t="130976" x="6161088" y="4732338"/>
          <p14:tracePt t="130992" x="5983288" y="4732338"/>
          <p14:tracePt t="131009" x="5741988" y="4732338"/>
          <p14:tracePt t="131026" x="5500688" y="4741863"/>
          <p14:tracePt t="131043" x="5375275" y="4741863"/>
          <p14:tracePt t="131059" x="5089525" y="4759325"/>
          <p14:tracePt t="131076" x="4786313" y="4786313"/>
          <p14:tracePt t="131092" x="4652963" y="4803775"/>
          <p14:tracePt t="131109" x="4348163" y="4848225"/>
          <p14:tracePt t="131126" x="4108450" y="4884738"/>
          <p14:tracePt t="131143" x="3929063" y="4919663"/>
          <p14:tracePt t="131159" x="3848100" y="4929188"/>
          <p14:tracePt t="131176" x="3732213" y="4946650"/>
          <p14:tracePt t="131193" x="3625850" y="4956175"/>
          <p14:tracePt t="131209" x="3581400" y="4956175"/>
          <p14:tracePt t="131226" x="3509963" y="4965700"/>
          <p14:tracePt t="131243" x="3429000" y="4965700"/>
          <p14:tracePt t="131259" x="3394075" y="4965700"/>
          <p14:tracePt t="131276" x="3322638" y="4965700"/>
          <p14:tracePt t="131292" x="3251200" y="4965700"/>
          <p14:tracePt t="131309" x="3214688" y="4965700"/>
          <p14:tracePt t="131312" x="3170238" y="4965700"/>
          <p14:tracePt t="131326" x="3133725" y="4965700"/>
          <p14:tracePt t="131342" x="3062288" y="4973638"/>
          <p14:tracePt t="131359" x="3036888" y="4973638"/>
          <p14:tracePt t="131376" x="3000375" y="4983163"/>
          <p14:tracePt t="131392" x="2955925" y="4991100"/>
          <p14:tracePt t="131409" x="2938463" y="4991100"/>
          <p14:tracePt t="131426" x="2901950" y="5010150"/>
          <p14:tracePt t="131442" x="2874963" y="5010150"/>
          <p14:tracePt t="131750" x="2867025" y="5010150"/>
          <p14:tracePt t="131770" x="2857500" y="5010150"/>
          <p14:tracePt t="131780" x="2822575" y="5010150"/>
          <p14:tracePt t="131790" x="2776538" y="5010150"/>
          <p14:tracePt t="131800" x="2741613" y="5010150"/>
          <p14:tracePt t="131809" x="2697163" y="5010150"/>
          <p14:tracePt t="131826" x="2633663" y="5010150"/>
          <p14:tracePt t="131843" x="2490788" y="5010150"/>
          <p14:tracePt t="131859" x="2374900" y="5010150"/>
          <p14:tracePt t="131876" x="2322513" y="5010150"/>
          <p14:tracePt t="131892" x="2251075" y="5010150"/>
          <p14:tracePt t="131909" x="2205038" y="5010150"/>
          <p14:tracePt t="131926" x="2187575" y="5010150"/>
          <p14:tracePt t="131942" x="2170113" y="5010150"/>
          <p14:tracePt t="131959" x="2160588" y="5010150"/>
          <p14:tracePt t="131976" x="2152650" y="5010150"/>
          <p14:tracePt t="131992" x="2143125" y="5010150"/>
          <p14:tracePt t="132009" x="2125663" y="5000625"/>
          <p14:tracePt t="132026" x="2116138" y="5000625"/>
          <p14:tracePt t="132043" x="2081213" y="5000625"/>
          <p14:tracePt t="132059" x="2036763" y="4991100"/>
          <p14:tracePt t="132076" x="2000250" y="4983163"/>
          <p14:tracePt t="132092" x="1982788" y="4973638"/>
          <p14:tracePt t="132109" x="1938338" y="4973638"/>
          <p14:tracePt t="132126" x="1901825" y="4973638"/>
          <p14:tracePt t="132159" x="1884363" y="4965700"/>
          <p14:tracePt t="132375" x="1884363" y="4973638"/>
          <p14:tracePt t="132543" x="1893888" y="4973638"/>
          <p14:tracePt t="132633" x="1901825" y="4973638"/>
          <p14:tracePt t="132683" x="1911350" y="4973638"/>
          <p14:tracePt t="132733" x="1919288" y="4973638"/>
          <p14:tracePt t="132743" x="1919288" y="4983163"/>
          <p14:tracePt t="132752" x="1928813" y="4983163"/>
          <p14:tracePt t="132852" x="1938338" y="4983163"/>
          <p14:tracePt t="133041" x="1938338" y="4991100"/>
          <p14:tracePt t="133964" x="1946275" y="4991100"/>
          <p14:tracePt t="133974" x="1965325" y="4991100"/>
          <p14:tracePt t="133984" x="1982788" y="4973638"/>
          <p14:tracePt t="133995" x="2017713" y="4965700"/>
          <p14:tracePt t="134009" x="2054225" y="4938713"/>
          <p14:tracePt t="134026" x="2116138" y="4894263"/>
          <p14:tracePt t="134042" x="2133600" y="4875213"/>
          <p14:tracePt t="134059" x="2179638" y="4830763"/>
          <p14:tracePt t="134076" x="2214563" y="4786313"/>
          <p14:tracePt t="134092" x="2241550" y="4768850"/>
          <p14:tracePt t="134109" x="2268538" y="4724400"/>
          <p14:tracePt t="134126" x="2295525" y="4687888"/>
          <p14:tracePt t="134143" x="2312988" y="4643438"/>
          <p14:tracePt t="134159" x="2322513" y="4616450"/>
          <p14:tracePt t="134176" x="2330450" y="4572000"/>
          <p14:tracePt t="134192" x="2330450" y="4537075"/>
          <p14:tracePt t="134209" x="2339975" y="4518025"/>
          <p14:tracePt t="134226" x="2339975" y="4473575"/>
          <p14:tracePt t="134242" x="2339975" y="4429125"/>
          <p14:tracePt t="134259" x="2339975" y="4411663"/>
          <p14:tracePt t="134276" x="2339975" y="4375150"/>
          <p14:tracePt t="134292" x="2339975" y="4340225"/>
          <p14:tracePt t="134309" x="2330450" y="4313238"/>
          <p14:tracePt t="134312" x="2330450" y="4295775"/>
          <p14:tracePt t="134326" x="2322513" y="4286250"/>
          <p14:tracePt t="134342" x="2303463" y="4241800"/>
          <p14:tracePt t="134359" x="2286000" y="4224338"/>
          <p14:tracePt t="134376" x="2232025" y="4170363"/>
          <p14:tracePt t="134392" x="2170113" y="4098925"/>
          <p14:tracePt t="134409" x="2133600" y="4062413"/>
          <p14:tracePt t="134426" x="2081213" y="4010025"/>
          <p14:tracePt t="134442" x="2044700" y="3965575"/>
          <p14:tracePt t="134459" x="2017713" y="3956050"/>
          <p14:tracePt t="134476" x="1982788" y="3938588"/>
          <p14:tracePt t="134492" x="1946275" y="3919538"/>
          <p14:tracePt t="134509" x="1919288" y="3919538"/>
          <p14:tracePt t="134526" x="1884363" y="3911600"/>
          <p14:tracePt t="134542" x="1839913" y="3911600"/>
          <p14:tracePt t="134559" x="1776413" y="3911600"/>
          <p14:tracePt t="134576" x="1741488" y="3911600"/>
          <p14:tracePt t="134592" x="1652588" y="3919538"/>
          <p14:tracePt t="134609" x="1571625" y="3919538"/>
          <p14:tracePt t="134626" x="1544638" y="3929063"/>
          <p14:tracePt t="134642" x="1509713" y="3946525"/>
          <p14:tracePt t="134659" x="1500188" y="3946525"/>
          <p14:tracePt t="134676" x="1490663" y="3956050"/>
          <p14:tracePt t="134692" x="1490663" y="3973513"/>
          <p14:tracePt t="134709" x="1490663" y="3983038"/>
          <p14:tracePt t="134742" x="1490663" y="4010025"/>
          <p14:tracePt t="134759" x="1490663" y="4037013"/>
          <p14:tracePt t="134776" x="1490663" y="4054475"/>
          <p14:tracePt t="134792" x="1490663" y="4089400"/>
          <p14:tracePt t="134809" x="1490663" y="4108450"/>
          <p14:tracePt t="134826" x="1490663" y="4116388"/>
          <p14:tracePt t="134842" x="1490663" y="4125913"/>
          <p14:tracePt t="134859" x="1490663" y="4133850"/>
          <p14:tracePt t="134876" x="1490663" y="4143375"/>
          <p14:tracePt t="134898" x="1490663" y="4152900"/>
          <p14:tracePt t="134928" x="1500188" y="4160838"/>
          <p14:tracePt t="134939" x="1500188" y="4170363"/>
          <p14:tracePt t="134948" x="1517650" y="4170363"/>
          <p14:tracePt t="134959" x="1527175" y="4179888"/>
          <p14:tracePt t="134976" x="1544638" y="4187825"/>
          <p14:tracePt t="134992" x="1589088" y="4197350"/>
          <p14:tracePt t="135009" x="1625600" y="4214813"/>
          <p14:tracePt t="135026" x="1652588" y="4214813"/>
          <p14:tracePt t="135042" x="1704975" y="4224338"/>
          <p14:tracePt t="135059" x="1758950" y="4232275"/>
          <p14:tracePt t="135076" x="1803400" y="4232275"/>
          <p14:tracePt t="135092" x="1822450" y="4232275"/>
          <p14:tracePt t="135109" x="1857375" y="4232275"/>
          <p14:tracePt t="135126" x="1893888" y="4232275"/>
          <p14:tracePt t="135142" x="1911350" y="4232275"/>
          <p14:tracePt t="135159" x="1955800" y="4232275"/>
          <p14:tracePt t="135176" x="1990725" y="4224338"/>
          <p14:tracePt t="135192" x="2009775" y="4214813"/>
          <p14:tracePt t="135209" x="2054225" y="4187825"/>
          <p14:tracePt t="135226" x="2081213" y="4170363"/>
          <p14:tracePt t="135242" x="2089150" y="4152900"/>
          <p14:tracePt t="135259" x="2098675" y="4143375"/>
          <p14:tracePt t="135276" x="2108200" y="4133850"/>
          <p14:tracePt t="135292" x="2116138" y="4133850"/>
          <p14:tracePt t="135309" x="2116138" y="4116388"/>
          <p14:tracePt t="135326" x="2125663" y="4108450"/>
          <p14:tracePt t="135342" x="2125663" y="4089400"/>
          <p14:tracePt t="135359" x="2125663" y="4071938"/>
          <p14:tracePt t="135376" x="2116138" y="4027488"/>
          <p14:tracePt t="135392" x="2098675" y="4010025"/>
          <p14:tracePt t="135409" x="2062163" y="3973513"/>
          <p14:tracePt t="135426" x="1990725" y="3919538"/>
          <p14:tracePt t="135442" x="1955800" y="3902075"/>
          <p14:tracePt t="135459" x="1884363" y="3884613"/>
          <p14:tracePt t="135476" x="1839913" y="3867150"/>
          <p14:tracePt t="135493" x="1795463" y="3867150"/>
          <p14:tracePt t="135509" x="1768475" y="3867150"/>
          <p14:tracePt t="135526" x="1724025" y="3867150"/>
          <p14:tracePt t="135543" x="1679575" y="3875088"/>
          <p14:tracePt t="135559" x="1643063" y="3884613"/>
          <p14:tracePt t="135576" x="1562100" y="3894138"/>
          <p14:tracePt t="135593" x="1500188" y="3911600"/>
          <p14:tracePt t="135609" x="1482725" y="3919538"/>
          <p14:tracePt t="135626" x="1446213" y="3929063"/>
          <p14:tracePt t="135642" x="1438275" y="3938588"/>
          <p14:tracePt t="135659" x="1428750" y="3946525"/>
          <p14:tracePt t="135676" x="1428750" y="3965575"/>
          <p14:tracePt t="135692" x="1428750" y="3983038"/>
          <p14:tracePt t="135709" x="1428750" y="4000500"/>
          <p14:tracePt t="135726" x="1428750" y="4044950"/>
          <p14:tracePt t="135742" x="1428750" y="4089400"/>
          <p14:tracePt t="135759" x="1428750" y="4116388"/>
          <p14:tracePt t="135776" x="1428750" y="4160838"/>
          <p14:tracePt t="135792" x="1428750" y="4197350"/>
          <p14:tracePt t="135809" x="1428750" y="4214813"/>
          <p14:tracePt t="135812" x="1428750" y="4232275"/>
          <p14:tracePt t="135826" x="1428750" y="4259263"/>
          <p14:tracePt t="135842" x="1438275" y="4276725"/>
          <p14:tracePt t="135859" x="1438275" y="4286250"/>
          <p14:tracePt t="135876" x="1446213" y="4295775"/>
          <p14:tracePt t="135892" x="1465263" y="4303713"/>
          <p14:tracePt t="135909" x="1482725" y="4313238"/>
          <p14:tracePt t="135926" x="1517650" y="4322763"/>
          <p14:tracePt t="135942" x="1554163" y="4340225"/>
          <p14:tracePt t="135959" x="1616075" y="4348163"/>
          <p14:tracePt t="135976" x="1643063" y="4357688"/>
          <p14:tracePt t="135992" x="1697038" y="4375150"/>
          <p14:tracePt t="136009" x="1714500" y="4375150"/>
          <p14:tracePt t="136026" x="1758950" y="4394200"/>
          <p14:tracePt t="136042" x="1795463" y="4402138"/>
          <p14:tracePt t="136059" x="1830388" y="4402138"/>
          <p14:tracePt t="136076" x="1847850" y="4411663"/>
          <p14:tracePt t="136092" x="1893888" y="4411663"/>
          <p14:tracePt t="136109" x="1928813" y="4411663"/>
          <p14:tracePt t="136126" x="1946275" y="4411663"/>
          <p14:tracePt t="136142" x="1982788" y="4411663"/>
          <p14:tracePt t="136159" x="2036763" y="4411663"/>
          <p14:tracePt t="136176" x="2062163" y="4411663"/>
          <p14:tracePt t="136192" x="2116138" y="4402138"/>
          <p14:tracePt t="136209" x="2170113" y="4384675"/>
          <p14:tracePt t="136226" x="2197100" y="4375150"/>
          <p14:tracePt t="136242" x="2232025" y="4367213"/>
          <p14:tracePt t="136259" x="2276475" y="4357688"/>
          <p14:tracePt t="136276" x="2286000" y="4357688"/>
          <p14:tracePt t="136292" x="2295525" y="4348163"/>
          <p14:tracePt t="136309" x="2303463" y="4340225"/>
          <p14:tracePt t="136326" x="2312988" y="4330700"/>
          <p14:tracePt t="136342" x="2322513" y="4322763"/>
          <p14:tracePt t="136359" x="2330450" y="4313238"/>
          <p14:tracePt t="136376" x="2330450" y="4303713"/>
          <p14:tracePt t="136392" x="2330450" y="4295775"/>
          <p14:tracePt t="136409" x="2339975" y="4286250"/>
          <p14:tracePt t="136426" x="2339975" y="4276725"/>
          <p14:tracePt t="136442" x="2339975" y="4268788"/>
          <p14:tracePt t="136459" x="2339975" y="4259263"/>
          <p14:tracePt t="136476" x="2339975" y="4232275"/>
          <p14:tracePt t="136492" x="2339975" y="4224338"/>
          <p14:tracePt t="136509" x="2339975" y="4205288"/>
          <p14:tracePt t="136525" x="2330450" y="4179888"/>
          <p14:tracePt t="136542" x="2312988" y="4170363"/>
          <p14:tracePt t="136559" x="2295525" y="4143375"/>
          <p14:tracePt t="136576" x="2251075" y="4116388"/>
          <p14:tracePt t="136592" x="2232025" y="4108450"/>
          <p14:tracePt t="136609" x="2179638" y="4071938"/>
          <p14:tracePt t="136625" x="2125663" y="4062413"/>
          <p14:tracePt t="136642" x="2108200" y="4054475"/>
          <p14:tracePt t="136659" x="2036763" y="4044950"/>
          <p14:tracePt t="136675" x="1955800" y="4044950"/>
          <p14:tracePt t="136692" x="1928813" y="4044950"/>
          <p14:tracePt t="136709" x="1893888" y="4044950"/>
          <p14:tracePt t="136726" x="1857375" y="4044950"/>
          <p14:tracePt t="136742" x="1847850" y="4044950"/>
          <p14:tracePt t="136759" x="1830388" y="4044950"/>
          <p14:tracePt t="136776" x="1822450" y="4044950"/>
          <p14:tracePt t="136793" x="1776413" y="4054475"/>
          <p14:tracePt t="136809" x="1758950" y="4071938"/>
          <p14:tracePt t="136826" x="1724025" y="4098925"/>
          <p14:tracePt t="136842" x="1704975" y="4108450"/>
          <p14:tracePt t="136859" x="1687513" y="4133850"/>
          <p14:tracePt t="136876" x="1679575" y="4152900"/>
          <p14:tracePt t="136892" x="1670050" y="4160838"/>
          <p14:tracePt t="136925" x="1670050" y="4179888"/>
          <p14:tracePt t="136942" x="1670050" y="4187825"/>
          <p14:tracePt t="136976" x="1670050" y="4197350"/>
          <p14:tracePt t="136992" x="1670050" y="4205288"/>
          <p14:tracePt t="137023" x="1670050" y="4214813"/>
          <p14:tracePt t="137032" x="1679575" y="4214813"/>
          <p14:tracePt t="137052" x="1687513" y="4214813"/>
          <p14:tracePt t="137181" x="1697038" y="4224338"/>
          <p14:tracePt t="137202" x="1704975" y="4224338"/>
          <p14:tracePt t="137210" x="1724025" y="4224338"/>
          <p14:tracePt t="137221" x="1758950" y="4232275"/>
          <p14:tracePt t="137231" x="1803400" y="4241800"/>
          <p14:tracePt t="137242" x="1901825" y="4251325"/>
          <p14:tracePt t="137259" x="2036763" y="4259263"/>
          <p14:tracePt t="137275" x="2374900" y="4268788"/>
          <p14:tracePt t="137292" x="2724150" y="4268788"/>
          <p14:tracePt t="137309" x="3116263" y="4187825"/>
          <p14:tracePt t="137326" x="3295650" y="4143375"/>
          <p14:tracePt t="137342" x="3527425" y="4062413"/>
          <p14:tracePt t="137359" x="3724275" y="3973513"/>
          <p14:tracePt t="137376" x="3822700" y="3929063"/>
          <p14:tracePt t="137392" x="3973513" y="3857625"/>
          <p14:tracePt t="137409" x="4089400" y="3795713"/>
          <p14:tracePt t="137425" x="4143375" y="3768725"/>
          <p14:tracePt t="137442" x="4232275" y="3714750"/>
          <p14:tracePt t="137459" x="4313238" y="3660775"/>
          <p14:tracePt t="137476" x="4367213" y="3633788"/>
          <p14:tracePt t="137492" x="4446588" y="3571875"/>
          <p14:tracePt t="137509" x="4545013" y="3509963"/>
          <p14:tracePt t="137526" x="4589463" y="3482975"/>
          <p14:tracePt t="137542" x="4670425" y="3438525"/>
          <p14:tracePt t="137559" x="4741863" y="3402013"/>
          <p14:tracePt t="137576" x="4759325" y="3402013"/>
          <p14:tracePt t="137592" x="4786313" y="3384550"/>
          <p14:tracePt t="137609" x="4795838" y="3384550"/>
          <p14:tracePt t="137626" x="4803775" y="3375025"/>
          <p14:tracePt t="137659" x="4813300" y="3375025"/>
          <p14:tracePt t="138351" x="4803775" y="3375025"/>
          <p14:tracePt t="138392" x="4795838" y="3375025"/>
          <p14:tracePt t="138431" x="4786313" y="3375025"/>
          <p14:tracePt t="138451" x="4786313" y="3384550"/>
          <p14:tracePt t="138461" x="4776788" y="3384550"/>
          <p14:tracePt t="138481" x="4768850" y="3384550"/>
          <p14:tracePt t="138490" x="4759325" y="3394075"/>
          <p14:tracePt t="138511" x="4751388" y="3394075"/>
          <p14:tracePt t="138520" x="4751388" y="3402013"/>
          <p14:tracePt t="138531" x="4732338" y="3411538"/>
          <p14:tracePt t="138542" x="4724400" y="3419475"/>
          <p14:tracePt t="138559" x="4687888" y="3438525"/>
          <p14:tracePt t="138576" x="4670425" y="3465513"/>
          <p14:tracePt t="138592" x="4633913" y="3490913"/>
          <p14:tracePt t="138609" x="4589463" y="3536950"/>
          <p14:tracePt t="138625" x="4554538" y="3562350"/>
          <p14:tracePt t="138642" x="4483100" y="3608388"/>
          <p14:tracePt t="138659" x="4446588" y="3643313"/>
          <p14:tracePt t="138675" x="4330700" y="3724275"/>
          <p14:tracePt t="138692" x="4205288" y="3813175"/>
          <p14:tracePt t="138709" x="4062413" y="3911600"/>
          <p14:tracePt t="138725" x="3990975" y="3956050"/>
          <p14:tracePt t="138742" x="3848100" y="4054475"/>
          <p14:tracePt t="138759" x="3652838" y="4170363"/>
          <p14:tracePt t="138775" x="3536950" y="4232275"/>
          <p14:tracePt t="138792" x="3303588" y="4357688"/>
          <p14:tracePt t="138809" x="3089275" y="4483100"/>
          <p14:tracePt t="138825" x="3017838" y="4537075"/>
          <p14:tracePt t="138842" x="2867025" y="4625975"/>
          <p14:tracePt t="138859" x="2751138" y="4724400"/>
          <p14:tracePt t="138875" x="2714625" y="4751388"/>
          <p14:tracePt t="138892" x="2660650" y="4795838"/>
          <p14:tracePt t="138909" x="2616200" y="4840288"/>
          <p14:tracePt t="138925" x="2598738" y="4848225"/>
          <p14:tracePt t="138942" x="2554288" y="4875213"/>
          <p14:tracePt t="138959" x="2517775" y="4919663"/>
          <p14:tracePt t="138976" x="2455863" y="4965700"/>
          <p14:tracePt t="138992" x="2419350" y="4991100"/>
          <p14:tracePt t="139009" x="2374900" y="5037138"/>
          <p14:tracePt t="139026" x="2330450" y="5072063"/>
          <p14:tracePt t="139042" x="2322513" y="5081588"/>
          <p14:tracePt t="139059" x="2303463" y="5099050"/>
          <p14:tracePt t="139076" x="2286000" y="5108575"/>
          <p14:tracePt t="139092" x="2286000" y="5116513"/>
          <p14:tracePt t="139109" x="2276475" y="5126038"/>
          <p14:tracePt t="139126" x="2268538" y="5133975"/>
          <p14:tracePt t="139142" x="2259013" y="5143500"/>
          <p14:tracePt t="139159" x="2251075" y="5153025"/>
          <p14:tracePt t="139245" x="2251075" y="5160963"/>
          <p14:tracePt t="139304" x="2251075" y="5170488"/>
          <p14:tracePt t="139324" x="2251075" y="5180013"/>
          <p14:tracePt t="139364" x="2251075" y="5187950"/>
          <p14:tracePt t="139374" x="2241550" y="5187950"/>
          <p14:tracePt t="139394" x="2241550" y="5197475"/>
          <p14:tracePt t="139414" x="2241550" y="5205413"/>
          <p14:tracePt t="139423" x="2241550" y="5214938"/>
          <p14:tracePt t="139444" x="2241550" y="5224463"/>
          <p14:tracePt t="139473" x="2241550" y="5232400"/>
          <p14:tracePt t="139513" x="2241550" y="5241925"/>
          <p14:tracePt t="139771" x="2251075" y="5241925"/>
          <p14:tracePt t="140327" x="2259013" y="5241925"/>
          <p14:tracePt t="140337" x="2268538" y="5241925"/>
          <p14:tracePt t="140348" x="2286000" y="5241925"/>
          <p14:tracePt t="140359" x="2312988" y="5241925"/>
          <p14:tracePt t="140375" x="2330450" y="5241925"/>
          <p14:tracePt t="140392" x="2366963" y="5241925"/>
          <p14:tracePt t="140409" x="2419350" y="5251450"/>
          <p14:tracePt t="140426" x="2465388" y="5251450"/>
          <p14:tracePt t="140442" x="2490788" y="5251450"/>
          <p14:tracePt t="140459" x="2544763" y="5259388"/>
          <p14:tracePt t="140475" x="2616200" y="5259388"/>
          <p14:tracePt t="140492" x="2652713" y="5259388"/>
          <p14:tracePt t="140509" x="2714625" y="5259388"/>
          <p14:tracePt t="140525" x="2759075" y="5259388"/>
          <p14:tracePt t="140542" x="2776538" y="5259388"/>
          <p14:tracePt t="140559" x="2822575" y="5259388"/>
          <p14:tracePt t="140575" x="2847975" y="5259388"/>
          <p14:tracePt t="140592" x="2857500" y="5259388"/>
          <p14:tracePt t="140609" x="2867025" y="5259388"/>
          <p14:tracePt t="140625" x="2874963" y="5259388"/>
          <p14:tracePt t="140664" x="2884488" y="5259388"/>
          <p14:tracePt t="140694" x="2894013" y="5259388"/>
          <p14:tracePt t="140754" x="2894013" y="5268913"/>
          <p14:tracePt t="141299" x="2911475" y="5268913"/>
          <p14:tracePt t="141311" x="2946400" y="5268913"/>
          <p14:tracePt t="141319" x="3000375" y="5268913"/>
          <p14:tracePt t="141329" x="3044825" y="5268913"/>
          <p14:tracePt t="141342" x="3108325" y="5268913"/>
          <p14:tracePt t="141359" x="3224213" y="5268913"/>
          <p14:tracePt t="141375" x="3276600" y="5268913"/>
          <p14:tracePt t="141392" x="3384550" y="5268913"/>
          <p14:tracePt t="141409" x="3465513" y="5268913"/>
          <p14:tracePt t="141425" x="3490913" y="5268913"/>
          <p14:tracePt t="141442" x="3536950" y="5268913"/>
          <p14:tracePt t="141459" x="3581400" y="5268913"/>
          <p14:tracePt t="141475" x="3598863" y="5268913"/>
          <p14:tracePt t="141492" x="3633788" y="5268913"/>
          <p14:tracePt t="141509" x="3670300" y="5268913"/>
          <p14:tracePt t="141525" x="3697288" y="5268913"/>
          <p14:tracePt t="141542" x="3776663" y="5276850"/>
          <p14:tracePt t="141559" x="3848100" y="5276850"/>
          <p14:tracePt t="141576" x="3911600" y="5276850"/>
          <p14:tracePt t="141592" x="3938588" y="5276850"/>
          <p14:tracePt t="141609" x="3983038" y="5276850"/>
          <p14:tracePt t="141626" x="4000500" y="5276850"/>
          <p14:tracePt t="141642" x="4044950" y="5276850"/>
          <p14:tracePt t="141659" x="4081463" y="5276850"/>
          <p14:tracePt t="141676" x="4098925" y="5276850"/>
          <p14:tracePt t="141692" x="4160838" y="5276850"/>
          <p14:tracePt t="141709" x="4241800" y="5276850"/>
          <p14:tracePt t="141725" x="4340225" y="5276850"/>
          <p14:tracePt t="141742" x="4394200" y="5276850"/>
          <p14:tracePt t="141759" x="4491038" y="5268913"/>
          <p14:tracePt t="141775" x="4572000" y="5268913"/>
          <p14:tracePt t="141792" x="4616450" y="5268913"/>
          <p14:tracePt t="141809" x="4687888" y="5268913"/>
          <p14:tracePt t="141826" x="4751388" y="5286375"/>
          <p14:tracePt t="141842" x="4776788" y="5286375"/>
          <p14:tracePt t="141859" x="4822825" y="5295900"/>
          <p14:tracePt t="141875" x="4848225" y="5295900"/>
          <p14:tracePt t="141892" x="4857750" y="5295900"/>
          <p14:tracePt t="141909" x="4867275" y="5295900"/>
          <p14:tracePt t="141925" x="4875213" y="5295900"/>
          <p14:tracePt t="142243" x="4884738" y="5295900"/>
          <p14:tracePt t="142251" x="4902200" y="5295900"/>
          <p14:tracePt t="142262" x="4938713" y="5295900"/>
          <p14:tracePt t="142275" x="4991100" y="5295900"/>
          <p14:tracePt t="142292" x="5072063" y="5295900"/>
          <p14:tracePt t="142309" x="5116513" y="5303838"/>
          <p14:tracePt t="142312" x="5143500" y="5303838"/>
          <p14:tracePt t="142326" x="5170488" y="5313363"/>
          <p14:tracePt t="142342" x="5241925" y="5322888"/>
          <p14:tracePt t="142359" x="5330825" y="5330825"/>
          <p14:tracePt t="142375" x="5375275" y="5330825"/>
          <p14:tracePt t="142392" x="5465763" y="5340350"/>
          <p14:tracePt t="142409" x="5554663" y="5348288"/>
          <p14:tracePt t="142425" x="5581650" y="5348288"/>
          <p14:tracePt t="142442" x="5626100" y="5348288"/>
          <p14:tracePt t="142459" x="5661025" y="5348288"/>
          <p14:tracePt t="142475" x="5688013" y="5348288"/>
          <p14:tracePt t="142492" x="5724525" y="5348288"/>
          <p14:tracePt t="142509" x="5759450" y="5348288"/>
          <p14:tracePt t="142525" x="5776913" y="5348288"/>
          <p14:tracePt t="142542" x="5822950" y="5348288"/>
          <p14:tracePt t="142559" x="5840413" y="5348288"/>
          <p14:tracePt t="142575" x="5875338" y="5348288"/>
          <p14:tracePt t="142592" x="5911850" y="5348288"/>
          <p14:tracePt t="142609" x="5946775" y="5348288"/>
          <p14:tracePt t="142625" x="5973763" y="5348288"/>
          <p14:tracePt t="142642" x="6010275" y="5348288"/>
          <p14:tracePt t="142659" x="6037263" y="5348288"/>
          <p14:tracePt t="142692" x="6045200" y="5348288"/>
          <p14:tracePt t="142709" x="6054725" y="5348288"/>
          <p14:tracePt t="142725" x="6062663" y="5348288"/>
          <p14:tracePt t="142742" x="6072188" y="5348288"/>
          <p14:tracePt t="142778" x="6081713" y="5348288"/>
          <p14:tracePt t="142827" x="6089650" y="5348288"/>
          <p14:tracePt t="142847" x="6099175" y="5348288"/>
          <p14:tracePt t="142857" x="6108700" y="5348288"/>
          <p14:tracePt t="142867" x="6116638" y="5348288"/>
          <p14:tracePt t="142877" x="6143625" y="5348288"/>
          <p14:tracePt t="142892" x="6161088" y="5348288"/>
          <p14:tracePt t="142909" x="6180138" y="5348288"/>
          <p14:tracePt t="142926" x="6205538" y="5348288"/>
          <p14:tracePt t="142942" x="6215063" y="5348288"/>
          <p14:tracePt t="142959" x="6242050" y="5348288"/>
          <p14:tracePt t="142976" x="6276975" y="5348288"/>
          <p14:tracePt t="142992" x="6296025" y="5348288"/>
          <p14:tracePt t="143009" x="6330950" y="5348288"/>
          <p14:tracePt t="143025" x="6375400" y="5348288"/>
          <p14:tracePt t="143042" x="6384925" y="5348288"/>
          <p14:tracePt t="143059" x="6402388" y="5348288"/>
          <p14:tracePt t="143076" x="6446838" y="5348288"/>
          <p14:tracePt t="143092" x="6465888" y="5348288"/>
          <p14:tracePt t="143109" x="6500813" y="5348288"/>
          <p14:tracePt t="143125" x="6537325" y="5348288"/>
          <p14:tracePt t="143142" x="6562725" y="5348288"/>
          <p14:tracePt t="143159" x="6572250" y="5348288"/>
          <p14:tracePt t="143175" x="6589713" y="5348288"/>
          <p14:tracePt t="143209" x="6599238" y="5348288"/>
          <p14:tracePt t="143225" x="6608763" y="5348288"/>
          <p14:tracePt t="143242" x="6616700" y="5348288"/>
          <p14:tracePt t="143259" x="6634163" y="5348288"/>
          <p14:tracePt t="143275" x="6653213" y="5348288"/>
          <p14:tracePt t="143293" x="6661150" y="5348288"/>
          <p14:tracePt t="143309" x="6670675" y="5348288"/>
          <p14:tracePt t="143326" x="6680200" y="5348288"/>
          <p14:tracePt t="143342" x="6688138" y="5348288"/>
          <p14:tracePt t="143359" x="6697663" y="5348288"/>
          <p14:tracePt t="143375" x="6705600" y="5348288"/>
          <p14:tracePt t="143394" x="6715125" y="5348288"/>
          <p14:tracePt t="143408" x="6724650" y="5348288"/>
          <p14:tracePt t="143425" x="6732588" y="5348288"/>
          <p14:tracePt t="143442" x="6769100" y="5348288"/>
          <p14:tracePt t="143459" x="6786563" y="5348288"/>
          <p14:tracePt t="143475" x="6823075" y="5348288"/>
          <p14:tracePt t="143492" x="6858000" y="5348288"/>
          <p14:tracePt t="143509" x="6884988" y="5348288"/>
          <p14:tracePt t="143525" x="6902450" y="5348288"/>
          <p14:tracePt t="143542" x="6911975" y="5348288"/>
          <p14:tracePt t="143559" x="6919913" y="5348288"/>
          <p14:tracePt t="143575" x="6929438" y="5348288"/>
          <p14:tracePt t="143592" x="6938963" y="5348288"/>
          <p14:tracePt t="143609" x="6946900" y="5348288"/>
          <p14:tracePt t="143625" x="6956425" y="5348288"/>
          <p14:tracePt t="143642" x="6965950" y="5348288"/>
          <p14:tracePt t="143659" x="6973888" y="5348288"/>
          <p14:tracePt t="143675" x="6983413" y="5348288"/>
          <p14:tracePt t="143692" x="6991350" y="5348288"/>
          <p14:tracePt t="143725" x="7010400" y="5348288"/>
          <p14:tracePt t="143742" x="7018338" y="5348288"/>
          <p14:tracePt t="143775" x="7027863" y="5340350"/>
          <p14:tracePt t="143792" x="7037388" y="5340350"/>
          <p14:tracePt t="143809" x="7045325" y="5340350"/>
          <p14:tracePt t="143829" x="7054850" y="5340350"/>
          <p14:tracePt t="143968" x="7062788" y="5340350"/>
          <p14:tracePt t="173350" x="6491288" y="5375275"/>
          <p14:tracePt t="173359" x="6197600" y="5394325"/>
          <p14:tracePt t="173370" x="6099175" y="5394325"/>
          <p14:tracePt t="173380" x="6027738" y="5394325"/>
          <p14:tracePt t="173391" x="5983288" y="5394325"/>
          <p14:tracePt t="173407" x="5946775" y="5394325"/>
          <p14:tracePt t="173424" x="5867400" y="5394325"/>
          <p14:tracePt t="173441" x="5803900" y="5394325"/>
          <p14:tracePt t="173457" x="5768975" y="5394325"/>
          <p14:tracePt t="173474" x="5705475" y="5394325"/>
          <p14:tracePt t="173491" x="5634038" y="5394325"/>
          <p14:tracePt t="173507" x="5608638" y="5394325"/>
          <p14:tracePt t="173524" x="5572125" y="5394325"/>
          <p14:tracePt t="173541" x="5562600" y="5394325"/>
          <p14:tracePt t="173558" x="5554663" y="5394325"/>
          <p14:tracePt t="174054" x="5545138" y="5394325"/>
          <p14:tracePt t="174063" x="5537200" y="5394325"/>
          <p14:tracePt t="174075" x="5518150" y="5394325"/>
          <p14:tracePt t="174091" x="5483225" y="5394325"/>
          <p14:tracePt t="174107" x="5348288" y="5394325"/>
          <p14:tracePt t="174124" x="5153025" y="5394325"/>
          <p14:tracePt t="174141" x="5054600" y="5394325"/>
          <p14:tracePt t="174157" x="4867275" y="5394325"/>
          <p14:tracePt t="174174" x="4679950" y="5384800"/>
          <p14:tracePt t="174191" x="4598988" y="5375275"/>
          <p14:tracePt t="174207" x="4446588" y="5367338"/>
          <p14:tracePt t="174224" x="4295775" y="5348288"/>
          <p14:tracePt t="174241" x="4224338" y="5348288"/>
          <p14:tracePt t="174257" x="4125913" y="5330825"/>
          <p14:tracePt t="174274" x="4037013" y="5322888"/>
          <p14:tracePt t="174291" x="3938588" y="5313363"/>
          <p14:tracePt t="174307" x="3894138" y="5313363"/>
          <p14:tracePt t="174324" x="3822700" y="5313363"/>
          <p14:tracePt t="174341" x="3741738" y="5313363"/>
          <p14:tracePt t="174357" x="3705225" y="5313363"/>
          <p14:tracePt t="174374" x="3643313" y="5313363"/>
          <p14:tracePt t="174391" x="3598863" y="5313363"/>
          <p14:tracePt t="174407" x="3571875" y="5313363"/>
          <p14:tracePt t="174424" x="3509963" y="5313363"/>
          <p14:tracePt t="174441" x="3473450" y="5313363"/>
          <p14:tracePt t="174457" x="3446463" y="5313363"/>
          <p14:tracePt t="174474" x="3402013" y="5313363"/>
          <p14:tracePt t="174491" x="3367088" y="5313363"/>
          <p14:tracePt t="174507" x="3348038" y="5313363"/>
          <p14:tracePt t="174524" x="3313113" y="5313363"/>
          <p14:tracePt t="174541" x="3286125" y="5313363"/>
          <p14:tracePt t="174557" x="3276600" y="5313363"/>
          <p14:tracePt t="174574" x="3268663" y="5313363"/>
          <p14:tracePt t="174591" x="3259138" y="5313363"/>
          <p14:tracePt t="174610" x="3251200" y="5313363"/>
          <p14:tracePt t="174857" x="3259138" y="5313363"/>
          <p14:tracePt t="174906" x="3268663" y="5313363"/>
          <p14:tracePt t="174936" x="3276600" y="5313363"/>
          <p14:tracePt t="174947" x="3286125" y="5313363"/>
          <p14:tracePt t="174957" x="3295650" y="5313363"/>
          <p14:tracePt t="174974" x="3313113" y="5313363"/>
          <p14:tracePt t="174991" x="3384550" y="5322888"/>
          <p14:tracePt t="175007" x="3517900" y="5340350"/>
          <p14:tracePt t="175024" x="3598863" y="5340350"/>
          <p14:tracePt t="175041" x="3786188" y="5357813"/>
          <p14:tracePt t="175057" x="3973513" y="5367338"/>
          <p14:tracePt t="175074" x="4179888" y="5375275"/>
          <p14:tracePt t="175091" x="4295775" y="5394325"/>
          <p14:tracePt t="175107" x="4537075" y="5402263"/>
          <p14:tracePt t="175124" x="4732338" y="5411788"/>
          <p14:tracePt t="175141" x="4822825" y="5419725"/>
          <p14:tracePt t="175157" x="4983163" y="5429250"/>
          <p14:tracePt t="175174" x="5143500" y="5438775"/>
          <p14:tracePt t="175191" x="5187950" y="5438775"/>
          <p14:tracePt t="175207" x="5251450" y="5438775"/>
          <p14:tracePt t="175224" x="5295900" y="5438775"/>
          <p14:tracePt t="175241" x="5313363" y="5438775"/>
          <p14:tracePt t="175257" x="5348288" y="5438775"/>
          <p14:tracePt t="175274" x="5394325" y="5438775"/>
          <p14:tracePt t="175291" x="5411788" y="5438775"/>
          <p14:tracePt t="175307" x="5456238" y="5438775"/>
          <p14:tracePt t="175324" x="5473700" y="5438775"/>
          <p14:tracePt t="175341" x="5510213" y="5438775"/>
          <p14:tracePt t="175357" x="5545138" y="5438775"/>
          <p14:tracePt t="175374" x="5634038" y="5419725"/>
          <p14:tracePt t="175391" x="5732463" y="5402263"/>
          <p14:tracePt t="175407" x="5768975" y="5394325"/>
          <p14:tracePt t="175424" x="5830888" y="5394325"/>
          <p14:tracePt t="175441" x="5857875" y="5394325"/>
          <p14:tracePt t="175457" x="5867400" y="5394325"/>
          <p14:tracePt t="175474" x="5875338" y="5394325"/>
          <p14:tracePt t="175491" x="5884863" y="5394325"/>
          <p14:tracePt t="175507" x="5894388" y="5394325"/>
          <p14:tracePt t="175620" x="5884863" y="5394325"/>
          <p14:tracePt t="175630" x="5875338" y="5394325"/>
          <p14:tracePt t="175641" x="5857875" y="5394325"/>
          <p14:tracePt t="175657" x="5840413" y="5394325"/>
          <p14:tracePt t="175674" x="5795963" y="5394325"/>
          <p14:tracePt t="175691" x="5751513" y="5394325"/>
          <p14:tracePt t="175708" x="5680075" y="5394325"/>
          <p14:tracePt t="175724" x="5634038" y="5394325"/>
          <p14:tracePt t="175741" x="5572125" y="5394325"/>
          <p14:tracePt t="175757" x="5537200" y="5394325"/>
          <p14:tracePt t="175774" x="5456238" y="5394325"/>
          <p14:tracePt t="175791" x="5357813" y="5394325"/>
          <p14:tracePt t="175807" x="5268913" y="5384800"/>
          <p14:tracePt t="175824" x="5241925" y="5375275"/>
          <p14:tracePt t="175841" x="5214938" y="5367338"/>
          <p14:tracePt t="175874" x="5205413" y="5367338"/>
          <p14:tracePt t="175897" x="5205413" y="5357813"/>
          <p14:tracePt t="177623" x="5197475" y="5357813"/>
          <p14:tracePt t="177633" x="5170488" y="5357813"/>
          <p14:tracePt t="177642" x="5143500" y="5357813"/>
          <p14:tracePt t="177657" x="5108575" y="5357813"/>
          <p14:tracePt t="177674" x="5045075" y="5357813"/>
          <p14:tracePt t="177691" x="5010150" y="5367338"/>
          <p14:tracePt t="177707" x="4965700" y="5375275"/>
          <p14:tracePt t="177724" x="4929188" y="5375275"/>
          <p14:tracePt t="177740" x="4902200" y="5375275"/>
          <p14:tracePt t="177757" x="4884738" y="5375275"/>
          <p14:tracePt t="177774" x="4875213" y="5375275"/>
          <p14:tracePt t="177791" x="4867275" y="5375275"/>
          <p14:tracePt t="177807" x="4857750" y="5375275"/>
          <p14:tracePt t="177824" x="4848225" y="5375275"/>
          <p14:tracePt t="177841" x="4840288" y="5375275"/>
          <p14:tracePt t="177857" x="4830763" y="5375275"/>
          <p14:tracePt t="177874" x="4822825" y="5375275"/>
          <p14:tracePt t="177890" x="4813300" y="5384800"/>
          <p14:tracePt t="177907" x="4803775" y="5384800"/>
          <p14:tracePt t="177930" x="4795838" y="5384800"/>
          <p14:tracePt t="177989" x="4795838" y="5394325"/>
          <p14:tracePt t="178039" x="4795838" y="5402263"/>
          <p14:tracePt t="178743" x="4776788" y="5402263"/>
          <p14:tracePt t="178753" x="4741863" y="5402263"/>
          <p14:tracePt t="178762" x="4705350" y="5402263"/>
          <p14:tracePt t="178774" x="4652963" y="5402263"/>
          <p14:tracePt t="178790" x="4572000" y="5402263"/>
          <p14:tracePt t="178807" x="4419600" y="5402263"/>
          <p14:tracePt t="178824" x="4268788" y="5402263"/>
          <p14:tracePt t="178840" x="4197350" y="5402263"/>
          <p14:tracePt t="178857" x="4054475" y="5394325"/>
          <p14:tracePt t="178874" x="3884613" y="5394325"/>
          <p14:tracePt t="178890" x="3813175" y="5394325"/>
          <p14:tracePt t="178907" x="3660775" y="5394325"/>
          <p14:tracePt t="178924" x="3562350" y="5394325"/>
          <p14:tracePt t="178940" x="3500438" y="5394325"/>
          <p14:tracePt t="178957" x="3473450" y="5394325"/>
          <p14:tracePt t="178974" x="3465513" y="5394325"/>
          <p14:tracePt t="178990" x="3446463" y="5394325"/>
          <p14:tracePt t="180152" x="3438525" y="5394325"/>
          <p14:tracePt t="180160" x="3438525" y="5402263"/>
          <p14:tracePt t="180174" x="3419475" y="5402263"/>
          <p14:tracePt t="180190" x="3348038" y="5411788"/>
          <p14:tracePt t="180207" x="3303588" y="5419725"/>
          <p14:tracePt t="180224" x="3197225" y="5446713"/>
          <p14:tracePt t="180240" x="3098800" y="5465763"/>
          <p14:tracePt t="180257" x="3062288" y="5473700"/>
          <p14:tracePt t="180274" x="2982913" y="5483225"/>
          <p14:tracePt t="180290" x="2919413" y="5500688"/>
          <p14:tracePt t="180307" x="2901950" y="5510213"/>
          <p14:tracePt t="180324" x="2867025" y="5518150"/>
          <p14:tracePt t="180340" x="2840038" y="5527675"/>
          <p14:tracePt t="180357" x="2830513" y="5527675"/>
          <p14:tracePt t="180374" x="2822575" y="5537200"/>
          <p14:tracePt t="180390" x="2786063" y="5545138"/>
          <p14:tracePt t="180407" x="2759075" y="5545138"/>
          <p14:tracePt t="180424" x="2679700" y="5562600"/>
          <p14:tracePt t="180440" x="2608263" y="5572125"/>
          <p14:tracePt t="180458" x="2554288" y="5581650"/>
          <p14:tracePt t="180474" x="2536825" y="5581650"/>
          <p14:tracePt t="180490" x="2527300" y="5581650"/>
          <p14:tracePt t="180507" x="2509838" y="5589588"/>
          <p14:tracePt t="180540" x="2500313" y="5589588"/>
          <p14:tracePt t="180677" x="2490788" y="5589588"/>
          <p14:tracePt t="180696" x="2482850" y="5589588"/>
          <p14:tracePt t="180707" x="2473325" y="5589588"/>
          <p14:tracePt t="180716" x="2455863" y="5589588"/>
          <p14:tracePt t="180726" x="2446338" y="5589588"/>
          <p14:tracePt t="180741" x="2438400" y="5589588"/>
          <p14:tracePt t="180757" x="2419350" y="5589588"/>
          <p14:tracePt t="180774" x="2411413" y="5589588"/>
          <p14:tracePt t="180790" x="2401888" y="5589588"/>
          <p14:tracePt t="181213" x="2411413" y="5589588"/>
          <p14:tracePt t="181272" x="2419350" y="5589588"/>
          <p14:tracePt t="181302" x="2419350" y="5599113"/>
          <p14:tracePt t="181332" x="2428875" y="5599113"/>
          <p14:tracePt t="181381" x="2438400" y="5599113"/>
          <p14:tracePt t="181421" x="2446338" y="5599113"/>
          <p14:tracePt t="181440" x="2455863" y="5599113"/>
          <p14:tracePt t="181460" x="2465388" y="5608638"/>
          <p14:tracePt t="181480" x="2482850" y="5616575"/>
          <p14:tracePt t="181490" x="2490788" y="5616575"/>
          <p14:tracePt t="181499" x="2509838" y="5616575"/>
          <p14:tracePt t="181510" x="2527300" y="5616575"/>
          <p14:tracePt t="181524" x="2544763" y="5626100"/>
          <p14:tracePt t="181540" x="2589213" y="5634038"/>
          <p14:tracePt t="181557" x="2608263" y="5643563"/>
          <p14:tracePt t="181574" x="2643188" y="5643563"/>
          <p14:tracePt t="181590" x="2687638" y="5653088"/>
          <p14:tracePt t="181607" x="2714625" y="5661025"/>
          <p14:tracePt t="181624" x="2759075" y="5670550"/>
          <p14:tracePt t="181640" x="2822575" y="5688013"/>
          <p14:tracePt t="181657" x="2901950" y="5705475"/>
          <p14:tracePt t="181674" x="2938463" y="5705475"/>
          <p14:tracePt t="181690" x="2982913" y="5715000"/>
          <p14:tracePt t="181707" x="3036888" y="5724525"/>
          <p14:tracePt t="181724" x="3054350" y="5724525"/>
          <p14:tracePt t="181741" x="3089275" y="5724525"/>
          <p14:tracePt t="181757" x="3108325" y="5724525"/>
          <p14:tracePt t="181774" x="3116263" y="5724525"/>
          <p14:tracePt t="181790" x="3125788" y="5724525"/>
          <p14:tracePt t="181807" x="3133725" y="5724525"/>
          <p14:tracePt t="181840" x="3143250" y="5724525"/>
          <p14:tracePt t="181876" x="3152775" y="5724525"/>
          <p14:tracePt t="181896" x="3160713" y="5724525"/>
          <p14:tracePt t="181926" x="3170238" y="5724525"/>
          <p14:tracePt t="181946" x="3179763" y="5724525"/>
          <p14:tracePt t="181965" x="3187700" y="5724525"/>
          <p14:tracePt t="181976" x="3197225" y="5724525"/>
          <p14:tracePt t="181985" x="3205163" y="5724525"/>
          <p14:tracePt t="181995" x="3224213" y="5724525"/>
          <p14:tracePt t="182007" x="3241675" y="5724525"/>
          <p14:tracePt t="182024" x="3276600" y="5724525"/>
          <p14:tracePt t="182040" x="3313113" y="5724525"/>
          <p14:tracePt t="182057" x="3375025" y="5724525"/>
          <p14:tracePt t="182074" x="3411538" y="5724525"/>
          <p14:tracePt t="182090" x="3455988" y="5724525"/>
          <p14:tracePt t="182107" x="3473450" y="5724525"/>
          <p14:tracePt t="182124" x="3482975" y="5732463"/>
          <p14:tracePt t="182140" x="3490913" y="5732463"/>
          <p14:tracePt t="183126" x="3500438" y="5732463"/>
          <p14:tracePt t="183136" x="3509963" y="5732463"/>
          <p14:tracePt t="183146" x="3527425" y="5732463"/>
          <p14:tracePt t="183157" x="3554413" y="5732463"/>
          <p14:tracePt t="183174" x="3571875" y="5732463"/>
          <p14:tracePt t="183190" x="3608388" y="5732463"/>
          <p14:tracePt t="183207" x="3652838" y="5732463"/>
          <p14:tracePt t="183224" x="3660775" y="5732463"/>
          <p14:tracePt t="183240" x="3679825" y="5732463"/>
          <p14:tracePt t="183257" x="3714750" y="5732463"/>
          <p14:tracePt t="183273" x="3732213" y="5732463"/>
          <p14:tracePt t="183290" x="3776663" y="5732463"/>
          <p14:tracePt t="183307" x="3830638" y="5732463"/>
          <p14:tracePt t="183324" x="3884613" y="5732463"/>
          <p14:tracePt t="183340" x="3911600" y="5732463"/>
          <p14:tracePt t="183357" x="3956050" y="5732463"/>
          <p14:tracePt t="183374" x="3990975" y="5732463"/>
          <p14:tracePt t="183390" x="4017963" y="5732463"/>
          <p14:tracePt t="183407" x="4044950" y="5732463"/>
          <p14:tracePt t="183424" x="4054475" y="5732463"/>
          <p14:tracePt t="183440" x="4062413" y="5732463"/>
          <p14:tracePt t="183457" x="4071938" y="5732463"/>
          <p14:tracePt t="183474" x="4081463" y="5732463"/>
          <p14:tracePt t="183490" x="4089400" y="5732463"/>
          <p14:tracePt t="183507" x="4098925" y="5732463"/>
          <p14:tracePt t="183524" x="4133850" y="5732463"/>
          <p14:tracePt t="183540" x="4160838" y="5724525"/>
          <p14:tracePt t="183557" x="4251325" y="5715000"/>
          <p14:tracePt t="183574" x="4348163" y="5705475"/>
          <p14:tracePt t="183590" x="4419600" y="5697538"/>
          <p14:tracePt t="183607" x="4572000" y="5688013"/>
          <p14:tracePt t="183624" x="4751388" y="5680075"/>
          <p14:tracePt t="183641" x="4875213" y="5680075"/>
          <p14:tracePt t="183657" x="4911725" y="5680075"/>
          <p14:tracePt t="183674" x="4956175" y="5680075"/>
          <p14:tracePt t="183691" x="4983163" y="5680075"/>
          <p14:tracePt t="183724" x="4991100" y="5680075"/>
          <p14:tracePt t="183741" x="5000625" y="5680075"/>
          <p14:tracePt t="184078" x="5018088" y="5680075"/>
          <p14:tracePt t="184089" x="5054600" y="5680075"/>
          <p14:tracePt t="184097" x="5126038" y="5680075"/>
          <p14:tracePt t="184109" x="5197475" y="5680075"/>
          <p14:tracePt t="184124" x="5295900" y="5680075"/>
          <p14:tracePt t="184140" x="5446713" y="5680075"/>
          <p14:tracePt t="184157" x="5572125" y="5680075"/>
          <p14:tracePt t="184174" x="5608638" y="5680075"/>
          <p14:tracePt t="184190" x="5643563" y="5680075"/>
          <p14:tracePt t="184207" x="5670550" y="5680075"/>
          <p14:tracePt t="184240" x="5680075" y="5680075"/>
          <p14:tracePt t="184257" x="5688013" y="5680075"/>
          <p14:tracePt t="184274" x="5697538" y="5680075"/>
          <p14:tracePt t="184296" x="5705475" y="5680075"/>
          <p14:tracePt t="184752" x="5715000" y="5680075"/>
          <p14:tracePt t="184763" x="5732463" y="5680075"/>
          <p14:tracePt t="184774" x="5759450" y="5680075"/>
          <p14:tracePt t="184791" x="5803900" y="5680075"/>
          <p14:tracePt t="184807" x="5911850" y="5680075"/>
          <p14:tracePt t="184823" x="6072188" y="5688013"/>
          <p14:tracePt t="184840" x="6153150" y="5697538"/>
          <p14:tracePt t="184857" x="6296025" y="5697538"/>
          <p14:tracePt t="184873" x="6384925" y="5705475"/>
          <p14:tracePt t="184890" x="6438900" y="5705475"/>
          <p14:tracePt t="184907" x="6456363" y="5705475"/>
          <p14:tracePt t="184923" x="6473825" y="5705475"/>
          <p14:tracePt t="184940" x="6483350" y="5705475"/>
          <p14:tracePt t="184957" x="6491288" y="5705475"/>
          <p14:tracePt t="184990" x="6500813" y="5705475"/>
          <p14:tracePt t="185308" x="6518275" y="5705475"/>
          <p14:tracePt t="185319" x="6537325" y="5705475"/>
          <p14:tracePt t="185328" x="6581775" y="5705475"/>
          <p14:tracePt t="185340" x="6634163" y="5697538"/>
          <p14:tracePt t="185357" x="6732588" y="5680075"/>
          <p14:tracePt t="185373" x="6769100" y="5670550"/>
          <p14:tracePt t="185390" x="6823075" y="5670550"/>
          <p14:tracePt t="185407" x="6848475" y="5670550"/>
          <p14:tracePt t="185424" x="6858000" y="5670550"/>
          <p14:tracePt t="185440" x="6867525" y="5670550"/>
          <p14:tracePt t="185457" x="6875463" y="5670550"/>
          <p14:tracePt t="185490" x="6884988" y="5670550"/>
          <p14:tracePt t="185507" x="6894513" y="5670550"/>
          <p14:tracePt t="185524" x="6902450" y="5670550"/>
          <p14:tracePt t="185540" x="6911975" y="5670550"/>
          <p14:tracePt t="185557" x="6929438" y="5670550"/>
          <p14:tracePt t="185573" x="6946900" y="5670550"/>
          <p14:tracePt t="185590" x="6983413" y="5670550"/>
          <p14:tracePt t="185607" x="7027863" y="5670550"/>
          <p14:tracePt t="185624" x="7062788" y="5670550"/>
          <p14:tracePt t="185640" x="7089775" y="5670550"/>
          <p14:tracePt t="185657" x="7126288" y="5670550"/>
          <p14:tracePt t="185674" x="7161213" y="5661025"/>
          <p14:tracePt t="185690" x="7170738" y="5661025"/>
          <p14:tracePt t="185707" x="7188200" y="5661025"/>
          <p14:tracePt t="185724" x="7197725" y="5661025"/>
          <p14:tracePt t="185757" x="7205663" y="5661025"/>
          <p14:tracePt t="185804" x="7215188" y="5661025"/>
          <p14:tracePt t="185844" x="7224713" y="5661025"/>
          <p14:tracePt t="185863" x="7232650" y="5661025"/>
          <p14:tracePt t="185874" x="7251700" y="5661025"/>
          <p14:tracePt t="185883" x="7269163" y="5661025"/>
          <p14:tracePt t="185893" x="7286625" y="5670550"/>
          <p14:tracePt t="185907" x="7304088" y="5670550"/>
          <p14:tracePt t="185923" x="7348538" y="5688013"/>
          <p14:tracePt t="185940" x="7367588" y="5688013"/>
          <p14:tracePt t="185957" x="7394575" y="5697538"/>
          <p14:tracePt t="185973" x="7402513" y="5697538"/>
          <p14:tracePt t="185990" x="7412038" y="5705475"/>
          <p14:tracePt t="186007" x="7419975" y="5705475"/>
          <p14:tracePt t="186023" x="7429500" y="5705475"/>
          <p14:tracePt t="186040" x="7439025" y="5705475"/>
          <p14:tracePt t="186082" x="7446963" y="5705475"/>
          <p14:tracePt t="186141" x="7456488" y="5705475"/>
          <p14:tracePt t="186160" x="7466013" y="5705475"/>
          <p14:tracePt t="186180" x="7473950" y="5715000"/>
          <p14:tracePt t="186201" x="7483475" y="5715000"/>
          <p14:tracePt t="186240" x="7491413" y="5715000"/>
          <p14:tracePt t="186279" x="7500938" y="5715000"/>
          <p14:tracePt t="186320" x="7500938" y="5724525"/>
          <p14:tracePt t="186340" x="7491413" y="5732463"/>
          <p14:tracePt t="186359" x="7483475" y="5732463"/>
          <p14:tracePt t="186369" x="7466013" y="5732463"/>
          <p14:tracePt t="186379" x="7446963" y="5741988"/>
          <p14:tracePt t="186390" x="7429500" y="5741988"/>
          <p14:tracePt t="186407" x="7402513" y="5751513"/>
          <p14:tracePt t="186423" x="7304088" y="5768975"/>
          <p14:tracePt t="186440" x="7134225" y="5786438"/>
          <p14:tracePt t="186457" x="6919913" y="5803900"/>
          <p14:tracePt t="186473" x="6813550" y="5813425"/>
          <p14:tracePt t="186490" x="6599238" y="5830888"/>
          <p14:tracePt t="186507" x="6286500" y="5867400"/>
          <p14:tracePt t="186523" x="6099175" y="5894388"/>
          <p14:tracePt t="186540" x="5741988" y="5929313"/>
          <p14:tracePt t="186557" x="5429250" y="5946775"/>
          <p14:tracePt t="186573" x="5295900" y="5965825"/>
          <p14:tracePt t="186590" x="5089525" y="5991225"/>
          <p14:tracePt t="186607" x="4973638" y="6010275"/>
          <p14:tracePt t="186623" x="4929188" y="6010275"/>
          <p14:tracePt t="186640" x="4894263" y="6018213"/>
          <p14:tracePt t="186947" x="4884738" y="6018213"/>
          <p14:tracePt t="186955" x="4884738" y="6027738"/>
          <p14:tracePt t="186965" x="4867275" y="6027738"/>
          <p14:tracePt t="186974" x="4830763" y="6037263"/>
          <p14:tracePt t="186990" x="4776788" y="6045200"/>
          <p14:tracePt t="187007" x="4643438" y="6062663"/>
          <p14:tracePt t="187024" x="4465638" y="6089650"/>
          <p14:tracePt t="187040" x="4367213" y="6099175"/>
          <p14:tracePt t="187057" x="4152900" y="6126163"/>
          <p14:tracePt t="187073" x="3946525" y="6126163"/>
          <p14:tracePt t="187090" x="3857625" y="6126163"/>
          <p14:tracePt t="187107" x="3670300" y="6126163"/>
          <p14:tracePt t="187123" x="3500438" y="6126163"/>
          <p14:tracePt t="187140" x="3429000" y="6126163"/>
          <p14:tracePt t="187157" x="3322638" y="6126163"/>
          <p14:tracePt t="187174" x="3241675" y="6126163"/>
          <p14:tracePt t="187190" x="3205163" y="6126163"/>
          <p14:tracePt t="187207" x="3160713" y="6126163"/>
          <p14:tracePt t="187223" x="3125788" y="6126163"/>
          <p14:tracePt t="187240" x="3108325" y="6126163"/>
          <p14:tracePt t="187257" x="3062288" y="6126163"/>
          <p14:tracePt t="187273" x="3027363" y="6126163"/>
          <p14:tracePt t="187291" x="3009900" y="6126163"/>
          <p14:tracePt t="187307" x="2982913" y="6126163"/>
          <p14:tracePt t="187323" x="2946400" y="6116638"/>
          <p14:tracePt t="187340" x="2911475" y="6108700"/>
          <p14:tracePt t="187357" x="2894013" y="6108700"/>
          <p14:tracePt t="187373" x="2847975" y="6108700"/>
          <p14:tracePt t="187390" x="2822575" y="6099175"/>
          <p14:tracePt t="187407" x="2813050" y="6089650"/>
          <p14:tracePt t="187423" x="2795588" y="6089650"/>
          <p14:tracePt t="187440" x="2751138" y="6072188"/>
          <p14:tracePt t="187457" x="2732088" y="6062663"/>
          <p14:tracePt t="187473" x="2705100" y="6054725"/>
          <p14:tracePt t="187490" x="2687638" y="6045200"/>
          <p14:tracePt t="187523" x="2687638" y="6037263"/>
          <p14:tracePt t="187628" x="2697163" y="6037263"/>
          <p14:tracePt t="187648" x="2705100" y="6037263"/>
          <p14:tracePt t="187658" x="2724150" y="6037263"/>
          <p14:tracePt t="187668" x="2751138" y="6037263"/>
          <p14:tracePt t="187678" x="2786063" y="6037263"/>
          <p14:tracePt t="187690" x="2847975" y="6037263"/>
          <p14:tracePt t="187707" x="2919413" y="6037263"/>
          <p14:tracePt t="187723" x="3081338" y="6027738"/>
          <p14:tracePt t="187740" x="3232150" y="6027738"/>
          <p14:tracePt t="187757" x="3313113" y="6027738"/>
          <p14:tracePt t="187773" x="3473450" y="6027738"/>
          <p14:tracePt t="187790" x="3598863" y="6027738"/>
          <p14:tracePt t="187807" x="3697288" y="6027738"/>
          <p14:tracePt t="187823" x="3732213" y="6027738"/>
          <p14:tracePt t="187840" x="3776663" y="6027738"/>
          <p14:tracePt t="187857" x="3795713" y="6027738"/>
          <p14:tracePt t="187873" x="3803650" y="6027738"/>
          <p14:tracePt t="187890" x="3813175" y="6027738"/>
          <p14:tracePt t="187907" x="3822700" y="6027738"/>
          <p14:tracePt t="187940" x="3830638" y="6027738"/>
          <p14:tracePt t="187957" x="3848100" y="6027738"/>
          <p14:tracePt t="187973" x="3867150" y="6027738"/>
          <p14:tracePt t="187990" x="3902075" y="6027738"/>
          <p14:tracePt t="188007" x="3956050" y="6018213"/>
          <p14:tracePt t="188023" x="3983038" y="6018213"/>
          <p14:tracePt t="188040" x="4037013" y="6000750"/>
          <p14:tracePt t="188057" x="4071938" y="6000750"/>
          <p14:tracePt t="188073" x="4089400" y="6000750"/>
          <p14:tracePt t="188090" x="4098925" y="5991225"/>
          <p14:tracePt t="188107" x="4108450" y="5991225"/>
          <p14:tracePt t="188123" x="4116388" y="5991225"/>
          <p14:tracePt t="188154" x="4125913" y="5991225"/>
          <p14:tracePt t="188383" x="4125913" y="5983288"/>
          <p14:tracePt t="188412" x="4125913" y="5973763"/>
          <p14:tracePt t="188461" x="4125913" y="5965825"/>
          <p14:tracePt t="188472" x="4116388" y="5965825"/>
          <p14:tracePt t="188492" x="4108450" y="5965825"/>
          <p14:tracePt t="188521" x="4108450" y="5956300"/>
          <p14:tracePt t="195704" x="4098925" y="5956300"/>
          <p14:tracePt t="195725" x="4081463" y="5956300"/>
          <p14:tracePt t="195734" x="4054475" y="5965825"/>
          <p14:tracePt t="195743" x="4010025" y="5965825"/>
          <p14:tracePt t="195757" x="3973513" y="5973763"/>
          <p14:tracePt t="195773" x="3894138" y="5991225"/>
          <p14:tracePt t="195790" x="3857625" y="6000750"/>
          <p14:tracePt t="195806" x="3768725" y="6018213"/>
          <p14:tracePt t="195823" x="3687763" y="6027738"/>
          <p14:tracePt t="195840" x="3652838" y="6037263"/>
          <p14:tracePt t="195856" x="3589338" y="6054725"/>
          <p14:tracePt t="195873" x="3544888" y="6062663"/>
          <p14:tracePt t="195890" x="3527425" y="6062663"/>
          <p14:tracePt t="195906" x="3482975" y="6072188"/>
          <p14:tracePt t="195923" x="3438525" y="6089650"/>
          <p14:tracePt t="195940" x="3419475" y="6089650"/>
          <p14:tracePt t="195956" x="3384550" y="6108700"/>
          <p14:tracePt t="195973" x="3348038" y="6116638"/>
          <p14:tracePt t="195990" x="3340100" y="6116638"/>
          <p14:tracePt t="196006" x="3330575" y="6116638"/>
          <p14:tracePt t="196023" x="3322638" y="6126163"/>
          <p14:tracePt t="196056" x="3313113" y="6126163"/>
          <p14:tracePt t="196073" x="3303588" y="6134100"/>
          <p14:tracePt t="196090" x="3295650" y="6134100"/>
          <p14:tracePt t="196106" x="3286125" y="6143625"/>
          <p14:tracePt t="196123" x="3276600" y="6143625"/>
          <p14:tracePt t="196140" x="3268663" y="6153150"/>
          <p14:tracePt t="196156" x="3259138" y="6153150"/>
          <p14:tracePt t="196173" x="3251200" y="6161088"/>
          <p14:tracePt t="196190" x="3214688" y="6161088"/>
          <p14:tracePt t="196206" x="3197225" y="6161088"/>
          <p14:tracePt t="196223" x="3160713" y="6170613"/>
          <p14:tracePt t="196240" x="3125788" y="6180138"/>
          <p14:tracePt t="196273" x="3116263" y="6180138"/>
          <p14:tracePt t="196290" x="3098800" y="6180138"/>
          <p14:tracePt t="196323" x="3089275" y="6180138"/>
          <p14:tracePt t="196358" x="3081338" y="6180138"/>
          <p14:tracePt t="196388" x="3071813" y="6180138"/>
          <p14:tracePt t="196398" x="3062288" y="6180138"/>
          <p14:tracePt t="196408" x="3054350" y="6180138"/>
          <p14:tracePt t="196423" x="3044825" y="6180138"/>
          <p14:tracePt t="196440" x="3009900" y="6188075"/>
          <p14:tracePt t="196456" x="2982913" y="6188075"/>
          <p14:tracePt t="196473" x="2973388" y="6188075"/>
          <p14:tracePt t="196490" x="2955925" y="6188075"/>
          <p14:tracePt t="196506" x="2946400" y="6188075"/>
          <p14:tracePt t="196540" x="2938463" y="6188075"/>
          <p14:tracePt t="197430" x="2946400" y="6188075"/>
          <p14:tracePt t="197440" x="2965450" y="6188075"/>
          <p14:tracePt t="197456" x="2982913" y="6188075"/>
          <p14:tracePt t="197473" x="3036888" y="6188075"/>
          <p14:tracePt t="197490" x="3081338" y="6188075"/>
          <p14:tracePt t="197506" x="3098800" y="6188075"/>
          <p14:tracePt t="197523" x="3152775" y="6188075"/>
          <p14:tracePt t="197540" x="3187700" y="6188075"/>
          <p14:tracePt t="197556" x="3205163" y="6188075"/>
          <p14:tracePt t="197573" x="3241675" y="6188075"/>
          <p14:tracePt t="197590" x="3259138" y="6188075"/>
          <p14:tracePt t="197606" x="3268663" y="6188075"/>
          <p14:tracePt t="197623" x="3276600" y="6188075"/>
          <p14:tracePt t="197640" x="3286125" y="6188075"/>
          <p14:tracePt t="197673" x="3295650" y="6188075"/>
          <p14:tracePt t="207548" x="3303588" y="6188075"/>
          <p14:tracePt t="207556" x="3322638" y="6188075"/>
          <p14:tracePt t="207567" x="3348038" y="6188075"/>
          <p14:tracePt t="207576" x="3367088" y="6188075"/>
          <p14:tracePt t="207589" x="3384550" y="6188075"/>
          <p14:tracePt t="207606" x="3402013" y="6188075"/>
          <p14:tracePt t="207639" x="3411538" y="6188075"/>
          <p14:tracePt t="207656" x="3429000" y="6188075"/>
          <p14:tracePt t="207689" x="3438525" y="6188075"/>
          <p14:tracePt t="207706" x="3446463" y="6188075"/>
          <p14:tracePt t="207723" x="3455988" y="6188075"/>
          <p14:tracePt t="207739" x="3465513" y="6188075"/>
          <p14:tracePt t="207764" x="3473450" y="6188075"/>
          <p14:tracePt t="207785" x="3482975" y="6188075"/>
          <p14:tracePt t="207804" x="3490913" y="6188075"/>
          <p14:tracePt t="207815" x="3500438" y="6188075"/>
          <p14:tracePt t="207834" x="3509963" y="6188075"/>
          <p14:tracePt t="207854" x="3517900" y="6188075"/>
          <p14:tracePt t="207874" x="3527425" y="6188075"/>
          <p14:tracePt t="207894" x="3536950" y="6188075"/>
          <p14:tracePt t="207904" x="3544888" y="6188075"/>
          <p14:tracePt t="207923" x="3554413" y="6188075"/>
          <p14:tracePt t="207943" x="3562350" y="6188075"/>
          <p14:tracePt t="207973" x="3571875" y="6188075"/>
          <p14:tracePt t="207983" x="3581400" y="6188075"/>
          <p14:tracePt t="208023" x="3589338" y="6188075"/>
          <p14:tracePt t="208062" x="3598863" y="6188075"/>
          <p14:tracePt t="208102" x="3608388" y="6188075"/>
          <p14:tracePt t="208122" x="3616325" y="6188075"/>
          <p14:tracePt t="208161" x="3625850" y="6188075"/>
          <p14:tracePt t="208191" x="3633788" y="6188075"/>
          <p14:tracePt t="208211" x="3643313" y="6188075"/>
          <p14:tracePt t="208221" x="3652838" y="6188075"/>
          <p14:tracePt t="208250" x="3660775" y="6188075"/>
          <p14:tracePt t="208270" x="3670300" y="6188075"/>
          <p14:tracePt t="208291" x="3679825" y="6188075"/>
          <p14:tracePt t="208300" x="3687763" y="6188075"/>
          <p14:tracePt t="208321" x="3697288" y="6188075"/>
          <p14:tracePt t="208350" x="3705225" y="6188075"/>
          <p14:tracePt t="208380" x="3714750" y="6188075"/>
          <p14:tracePt t="208400" x="3724275" y="6188075"/>
          <p14:tracePt t="208439" x="3732213" y="6188075"/>
          <p14:tracePt t="208479" x="3741738" y="6188075"/>
          <p14:tracePt t="208538" x="3751263" y="6188075"/>
          <p14:tracePt t="208568" x="3759200" y="6188075"/>
          <p14:tracePt t="208647" x="3768725" y="6188075"/>
          <p14:tracePt t="208687" x="3776663" y="6188075"/>
          <p14:tracePt t="208727" x="3786188" y="6188075"/>
          <p14:tracePt t="208746" x="3795713" y="6188075"/>
          <p14:tracePt t="208767" x="3803650" y="6188075"/>
          <p14:tracePt t="208786" x="3813175" y="6188075"/>
          <p14:tracePt t="208807" x="3822700" y="6188075"/>
          <p14:tracePt t="208827" x="3830638" y="6188075"/>
          <p14:tracePt t="208835" x="3840163" y="6188075"/>
          <p14:tracePt t="208865" x="3848100" y="6188075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2019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err="1"/>
              <a:t>Session</a:t>
            </a:r>
            <a:r>
              <a:rPr lang="pt-BR" dirty="0"/>
              <a:t> </a:t>
            </a:r>
            <a:r>
              <a:rPr lang="pt-BR" dirty="0" smtClean="0"/>
              <a:t>4</a:t>
            </a:r>
            <a:endParaRPr lang="pt-BR" dirty="0"/>
          </a:p>
        </p:txBody>
      </p:sp>
      <p:sp>
        <p:nvSpPr>
          <p:cNvPr id="1843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D0D1B9-FED6-4D41-8026-91F0693B820B}" type="slidenum">
              <a:rPr lang="pt-BR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pt-BR" altLang="en-US" sz="1200" smtClean="0">
              <a:solidFill>
                <a:srgbClr val="898989"/>
              </a:solidFill>
            </a:endParaRPr>
          </a:p>
        </p:txBody>
      </p:sp>
      <p:sp>
        <p:nvSpPr>
          <p:cNvPr id="18437" name="Título 2"/>
          <p:cNvSpPr>
            <a:spLocks noGrp="1"/>
          </p:cNvSpPr>
          <p:nvPr>
            <p:ph type="title"/>
          </p:nvPr>
        </p:nvSpPr>
        <p:spPr>
          <a:xfrm>
            <a:off x="468313" y="-242888"/>
            <a:ext cx="8434387" cy="114300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pt-BR" sz="2000" b="1" smtClean="0"/>
              <a:t>2. Codificação de preditores categóricos e contínuos (Cap 9)</a:t>
            </a:r>
          </a:p>
        </p:txBody>
      </p:sp>
      <p:sp>
        <p:nvSpPr>
          <p:cNvPr id="18438" name="Título 2"/>
          <p:cNvSpPr txBox="1">
            <a:spLocks/>
          </p:cNvSpPr>
          <p:nvPr/>
        </p:nvSpPr>
        <p:spPr bwMode="auto">
          <a:xfrm>
            <a:off x="250825" y="404813"/>
            <a:ext cx="8435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5143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pt-BR" sz="4200"/>
              <a:t>Contínuos</a:t>
            </a:r>
          </a:p>
        </p:txBody>
      </p:sp>
      <p:grpSp>
        <p:nvGrpSpPr>
          <p:cNvPr id="18439" name="Grupo 16"/>
          <p:cNvGrpSpPr>
            <a:grpSpLocks/>
          </p:cNvGrpSpPr>
          <p:nvPr/>
        </p:nvGrpSpPr>
        <p:grpSpPr bwMode="auto">
          <a:xfrm>
            <a:off x="2587625" y="1484313"/>
            <a:ext cx="4432300" cy="4465637"/>
            <a:chOff x="2731572" y="1340768"/>
            <a:chExt cx="4432716" cy="4464496"/>
          </a:xfrm>
        </p:grpSpPr>
        <p:pic>
          <p:nvPicPr>
            <p:cNvPr id="18440" name="Imagem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1572" y="1340768"/>
              <a:ext cx="3680856" cy="3792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1" name="Imagem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6806" y="5250639"/>
              <a:ext cx="4397482" cy="285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2" name="Imagem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6806" y="5536108"/>
              <a:ext cx="3974021" cy="269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Espaço Reservado para Data 3"/>
          <p:cNvSpPr txBox="1">
            <a:spLocks/>
          </p:cNvSpPr>
          <p:nvPr/>
        </p:nvSpPr>
        <p:spPr>
          <a:xfrm>
            <a:off x="467544" y="6381328"/>
            <a:ext cx="21336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dirty="0" smtClean="0"/>
              <a:t>2019</a:t>
            </a:r>
            <a:endParaRPr lang="pt-BR" dirty="0"/>
          </a:p>
        </p:txBody>
      </p:sp>
      <p:sp>
        <p:nvSpPr>
          <p:cNvPr id="12" name="Espaço Reservado para Rodapé 4"/>
          <p:cNvSpPr txBox="1">
            <a:spLocks/>
          </p:cNvSpPr>
          <p:nvPr/>
        </p:nvSpPr>
        <p:spPr>
          <a:xfrm>
            <a:off x="3134544" y="6381328"/>
            <a:ext cx="28956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t-BR" dirty="0" err="1" smtClean="0"/>
              <a:t>Session</a:t>
            </a:r>
            <a:r>
              <a:rPr lang="pt-BR" dirty="0" smtClean="0"/>
              <a:t> 14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669" x="4537075" y="3875088"/>
          <p14:tracePt t="678" x="4500563" y="3902075"/>
          <p14:tracePt t="688" x="4465638" y="3929063"/>
          <p14:tracePt t="700" x="4419600" y="3956050"/>
          <p14:tracePt t="713" x="4375150" y="3973513"/>
          <p14:tracePt t="730" x="4330700" y="4000500"/>
          <p14:tracePt t="747" x="4313238" y="4000500"/>
          <p14:tracePt t="749" x="4295775" y="4010025"/>
          <p14:tracePt t="764" x="4268788" y="4017963"/>
          <p14:tracePt t="780" x="4232275" y="4027488"/>
          <p14:tracePt t="796" x="4214813" y="4037013"/>
          <p14:tracePt t="813" x="4170363" y="4054475"/>
          <p14:tracePt t="830" x="4125913" y="4062413"/>
          <p14:tracePt t="847" x="4081463" y="4081463"/>
          <p14:tracePt t="863" x="4054475" y="4081463"/>
          <p14:tracePt t="880" x="4000500" y="4098925"/>
          <p14:tracePt t="896" x="3946525" y="4108450"/>
          <p14:tracePt t="913" x="3929063" y="4108450"/>
          <p14:tracePt t="930" x="3894138" y="4125913"/>
          <p14:tracePt t="946" x="3848100" y="4133850"/>
          <p14:tracePt t="963" x="3840163" y="4133850"/>
          <p14:tracePt t="980" x="3830638" y="4133850"/>
          <p14:tracePt t="997" x="3822700" y="4143375"/>
          <p14:tracePt t="1013" x="3813175" y="4143375"/>
          <p14:tracePt t="1030" x="3776663" y="4160838"/>
          <p14:tracePt t="1046" x="3741738" y="4170363"/>
          <p14:tracePt t="1063" x="3724275" y="4179888"/>
          <p14:tracePt t="1080" x="3679825" y="4187825"/>
          <p14:tracePt t="1096" x="3643313" y="4205288"/>
          <p14:tracePt t="1113" x="3625850" y="4214813"/>
          <p14:tracePt t="1130" x="3581400" y="4224338"/>
          <p14:tracePt t="1146" x="3544888" y="4232275"/>
          <p14:tracePt t="1163" x="3527425" y="4241800"/>
          <p14:tracePt t="1180" x="3482975" y="4251325"/>
          <p14:tracePt t="1197" x="3446463" y="4259263"/>
          <p14:tracePt t="1213" x="3429000" y="4259263"/>
          <p14:tracePt t="1230" x="3402013" y="4259263"/>
          <p14:tracePt t="1247" x="3384550" y="4268788"/>
          <p14:tracePt t="1264" x="3375025" y="4268788"/>
          <p14:tracePt t="1280" x="3367088" y="4268788"/>
          <p14:tracePt t="1297" x="3357563" y="4268788"/>
          <p14:tracePt t="1314" x="3348038" y="4268788"/>
          <p14:tracePt t="1334" x="3340100" y="4268788"/>
          <p14:tracePt t="1346" x="3330575" y="4268788"/>
          <p14:tracePt t="1364" x="3322638" y="4268788"/>
          <p14:tracePt t="1384" x="3313113" y="4268788"/>
          <p14:tracePt t="1432" x="3313113" y="4259263"/>
          <p14:tracePt t="1453" x="3303588" y="4251325"/>
          <p14:tracePt t="1463" x="3303588" y="4241800"/>
          <p14:tracePt t="1473" x="3295650" y="4224338"/>
          <p14:tracePt t="1483" x="3295650" y="4197350"/>
          <p14:tracePt t="1497" x="3295650" y="4160838"/>
          <p14:tracePt t="1513" x="3286125" y="4071938"/>
          <p14:tracePt t="1530" x="3286125" y="4027488"/>
          <p14:tracePt t="1546" x="3286125" y="3929063"/>
          <p14:tracePt t="1563" x="3286125" y="3822700"/>
          <p14:tracePt t="1580" x="3286125" y="3768725"/>
          <p14:tracePt t="1596" x="3286125" y="3670300"/>
          <p14:tracePt t="1613" x="3286125" y="3571875"/>
          <p14:tracePt t="1630" x="3286125" y="3527425"/>
          <p14:tracePt t="1646" x="3303588" y="3419475"/>
          <p14:tracePt t="1663" x="3340100" y="3313113"/>
          <p14:tracePt t="1680" x="3384550" y="3205163"/>
          <p14:tracePt t="1696" x="3411538" y="3152775"/>
          <p14:tracePt t="1713" x="3465513" y="3054350"/>
          <p14:tracePt t="1730" x="3517900" y="2973388"/>
          <p14:tracePt t="1747" x="3554413" y="2928938"/>
          <p14:tracePt t="1763" x="3643313" y="2840038"/>
          <p14:tracePt t="1780" x="3751263" y="2751138"/>
          <p14:tracePt t="1796" x="3822700" y="2714625"/>
          <p14:tracePt t="1813" x="3973513" y="2643188"/>
          <p14:tracePt t="1830" x="4143375" y="2589213"/>
          <p14:tracePt t="1846" x="4241800" y="2562225"/>
          <p14:tracePt t="1863" x="4438650" y="2527300"/>
          <p14:tracePt t="1880" x="4608513" y="2490788"/>
          <p14:tracePt t="1896" x="4687888" y="2482850"/>
          <p14:tracePt t="1913" x="4902200" y="2465388"/>
          <p14:tracePt t="1930" x="5126038" y="2455863"/>
          <p14:tracePt t="1946" x="5224463" y="2455863"/>
          <p14:tracePt t="1963" x="5402263" y="2465388"/>
          <p14:tracePt t="1980" x="5554663" y="2536825"/>
          <p14:tracePt t="1997" x="5705475" y="2660650"/>
          <p14:tracePt t="2013" x="5786438" y="2741613"/>
          <p14:tracePt t="2030" x="5956300" y="2946400"/>
          <p14:tracePt t="2047" x="6062663" y="3116263"/>
          <p14:tracePt t="2063" x="6089650" y="3197225"/>
          <p14:tracePt t="2080" x="6108700" y="3322638"/>
          <p14:tracePt t="2097" x="6116638" y="3419475"/>
          <p14:tracePt t="2113" x="6116638" y="3465513"/>
          <p14:tracePt t="2130" x="6054725" y="3608388"/>
          <p14:tracePt t="2146" x="5911850" y="3759200"/>
          <p14:tracePt t="2163" x="5822950" y="3848100"/>
          <p14:tracePt t="2180" x="5599113" y="4037013"/>
          <p14:tracePt t="2196" x="5375275" y="4170363"/>
          <p14:tracePt t="2213" x="5286375" y="4214813"/>
          <p14:tracePt t="2230" x="5170488" y="4259263"/>
          <p14:tracePt t="2247" x="5099050" y="4276725"/>
          <p14:tracePt t="2263" x="5054600" y="4286250"/>
          <p14:tracePt t="2280" x="4983163" y="4303713"/>
          <p14:tracePt t="2296" x="4875213" y="4322763"/>
          <p14:tracePt t="2313" x="4830763" y="4322763"/>
          <p14:tracePt t="2330" x="4724400" y="4330700"/>
          <p14:tracePt t="2346" x="4625975" y="4330700"/>
          <p14:tracePt t="2363" x="4572000" y="4330700"/>
          <p14:tracePt t="2380" x="4465638" y="4330700"/>
          <p14:tracePt t="2396" x="4313238" y="4330700"/>
          <p14:tracePt t="2413" x="4125913" y="4330700"/>
          <p14:tracePt t="2430" x="4027488" y="4330700"/>
          <p14:tracePt t="2446" x="3857625" y="4330700"/>
          <p14:tracePt t="2463" x="3741738" y="4330700"/>
          <p14:tracePt t="2480" x="3687763" y="4330700"/>
          <p14:tracePt t="2496" x="3625850" y="4330700"/>
          <p14:tracePt t="2513" x="3589338" y="4330700"/>
          <p14:tracePt t="2530" x="3581400" y="4330700"/>
          <p14:tracePt t="2546" x="3554413" y="4330700"/>
          <p14:tracePt t="2563" x="3536950" y="4330700"/>
          <p14:tracePt t="2596" x="3527425" y="4330700"/>
          <p14:tracePt t="2613" x="3509963" y="4330700"/>
          <p14:tracePt t="2646" x="3500438" y="4330700"/>
          <p14:tracePt t="2663" x="3490913" y="4330700"/>
          <p14:tracePt t="2680" x="3482975" y="4330700"/>
          <p14:tracePt t="2696" x="3455988" y="4330700"/>
          <p14:tracePt t="2713" x="3411538" y="4330700"/>
          <p14:tracePt t="2730" x="3394075" y="4330700"/>
          <p14:tracePt t="2746" x="3357563" y="4330700"/>
          <p14:tracePt t="2763" x="3348038" y="4330700"/>
          <p14:tracePt t="2780" x="3340100" y="4330700"/>
          <p14:tracePt t="2796" x="3330575" y="4330700"/>
          <p14:tracePt t="2950" x="3330575" y="4340225"/>
          <p14:tracePt t="2989" x="3330575" y="4348163"/>
          <p14:tracePt t="3009" x="3330575" y="4357688"/>
          <p14:tracePt t="3049" x="3330575" y="4367213"/>
          <p14:tracePt t="3089" x="3330575" y="4375150"/>
          <p14:tracePt t="3119" x="3330575" y="4384675"/>
          <p14:tracePt t="3128" x="3340100" y="4384675"/>
          <p14:tracePt t="3139" x="3340100" y="4394200"/>
          <p14:tracePt t="3168" x="3348038" y="4394200"/>
          <p14:tracePt t="3178" x="3348038" y="4402138"/>
          <p14:tracePt t="3189" x="3357563" y="4402138"/>
          <p14:tracePt t="3208" x="3357563" y="4411663"/>
          <p14:tracePt t="3227" x="3367088" y="4411663"/>
          <p14:tracePt t="3238" x="3367088" y="4419600"/>
          <p14:tracePt t="3248" x="3367088" y="4429125"/>
          <p14:tracePt t="3268" x="3367088" y="4438650"/>
          <p14:tracePt t="3280" x="3375025" y="4438650"/>
          <p14:tracePt t="3307" x="3375025" y="4446588"/>
          <p14:tracePt t="4510" x="3384550" y="4456113"/>
          <p14:tracePt t="4517" x="3402013" y="4473575"/>
          <p14:tracePt t="4530" x="3446463" y="4518025"/>
          <p14:tracePt t="4546" x="3554413" y="4608513"/>
          <p14:tracePt t="4563" x="3608388" y="4652963"/>
          <p14:tracePt t="4580" x="3714750" y="4714875"/>
          <p14:tracePt t="4596" x="3822700" y="4768850"/>
          <p14:tracePt t="4613" x="3875088" y="4795838"/>
          <p14:tracePt t="4630" x="3965575" y="4840288"/>
          <p14:tracePt t="4646" x="4062413" y="4867275"/>
          <p14:tracePt t="4663" x="4098925" y="4884738"/>
          <p14:tracePt t="4680" x="4143375" y="4902200"/>
          <p14:tracePt t="4696" x="4187825" y="4911725"/>
          <p14:tracePt t="4713" x="4205288" y="4919663"/>
          <p14:tracePt t="4730" x="4241800" y="4929188"/>
          <p14:tracePt t="4746" x="4286250" y="4946650"/>
          <p14:tracePt t="4763" x="4303713" y="4956175"/>
          <p14:tracePt t="4780" x="4340225" y="4965700"/>
          <p14:tracePt t="4796" x="4384675" y="4983163"/>
          <p14:tracePt t="4813" x="4419600" y="4991100"/>
          <p14:tracePt t="4830" x="4438650" y="5000625"/>
          <p14:tracePt t="4846" x="4483100" y="5010150"/>
          <p14:tracePt t="4863" x="4500563" y="5018088"/>
          <p14:tracePt t="4880" x="4572000" y="5027613"/>
          <p14:tracePt t="4896" x="4633913" y="5027613"/>
          <p14:tracePt t="4913" x="4697413" y="5037138"/>
          <p14:tracePt t="4930" x="4714875" y="5037138"/>
          <p14:tracePt t="4946" x="4751388" y="5037138"/>
          <p14:tracePt t="4963" x="4776788" y="5037138"/>
          <p14:tracePt t="4980" x="4786313" y="5037138"/>
          <p14:tracePt t="4996" x="4795838" y="5037138"/>
          <p14:tracePt t="5013" x="4803775" y="5037138"/>
          <p14:tracePt t="5046" x="4813300" y="5037138"/>
          <p14:tracePt t="5063" x="4822825" y="5037138"/>
          <p14:tracePt t="5111" x="4830763" y="5045075"/>
          <p14:tracePt t="5261" x="4840288" y="5045075"/>
          <p14:tracePt t="5330" x="4848225" y="5045075"/>
          <p14:tracePt t="5349" x="4857750" y="5045075"/>
          <p14:tracePt t="5369" x="4867275" y="5045075"/>
          <p14:tracePt t="5380" x="4875213" y="5045075"/>
          <p14:tracePt t="5399" x="4884738" y="5045075"/>
          <p14:tracePt t="5419" x="4894263" y="5045075"/>
          <p14:tracePt t="5448" x="4902200" y="5045075"/>
          <p14:tracePt t="5459" x="4911725" y="5045075"/>
          <p14:tracePt t="5667" x="4902200" y="5045075"/>
          <p14:tracePt t="5697" x="4894263" y="5045075"/>
          <p14:tracePt t="5707" x="4875213" y="5045075"/>
          <p14:tracePt t="5717" x="4848225" y="5045075"/>
          <p14:tracePt t="5730" x="4813300" y="5054600"/>
          <p14:tracePt t="5746" x="4714875" y="5062538"/>
          <p14:tracePt t="5763" x="4670425" y="5062538"/>
          <p14:tracePt t="5780" x="4572000" y="5062538"/>
          <p14:tracePt t="5796" x="4473575" y="5062538"/>
          <p14:tracePt t="5813" x="4438650" y="5062538"/>
          <p14:tracePt t="5830" x="4384675" y="5062538"/>
          <p14:tracePt t="5846" x="4348163" y="5062538"/>
          <p14:tracePt t="5880" x="4340225" y="5062538"/>
          <p14:tracePt t="5896" x="4330700" y="5062538"/>
          <p14:tracePt t="5913" x="4322763" y="5062538"/>
          <p14:tracePt t="5930" x="4313238" y="5062538"/>
          <p14:tracePt t="5955" x="4303713" y="5062538"/>
          <p14:tracePt t="5984" x="4295775" y="5062538"/>
          <p14:tracePt t="6005" x="4276725" y="5062538"/>
          <p14:tracePt t="6015" x="4259263" y="5062538"/>
          <p14:tracePt t="6025" x="4232275" y="5062538"/>
          <p14:tracePt t="6034" x="4197350" y="5062538"/>
          <p14:tracePt t="6046" x="4160838" y="5062538"/>
          <p14:tracePt t="6063" x="4089400" y="5062538"/>
          <p14:tracePt t="6079" x="4054475" y="5062538"/>
          <p14:tracePt t="6096" x="3965575" y="5062538"/>
          <p14:tracePt t="6113" x="3867150" y="5045075"/>
          <p14:tracePt t="6129" x="3795713" y="5037138"/>
          <p14:tracePt t="6146" x="3643313" y="5018088"/>
          <p14:tracePt t="6163" x="3509963" y="5000625"/>
          <p14:tracePt t="6180" x="3465513" y="4991100"/>
          <p14:tracePt t="6196" x="3375025" y="4983163"/>
          <p14:tracePt t="6213" x="3322638" y="4973638"/>
          <p14:tracePt t="6230" x="3303588" y="4973638"/>
          <p14:tracePt t="6246" x="3286125" y="4965700"/>
          <p14:tracePt t="6263" x="3276600" y="4965700"/>
          <p14:tracePt t="6280" x="3268663" y="4965700"/>
          <p14:tracePt t="6610" x="3259138" y="4946650"/>
          <p14:tracePt t="6620" x="3259138" y="4929188"/>
          <p14:tracePt t="6630" x="3241675" y="4894263"/>
          <p14:tracePt t="6646" x="3224213" y="4830763"/>
          <p14:tracePt t="6663" x="3170238" y="4660900"/>
          <p14:tracePt t="6680" x="3098800" y="4438650"/>
          <p14:tracePt t="6696" x="3062288" y="4330700"/>
          <p14:tracePt t="6713" x="3000375" y="4125913"/>
          <p14:tracePt t="6730" x="2938463" y="3938588"/>
          <p14:tracePt t="6746" x="2928938" y="3875088"/>
          <p14:tracePt t="6763" x="2911475" y="3786188"/>
          <p14:tracePt t="6780" x="2911475" y="3751263"/>
          <p14:tracePt t="6797" x="2901950" y="3724275"/>
          <p14:tracePt t="6829" x="2901950" y="3714750"/>
          <p14:tracePt t="6846" x="2901950" y="3705225"/>
          <p14:tracePt t="6867" x="2901950" y="3697288"/>
          <p14:tracePt t="6947" x="2894013" y="3697288"/>
          <p14:tracePt t="7056" x="2884488" y="3697288"/>
          <p14:tracePt t="7096" x="2874963" y="3697288"/>
          <p14:tracePt t="7403" x="2874963" y="3687763"/>
          <p14:tracePt t="7423" x="2874963" y="3679825"/>
          <p14:tracePt t="7433" x="2867025" y="3679825"/>
          <p14:tracePt t="7443" x="2867025" y="3670300"/>
          <p14:tracePt t="7453" x="2857500" y="3660775"/>
          <p14:tracePt t="7473" x="2857500" y="3652838"/>
          <p14:tracePt t="7492" x="2847975" y="3643313"/>
          <p14:tracePt t="7522" x="2847975" y="3633788"/>
          <p14:tracePt t="7533" x="2847975" y="3625850"/>
          <p14:tracePt t="7571" x="2847975" y="3616325"/>
          <p14:tracePt t="7601" x="2847975" y="3608388"/>
          <p14:tracePt t="7621" x="2847975" y="3598863"/>
          <p14:tracePt t="7641" x="2847975" y="3589338"/>
          <p14:tracePt t="7651" x="2847975" y="3581400"/>
          <p14:tracePt t="7671" x="2840038" y="3571875"/>
          <p14:tracePt t="7691" x="2840038" y="3562350"/>
          <p14:tracePt t="7711" x="2840038" y="3554413"/>
          <p14:tracePt t="7721" x="2840038" y="3544888"/>
          <p14:tracePt t="7741" x="2840038" y="3536950"/>
          <p14:tracePt t="7760" x="2840038" y="3527425"/>
          <p14:tracePt t="7770" x="2830513" y="3527425"/>
          <p14:tracePt t="7780" x="2830513" y="3509963"/>
          <p14:tracePt t="7796" x="2822575" y="3509963"/>
          <p14:tracePt t="7813" x="2822575" y="3490913"/>
          <p14:tracePt t="7829" x="2813050" y="3482975"/>
          <p14:tracePt t="7846" x="2813050" y="3473450"/>
          <p14:tracePt t="7863" x="2813050" y="3465513"/>
          <p14:tracePt t="7879" x="2813050" y="3455988"/>
          <p14:tracePt t="7896" x="2813050" y="3446463"/>
          <p14:tracePt t="7913" x="2813050" y="3438525"/>
          <p14:tracePt t="7929" x="2813050" y="3429000"/>
          <p14:tracePt t="7946" x="2813050" y="3402013"/>
          <p14:tracePt t="7963" x="2813050" y="3322638"/>
          <p14:tracePt t="7980" x="2813050" y="3197225"/>
          <p14:tracePt t="7996" x="2813050" y="3125788"/>
          <p14:tracePt t="8013" x="2822575" y="2973388"/>
          <p14:tracePt t="8030" x="2830513" y="2803525"/>
          <p14:tracePt t="8047" x="2830513" y="2660650"/>
          <p14:tracePt t="8063" x="2840038" y="2598738"/>
          <p14:tracePt t="8079" x="2840038" y="2500313"/>
          <p14:tracePt t="8096" x="2840038" y="2446338"/>
          <p14:tracePt t="8113" x="2840038" y="2428875"/>
          <p14:tracePt t="8129" x="2840038" y="2401888"/>
          <p14:tracePt t="8146" x="2840038" y="2393950"/>
          <p14:tracePt t="8179" x="2840038" y="2384425"/>
          <p14:tracePt t="8196" x="2840038" y="2374900"/>
          <p14:tracePt t="8216" x="2840038" y="2366963"/>
          <p14:tracePt t="8365" x="2840038" y="2374900"/>
          <p14:tracePt t="8375" x="2840038" y="2393950"/>
          <p14:tracePt t="8385" x="2840038" y="2411413"/>
          <p14:tracePt t="8396" x="2830513" y="2428875"/>
          <p14:tracePt t="8413" x="2830513" y="2446338"/>
          <p14:tracePt t="8429" x="2830513" y="2482850"/>
          <p14:tracePt t="8446" x="2830513" y="2527300"/>
          <p14:tracePt t="8463" x="2830513" y="2562225"/>
          <p14:tracePt t="8479" x="2830513" y="2581275"/>
          <p14:tracePt t="8496" x="2830513" y="2643188"/>
          <p14:tracePt t="8513" x="2840038" y="2732088"/>
          <p14:tracePt t="8530" x="2847975" y="2776538"/>
          <p14:tracePt t="8546" x="2857500" y="2874963"/>
          <p14:tracePt t="8563" x="2874963" y="2982913"/>
          <p14:tracePt t="8579" x="2884488" y="3017838"/>
          <p14:tracePt t="8596" x="2884488" y="3081338"/>
          <p14:tracePt t="8613" x="2894013" y="3125788"/>
          <p14:tracePt t="8646" x="2894013" y="3133725"/>
          <p14:tracePt t="8663" x="2894013" y="3143250"/>
          <p14:tracePt t="8680" x="2894013" y="3152775"/>
          <p14:tracePt t="8696" x="2894013" y="3160713"/>
          <p14:tracePt t="8732" x="2894013" y="3170238"/>
          <p14:tracePt t="8762" x="2894013" y="3179763"/>
          <p14:tracePt t="8792" x="2894013" y="3187700"/>
          <p14:tracePt t="8801" x="2894013" y="3197225"/>
          <p14:tracePt t="8813" x="2894013" y="3205163"/>
          <p14:tracePt t="8830" x="2894013" y="3224213"/>
          <p14:tracePt t="8846" x="2894013" y="3251200"/>
          <p14:tracePt t="8863" x="2884488" y="3268663"/>
          <p14:tracePt t="8880" x="2884488" y="3276600"/>
          <p14:tracePt t="8896" x="2884488" y="3286125"/>
          <p14:tracePt t="8913" x="2884488" y="3295650"/>
          <p14:tracePt t="8930" x="2884488" y="3303588"/>
          <p14:tracePt t="9000" x="2884488" y="3313113"/>
          <p14:tracePt t="9020" x="2874963" y="3313113"/>
          <p14:tracePt t="9031" x="2874963" y="3322638"/>
          <p14:tracePt t="9039" x="2874963" y="3330575"/>
          <p14:tracePt t="9050" x="2867025" y="3330575"/>
          <p14:tracePt t="9063" x="2867025" y="3340100"/>
          <p14:tracePt t="9080" x="2857500" y="3348038"/>
          <p14:tracePt t="9096" x="2857500" y="3357563"/>
          <p14:tracePt t="9113" x="2847975" y="3367088"/>
          <p14:tracePt t="9129" x="2830513" y="3375025"/>
          <p14:tracePt t="9146" x="2830513" y="3384550"/>
          <p14:tracePt t="9163" x="2830513" y="3394075"/>
          <p14:tracePt t="9179" x="2822575" y="3394075"/>
          <p14:tracePt t="9228" x="2813050" y="3394075"/>
          <p14:tracePt t="9287" x="2803525" y="3394075"/>
          <p14:tracePt t="9307" x="2795588" y="3394075"/>
          <p14:tracePt t="9317" x="2795588" y="3384550"/>
          <p14:tracePt t="9337" x="2795588" y="3375025"/>
          <p14:tracePt t="9347" x="2786063" y="3375025"/>
          <p14:tracePt t="9357" x="2786063" y="3367088"/>
          <p14:tracePt t="9367" x="2786063" y="3357563"/>
          <p14:tracePt t="9379" x="2776538" y="3348038"/>
          <p14:tracePt t="9396" x="2768600" y="3313113"/>
          <p14:tracePt t="9413" x="2759075" y="3295650"/>
          <p14:tracePt t="9429" x="2751138" y="3251200"/>
          <p14:tracePt t="9446" x="2741613" y="3205163"/>
          <p14:tracePt t="9463" x="2741613" y="3170238"/>
          <p14:tracePt t="9479" x="2741613" y="3098800"/>
          <p14:tracePt t="9496" x="2741613" y="3009900"/>
          <p14:tracePt t="9513" x="2741613" y="2973388"/>
          <p14:tracePt t="9529" x="2741613" y="2938463"/>
          <p14:tracePt t="9546" x="2741613" y="2919413"/>
          <p14:tracePt t="9563" x="2741613" y="2911475"/>
          <p14:tracePt t="9580" x="2741613" y="2901950"/>
          <p14:tracePt t="9596" x="2741613" y="2894013"/>
          <p14:tracePt t="9613" x="2741613" y="2884488"/>
          <p14:tracePt t="10558" x="2741613" y="2894013"/>
          <p14:tracePt t="10568" x="2741613" y="2911475"/>
          <p14:tracePt t="10579" x="2741613" y="2946400"/>
          <p14:tracePt t="10596" x="2751138" y="2982913"/>
          <p14:tracePt t="10613" x="2768600" y="3054350"/>
          <p14:tracePt t="10629" x="2776538" y="3089275"/>
          <p14:tracePt t="10646" x="2776538" y="3125788"/>
          <p14:tracePt t="10663" x="2776538" y="3143250"/>
          <p14:tracePt t="10679" x="2776538" y="3187700"/>
          <p14:tracePt t="10696" x="2776538" y="3224213"/>
          <p14:tracePt t="10713" x="2776538" y="3232150"/>
          <p14:tracePt t="10729" x="2776538" y="3251200"/>
          <p14:tracePt t="10746" x="2776538" y="3259138"/>
          <p14:tracePt t="10763" x="2776538" y="3268663"/>
          <p14:tracePt t="10780" x="2776538" y="3276600"/>
          <p14:tracePt t="10796" x="2776538" y="3286125"/>
          <p14:tracePt t="10813" x="2776538" y="3295650"/>
          <p14:tracePt t="10829" x="2776538" y="3303588"/>
          <p14:tracePt t="10854" x="2776538" y="3313113"/>
          <p14:tracePt t="10924" x="2776538" y="3322638"/>
          <p14:tracePt t="11718" x="2776538" y="3330575"/>
          <p14:tracePt t="11727" x="2776538" y="3357563"/>
          <p14:tracePt t="11738" x="2776538" y="3411538"/>
          <p14:tracePt t="11747" x="2768600" y="3473450"/>
          <p14:tracePt t="11763" x="2759075" y="3544888"/>
          <p14:tracePt t="11779" x="2741613" y="3679825"/>
          <p14:tracePt t="11797" x="2732088" y="3732213"/>
          <p14:tracePt t="11813" x="2714625" y="3830638"/>
          <p14:tracePt t="11829" x="2705100" y="3929063"/>
          <p14:tracePt t="11846" x="2687638" y="4010025"/>
          <p14:tracePt t="11863" x="2679700" y="4037013"/>
          <p14:tracePt t="11879" x="2679700" y="4071938"/>
          <p14:tracePt t="11896" x="2660650" y="4108450"/>
          <p14:tracePt t="11913" x="2652713" y="4125913"/>
          <p14:tracePt t="11929" x="2643188" y="4152900"/>
          <p14:tracePt t="11946" x="2643188" y="4160838"/>
          <p14:tracePt t="11979" x="2633663" y="4170363"/>
          <p14:tracePt t="11996" x="2633663" y="4187825"/>
          <p14:tracePt t="12029" x="2633663" y="4197350"/>
          <p14:tracePt t="12055" x="2633663" y="4205288"/>
          <p14:tracePt t="12204" x="2633663" y="4214813"/>
          <p14:tracePt t="12233" x="2633663" y="4224338"/>
          <p14:tracePt t="12243" x="2633663" y="4232275"/>
          <p14:tracePt t="12264" x="2633663" y="4241800"/>
          <p14:tracePt t="12273" x="2633663" y="4251325"/>
          <p14:tracePt t="12283" x="2633663" y="4259263"/>
          <p14:tracePt t="12296" x="2633663" y="4268788"/>
          <p14:tracePt t="12313" x="2633663" y="4276725"/>
          <p14:tracePt t="12333" x="2633663" y="4286250"/>
          <p14:tracePt t="12346" x="2633663" y="4295775"/>
          <p14:tracePt t="12363" x="2633663" y="4303713"/>
          <p14:tracePt t="12382" x="2633663" y="4313238"/>
          <p14:tracePt t="12402" x="2633663" y="4322763"/>
          <p14:tracePt t="12610" x="2643188" y="4322763"/>
          <p14:tracePt t="12650" x="2652713" y="4322763"/>
          <p14:tracePt t="12700" x="2660650" y="4322763"/>
          <p14:tracePt t="12710" x="2660650" y="4313238"/>
          <p14:tracePt t="12729" x="2660650" y="4303713"/>
          <p14:tracePt t="12751" x="2660650" y="4295775"/>
          <p14:tracePt t="12759" x="2660650" y="4286250"/>
          <p14:tracePt t="12779" x="2660650" y="4276725"/>
          <p14:tracePt t="12799" x="2660650" y="4268788"/>
          <p14:tracePt t="12809" x="2660650" y="4241800"/>
          <p14:tracePt t="12818" x="2660650" y="4224338"/>
          <p14:tracePt t="12829" x="2660650" y="4205288"/>
          <p14:tracePt t="12846" x="2660650" y="4187825"/>
          <p14:tracePt t="12863" x="2660650" y="4152900"/>
          <p14:tracePt t="12879" x="2670175" y="4108450"/>
          <p14:tracePt t="12896" x="2670175" y="4089400"/>
          <p14:tracePt t="12913" x="2670175" y="4054475"/>
          <p14:tracePt t="12929" x="2670175" y="4017963"/>
          <p14:tracePt t="12946" x="2679700" y="3983038"/>
          <p14:tracePt t="12979" x="2679700" y="3965575"/>
          <p14:tracePt t="13013" x="2679700" y="3956050"/>
          <p14:tracePt t="13029" x="2679700" y="3946525"/>
          <p14:tracePt t="13056" x="2679700" y="3938588"/>
          <p14:tracePt t="13136" x="2679700" y="3929063"/>
          <p14:tracePt t="13245" x="2679700" y="3919538"/>
          <p14:tracePt t="13305" x="2679700" y="3911600"/>
          <p14:tracePt t="13344" x="2679700" y="3902075"/>
          <p14:tracePt t="13363" x="2679700" y="3894138"/>
          <p14:tracePt t="13404" x="2679700" y="3884613"/>
          <p14:tracePt t="13423" x="2679700" y="3875088"/>
          <p14:tracePt t="13443" x="2679700" y="3867150"/>
          <p14:tracePt t="13463" x="2679700" y="3857625"/>
          <p14:tracePt t="13483" x="2679700" y="3848100"/>
          <p14:tracePt t="13711" x="2679700" y="3857625"/>
          <p14:tracePt t="14417" x="2679700" y="3867150"/>
          <p14:tracePt t="14425" x="2687638" y="3867150"/>
          <p14:tracePt t="14435" x="2697163" y="3884613"/>
          <p14:tracePt t="14446" x="2724150" y="3919538"/>
          <p14:tracePt t="14463" x="2741613" y="3965575"/>
          <p14:tracePt t="14479" x="2795588" y="4071938"/>
          <p14:tracePt t="14496" x="2847975" y="4170363"/>
          <p14:tracePt t="14512" x="2867025" y="4205288"/>
          <p14:tracePt t="14529" x="2894013" y="4276725"/>
          <p14:tracePt t="14546" x="2911475" y="4322763"/>
          <p14:tracePt t="14563" x="2919413" y="4367213"/>
          <p14:tracePt t="14579" x="2919413" y="4375150"/>
          <p14:tracePt t="14596" x="2928938" y="4394200"/>
          <p14:tracePt t="14613" x="2928938" y="4402138"/>
          <p14:tracePt t="14646" x="2928938" y="4411663"/>
          <p14:tracePt t="14663" x="2928938" y="4419600"/>
          <p14:tracePt t="14683" x="2928938" y="4429125"/>
          <p14:tracePt t="14723" x="2928938" y="4438650"/>
          <p14:tracePt t="14762" x="2938463" y="4438650"/>
          <p14:tracePt t="14772" x="2938463" y="4446588"/>
          <p14:tracePt t="14782" x="2946400" y="4456113"/>
          <p14:tracePt t="14802" x="2955925" y="4465638"/>
          <p14:tracePt t="14821" x="2965450" y="4465638"/>
          <p14:tracePt t="14832" x="2965450" y="4473575"/>
          <p14:tracePt t="14846" x="2973388" y="4473575"/>
          <p14:tracePt t="14863" x="2982913" y="4473575"/>
          <p14:tracePt t="14879" x="2990850" y="4483100"/>
          <p14:tracePt t="14896" x="3000375" y="4491038"/>
          <p14:tracePt t="14921" x="3009900" y="4491038"/>
          <p14:tracePt t="15218" x="3009900" y="4500563"/>
          <p14:tracePt t="15258" x="3017838" y="4500563"/>
          <p14:tracePt t="15268" x="3027363" y="4510088"/>
          <p14:tracePt t="15288" x="3036888" y="4518025"/>
          <p14:tracePt t="15299" x="3036888" y="4527550"/>
          <p14:tracePt t="15313" x="3044825" y="4527550"/>
          <p14:tracePt t="15329" x="3054350" y="4537075"/>
          <p14:tracePt t="15346" x="3062288" y="4545013"/>
          <p14:tracePt t="15363" x="3071813" y="4554538"/>
          <p14:tracePt t="15379" x="3071813" y="4562475"/>
          <p14:tracePt t="15396" x="3081338" y="4572000"/>
          <p14:tracePt t="15413" x="3081338" y="4581525"/>
          <p14:tracePt t="15429" x="3089275" y="4581525"/>
          <p14:tracePt t="15446" x="3098800" y="4589463"/>
          <p14:tracePt t="15486" x="3098800" y="4598988"/>
          <p14:tracePt t="15497" x="3108325" y="4598988"/>
          <p14:tracePt t="15546" x="3116263" y="4598988"/>
          <p14:tracePt t="15596" x="3125788" y="4598988"/>
          <p14:tracePt t="15625" x="3133725" y="4598988"/>
          <p14:tracePt t="15694" x="3143250" y="4608513"/>
          <p14:tracePt t="15724" x="3152775" y="4608513"/>
          <p14:tracePt t="15745" x="3160713" y="4616450"/>
          <p14:tracePt t="15754" x="3170238" y="4616450"/>
          <p14:tracePt t="15775" x="3179763" y="4616450"/>
          <p14:tracePt t="15795" x="3187700" y="4616450"/>
          <p14:tracePt t="15814" x="3197225" y="4625975"/>
          <p14:tracePt t="15825" x="3205163" y="4625975"/>
          <p14:tracePt t="15854" x="3214688" y="4625975"/>
          <p14:tracePt t="15893" x="3224213" y="4625975"/>
          <p14:tracePt t="15934" x="3232150" y="4625975"/>
          <p14:tracePt t="15992" x="3241675" y="4625975"/>
          <p14:tracePt t="16022" x="3251200" y="4625975"/>
          <p14:tracePt t="16063" x="3259138" y="4625975"/>
          <p14:tracePt t="16112" x="3268663" y="4625975"/>
          <p14:tracePt t="16182" x="3276600" y="4625975"/>
          <p14:tracePt t="16211" x="3286125" y="4625975"/>
          <p14:tracePt t="16261" x="3295650" y="4625975"/>
          <p14:tracePt t="16310" x="3303588" y="4625975"/>
          <p14:tracePt t="16379" x="3313113" y="4625975"/>
          <p14:tracePt t="16400" x="3322638" y="4625975"/>
          <p14:tracePt t="16429" x="3330575" y="4625975"/>
          <p14:tracePt t="16449" x="3340100" y="4625975"/>
          <p14:tracePt t="16469" x="3348038" y="4625975"/>
          <p14:tracePt t="16479" x="3357563" y="4625975"/>
          <p14:tracePt t="16499" x="3367088" y="4625975"/>
          <p14:tracePt t="16529" x="3375025" y="4625975"/>
          <p14:tracePt t="16568" x="3384550" y="4625975"/>
          <p14:tracePt t="16587" x="3394075" y="4625975"/>
          <p14:tracePt t="16895" x="3394075" y="4616450"/>
          <p14:tracePt t="16935" x="3394075" y="4608513"/>
          <p14:tracePt t="16955" x="3394075" y="4598988"/>
          <p14:tracePt t="16974" x="3394075" y="4589463"/>
          <p14:tracePt t="16995" x="3402013" y="4581525"/>
          <p14:tracePt t="17004" x="3402013" y="4554538"/>
          <p14:tracePt t="17015" x="3402013" y="4537075"/>
          <p14:tracePt t="17029" x="3402013" y="4518025"/>
          <p14:tracePt t="17046" x="3411538" y="4473575"/>
          <p14:tracePt t="17063" x="3419475" y="4438650"/>
          <p14:tracePt t="17079" x="3419475" y="4411663"/>
          <p14:tracePt t="17096" x="3429000" y="4375150"/>
          <p14:tracePt t="17112" x="3429000" y="4340225"/>
          <p14:tracePt t="17129" x="3429000" y="4322763"/>
          <p14:tracePt t="17146" x="3429000" y="4303713"/>
          <p14:tracePt t="17162" x="3429000" y="4276725"/>
          <p14:tracePt t="17179" x="3429000" y="4268788"/>
          <p14:tracePt t="17196" x="3429000" y="4232275"/>
          <p14:tracePt t="17212" x="3446463" y="4187825"/>
          <p14:tracePt t="17229" x="3455988" y="4170363"/>
          <p14:tracePt t="17246" x="3465513" y="4116388"/>
          <p14:tracePt t="17263" x="3482975" y="4062413"/>
          <p14:tracePt t="17279" x="3482975" y="4037013"/>
          <p14:tracePt t="17296" x="3500438" y="3983038"/>
          <p14:tracePt t="17313" x="3509963" y="3946525"/>
          <p14:tracePt t="17329" x="3509963" y="3938588"/>
          <p14:tracePt t="17346" x="3517900" y="3929063"/>
          <p14:tracePt t="17362" x="3527425" y="3911600"/>
          <p14:tracePt t="17396" x="3536950" y="3902075"/>
          <p14:tracePt t="17412" x="3536950" y="3894138"/>
          <p14:tracePt t="17446" x="3544888" y="3875088"/>
          <p14:tracePt t="17479" x="3554413" y="3867150"/>
          <p14:tracePt t="17496" x="3562350" y="3857625"/>
          <p14:tracePt t="17520" x="3571875" y="3848100"/>
          <p14:tracePt t="17539" x="3571875" y="3840163"/>
          <p14:tracePt t="17560" x="3581400" y="3840163"/>
          <p14:tracePt t="17728" x="3581400" y="3848100"/>
          <p14:tracePt t="17768" x="3581400" y="3857625"/>
          <p14:tracePt t="17788" x="3581400" y="3867150"/>
          <p14:tracePt t="17807" x="3571875" y="3875088"/>
          <p14:tracePt t="17818" x="3571875" y="3884613"/>
          <p14:tracePt t="17827" x="3562350" y="3894138"/>
          <p14:tracePt t="17837" x="3554413" y="3902075"/>
          <p14:tracePt t="17847" x="3554413" y="3911600"/>
          <p14:tracePt t="17862" x="3544888" y="3929063"/>
          <p14:tracePt t="17879" x="3536950" y="3956050"/>
          <p14:tracePt t="17896" x="3517900" y="4000500"/>
          <p14:tracePt t="17912" x="3509963" y="4017963"/>
          <p14:tracePt t="17929" x="3500438" y="4054475"/>
          <p14:tracePt t="17946" x="3490913" y="4081463"/>
          <p14:tracePt t="17962" x="3490913" y="4089400"/>
          <p14:tracePt t="17979" x="3490913" y="4108450"/>
          <p14:tracePt t="17996" x="3490913" y="4133850"/>
          <p14:tracePt t="18012" x="3490913" y="4143375"/>
          <p14:tracePt t="18029" x="3490913" y="4160838"/>
          <p14:tracePt t="18046" x="3490913" y="4179888"/>
          <p14:tracePt t="18079" x="3490913" y="4187825"/>
          <p14:tracePt t="18096" x="3490913" y="4197350"/>
          <p14:tracePt t="18112" x="3490913" y="4205288"/>
          <p14:tracePt t="18129" x="3490913" y="4214813"/>
          <p14:tracePt t="18146" x="3490913" y="4241800"/>
          <p14:tracePt t="18163" x="3490913" y="4259263"/>
          <p14:tracePt t="18179" x="3500438" y="4286250"/>
          <p14:tracePt t="18196" x="3517900" y="4303713"/>
          <p14:tracePt t="18213" x="3527425" y="4313238"/>
          <p14:tracePt t="18246" x="3536950" y="4322763"/>
          <p14:tracePt t="18262" x="3544888" y="4330700"/>
          <p14:tracePt t="18279" x="3554413" y="4340225"/>
          <p14:tracePt t="18296" x="3562350" y="4340225"/>
          <p14:tracePt t="18313" x="3571875" y="4348163"/>
          <p14:tracePt t="18329" x="3581400" y="4357688"/>
          <p14:tracePt t="18346" x="3589338" y="4367213"/>
          <p14:tracePt t="18363" x="3598863" y="4375150"/>
          <p14:tracePt t="18379" x="3608388" y="4375150"/>
          <p14:tracePt t="18396" x="3625850" y="4384675"/>
          <p14:tracePt t="18413" x="3643313" y="4402138"/>
          <p14:tracePt t="18429" x="3660775" y="4402138"/>
          <p14:tracePt t="18446" x="3697288" y="4419600"/>
          <p14:tracePt t="18462" x="3714750" y="4429125"/>
          <p14:tracePt t="18479" x="3724275" y="4429125"/>
          <p14:tracePt t="18496" x="3732213" y="4438650"/>
          <p14:tracePt t="18512" x="3741738" y="4438650"/>
          <p14:tracePt t="18546" x="3751263" y="4438650"/>
          <p14:tracePt t="18563" x="3759200" y="4438650"/>
          <p14:tracePt t="18630" x="3768725" y="4438650"/>
          <p14:tracePt t="18958" x="3759200" y="4438650"/>
          <p14:tracePt t="18967" x="3751263" y="4438650"/>
          <p14:tracePt t="18979" x="3741738" y="4438650"/>
          <p14:tracePt t="18996" x="3714750" y="4438650"/>
          <p14:tracePt t="19012" x="3679825" y="4419600"/>
          <p14:tracePt t="19029" x="3643313" y="4411663"/>
          <p14:tracePt t="19046" x="3616325" y="4402138"/>
          <p14:tracePt t="19062" x="3562350" y="4394200"/>
          <p14:tracePt t="19079" x="3509963" y="4375150"/>
          <p14:tracePt t="19096" x="3490913" y="4367213"/>
          <p14:tracePt t="19112" x="3446463" y="4357688"/>
          <p14:tracePt t="19129" x="3419475" y="4348163"/>
          <p14:tracePt t="19146" x="3394075" y="4330700"/>
          <p14:tracePt t="19162" x="3384550" y="4322763"/>
          <p14:tracePt t="19179" x="3375025" y="4295775"/>
          <p14:tracePt t="19196" x="3367088" y="4268788"/>
          <p14:tracePt t="19212" x="3357563" y="4259263"/>
          <p14:tracePt t="19229" x="3348038" y="4224338"/>
          <p14:tracePt t="19246" x="3330575" y="4179888"/>
          <p14:tracePt t="19262" x="3322638" y="4160838"/>
          <p14:tracePt t="19265" x="3322638" y="4143375"/>
          <p14:tracePt t="19279" x="3313113" y="4125913"/>
          <p14:tracePt t="19296" x="3295650" y="4081463"/>
          <p14:tracePt t="19312" x="3295650" y="4062413"/>
          <p14:tracePt t="19329" x="3295650" y="4027488"/>
          <p14:tracePt t="19346" x="3295650" y="3983038"/>
          <p14:tracePt t="19362" x="3295650" y="3965575"/>
          <p14:tracePt t="19379" x="3295650" y="3929063"/>
          <p14:tracePt t="19396" x="3295650" y="3902075"/>
          <p14:tracePt t="19412" x="3295650" y="3894138"/>
          <p14:tracePt t="19429" x="3295650" y="3884613"/>
          <p14:tracePt t="19446" x="3295650" y="3875088"/>
          <p14:tracePt t="19464" x="3295650" y="3867150"/>
          <p14:tracePt t="19483" x="3303588" y="3867150"/>
          <p14:tracePt t="19503" x="3303588" y="3857625"/>
          <p14:tracePt t="19523" x="3313113" y="3848100"/>
          <p14:tracePt t="19562" x="3322638" y="3840163"/>
          <p14:tracePt t="19582" x="3330575" y="3840163"/>
          <p14:tracePt t="19592" x="3340100" y="3840163"/>
          <p14:tracePt t="19602" x="3340100" y="3830638"/>
          <p14:tracePt t="19613" x="3348038" y="3830638"/>
          <p14:tracePt t="19629" x="3348038" y="3822700"/>
          <p14:tracePt t="19646" x="3357563" y="3813175"/>
          <p14:tracePt t="19662" x="3375025" y="3813175"/>
          <p14:tracePt t="19696" x="3384550" y="3803650"/>
          <p14:tracePt t="19712" x="3394075" y="3803650"/>
          <p14:tracePt t="19741" x="3402013" y="3803650"/>
          <p14:tracePt t="19960" x="3402013" y="3813175"/>
          <p14:tracePt t="19969" x="3402013" y="3822700"/>
          <p14:tracePt t="19990" x="3402013" y="3830638"/>
          <p14:tracePt t="20009" x="3402013" y="3840163"/>
          <p14:tracePt t="20029" x="3402013" y="3848100"/>
          <p14:tracePt t="20039" x="3394075" y="3857625"/>
          <p14:tracePt t="20058" x="3394075" y="3867150"/>
          <p14:tracePt t="20068" x="3384550" y="3875088"/>
          <p14:tracePt t="20079" x="3375025" y="3884613"/>
          <p14:tracePt t="20096" x="3375025" y="3911600"/>
          <p14:tracePt t="20112" x="3357563" y="3946525"/>
          <p14:tracePt t="20129" x="3348038" y="3983038"/>
          <p14:tracePt t="20146" x="3340100" y="4010025"/>
          <p14:tracePt t="20162" x="3330575" y="4044950"/>
          <p14:tracePt t="20179" x="3322638" y="4071938"/>
          <p14:tracePt t="20196" x="3322638" y="4089400"/>
          <p14:tracePt t="20212" x="3322638" y="4098925"/>
          <p14:tracePt t="20229" x="3322638" y="4108450"/>
          <p14:tracePt t="20262" x="3322638" y="4143375"/>
          <p14:tracePt t="20279" x="3322638" y="4179888"/>
          <p14:tracePt t="20296" x="3322638" y="4214813"/>
          <p14:tracePt t="20312" x="3322638" y="4232275"/>
          <p14:tracePt t="20329" x="3330575" y="4251325"/>
          <p14:tracePt t="20346" x="3348038" y="4259263"/>
          <p14:tracePt t="20362" x="3357563" y="4286250"/>
          <p14:tracePt t="20379" x="3375025" y="4313238"/>
          <p14:tracePt t="20396" x="3394075" y="4340225"/>
          <p14:tracePt t="20412" x="3402013" y="4348163"/>
          <p14:tracePt t="20429" x="3411538" y="4357688"/>
          <p14:tracePt t="20446" x="3419475" y="4367213"/>
          <p14:tracePt t="20462" x="3429000" y="4367213"/>
          <p14:tracePt t="20479" x="3438525" y="4375150"/>
          <p14:tracePt t="20496" x="3446463" y="4375150"/>
          <p14:tracePt t="20512" x="3455988" y="4375150"/>
          <p14:tracePt t="20529" x="3465513" y="4384675"/>
          <p14:tracePt t="20546" x="3473450" y="4384675"/>
          <p14:tracePt t="20563" x="3482975" y="4384675"/>
          <p14:tracePt t="20579" x="3490913" y="4384675"/>
          <p14:tracePt t="20596" x="3509963" y="4394200"/>
          <p14:tracePt t="20613" x="3527425" y="4402138"/>
          <p14:tracePt t="20629" x="3571875" y="4402138"/>
          <p14:tracePt t="20646" x="3608388" y="4419600"/>
          <p14:tracePt t="20663" x="3643313" y="4429125"/>
          <p14:tracePt t="20679" x="3660775" y="4438650"/>
          <p14:tracePt t="20696" x="3679825" y="4446588"/>
          <p14:tracePt t="20713" x="3697288" y="4446588"/>
          <p14:tracePt t="20729" x="3697288" y="4456113"/>
          <p14:tracePt t="20746" x="3705225" y="4456113"/>
          <p14:tracePt t="20763" x="3714750" y="4465638"/>
          <p14:tracePt t="20793" x="3724275" y="4465638"/>
          <p14:tracePt t="20831" x="3732213" y="4465638"/>
          <p14:tracePt t="21814" x="3741738" y="4465638"/>
          <p14:tracePt t="21854" x="3751263" y="4465638"/>
          <p14:tracePt t="21894" x="3759200" y="4465638"/>
          <p14:tracePt t="21913" x="3768725" y="4465638"/>
          <p14:tracePt t="21954" x="3776663" y="4465638"/>
          <p14:tracePt t="21992" x="3786188" y="4465638"/>
          <p14:tracePt t="22042" x="3795713" y="4465638"/>
          <p14:tracePt t="22072" x="3803650" y="4465638"/>
          <p14:tracePt t="22112" x="3813175" y="4465638"/>
          <p14:tracePt t="22251" x="3822700" y="4465638"/>
          <p14:tracePt t="22519" x="3830638" y="4465638"/>
          <p14:tracePt t="22538" x="3840163" y="4465638"/>
          <p14:tracePt t="22578" x="3848100" y="4465638"/>
          <p14:tracePt t="22736" x="3857625" y="4465638"/>
          <p14:tracePt t="22856" x="3867150" y="4465638"/>
          <p14:tracePt t="23084" x="3867150" y="4456113"/>
          <p14:tracePt t="23103" x="3867150" y="4438650"/>
          <p14:tracePt t="23114" x="3867150" y="4411663"/>
          <p14:tracePt t="23123" x="3840163" y="4367213"/>
          <p14:tracePt t="23133" x="3813175" y="4322763"/>
          <p14:tracePt t="23146" x="3786188" y="4268788"/>
          <p14:tracePt t="23163" x="3741738" y="4187825"/>
          <p14:tracePt t="23179" x="3732213" y="4160838"/>
          <p14:tracePt t="23196" x="3714750" y="4116388"/>
          <p14:tracePt t="23213" x="3705225" y="4098925"/>
          <p14:tracePt t="23229" x="3697288" y="4089400"/>
          <p14:tracePt t="23245" x="3697288" y="4081463"/>
          <p14:tracePt t="23263" x="3687763" y="4071938"/>
          <p14:tracePt t="23282" x="3687763" y="4062413"/>
          <p14:tracePt t="23591" x="3679825" y="4062413"/>
          <p14:tracePt t="23609" x="3670300" y="4062413"/>
          <p14:tracePt t="23649" x="3660775" y="4062413"/>
          <p14:tracePt t="23768" x="3652838" y="4062413"/>
          <p14:tracePt t="23837" x="3643313" y="4062413"/>
          <p14:tracePt t="23887" x="3633788" y="4071938"/>
          <p14:tracePt t="23907" x="3633788" y="4081463"/>
          <p14:tracePt t="23946" x="3633788" y="4089400"/>
          <p14:tracePt t="23986" x="3633788" y="4098925"/>
          <p14:tracePt t="24025" x="3633788" y="4108450"/>
          <p14:tracePt t="24045" x="3633788" y="4116388"/>
          <p14:tracePt t="24075" x="3633788" y="4125913"/>
          <p14:tracePt t="24105" x="3633788" y="4133850"/>
          <p14:tracePt t="24135" x="3633788" y="4143375"/>
          <p14:tracePt t="24144" x="3633788" y="4152900"/>
          <p14:tracePt t="24165" x="3633788" y="4160838"/>
          <p14:tracePt t="24185" x="3633788" y="4170363"/>
          <p14:tracePt t="24204" x="3633788" y="4179888"/>
          <p14:tracePt t="24214" x="3633788" y="4187825"/>
          <p14:tracePt t="24234" x="3633788" y="4197350"/>
          <p14:tracePt t="24244" x="3643313" y="4197350"/>
          <p14:tracePt t="24253" x="3643313" y="4205288"/>
          <p14:tracePt t="24265" x="3643313" y="4214813"/>
          <p14:tracePt t="24279" x="3643313" y="4224338"/>
          <p14:tracePt t="24295" x="3643313" y="4241800"/>
          <p14:tracePt t="24313" x="3652838" y="4251325"/>
          <p14:tracePt t="24329" x="3652838" y="4259263"/>
          <p14:tracePt t="24346" x="3652838" y="4268788"/>
          <p14:tracePt t="24363" x="3660775" y="4276725"/>
          <p14:tracePt t="24379" x="3660775" y="4286250"/>
          <p14:tracePt t="24396" x="3670300" y="4295775"/>
          <p14:tracePt t="24412" x="3670300" y="4303713"/>
          <p14:tracePt t="24429" x="3670300" y="4313238"/>
          <p14:tracePt t="24462" x="3670300" y="4322763"/>
          <p14:tracePt t="24531" x="3670300" y="4330700"/>
          <p14:tracePt t="24551" x="3679825" y="4330700"/>
          <p14:tracePt t="24561" x="3679825" y="4340225"/>
          <p14:tracePt t="24591" x="3687763" y="4340225"/>
          <p14:tracePt t="24601" x="3687763" y="4348163"/>
          <p14:tracePt t="24631" x="3697288" y="4348163"/>
          <p14:tracePt t="24640" x="3697288" y="4357688"/>
          <p14:tracePt t="24650" x="3705225" y="4357688"/>
          <p14:tracePt t="24670" x="3705225" y="4367213"/>
          <p14:tracePt t="24690" x="3714750" y="4375150"/>
          <p14:tracePt t="24700" x="3714750" y="4384675"/>
          <p14:tracePt t="24712" x="3724275" y="4384675"/>
          <p14:tracePt t="24729" x="3724275" y="4394200"/>
          <p14:tracePt t="24745" x="3724275" y="4402138"/>
          <p14:tracePt t="24762" x="3732213" y="4411663"/>
          <p14:tracePt t="24779" x="3741738" y="4419600"/>
          <p14:tracePt t="24795" x="3741738" y="4429125"/>
          <p14:tracePt t="24812" x="3751263" y="4429125"/>
          <p14:tracePt t="24829" x="3751263" y="4438650"/>
          <p14:tracePt t="24846" x="3759200" y="4438650"/>
          <p14:tracePt t="24862" x="3759200" y="4446588"/>
          <p14:tracePt t="24879" x="3768725" y="4456113"/>
          <p14:tracePt t="24917" x="3768725" y="4465638"/>
          <p14:tracePt t="24938" x="3768725" y="4473575"/>
          <p14:tracePt t="24967" x="3768725" y="4483100"/>
          <p14:tracePt t="24977" x="3768725" y="4491038"/>
          <p14:tracePt t="24997" x="3768725" y="4500563"/>
          <p14:tracePt t="25017" x="3768725" y="4510088"/>
          <p14:tracePt t="25037" x="3759200" y="4510088"/>
          <p14:tracePt t="25057" x="3751263" y="4518025"/>
          <p14:tracePt t="25077" x="3741738" y="4518025"/>
          <p14:tracePt t="25087" x="3732213" y="4518025"/>
          <p14:tracePt t="25107" x="3724275" y="4518025"/>
          <p14:tracePt t="25116" x="3714750" y="4518025"/>
          <p14:tracePt t="25137" x="3705225" y="4518025"/>
          <p14:tracePt t="25146" x="3697288" y="4518025"/>
          <p14:tracePt t="25166" x="3687763" y="4518025"/>
          <p14:tracePt t="25186" x="3679825" y="4518025"/>
          <p14:tracePt t="25205" x="3670300" y="4518025"/>
          <p14:tracePt t="25216" x="3660775" y="4518025"/>
          <p14:tracePt t="25235" x="3660775" y="4510088"/>
          <p14:tracePt t="25275" x="3660775" y="4500563"/>
          <p14:tracePt t="25326" x="3660775" y="4491038"/>
          <p14:tracePt t="25414" x="3670300" y="4491038"/>
          <p14:tracePt t="25435" x="3679825" y="4491038"/>
          <p14:tracePt t="25454" x="3687763" y="4491038"/>
          <p14:tracePt t="25474" x="3697288" y="4491038"/>
          <p14:tracePt t="25483" x="3705225" y="4491038"/>
          <p14:tracePt t="25503" x="3714750" y="4491038"/>
          <p14:tracePt t="25513" x="3724275" y="4491038"/>
          <p14:tracePt t="25523" x="3732213" y="4491038"/>
          <p14:tracePt t="25533" x="3741738" y="4491038"/>
          <p14:tracePt t="25545" x="3751263" y="4491038"/>
          <p14:tracePt t="25562" x="3768725" y="4491038"/>
          <p14:tracePt t="25595" x="3795713" y="4491038"/>
          <p14:tracePt t="25612" x="3822700" y="4491038"/>
          <p14:tracePt t="25629" x="3848100" y="4500563"/>
          <p14:tracePt t="25645" x="3867150" y="4518025"/>
          <p14:tracePt t="25662" x="3875088" y="4527550"/>
          <p14:tracePt t="25679" x="3884613" y="4527550"/>
          <p14:tracePt t="25695" x="3894138" y="4537075"/>
          <p14:tracePt t="25712" x="3902075" y="4545013"/>
          <p14:tracePt t="25729" x="3902075" y="4554538"/>
          <p14:tracePt t="25745" x="3902075" y="4562475"/>
          <p14:tracePt t="25762" x="3902075" y="4572000"/>
          <p14:tracePt t="25791" x="3902075" y="4581525"/>
          <p14:tracePt t="25812" x="3894138" y="4581525"/>
          <p14:tracePt t="25821" x="3884613" y="4581525"/>
          <p14:tracePt t="25831" x="3875088" y="4581525"/>
          <p14:tracePt t="25845" x="3857625" y="4581525"/>
          <p14:tracePt t="25862" x="3830638" y="4581525"/>
          <p14:tracePt t="25879" x="3813175" y="4581525"/>
          <p14:tracePt t="25895" x="3803650" y="4581525"/>
          <p14:tracePt t="25912" x="3795713" y="4581525"/>
          <p14:tracePt t="25929" x="3786188" y="4581525"/>
          <p14:tracePt t="25945" x="3776663" y="4581525"/>
          <p14:tracePt t="25962" x="3768725" y="4581525"/>
          <p14:tracePt t="25979" x="3759200" y="4572000"/>
          <p14:tracePt t="26012" x="3751263" y="4562475"/>
          <p14:tracePt t="26029" x="3741738" y="4554538"/>
          <p14:tracePt t="26045" x="3741738" y="4545013"/>
          <p14:tracePt t="26062" x="3732213" y="4537075"/>
          <p14:tracePt t="26079" x="3724275" y="4527550"/>
          <p14:tracePt t="26095" x="3714750" y="4527550"/>
          <p14:tracePt t="26112" x="3705225" y="4510088"/>
          <p14:tracePt t="26129" x="3697288" y="4500563"/>
          <p14:tracePt t="26145" x="3687763" y="4500563"/>
          <p14:tracePt t="26162" x="3687763" y="4491038"/>
          <p14:tracePt t="26406" x="3697288" y="4500563"/>
          <p14:tracePt t="26446" x="3705225" y="4500563"/>
          <p14:tracePt t="26465" x="3714750" y="4500563"/>
          <p14:tracePt t="26486" x="3724275" y="4500563"/>
          <p14:tracePt t="26506" x="3732213" y="4500563"/>
          <p14:tracePt t="26525" x="3741738" y="4500563"/>
          <p14:tracePt t="26535" x="3751263" y="4500563"/>
          <p14:tracePt t="26555" x="3759200" y="4500563"/>
          <p14:tracePt t="26575" x="3768725" y="4500563"/>
          <p14:tracePt t="26595" x="3776663" y="4500563"/>
          <p14:tracePt t="26615" x="3786188" y="4500563"/>
          <p14:tracePt t="26625" x="3795713" y="4500563"/>
          <p14:tracePt t="26644" x="3803650" y="4500563"/>
          <p14:tracePt t="26664" x="3813175" y="4500563"/>
          <p14:tracePt t="26684" x="3822700" y="4500563"/>
          <p14:tracePt t="26694" x="3830638" y="4500563"/>
          <p14:tracePt t="26714" x="3840163" y="4500563"/>
          <p14:tracePt t="26723" x="3840163" y="4491038"/>
          <p14:tracePt t="26733" x="3848100" y="4491038"/>
          <p14:tracePt t="26754" x="3848100" y="4483100"/>
          <p14:tracePt t="26763" x="3857625" y="4473575"/>
          <p14:tracePt t="26779" x="3867150" y="4473575"/>
          <p14:tracePt t="26795" x="3875088" y="4465638"/>
          <p14:tracePt t="26812" x="3875088" y="4456113"/>
          <p14:tracePt t="26829" x="3884613" y="4446588"/>
          <p14:tracePt t="26845" x="3894138" y="4438650"/>
          <p14:tracePt t="26862" x="3902075" y="4429125"/>
          <p14:tracePt t="26879" x="3902075" y="4419600"/>
          <p14:tracePt t="26895" x="3911600" y="4411663"/>
          <p14:tracePt t="26912" x="3911600" y="4402138"/>
          <p14:tracePt t="26929" x="3911600" y="4394200"/>
          <p14:tracePt t="26945" x="3911600" y="4384675"/>
          <p14:tracePt t="26962" x="3911600" y="4375150"/>
          <p14:tracePt t="26979" x="3911600" y="4367213"/>
          <p14:tracePt t="26995" x="3911600" y="4357688"/>
          <p14:tracePt t="27012" x="3911600" y="4348163"/>
          <p14:tracePt t="27051" x="3911600" y="4340225"/>
          <p14:tracePt t="27062" x="3911600" y="4330700"/>
          <p14:tracePt t="27080" x="3911600" y="4322763"/>
          <p14:tracePt t="27101" x="3902075" y="4313238"/>
          <p14:tracePt t="27112" x="3894138" y="4313238"/>
          <p14:tracePt t="27129" x="3884613" y="4295775"/>
          <p14:tracePt t="27145" x="3867150" y="4295775"/>
          <p14:tracePt t="27162" x="3848100" y="4276725"/>
          <p14:tracePt t="27179" x="3813175" y="4268788"/>
          <p14:tracePt t="27195" x="3795713" y="4259263"/>
          <p14:tracePt t="27212" x="3768725" y="4251325"/>
          <p14:tracePt t="27229" x="3759200" y="4241800"/>
          <p14:tracePt t="27245" x="3751263" y="4241800"/>
          <p14:tracePt t="27262" x="3741738" y="4241800"/>
          <p14:tracePt t="27279" x="3732213" y="4241800"/>
          <p14:tracePt t="27299" x="3724275" y="4241800"/>
          <p14:tracePt t="27312" x="3714750" y="4241800"/>
          <p14:tracePt t="27329" x="3705225" y="4241800"/>
          <p14:tracePt t="27348" x="3697288" y="4241800"/>
          <p14:tracePt t="27368" x="3687763" y="4241800"/>
          <p14:tracePt t="27379" x="3679825" y="4241800"/>
          <p14:tracePt t="27398" x="3670300" y="4241800"/>
          <p14:tracePt t="27428" x="3660775" y="4241800"/>
          <p14:tracePt t="27458" x="3660775" y="4251325"/>
          <p14:tracePt t="27477" x="3660775" y="4259263"/>
          <p14:tracePt t="27496" x="3660775" y="4268788"/>
          <p14:tracePt t="27517" x="3660775" y="4276725"/>
          <p14:tracePt t="27537" x="3660775" y="4295775"/>
          <p14:tracePt t="27547" x="3652838" y="4313238"/>
          <p14:tracePt t="27556" x="3652838" y="4330700"/>
          <p14:tracePt t="27567" x="3643313" y="4340225"/>
          <p14:tracePt t="27579" x="3643313" y="4357688"/>
          <p14:tracePt t="27597" x="3643313" y="4367213"/>
          <p14:tracePt t="27616" x="3643313" y="4375150"/>
          <p14:tracePt t="27629" x="3633788" y="4384675"/>
          <p14:tracePt t="27647" x="3633788" y="4394200"/>
          <p14:tracePt t="27666" x="3633788" y="4402138"/>
          <p14:tracePt t="27685" x="3633788" y="4411663"/>
          <p14:tracePt t="27705" x="3633788" y="4419600"/>
          <p14:tracePt t="27715" x="3633788" y="4429125"/>
          <p14:tracePt t="27735" x="3633788" y="4438650"/>
          <p14:tracePt t="27755" x="3633788" y="4446588"/>
          <p14:tracePt t="27775" x="3633788" y="4456113"/>
          <p14:tracePt t="27785" x="3633788" y="4465638"/>
          <p14:tracePt t="27805" x="3633788" y="4473575"/>
          <p14:tracePt t="27816" x="3643313" y="4473575"/>
          <p14:tracePt t="27829" x="3643313" y="4483100"/>
          <p14:tracePt t="27845" x="3652838" y="4491038"/>
          <p14:tracePt t="27862" x="3660775" y="4500563"/>
          <p14:tracePt t="27879" x="3670300" y="4510088"/>
          <p14:tracePt t="27895" x="3687763" y="4518025"/>
          <p14:tracePt t="27912" x="3697288" y="4518025"/>
          <p14:tracePt t="27929" x="3714750" y="4527550"/>
          <p14:tracePt t="27945" x="3759200" y="4537075"/>
          <p14:tracePt t="27962" x="3776663" y="4537075"/>
          <p14:tracePt t="27979" x="3813175" y="4545013"/>
          <p14:tracePt t="27995" x="3848100" y="4545013"/>
          <p14:tracePt t="28012" x="3884613" y="4545013"/>
          <p14:tracePt t="28045" x="3894138" y="4545013"/>
          <p14:tracePt t="28062" x="3911600" y="4545013"/>
          <p14:tracePt t="28095" x="3919538" y="4545013"/>
          <p14:tracePt t="28112" x="3929063" y="4545013"/>
          <p14:tracePt t="28129" x="3938588" y="4545013"/>
          <p14:tracePt t="28145" x="3946525" y="4545013"/>
          <p14:tracePt t="28162" x="3956050" y="4545013"/>
          <p14:tracePt t="28658" x="3956050" y="4537075"/>
          <p14:tracePt t="28687" x="3956050" y="4527550"/>
          <p14:tracePt t="28698" x="3946525" y="4527550"/>
          <p14:tracePt t="28727" x="3938588" y="4518025"/>
          <p14:tracePt t="28747" x="3929063" y="4518025"/>
          <p14:tracePt t="28767" x="3919538" y="4510088"/>
          <p14:tracePt t="28786" x="3911600" y="4510088"/>
          <p14:tracePt t="28797" x="3902075" y="4510088"/>
          <p14:tracePt t="28806" x="3902075" y="4500563"/>
          <p14:tracePt t="28816" x="3894138" y="4500563"/>
          <p14:tracePt t="28829" x="3894138" y="4491038"/>
          <p14:tracePt t="28846" x="3884613" y="4491038"/>
          <p14:tracePt t="28862" x="3875088" y="4491038"/>
          <p14:tracePt t="28879" x="3857625" y="4483100"/>
          <p14:tracePt t="28896" x="3840163" y="4483100"/>
          <p14:tracePt t="28912" x="3830638" y="4483100"/>
          <p14:tracePt t="28929" x="3822700" y="4483100"/>
          <p14:tracePt t="28946" x="3813175" y="4483100"/>
          <p14:tracePt t="28962" x="3803650" y="4483100"/>
          <p14:tracePt t="28978" x="3795713" y="4483100"/>
          <p14:tracePt t="28995" x="3786188" y="4483100"/>
          <p14:tracePt t="29029" x="3776663" y="4483100"/>
          <p14:tracePt t="29045" x="3768725" y="4483100"/>
          <p14:tracePt t="29062" x="3759200" y="4483100"/>
          <p14:tracePt t="29079" x="3751263" y="4483100"/>
          <p14:tracePt t="29095" x="3741738" y="4483100"/>
          <p14:tracePt t="29112" x="3732213" y="4483100"/>
          <p14:tracePt t="29129" x="3724275" y="4483100"/>
          <p14:tracePt t="29145" x="3714750" y="4483100"/>
          <p14:tracePt t="29162" x="3705225" y="4483100"/>
          <p14:tracePt t="29179" x="3697288" y="4483100"/>
          <p14:tracePt t="29195" x="3687763" y="4483100"/>
          <p14:tracePt t="29212" x="3679825" y="4483100"/>
          <p14:tracePt t="29229" x="3670300" y="4483100"/>
          <p14:tracePt t="29461" x="3679825" y="4483100"/>
          <p14:tracePt t="29471" x="3687763" y="4491038"/>
          <p14:tracePt t="29491" x="3697288" y="4491038"/>
          <p14:tracePt t="29511" x="3705225" y="4500563"/>
          <p14:tracePt t="29530" x="3714750" y="4500563"/>
          <p14:tracePt t="29541" x="3724275" y="4500563"/>
          <p14:tracePt t="29560" x="3732213" y="4500563"/>
          <p14:tracePt t="29581" x="3741738" y="4500563"/>
          <p14:tracePt t="29602" x="3751263" y="4500563"/>
          <p14:tracePt t="29609" x="3759200" y="4500563"/>
          <p14:tracePt t="29631" x="3768725" y="4500563"/>
          <p14:tracePt t="29669" x="3776663" y="4500563"/>
          <p14:tracePt t="29729" x="3786188" y="4500563"/>
          <p14:tracePt t="30106" x="3776663" y="4500563"/>
          <p14:tracePt t="30136" x="3768725" y="4510088"/>
          <p14:tracePt t="30155" x="3759200" y="4510088"/>
          <p14:tracePt t="30167" x="3751263" y="4510088"/>
          <p14:tracePt t="30175" x="3751263" y="4518025"/>
          <p14:tracePt t="30185" x="3741738" y="4518025"/>
          <p14:tracePt t="30196" x="3714750" y="4527550"/>
          <p14:tracePt t="30212" x="3697288" y="4527550"/>
          <p14:tracePt t="30228" x="3660775" y="4537075"/>
          <p14:tracePt t="30245" x="3625850" y="4545013"/>
          <p14:tracePt t="30262" x="3598863" y="4554538"/>
          <p14:tracePt t="30264" x="3581400" y="4562475"/>
          <p14:tracePt t="30278" x="3562350" y="4572000"/>
          <p14:tracePt t="30295" x="3527425" y="4572000"/>
          <p14:tracePt t="30312" x="3500438" y="4581525"/>
          <p14:tracePt t="30328" x="3473450" y="4598988"/>
          <p14:tracePt t="30345" x="3455988" y="4598988"/>
          <p14:tracePt t="30362" x="3446463" y="4598988"/>
          <p14:tracePt t="30379" x="3438525" y="4608513"/>
          <p14:tracePt t="30395" x="3429000" y="4608513"/>
          <p14:tracePt t="30412" x="3429000" y="4616450"/>
          <p14:tracePt t="30429" x="3411538" y="4616450"/>
          <p14:tracePt t="30445" x="3402013" y="4625975"/>
          <p14:tracePt t="30479" x="3394075" y="4625975"/>
          <p14:tracePt t="30495" x="3375025" y="4625975"/>
          <p14:tracePt t="30562" x="3375025" y="4616450"/>
          <p14:tracePt t="30573" x="3375025" y="4608513"/>
          <p14:tracePt t="30583" x="3375025" y="4598988"/>
          <p14:tracePt t="30595" x="3375025" y="4581525"/>
          <p14:tracePt t="30612" x="3375025" y="4537075"/>
          <p14:tracePt t="30628" x="3375025" y="4518025"/>
          <p14:tracePt t="30645" x="3394075" y="4483100"/>
          <p14:tracePt t="30662" x="3402013" y="4456113"/>
          <p14:tracePt t="30678" x="3411538" y="4446588"/>
          <p14:tracePt t="30695" x="3419475" y="4429125"/>
          <p14:tracePt t="30712" x="3429000" y="4419600"/>
          <p14:tracePt t="30729" x="3438525" y="4419600"/>
          <p14:tracePt t="30745" x="3438525" y="4411663"/>
          <p14:tracePt t="30762" x="3446463" y="4411663"/>
          <p14:tracePt t="30790" x="3455988" y="4411663"/>
          <p14:tracePt t="30919" x="3455988" y="4419600"/>
          <p14:tracePt t="30939" x="3455988" y="4429125"/>
          <p14:tracePt t="30949" x="3455988" y="4438650"/>
          <p14:tracePt t="30960" x="3455988" y="4446588"/>
          <p14:tracePt t="30969" x="3455988" y="4465638"/>
          <p14:tracePt t="30979" x="3446463" y="4483100"/>
          <p14:tracePt t="30995" x="3438525" y="4500563"/>
          <p14:tracePt t="31012" x="3429000" y="4545013"/>
          <p14:tracePt t="31028" x="3411538" y="4581525"/>
          <p14:tracePt t="31045" x="3411538" y="4598988"/>
          <p14:tracePt t="31062" x="3394075" y="4608513"/>
          <p14:tracePt t="31078" x="3394075" y="4625975"/>
          <p14:tracePt t="31112" x="3384550" y="4633913"/>
          <p14:tracePt t="31129" x="3384550" y="4643438"/>
          <p14:tracePt t="31148" x="3384550" y="4652963"/>
          <p14:tracePt t="31297" x="3384550" y="4643438"/>
          <p14:tracePt t="31316" x="3384550" y="4633913"/>
          <p14:tracePt t="31336" x="3384550" y="4616450"/>
          <p14:tracePt t="31346" x="3384550" y="4608513"/>
          <p14:tracePt t="31356" x="3384550" y="4598988"/>
          <p14:tracePt t="31366" x="3384550" y="4589463"/>
          <p14:tracePt t="31379" x="3384550" y="4572000"/>
          <p14:tracePt t="31396" x="3394075" y="4554538"/>
          <p14:tracePt t="31416" x="3394075" y="4545013"/>
          <p14:tracePt t="31435" x="3402013" y="4537075"/>
          <p14:tracePt t="31456" x="3402013" y="4527550"/>
          <p14:tracePt t="31465" x="3402013" y="4518025"/>
          <p14:tracePt t="31479" x="3411538" y="4518025"/>
          <p14:tracePt t="31495" x="3411538" y="4510088"/>
          <p14:tracePt t="31512" x="3419475" y="4500563"/>
          <p14:tracePt t="31528" x="3429000" y="4491038"/>
          <p14:tracePt t="31545" x="3438525" y="4483100"/>
          <p14:tracePt t="31562" x="3438525" y="4473575"/>
          <p14:tracePt t="31578" x="3446463" y="4465638"/>
          <p14:tracePt t="31595" x="3446463" y="4456113"/>
          <p14:tracePt t="31612" x="3446463" y="4446588"/>
          <p14:tracePt t="31629" x="3455988" y="4446588"/>
          <p14:tracePt t="31645" x="3465513" y="4438650"/>
          <p14:tracePt t="31773" x="3465513" y="4446588"/>
          <p14:tracePt t="31783" x="3465513" y="4456113"/>
          <p14:tracePt t="31803" x="3465513" y="4465638"/>
          <p14:tracePt t="31822" x="3465513" y="4473575"/>
          <p14:tracePt t="31841" x="3455988" y="4483100"/>
          <p14:tracePt t="31852" x="3455988" y="4491038"/>
          <p14:tracePt t="31871" x="3455988" y="4500563"/>
          <p14:tracePt t="31882" x="3446463" y="4510088"/>
          <p14:tracePt t="31895" x="3446463" y="4527550"/>
          <p14:tracePt t="31912" x="3429000" y="4562475"/>
          <p14:tracePt t="31928" x="3419475" y="4572000"/>
          <p14:tracePt t="31945" x="3419475" y="4581525"/>
          <p14:tracePt t="31962" x="3411538" y="4589463"/>
          <p14:tracePt t="31979" x="3411538" y="4598988"/>
          <p14:tracePt t="31995" x="3402013" y="4608513"/>
          <p14:tracePt t="32012" x="3402013" y="4616450"/>
          <p14:tracePt t="32029" x="3394075" y="4625975"/>
          <p14:tracePt t="32045" x="3384550" y="4625975"/>
          <p14:tracePt t="32209" x="3384550" y="4616450"/>
          <p14:tracePt t="32219" x="3384550" y="4608513"/>
          <p14:tracePt t="32239" x="3384550" y="4598988"/>
          <p14:tracePt t="32258" x="3384550" y="4589463"/>
          <p14:tracePt t="32278" x="3384550" y="4581525"/>
          <p14:tracePt t="32288" x="3384550" y="4572000"/>
          <p14:tracePt t="32298" x="3384550" y="4554538"/>
          <p14:tracePt t="32312" x="3394075" y="4527550"/>
          <p14:tracePt t="32328" x="3402013" y="4491038"/>
          <p14:tracePt t="32345" x="3411538" y="4473575"/>
          <p14:tracePt t="32362" x="3429000" y="4429125"/>
          <p14:tracePt t="32378" x="3438525" y="4402138"/>
          <p14:tracePt t="32395" x="3446463" y="4384675"/>
          <p14:tracePt t="32412" x="3455988" y="4357688"/>
          <p14:tracePt t="32429" x="3473450" y="4330700"/>
          <p14:tracePt t="32445" x="3473450" y="4322763"/>
          <p14:tracePt t="32462" x="3482975" y="4303713"/>
          <p14:tracePt t="32478" x="3500438" y="4295775"/>
          <p14:tracePt t="32496" x="3500438" y="4286250"/>
          <p14:tracePt t="32528" x="3509963" y="4276725"/>
          <p14:tracePt t="32547" x="3509963" y="4268788"/>
          <p14:tracePt t="32566" x="3517900" y="4259263"/>
          <p14:tracePt t="32655" x="3527425" y="4259263"/>
          <p14:tracePt t="32804" x="3527425" y="4268788"/>
          <p14:tracePt t="32823" x="3527425" y="4276725"/>
          <p14:tracePt t="32834" x="3527425" y="4286250"/>
          <p14:tracePt t="32843" x="3527425" y="4295775"/>
          <p14:tracePt t="32853" x="3527425" y="4313238"/>
          <p14:tracePt t="32864" x="3527425" y="4330700"/>
          <p14:tracePt t="32878" x="3527425" y="4357688"/>
          <p14:tracePt t="32895" x="3527425" y="4394200"/>
          <p14:tracePt t="32912" x="3527425" y="4419600"/>
          <p14:tracePt t="32928" x="3527425" y="4438650"/>
          <p14:tracePt t="32945" x="3527425" y="4446588"/>
          <p14:tracePt t="32962" x="3517900" y="4456113"/>
          <p14:tracePt t="32995" x="3509963" y="4473575"/>
          <p14:tracePt t="33012" x="3500438" y="4473575"/>
          <p14:tracePt t="33028" x="3500438" y="4483100"/>
          <p14:tracePt t="33062" x="3490913" y="4491038"/>
          <p14:tracePt t="33078" x="3490913" y="4500563"/>
          <p14:tracePt t="33095" x="3473450" y="4518025"/>
          <p14:tracePt t="33112" x="3465513" y="4537075"/>
          <p14:tracePt t="33128" x="3465513" y="4545013"/>
          <p14:tracePt t="33145" x="3446463" y="4572000"/>
          <p14:tracePt t="33162" x="3438525" y="4589463"/>
          <p14:tracePt t="33178" x="3429000" y="4589463"/>
          <p14:tracePt t="33196" x="3419475" y="4598988"/>
          <p14:tracePt t="33212" x="3419475" y="4616450"/>
          <p14:tracePt t="33228" x="3411538" y="4616450"/>
          <p14:tracePt t="33245" x="3411538" y="4625975"/>
          <p14:tracePt t="33262" x="3402013" y="4625975"/>
          <p14:tracePt t="33419" x="3402013" y="4616450"/>
          <p14:tracePt t="33428" x="3402013" y="4608513"/>
          <p14:tracePt t="33449" x="3402013" y="4598988"/>
          <p14:tracePt t="33469" x="3402013" y="4589463"/>
          <p14:tracePt t="33488" x="3402013" y="4581525"/>
          <p14:tracePt t="33498" x="3402013" y="4572000"/>
          <p14:tracePt t="33518" x="3402013" y="4562475"/>
          <p14:tracePt t="33527" x="3411538" y="4562475"/>
          <p14:tracePt t="33537" x="3411538" y="4554538"/>
          <p14:tracePt t="33557" x="3419475" y="4545013"/>
          <p14:tracePt t="33567" x="3419475" y="4537075"/>
          <p14:tracePt t="33578" x="3429000" y="4537075"/>
          <p14:tracePt t="33595" x="3438525" y="4527550"/>
          <p14:tracePt t="33612" x="3446463" y="4518025"/>
          <p14:tracePt t="33628" x="3465513" y="4500563"/>
          <p14:tracePt t="33645" x="3473450" y="4483100"/>
          <p14:tracePt t="33662" x="3500438" y="4446588"/>
          <p14:tracePt t="33678" x="3536950" y="4402138"/>
          <p14:tracePt t="33695" x="3562350" y="4375150"/>
          <p14:tracePt t="33728" x="3571875" y="4367213"/>
          <p14:tracePt t="33746" x="3581400" y="4357688"/>
          <p14:tracePt t="33762" x="3589338" y="4348163"/>
          <p14:tracePt t="33805" x="3598863" y="4348163"/>
          <p14:tracePt t="34242" x="3598863" y="4357688"/>
          <p14:tracePt t="34251" x="3589338" y="4357688"/>
          <p14:tracePt t="34262" x="3581400" y="4357688"/>
          <p14:tracePt t="34281" x="3571875" y="4357688"/>
          <p14:tracePt t="34295" x="3562350" y="4357688"/>
          <p14:tracePt t="34312" x="3536950" y="4357688"/>
          <p14:tracePt t="34328" x="3517900" y="4357688"/>
          <p14:tracePt t="34345" x="3482975" y="4357688"/>
          <p14:tracePt t="34362" x="3465513" y="4357688"/>
          <p14:tracePt t="34378" x="3455988" y="4348163"/>
          <p14:tracePt t="34395" x="3446463" y="4348163"/>
          <p14:tracePt t="34412" x="3438525" y="4340225"/>
          <p14:tracePt t="34428" x="3429000" y="4340225"/>
          <p14:tracePt t="34445" x="3419475" y="4340225"/>
          <p14:tracePt t="34462" x="3411538" y="4330700"/>
          <p14:tracePt t="34549" x="3411538" y="4322763"/>
          <p14:tracePt t="34608" x="3411538" y="4313238"/>
          <p14:tracePt t="34787" x="3411538" y="4322763"/>
          <p14:tracePt t="34808" x="3411538" y="4330700"/>
          <p14:tracePt t="34827" x="3411538" y="4340225"/>
          <p14:tracePt t="34846" x="3411538" y="4348163"/>
          <p14:tracePt t="34867" x="3411538" y="4357688"/>
          <p14:tracePt t="34876" x="3411538" y="4367213"/>
          <p14:tracePt t="34906" x="3411538" y="4375150"/>
          <p14:tracePt t="34946" x="3411538" y="4384675"/>
          <p14:tracePt t="35025" x="3411538" y="4394200"/>
          <p14:tracePt t="35391" x="3411538" y="4384675"/>
          <p14:tracePt t="35433" x="3411538" y="4375150"/>
          <p14:tracePt t="35472" x="3411538" y="4367213"/>
          <p14:tracePt t="35502" x="3411538" y="4357688"/>
          <p14:tracePt t="35601" x="3411538" y="4348163"/>
          <p14:tracePt t="35641" x="3411538" y="4340225"/>
          <p14:tracePt t="35659" x="3411538" y="4330700"/>
          <p14:tracePt t="35671" x="3411538" y="4322763"/>
          <p14:tracePt t="35680" x="3411538" y="4313238"/>
          <p14:tracePt t="35695" x="3411538" y="4295775"/>
          <p14:tracePt t="35712" x="3411538" y="4259263"/>
          <p14:tracePt t="35729" x="3411538" y="4224338"/>
          <p14:tracePt t="35745" x="3411538" y="4179888"/>
          <p14:tracePt t="35762" x="3411538" y="4133850"/>
          <p14:tracePt t="35778" x="3419475" y="4108450"/>
          <p14:tracePt t="35795" x="3419475" y="4098925"/>
          <p14:tracePt t="35812" x="3419475" y="4089400"/>
          <p14:tracePt t="35828" x="3429000" y="4089400"/>
          <p14:tracePt t="35845" x="3429000" y="4081463"/>
          <p14:tracePt t="36087" x="3429000" y="4089400"/>
          <p14:tracePt t="36106" x="3419475" y="4098925"/>
          <p14:tracePt t="36127" x="3419475" y="4108450"/>
          <p14:tracePt t="36136" x="3411538" y="4116388"/>
          <p14:tracePt t="36166" x="3402013" y="4125913"/>
          <p14:tracePt t="36177" x="3394075" y="4125913"/>
          <p14:tracePt t="36206" x="3394075" y="4133850"/>
          <p14:tracePt t="36215" x="3384550" y="4133850"/>
          <p14:tracePt t="36245" x="3375025" y="4143375"/>
          <p14:tracePt t="36265" x="3375025" y="4152900"/>
          <p14:tracePt t="36286" x="3367088" y="4152900"/>
          <p14:tracePt t="36305" x="3357563" y="4152900"/>
          <p14:tracePt t="36335" x="3357563" y="4160838"/>
          <p14:tracePt t="36344" x="3348038" y="4160838"/>
          <p14:tracePt t="36374" x="3340100" y="4170363"/>
          <p14:tracePt t="36404" x="3330575" y="4170363"/>
          <p14:tracePt t="36424" x="3322638" y="4170363"/>
          <p14:tracePt t="36454" x="3313113" y="4170363"/>
          <p14:tracePt t="36493" x="3303588" y="4170363"/>
          <p14:tracePt t="36504" x="3303588" y="4179888"/>
          <p14:tracePt t="36534" x="3295650" y="4187825"/>
          <p14:tracePt t="36712" x="3286125" y="4187825"/>
          <p14:tracePt t="36929" x="3286125" y="4197350"/>
          <p14:tracePt t="36979" x="3286125" y="4205288"/>
          <p14:tracePt t="36999" x="3295650" y="4205288"/>
          <p14:tracePt t="37019" x="3295650" y="4214813"/>
          <p14:tracePt t="37028" x="3303588" y="4214813"/>
          <p14:tracePt t="37049" x="3313113" y="4214813"/>
          <p14:tracePt t="37058" x="3313113" y="4224338"/>
          <p14:tracePt t="37068" x="3322638" y="4224338"/>
          <p14:tracePt t="37079" x="3330575" y="4232275"/>
          <p14:tracePt t="37099" x="3340100" y="4232275"/>
          <p14:tracePt t="37112" x="3340100" y="4241800"/>
          <p14:tracePt t="37128" x="3348038" y="4241800"/>
          <p14:tracePt t="37145" x="3357563" y="4241800"/>
          <p14:tracePt t="37161" x="3367088" y="4251325"/>
          <p14:tracePt t="37178" x="3375025" y="4251325"/>
          <p14:tracePt t="37195" x="3375025" y="4259263"/>
          <p14:tracePt t="37212" x="3384550" y="4259263"/>
          <p14:tracePt t="37247" x="3394075" y="4259263"/>
          <p14:tracePt t="37376" x="3402013" y="4259263"/>
          <p14:tracePt t="37456" x="3411538" y="4259263"/>
          <p14:tracePt t="37494" x="3419475" y="4259263"/>
          <p14:tracePt t="37535" x="3429000" y="4259263"/>
          <p14:tracePt t="37554" x="3438525" y="4259263"/>
          <p14:tracePt t="37604" x="3446463" y="4259263"/>
          <p14:tracePt t="37634" x="3446463" y="4251325"/>
          <p14:tracePt t="37653" x="3446463" y="4241800"/>
          <p14:tracePt t="37664" x="3455988" y="4232275"/>
          <p14:tracePt t="37673" x="3455988" y="4214813"/>
          <p14:tracePt t="37683" x="3465513" y="4197350"/>
          <p14:tracePt t="37695" x="3465513" y="4170363"/>
          <p14:tracePt t="37712" x="3482975" y="4108450"/>
          <p14:tracePt t="37728" x="3490913" y="4089400"/>
          <p14:tracePt t="37745" x="3490913" y="4062413"/>
          <p14:tracePt t="37762" x="3490913" y="4044950"/>
          <p14:tracePt t="37764" x="3500438" y="4044950"/>
          <p14:tracePt t="37778" x="3500438" y="4037013"/>
          <p14:tracePt t="37802" x="3500438" y="4027488"/>
          <p14:tracePt t="37961" x="3509963" y="4027488"/>
          <p14:tracePt t="37980" x="3517900" y="4027488"/>
          <p14:tracePt t="38010" x="3527425" y="4027488"/>
          <p14:tracePt t="38021" x="3527425" y="4017963"/>
          <p14:tracePt t="38030" x="3536950" y="4017963"/>
          <p14:tracePt t="38050" x="3544888" y="4010025"/>
          <p14:tracePt t="38061" x="3554413" y="4010025"/>
          <p14:tracePt t="38081" x="3562350" y="4010025"/>
          <p14:tracePt t="38100" x="3571875" y="4010025"/>
          <p14:tracePt t="38119" x="3581400" y="4010025"/>
          <p14:tracePt t="38130" x="3589338" y="4010025"/>
          <p14:tracePt t="38149" x="3598863" y="4010025"/>
          <p14:tracePt t="38328" x="3598863" y="4017963"/>
          <p14:tracePt t="38348" x="3598863" y="4027488"/>
          <p14:tracePt t="38367" x="3598863" y="4037013"/>
          <p14:tracePt t="38387" x="3598863" y="4044950"/>
          <p14:tracePt t="38398" x="3598863" y="4054475"/>
          <p14:tracePt t="38407" x="3598863" y="4062413"/>
          <p14:tracePt t="38417" x="3598863" y="4089400"/>
          <p14:tracePt t="38428" x="3598863" y="4108450"/>
          <p14:tracePt t="38445" x="3589338" y="4125913"/>
          <p14:tracePt t="38462" x="3581400" y="4143375"/>
          <p14:tracePt t="38478" x="3581400" y="4152900"/>
          <p14:tracePt t="38495" x="3581400" y="4160838"/>
          <p14:tracePt t="38511" x="3571875" y="4170363"/>
          <p14:tracePt t="38528" x="3571875" y="4179888"/>
          <p14:tracePt t="38545" x="3562350" y="4187825"/>
          <p14:tracePt t="38562" x="3562350" y="4197350"/>
          <p14:tracePt t="38578" x="3554413" y="4205288"/>
          <p14:tracePt t="38595" x="3544888" y="4205288"/>
          <p14:tracePt t="38611" x="3544888" y="4214813"/>
          <p14:tracePt t="38645" x="3536950" y="4224338"/>
          <p14:tracePt t="38794" x="3527425" y="4224338"/>
          <p14:tracePt t="38863" x="3517900" y="4224338"/>
          <p14:tracePt t="38893" x="3509963" y="4224338"/>
          <p14:tracePt t="39012" x="3500438" y="4224338"/>
          <p14:tracePt t="39062" x="3490913" y="4224338"/>
          <p14:tracePt t="39101" x="3482975" y="4224338"/>
          <p14:tracePt t="39122" x="3473450" y="4224338"/>
          <p14:tracePt t="39240" x="3473450" y="4232275"/>
          <p14:tracePt t="39458" x="3473450" y="4241800"/>
          <p14:tracePt t="39647" x="3465513" y="4241800"/>
          <p14:tracePt t="39736" x="3465513" y="4251325"/>
          <p14:tracePt t="40738" x="3455988" y="4251325"/>
          <p14:tracePt t="40848" x="3446463" y="4251325"/>
          <p14:tracePt t="40897" x="3438525" y="4251325"/>
          <p14:tracePt t="40916" x="3429000" y="4251325"/>
          <p14:tracePt t="40956" x="3419475" y="4251325"/>
          <p14:tracePt t="40966" x="3419475" y="4259263"/>
          <p14:tracePt t="40996" x="3411538" y="4268788"/>
          <p14:tracePt t="41016" x="3402013" y="4268788"/>
          <p14:tracePt t="41036" x="3394075" y="4276725"/>
          <p14:tracePt t="41056" x="3384550" y="4276725"/>
          <p14:tracePt t="41075" x="3375025" y="4286250"/>
          <p14:tracePt t="41095" x="3367088" y="4286250"/>
          <p14:tracePt t="41105" x="3357563" y="4286250"/>
          <p14:tracePt t="41125" x="3348038" y="4286250"/>
          <p14:tracePt t="41145" x="3340100" y="4286250"/>
          <p14:tracePt t="41343" x="3340100" y="4295775"/>
          <p14:tracePt t="41720" x="3340100" y="4286250"/>
          <p14:tracePt t="41729" x="3348038" y="4259263"/>
          <p14:tracePt t="41740" x="3375025" y="4241800"/>
          <p14:tracePt t="41750" x="3384550" y="4224338"/>
          <p14:tracePt t="41761" x="3402013" y="4205288"/>
          <p14:tracePt t="41778" x="3402013" y="4179888"/>
          <p14:tracePt t="41795" x="3419475" y="4160838"/>
          <p14:tracePt t="41811" x="3438525" y="4143375"/>
          <p14:tracePt t="41845" x="3446463" y="4133850"/>
          <p14:tracePt t="41889" x="3446463" y="4125913"/>
          <p14:tracePt t="41968" x="3446463" y="4116388"/>
          <p14:tracePt t="41978" x="3455988" y="4116388"/>
          <p14:tracePt t="41987" x="3455988" y="4108450"/>
          <p14:tracePt t="42008" x="3465513" y="4108450"/>
          <p14:tracePt t="42017" x="3465513" y="4098925"/>
          <p14:tracePt t="42028" x="3473450" y="4098925"/>
          <p14:tracePt t="42045" x="3473450" y="4089400"/>
          <p14:tracePt t="42061" x="3482975" y="4081463"/>
          <p14:tracePt t="42078" x="3490913" y="4071938"/>
          <p14:tracePt t="42095" x="3500438" y="4062413"/>
          <p14:tracePt t="42111" x="3509963" y="4044950"/>
          <p14:tracePt t="42128" x="3517900" y="4037013"/>
          <p14:tracePt t="42145" x="3536950" y="4017963"/>
          <p14:tracePt t="42161" x="3536950" y="4010025"/>
          <p14:tracePt t="42178" x="3544888" y="4000500"/>
          <p14:tracePt t="42196" x="3554413" y="3990975"/>
          <p14:tracePt t="42211" x="3562350" y="3983038"/>
          <p14:tracePt t="42228" x="3571875" y="3973513"/>
          <p14:tracePt t="42245" x="3571875" y="3965575"/>
          <p14:tracePt t="42261" x="3581400" y="3956050"/>
          <p14:tracePt t="42278" x="3581400" y="3946525"/>
          <p14:tracePt t="42305" x="3581400" y="3938588"/>
          <p14:tracePt t="42493" x="3581400" y="3946525"/>
          <p14:tracePt t="42513" x="3581400" y="3956050"/>
          <p14:tracePt t="42523" x="3581400" y="3965575"/>
          <p14:tracePt t="42543" x="3581400" y="3973513"/>
          <p14:tracePt t="42563" x="3581400" y="3983038"/>
          <p14:tracePt t="42583" x="3581400" y="3990975"/>
          <p14:tracePt t="42592" x="3581400" y="4000500"/>
          <p14:tracePt t="42612" x="3581400" y="4010025"/>
          <p14:tracePt t="42633" x="3581400" y="4017963"/>
          <p14:tracePt t="42652" x="3581400" y="4027488"/>
          <p14:tracePt t="42662" x="3581400" y="4037013"/>
          <p14:tracePt t="42682" x="3581400" y="4044950"/>
          <p14:tracePt t="42701" x="3581400" y="4062413"/>
          <p14:tracePt t="42712" x="3571875" y="4081463"/>
          <p14:tracePt t="42721" x="3571875" y="4098925"/>
          <p14:tracePt t="42731" x="3562350" y="4116388"/>
          <p14:tracePt t="42745" x="3554413" y="4133850"/>
          <p14:tracePt t="42761" x="3544888" y="4160838"/>
          <p14:tracePt t="42778" x="3536950" y="4170363"/>
          <p14:tracePt t="42795" x="3536950" y="4179888"/>
          <p14:tracePt t="42811" x="3527425" y="4187825"/>
          <p14:tracePt t="42828" x="3517900" y="4187825"/>
          <p14:tracePt t="42930" x="3517900" y="4179888"/>
          <p14:tracePt t="42949" x="3517900" y="4170363"/>
          <p14:tracePt t="42960" x="3517900" y="4160838"/>
          <p14:tracePt t="42979" x="3517900" y="4152900"/>
          <p14:tracePt t="42998" x="3517900" y="4143375"/>
          <p14:tracePt t="43009" x="3517900" y="4133850"/>
          <p14:tracePt t="43019" x="3517900" y="4125913"/>
          <p14:tracePt t="43029" x="3517900" y="4108450"/>
          <p14:tracePt t="43045" x="3517900" y="4098925"/>
          <p14:tracePt t="43061" x="3517900" y="4081463"/>
          <p14:tracePt t="43078" x="3527425" y="4071938"/>
          <p14:tracePt t="43095" x="3527425" y="4062413"/>
          <p14:tracePt t="43111" x="3527425" y="4054475"/>
          <p14:tracePt t="43128" x="3527425" y="4044950"/>
          <p14:tracePt t="43145" x="3536950" y="4037013"/>
          <p14:tracePt t="43161" x="3536950" y="4027488"/>
          <p14:tracePt t="43178" x="3536950" y="4017963"/>
          <p14:tracePt t="43195" x="3544888" y="4010025"/>
          <p14:tracePt t="43228" x="3544888" y="4000500"/>
          <p14:tracePt t="43555" x="3544888" y="4010025"/>
          <p14:tracePt t="43574" x="3544888" y="4017963"/>
          <p14:tracePt t="43584" x="3544888" y="4027488"/>
          <p14:tracePt t="43595" x="3536950" y="4027488"/>
          <p14:tracePt t="43611" x="3536950" y="4037013"/>
          <p14:tracePt t="43628" x="3517900" y="4062413"/>
          <p14:tracePt t="43645" x="3509963" y="4089400"/>
          <p14:tracePt t="43661" x="3500438" y="4098925"/>
          <p14:tracePt t="43678" x="3490913" y="4108450"/>
          <p14:tracePt t="43695" x="3482975" y="4116388"/>
          <p14:tracePt t="43712" x="3473450" y="4133850"/>
          <p14:tracePt t="43744" x="3473450" y="4143375"/>
          <p14:tracePt t="43783" x="3465513" y="4143375"/>
          <p14:tracePt t="45895" x="3465513" y="4125913"/>
          <p14:tracePt t="45905" x="3490913" y="4089400"/>
          <p14:tracePt t="45915" x="3517900" y="4044950"/>
          <p14:tracePt t="45928" x="3554413" y="4000500"/>
          <p14:tracePt t="45945" x="3608388" y="3929063"/>
          <p14:tracePt t="45961" x="3625850" y="3911600"/>
          <p14:tracePt t="45978" x="3652838" y="3875088"/>
          <p14:tracePt t="45995" x="3670300" y="3867150"/>
          <p14:tracePt t="46011" x="3670300" y="3857625"/>
          <p14:tracePt t="46028" x="3679825" y="3848100"/>
          <p14:tracePt t="46045" x="3687763" y="3840163"/>
          <p14:tracePt t="46078" x="3697288" y="3840163"/>
          <p14:tracePt t="46094" x="3697288" y="3830638"/>
          <p14:tracePt t="46111" x="3705225" y="3822700"/>
          <p14:tracePt t="46292" x="3705225" y="3830638"/>
          <p14:tracePt t="46312" x="3705225" y="3840163"/>
          <p14:tracePt t="46331" x="3697288" y="3848100"/>
          <p14:tracePt t="46352" x="3697288" y="3857625"/>
          <p14:tracePt t="46361" x="3687763" y="3867150"/>
          <p14:tracePt t="46381" x="3679825" y="3875088"/>
          <p14:tracePt t="46401" x="3670300" y="3884613"/>
          <p14:tracePt t="46410" x="3660775" y="3884613"/>
          <p14:tracePt t="46421" x="3652838" y="3894138"/>
          <p14:tracePt t="46431" x="3643313" y="3902075"/>
          <p14:tracePt t="46445" x="3625850" y="3919538"/>
          <p14:tracePt t="46461" x="3589338" y="3946525"/>
          <p14:tracePt t="46478" x="3571875" y="3965575"/>
          <p14:tracePt t="46495" x="3527425" y="4010025"/>
          <p14:tracePt t="46511" x="3482975" y="4044950"/>
          <p14:tracePt t="46528" x="3465513" y="4062413"/>
          <p14:tracePt t="46544" x="3438525" y="4089400"/>
          <p14:tracePt t="46561" x="3429000" y="4098925"/>
          <p14:tracePt t="46594" x="3411538" y="4108450"/>
          <p14:tracePt t="46778" x="3411538" y="4116388"/>
          <p14:tracePt t="46797" x="3411538" y="4125913"/>
          <p14:tracePt t="46817" x="3411538" y="4133850"/>
          <p14:tracePt t="46827" x="3411538" y="4160838"/>
          <p14:tracePt t="46838" x="3411538" y="4187825"/>
          <p14:tracePt t="46847" x="3411538" y="4224338"/>
          <p14:tracePt t="46861" x="3411538" y="4259263"/>
          <p14:tracePt t="46878" x="3411538" y="4330700"/>
          <p14:tracePt t="46895" x="3411538" y="4367213"/>
          <p14:tracePt t="46911" x="3411538" y="4429125"/>
          <p14:tracePt t="46928" x="3411538" y="4465638"/>
          <p14:tracePt t="46945" x="3411538" y="4491038"/>
          <p14:tracePt t="46961" x="3411538" y="4510088"/>
          <p14:tracePt t="46978" x="3411538" y="4518025"/>
          <p14:tracePt t="46995" x="3411538" y="4527550"/>
          <p14:tracePt t="47011" x="3411538" y="4537075"/>
          <p14:tracePt t="47028" x="3411538" y="4545013"/>
          <p14:tracePt t="47135" x="3411538" y="4554538"/>
          <p14:tracePt t="47204" x="3411538" y="4562475"/>
          <p14:tracePt t="47383" x="3402013" y="4562475"/>
          <p14:tracePt t="47402" x="3402013" y="4554538"/>
          <p14:tracePt t="47422" x="3394075" y="4545013"/>
          <p14:tracePt t="47432" x="3394075" y="4537075"/>
          <p14:tracePt t="47443" x="3384550" y="4537075"/>
          <p14:tracePt t="47451" x="3375025" y="4527550"/>
          <p14:tracePt t="47472" x="3375025" y="4518025"/>
          <p14:tracePt t="47492" x="3367088" y="4510088"/>
          <p14:tracePt t="47511" x="3367088" y="4500563"/>
          <p14:tracePt t="47531" x="3357563" y="4500563"/>
          <p14:tracePt t="47670" x="3357563" y="4491038"/>
          <p14:tracePt t="47720" x="3357563" y="4483100"/>
          <p14:tracePt t="48027" x="3357563" y="4473575"/>
          <p14:tracePt t="48057" x="3357563" y="4465638"/>
          <p14:tracePt t="48127" x="3357563" y="4456113"/>
          <p14:tracePt t="48176" x="3357563" y="4446588"/>
          <p14:tracePt t="48216" x="3357563" y="4438650"/>
          <p14:tracePt t="48246" x="3357563" y="4429125"/>
          <p14:tracePt t="48255" x="3367088" y="4429125"/>
          <p14:tracePt t="48305" x="3375025" y="4429125"/>
          <p14:tracePt t="48325" x="3384550" y="4429125"/>
          <p14:tracePt t="48702" x="3384550" y="4438650"/>
          <p14:tracePt t="48722" x="3384550" y="4446588"/>
          <p14:tracePt t="48741" x="3384550" y="4456113"/>
          <p14:tracePt t="48762" x="3384550" y="4465638"/>
          <p14:tracePt t="48771" x="3384550" y="4473575"/>
          <p14:tracePt t="48790" x="3384550" y="4483100"/>
          <p14:tracePt t="48811" x="3384550" y="4491038"/>
          <p14:tracePt t="48831" x="3384550" y="4500563"/>
          <p14:tracePt t="48840" x="3384550" y="4510088"/>
          <p14:tracePt t="48870" x="3384550" y="4518025"/>
          <p14:tracePt t="49198" x="3384550" y="4510088"/>
          <p14:tracePt t="49227" x="3384550" y="4500563"/>
          <p14:tracePt t="49416" x="3384550" y="4491038"/>
          <p14:tracePt t="49446" x="3384550" y="4483100"/>
          <p14:tracePt t="49467" x="3384550" y="4473575"/>
          <p14:tracePt t="49476" x="3384550" y="4465638"/>
          <p14:tracePt t="49496" x="3384550" y="4456113"/>
          <p14:tracePt t="49515" x="3384550" y="4446588"/>
          <p14:tracePt t="49545" x="3384550" y="4438650"/>
          <p14:tracePt t="49564" x="3384550" y="4429125"/>
          <p14:tracePt t="49584" x="3384550" y="4419600"/>
          <p14:tracePt t="49595" x="3384550" y="4411663"/>
          <p14:tracePt t="49606" x="3402013" y="4402138"/>
          <p14:tracePt t="49615" x="3419475" y="4375150"/>
          <p14:tracePt t="49628" x="3446463" y="4348163"/>
          <p14:tracePt t="49644" x="3509963" y="4303713"/>
          <p14:tracePt t="49661" x="3544888" y="4268788"/>
          <p14:tracePt t="49678" x="3625850" y="4214813"/>
          <p14:tracePt t="49694" x="3679825" y="4179888"/>
          <p14:tracePt t="49711" x="3714750" y="4170363"/>
          <p14:tracePt t="49728" x="3759200" y="4133850"/>
          <p14:tracePt t="49744" x="3803650" y="4108450"/>
          <p14:tracePt t="49761" x="3840163" y="4108450"/>
          <p14:tracePt t="49764" x="3875088" y="4081463"/>
          <p14:tracePt t="49778" x="3919538" y="4062413"/>
          <p14:tracePt t="49794" x="4000500" y="4010025"/>
          <p14:tracePt t="49811" x="4054475" y="3983038"/>
          <p14:tracePt t="49828" x="4152900" y="3938588"/>
          <p14:tracePt t="49844" x="4241800" y="3884613"/>
          <p14:tracePt t="49861" x="4322763" y="3830638"/>
          <p14:tracePt t="49878" x="4367213" y="3795713"/>
          <p14:tracePt t="49894" x="4456113" y="3751263"/>
          <p14:tracePt t="49911" x="4483100" y="3714750"/>
          <p14:tracePt t="49928" x="4554538" y="3670300"/>
          <p14:tracePt t="49944" x="4598988" y="3625850"/>
          <p14:tracePt t="49961" x="4616450" y="3616325"/>
          <p14:tracePt t="49978" x="4652963" y="3581400"/>
          <p14:tracePt t="49994" x="4670425" y="3554413"/>
          <p14:tracePt t="50011" x="4687888" y="3527425"/>
          <p14:tracePt t="50028" x="4705350" y="3500438"/>
          <p14:tracePt t="50044" x="4724400" y="3465513"/>
          <p14:tracePt t="50061" x="4751388" y="3419475"/>
          <p14:tracePt t="50078" x="4759325" y="3402013"/>
          <p14:tracePt t="50094" x="4803775" y="3367088"/>
          <p14:tracePt t="50111" x="4848225" y="3286125"/>
          <p14:tracePt t="50128" x="4875213" y="3251200"/>
          <p14:tracePt t="50144" x="4929188" y="3160713"/>
          <p14:tracePt t="50161" x="4973638" y="3089275"/>
          <p14:tracePt t="50178" x="4991100" y="3062288"/>
          <p14:tracePt t="50194" x="5018088" y="3017838"/>
          <p14:tracePt t="50211" x="5045075" y="2982913"/>
          <p14:tracePt t="50228" x="5054600" y="2965450"/>
          <p14:tracePt t="50244" x="5081588" y="2919413"/>
          <p14:tracePt t="50261" x="5089525" y="2884488"/>
          <p14:tracePt t="50278" x="5108575" y="2847975"/>
          <p14:tracePt t="50294" x="5108575" y="2822575"/>
          <p14:tracePt t="50311" x="5133975" y="2786063"/>
          <p14:tracePt t="50328" x="5143500" y="2751138"/>
          <p14:tracePt t="50344" x="5153025" y="2751138"/>
          <p14:tracePt t="50361" x="5160963" y="2732088"/>
          <p14:tracePt t="50378" x="5170488" y="2724150"/>
          <p14:tracePt t="50394" x="5180013" y="2705100"/>
          <p14:tracePt t="50717" x="5187950" y="2697163"/>
          <p14:tracePt t="50736" x="5205413" y="2679700"/>
          <p14:tracePt t="50746" x="5214938" y="2652713"/>
          <p14:tracePt t="50755" x="5232400" y="2633663"/>
          <p14:tracePt t="50766" x="5259388" y="2608263"/>
          <p14:tracePt t="50778" x="5286375" y="2571750"/>
          <p14:tracePt t="50795" x="5340350" y="2509838"/>
          <p14:tracePt t="50811" x="5357813" y="2482850"/>
          <p14:tracePt t="50828" x="5402263" y="2438400"/>
          <p14:tracePt t="50844" x="5429250" y="2401888"/>
          <p14:tracePt t="50861" x="5438775" y="2384425"/>
          <p14:tracePt t="50878" x="5465763" y="2347913"/>
          <p14:tracePt t="50894" x="5491163" y="2330450"/>
          <p14:tracePt t="50911" x="5518150" y="2312988"/>
          <p14:tracePt t="50928" x="5537200" y="2286000"/>
          <p14:tracePt t="50944" x="5545138" y="2276475"/>
          <p14:tracePt t="50978" x="5554663" y="2259013"/>
          <p14:tracePt t="50994" x="5572125" y="2251075"/>
          <p14:tracePt t="51028" x="5581650" y="2241550"/>
          <p14:tracePt t="51044" x="5589588" y="2224088"/>
          <p14:tracePt t="51061" x="5599113" y="2224088"/>
          <p14:tracePt t="51078" x="5608638" y="2214563"/>
          <p14:tracePt t="51094" x="5616575" y="2205038"/>
          <p14:tracePt t="51111" x="5626100" y="2187575"/>
          <p14:tracePt t="51128" x="5634038" y="2187575"/>
          <p14:tracePt t="51144" x="5643563" y="2179638"/>
          <p14:tracePt t="51161" x="5670550" y="2160588"/>
          <p14:tracePt t="51178" x="5680075" y="2160588"/>
          <p14:tracePt t="51194" x="5715000" y="2143125"/>
          <p14:tracePt t="51211" x="5732463" y="2133600"/>
          <p14:tracePt t="51244" x="5741988" y="2116138"/>
          <p14:tracePt t="51261" x="5751513" y="2116138"/>
          <p14:tracePt t="51278" x="5759450" y="2108200"/>
          <p14:tracePt t="51294" x="5768975" y="2098675"/>
          <p14:tracePt t="51311" x="5776913" y="2098675"/>
          <p14:tracePt t="51328" x="5786438" y="2089150"/>
          <p14:tracePt t="51344" x="5795963" y="2081213"/>
          <p14:tracePt t="51361" x="5803900" y="2081213"/>
          <p14:tracePt t="51378" x="5813425" y="2081213"/>
          <p14:tracePt t="51394" x="5813425" y="2071688"/>
          <p14:tracePt t="51411" x="5822950" y="2071688"/>
          <p14:tracePt t="51439" x="5830888" y="2071688"/>
          <p14:tracePt t="51469" x="5840413" y="2071688"/>
          <p14:tracePt t="51480" x="5848350" y="2071688"/>
          <p14:tracePt t="51499" x="5857875" y="2062163"/>
          <p14:tracePt t="51519" x="5867400" y="2062163"/>
          <p14:tracePt t="51539" x="5875338" y="2054225"/>
          <p14:tracePt t="51549" x="5884863" y="2054225"/>
          <p14:tracePt t="51599" x="5894388" y="2054225"/>
          <p14:tracePt t="51667" x="5894388" y="2044700"/>
          <p14:tracePt t="51688" x="5902325" y="2036763"/>
          <p14:tracePt t="51717" x="5911850" y="2036763"/>
          <p14:tracePt t="51727" x="5919788" y="2027238"/>
          <p14:tracePt t="51777" x="5929313" y="2027238"/>
          <p14:tracePt t="51866" x="5929313" y="2036763"/>
          <p14:tracePt t="51876" x="5919788" y="2054225"/>
          <p14:tracePt t="51886" x="5902325" y="2071688"/>
          <p14:tracePt t="51896" x="5875338" y="2108200"/>
          <p14:tracePt t="51911" x="5840413" y="2143125"/>
          <p14:tracePt t="51928" x="5759450" y="2232025"/>
          <p14:tracePt t="51944" x="5680075" y="2312988"/>
          <p14:tracePt t="51961" x="5634038" y="2339975"/>
          <p14:tracePt t="51978" x="5554663" y="2384425"/>
          <p14:tracePt t="51995" x="5465763" y="2438400"/>
          <p14:tracePt t="52011" x="5429250" y="2465388"/>
          <p14:tracePt t="52028" x="5340350" y="2509838"/>
          <p14:tracePt t="52045" x="5259388" y="2562225"/>
          <p14:tracePt t="52061" x="5214938" y="2589213"/>
          <p14:tracePt t="52078" x="5133975" y="2633663"/>
          <p14:tracePt t="52094" x="5054600" y="2687638"/>
          <p14:tracePt t="52111" x="5010150" y="2714625"/>
          <p14:tracePt t="52128" x="4938713" y="2759075"/>
          <p14:tracePt t="52144" x="4848225" y="2822575"/>
          <p14:tracePt t="52161" x="4803775" y="2857500"/>
          <p14:tracePt t="52178" x="4724400" y="2919413"/>
          <p14:tracePt t="52194" x="4633913" y="2990850"/>
          <p14:tracePt t="52211" x="4608513" y="3027363"/>
          <p14:tracePt t="52227" x="4554538" y="3071813"/>
          <p14:tracePt t="52244" x="4500563" y="3125788"/>
          <p14:tracePt t="52261" x="4456113" y="3160713"/>
          <p14:tracePt t="52263" x="4411663" y="3197225"/>
          <p14:tracePt t="52278" x="4367213" y="3232150"/>
          <p14:tracePt t="52294" x="4286250" y="3303588"/>
          <p14:tracePt t="52311" x="4241800" y="3330575"/>
          <p14:tracePt t="52328" x="4152900" y="3394075"/>
          <p14:tracePt t="52344" x="4081463" y="3473450"/>
          <p14:tracePt t="52361" x="4000500" y="3536950"/>
          <p14:tracePt t="52378" x="3965575" y="3571875"/>
          <p14:tracePt t="52394" x="3875088" y="3652838"/>
          <p14:tracePt t="52411" x="3813175" y="3705225"/>
          <p14:tracePt t="52427" x="3795713" y="3724275"/>
          <p14:tracePt t="52444" x="3768725" y="3768725"/>
          <p14:tracePt t="52461" x="3741738" y="3795713"/>
          <p14:tracePt t="52477" x="3732213" y="3813175"/>
          <p14:tracePt t="52494" x="3705225" y="3840163"/>
          <p14:tracePt t="52511" x="3670300" y="3884613"/>
          <p14:tracePt t="52528" x="3652838" y="3902075"/>
          <p14:tracePt t="52544" x="3608388" y="3956050"/>
          <p14:tracePt t="52561" x="3571875" y="4000500"/>
          <p14:tracePt t="52578" x="3562350" y="4010025"/>
          <p14:tracePt t="52594" x="3544888" y="4037013"/>
          <p14:tracePt t="52611" x="3536950" y="4044950"/>
          <p14:tracePt t="52628" x="3536950" y="4054475"/>
          <p14:tracePt t="52644" x="3527425" y="4062413"/>
          <p14:tracePt t="52661" x="3517900" y="4071938"/>
          <p14:tracePt t="52694" x="3509963" y="4089400"/>
          <p14:tracePt t="52711" x="3500438" y="4098925"/>
          <p14:tracePt t="52744" x="3490913" y="4116388"/>
          <p14:tracePt t="52761" x="3482975" y="4143375"/>
          <p14:tracePt t="52778" x="3465513" y="4179888"/>
          <p14:tracePt t="52794" x="3465513" y="4197350"/>
          <p14:tracePt t="52811" x="3446463" y="4232275"/>
          <p14:tracePt t="52828" x="3446463" y="4251325"/>
          <p14:tracePt t="52861" x="3446463" y="4259263"/>
          <p14:tracePt t="52878" x="3446463" y="4268788"/>
          <p14:tracePt t="52894" x="3446463" y="4276725"/>
          <p14:tracePt t="53404" x="3446463" y="4286250"/>
          <p14:tracePt t="53423" x="3438525" y="4303713"/>
          <p14:tracePt t="53433" x="3429000" y="4330700"/>
          <p14:tracePt t="53444" x="3419475" y="4348163"/>
          <p14:tracePt t="53461" x="3411538" y="4367213"/>
          <p14:tracePt t="53477" x="3402013" y="4402138"/>
          <p14:tracePt t="53494" x="3384550" y="4429125"/>
          <p14:tracePt t="53511" x="3384550" y="4438650"/>
          <p14:tracePt t="53528" x="3367088" y="4446588"/>
          <p14:tracePt t="53544" x="3367088" y="4456113"/>
          <p14:tracePt t="53561" x="3357563" y="4465638"/>
          <p14:tracePt t="53612" x="3348038" y="4465638"/>
          <p14:tracePt t="53681" x="3340100" y="4465638"/>
          <p14:tracePt t="53701" x="3330575" y="4465638"/>
          <p14:tracePt t="53740" x="3322638" y="4465638"/>
          <p14:tracePt t="53780" x="3313113" y="4465638"/>
          <p14:tracePt t="53810" x="3303588" y="4465638"/>
          <p14:tracePt t="53830" x="3295650" y="4465638"/>
          <p14:tracePt t="53839" x="3286125" y="4465638"/>
          <p14:tracePt t="53850" x="3286125" y="4456113"/>
          <p14:tracePt t="53861" x="3276600" y="4456113"/>
          <p14:tracePt t="53888" x="3268663" y="4456113"/>
          <p14:tracePt t="54237" x="3268663" y="4446588"/>
          <p14:tracePt t="54256" x="3268663" y="4438650"/>
          <p14:tracePt t="54275" x="3268663" y="4419600"/>
          <p14:tracePt t="54286" x="3295650" y="4402138"/>
          <p14:tracePt t="54296" x="3313113" y="4384675"/>
          <p14:tracePt t="54311" x="3340100" y="4357688"/>
          <p14:tracePt t="54327" x="3419475" y="4295775"/>
          <p14:tracePt t="54345" x="3490913" y="4224338"/>
          <p14:tracePt t="54361" x="3536950" y="4187825"/>
          <p14:tracePt t="54377" x="3625850" y="4116388"/>
          <p14:tracePt t="54394" x="3732213" y="4027488"/>
          <p14:tracePt t="54411" x="3795713" y="3983038"/>
          <p14:tracePt t="54427" x="3946525" y="3884613"/>
          <p14:tracePt t="54445" x="4108450" y="3795713"/>
          <p14:tracePt t="54461" x="4170363" y="3751263"/>
          <p14:tracePt t="54477" x="4286250" y="3643313"/>
          <p14:tracePt t="54494" x="4384675" y="3562350"/>
          <p14:tracePt t="54511" x="4429125" y="3527425"/>
          <p14:tracePt t="54527" x="4527550" y="3465513"/>
          <p14:tracePt t="54544" x="4608513" y="3411538"/>
          <p14:tracePt t="54561" x="4652963" y="3384550"/>
          <p14:tracePt t="54577" x="4732338" y="3330575"/>
          <p14:tracePt t="54594" x="4822825" y="3286125"/>
          <p14:tracePt t="54611" x="4857750" y="3259138"/>
          <p14:tracePt t="54627" x="4973638" y="3179763"/>
          <p14:tracePt t="54644" x="5081588" y="3089275"/>
          <p14:tracePt t="54661" x="5133975" y="3044825"/>
          <p14:tracePt t="54677" x="5241925" y="2946400"/>
          <p14:tracePt t="54694" x="5340350" y="2867025"/>
          <p14:tracePt t="54711" x="5384800" y="2840038"/>
          <p14:tracePt t="54727" x="5483225" y="2759075"/>
          <p14:tracePt t="54744" x="5572125" y="2670175"/>
          <p14:tracePt t="54761" x="5670550" y="2571750"/>
          <p14:tracePt t="54778" x="5724525" y="2517775"/>
          <p14:tracePt t="54794" x="5813425" y="2438400"/>
          <p14:tracePt t="54811" x="5902325" y="2347913"/>
          <p14:tracePt t="54827" x="5946775" y="2303463"/>
          <p14:tracePt t="54844" x="6018213" y="2214563"/>
          <p14:tracePt t="54861" x="6108700" y="2133600"/>
          <p14:tracePt t="54878" x="6143625" y="2098675"/>
          <p14:tracePt t="54894" x="6205538" y="2036763"/>
          <p14:tracePt t="54911" x="6276975" y="1990725"/>
          <p14:tracePt t="54927" x="6313488" y="1965325"/>
          <p14:tracePt t="54944" x="6348413" y="1938338"/>
          <p14:tracePt t="54961" x="6384925" y="1928813"/>
          <p14:tracePt t="54977" x="6394450" y="1919288"/>
          <p14:tracePt t="54994" x="6402388" y="1919288"/>
          <p14:tracePt t="55011" x="6411913" y="1911350"/>
          <p14:tracePt t="55027" x="6419850" y="1911350"/>
          <p14:tracePt t="55070" x="6429375" y="1911350"/>
          <p14:tracePt t="55219" x="6419850" y="1911350"/>
          <p14:tracePt t="55239" x="6411913" y="1911350"/>
          <p14:tracePt t="55258" x="6402388" y="1911350"/>
          <p14:tracePt t="55267" x="6394450" y="1911350"/>
          <p14:tracePt t="55279" x="6375400" y="1911350"/>
          <p14:tracePt t="55294" x="6348413" y="1919288"/>
          <p14:tracePt t="55311" x="6296025" y="1946275"/>
          <p14:tracePt t="55327" x="6215063" y="1965325"/>
          <p14:tracePt t="55344" x="6180138" y="1982788"/>
          <p14:tracePt t="55361" x="6099175" y="2027238"/>
          <p14:tracePt t="55377" x="6010275" y="2062163"/>
          <p14:tracePt t="55394" x="5973763" y="2089150"/>
          <p14:tracePt t="55411" x="5867400" y="2152650"/>
          <p14:tracePt t="55427" x="5715000" y="2241550"/>
          <p14:tracePt t="55444" x="5643563" y="2286000"/>
          <p14:tracePt t="55461" x="5518150" y="2374900"/>
          <p14:tracePt t="55477" x="5394325" y="2473325"/>
          <p14:tracePt t="55495" x="5286375" y="2562225"/>
          <p14:tracePt t="55511" x="5232400" y="2608263"/>
          <p14:tracePt t="55528" x="5126038" y="2687638"/>
          <p14:tracePt t="55544" x="5072063" y="2724150"/>
          <p14:tracePt t="55561" x="4973638" y="2786063"/>
          <p14:tracePt t="55577" x="4875213" y="2857500"/>
          <p14:tracePt t="55594" x="4830763" y="2884488"/>
          <p14:tracePt t="55611" x="4724400" y="2973388"/>
          <p14:tracePt t="55627" x="4616450" y="3062288"/>
          <p14:tracePt t="55644" x="4562475" y="3108325"/>
          <p14:tracePt t="55661" x="4456113" y="3197225"/>
          <p14:tracePt t="55677" x="4367213" y="3286125"/>
          <p14:tracePt t="55694" x="4276725" y="3357563"/>
          <p14:tracePt t="55711" x="4232275" y="3394075"/>
          <p14:tracePt t="55727" x="4143375" y="3482975"/>
          <p14:tracePt t="55744" x="4037013" y="3581400"/>
          <p14:tracePt t="55761" x="3983038" y="3633788"/>
          <p14:tracePt t="55764" x="3929063" y="3687763"/>
          <p14:tracePt t="55778" x="3867150" y="3751263"/>
          <p14:tracePt t="55794" x="3759200" y="3857625"/>
          <p14:tracePt t="55811" x="3714750" y="3911600"/>
          <p14:tracePt t="55828" x="3625850" y="4037013"/>
          <p14:tracePt t="55844" x="3527425" y="4143375"/>
          <p14:tracePt t="55861" x="3482975" y="4187825"/>
          <p14:tracePt t="55877" x="3429000" y="4276725"/>
          <p14:tracePt t="55894" x="3375025" y="4367213"/>
          <p14:tracePt t="55911" x="3348038" y="4394200"/>
          <p14:tracePt t="55927" x="3303588" y="4465638"/>
          <p14:tracePt t="55944" x="3251200" y="4554538"/>
          <p14:tracePt t="55961" x="3232150" y="4589463"/>
          <p14:tracePt t="55977" x="3179763" y="4679950"/>
          <p14:tracePt t="55994" x="3143250" y="4724400"/>
          <p14:tracePt t="56011" x="3125788" y="4759325"/>
          <p14:tracePt t="56027" x="3116263" y="4768850"/>
          <p14:tracePt t="56044" x="3108325" y="4786313"/>
          <p14:tracePt t="56061" x="3098800" y="4795838"/>
          <p14:tracePt t="56077" x="3089275" y="4803775"/>
          <p14:tracePt t="56094" x="3089275" y="4813300"/>
          <p14:tracePt t="56111" x="3081338" y="4822825"/>
          <p14:tracePt t="56211" x="3081338" y="4813300"/>
          <p14:tracePt t="56220" x="3081338" y="4803775"/>
          <p14:tracePt t="56240" x="3081338" y="4795838"/>
          <p14:tracePt t="56262" x="3081338" y="4786313"/>
          <p14:tracePt t="56270" x="3089275" y="4768850"/>
          <p14:tracePt t="56280" x="3098800" y="4759325"/>
          <p14:tracePt t="56294" x="3125788" y="4732338"/>
          <p14:tracePt t="56311" x="3170238" y="4687888"/>
          <p14:tracePt t="56327" x="3197225" y="4643438"/>
          <p14:tracePt t="56344" x="3286125" y="4545013"/>
          <p14:tracePt t="56361" x="3402013" y="4429125"/>
          <p14:tracePt t="56377" x="3455988" y="4367213"/>
          <p14:tracePt t="56394" x="3571875" y="4259263"/>
          <p14:tracePt t="56411" x="3679825" y="4143375"/>
          <p14:tracePt t="56428" x="3732213" y="4089400"/>
          <p14:tracePt t="56444" x="3840163" y="4000500"/>
          <p14:tracePt t="56461" x="3938588" y="3919538"/>
          <p14:tracePt t="56478" x="4037013" y="3848100"/>
          <p14:tracePt t="56494" x="4089400" y="3813175"/>
          <p14:tracePt t="56511" x="4197350" y="3751263"/>
          <p14:tracePt t="56527" x="4295775" y="3687763"/>
          <p14:tracePt t="56544" x="4348163" y="3660775"/>
          <p14:tracePt t="56561" x="4429125" y="3608388"/>
          <p14:tracePt t="56577" x="4510088" y="3562350"/>
          <p14:tracePt t="56594" x="4554538" y="3536950"/>
          <p14:tracePt t="56611" x="4643438" y="3473450"/>
          <p14:tracePt t="56627" x="4724400" y="3411538"/>
          <p14:tracePt t="56644" x="4776788" y="3367088"/>
          <p14:tracePt t="56661" x="4894263" y="3259138"/>
          <p14:tracePt t="56677" x="5000625" y="3160713"/>
          <p14:tracePt t="56694" x="5045075" y="3116263"/>
          <p14:tracePt t="56711" x="5133975" y="3027363"/>
          <p14:tracePt t="56727" x="5205413" y="2938463"/>
          <p14:tracePt t="56744" x="5251450" y="2901950"/>
          <p14:tracePt t="56761" x="5340350" y="2803525"/>
          <p14:tracePt t="56777" x="5429250" y="2697163"/>
          <p14:tracePt t="56794" x="5465763" y="2643188"/>
          <p14:tracePt t="56811" x="5554663" y="2562225"/>
          <p14:tracePt t="56827" x="5626100" y="2473325"/>
          <p14:tracePt t="56844" x="5661025" y="2428875"/>
          <p14:tracePt t="56861" x="5741988" y="2347913"/>
          <p14:tracePt t="56877" x="5813425" y="2268538"/>
          <p14:tracePt t="56894" x="5902325" y="2187575"/>
          <p14:tracePt t="56911" x="5946775" y="2160588"/>
          <p14:tracePt t="56927" x="6027738" y="2116138"/>
          <p14:tracePt t="56944" x="6062663" y="2089150"/>
          <p14:tracePt t="56961" x="6089650" y="2071688"/>
          <p14:tracePt t="56977" x="6126163" y="2062163"/>
          <p14:tracePt t="56994" x="6161088" y="2044700"/>
          <p14:tracePt t="57011" x="6180138" y="2044700"/>
          <p14:tracePt t="57027" x="6197600" y="2027238"/>
          <p14:tracePt t="57044" x="6205538" y="2027238"/>
          <p14:tracePt t="57061" x="6205538" y="2017713"/>
          <p14:tracePt t="57077" x="6215063" y="2017713"/>
          <p14:tracePt t="57094" x="6224588" y="2017713"/>
          <p14:tracePt t="57302" x="6215063" y="2017713"/>
          <p14:tracePt t="57321" x="6205538" y="2017713"/>
          <p14:tracePt t="57332" x="6197600" y="2017713"/>
          <p14:tracePt t="57341" x="6188075" y="2027238"/>
          <p14:tracePt t="57351" x="6170613" y="2036763"/>
          <p14:tracePt t="57361" x="6161088" y="2036763"/>
          <p14:tracePt t="57377" x="6153150" y="2044700"/>
          <p14:tracePt t="57394" x="6134100" y="2054225"/>
          <p14:tracePt t="57411" x="6108700" y="2071688"/>
          <p14:tracePt t="57427" x="6099175" y="2071688"/>
          <p14:tracePt t="57444" x="6072188" y="2089150"/>
          <p14:tracePt t="57461" x="6045200" y="2098675"/>
          <p14:tracePt t="57477" x="6037263" y="2108200"/>
          <p14:tracePt t="57494" x="6018213" y="2116138"/>
          <p14:tracePt t="57511" x="6010275" y="2125663"/>
          <p14:tracePt t="57528" x="6000750" y="2125663"/>
          <p14:tracePt t="57544" x="5991225" y="2133600"/>
          <p14:tracePt t="57561" x="5983288" y="2133600"/>
          <p14:tracePt t="57577" x="5973763" y="2143125"/>
          <p14:tracePt t="57611" x="5965825" y="2143125"/>
          <p14:tracePt t="57778" x="5956300" y="2143125"/>
          <p14:tracePt t="57817" x="5956300" y="2152650"/>
          <p14:tracePt t="57827" x="5946775" y="2152650"/>
          <p14:tracePt t="57837" x="5946775" y="2160588"/>
          <p14:tracePt t="57847" x="5938838" y="2160588"/>
          <p14:tracePt t="57867" x="5929313" y="2170113"/>
          <p14:tracePt t="57887" x="5919788" y="2179638"/>
          <p14:tracePt t="57897" x="5919788" y="2187575"/>
          <p14:tracePt t="57911" x="5911850" y="2197100"/>
          <p14:tracePt t="57927" x="5902325" y="2232025"/>
          <p14:tracePt t="57944" x="5894388" y="2251075"/>
          <p14:tracePt t="57961" x="5875338" y="2295525"/>
          <p14:tracePt t="57977" x="5848350" y="2330450"/>
          <p14:tracePt t="57994" x="5803900" y="2384425"/>
          <p14:tracePt t="58011" x="5776913" y="2411413"/>
          <p14:tracePt t="58027" x="5724525" y="2465388"/>
          <p14:tracePt t="58045" x="5661025" y="2527300"/>
          <p14:tracePt t="58061" x="5626100" y="2554288"/>
          <p14:tracePt t="58077" x="5545138" y="2616200"/>
          <p14:tracePt t="58094" x="5456238" y="2670175"/>
          <p14:tracePt t="58111" x="5419725" y="2697163"/>
          <p14:tracePt t="58127" x="5340350" y="2759075"/>
          <p14:tracePt t="58145" x="5259388" y="2813050"/>
          <p14:tracePt t="58161" x="5214938" y="2847975"/>
          <p14:tracePt t="58177" x="5133975" y="2911475"/>
          <p14:tracePt t="58194" x="5045075" y="3000375"/>
          <p14:tracePt t="58211" x="5000625" y="3044825"/>
          <p14:tracePt t="58227" x="4902200" y="3133725"/>
          <p14:tracePt t="58244" x="4795838" y="3224213"/>
          <p14:tracePt t="58260" x="4732338" y="3268663"/>
          <p14:tracePt t="58278" x="4625975" y="3340100"/>
          <p14:tracePt t="58294" x="4518025" y="3411538"/>
          <p14:tracePt t="58311" x="4465638" y="3438525"/>
          <p14:tracePt t="58327" x="4384675" y="3490913"/>
          <p14:tracePt t="58344" x="4303713" y="3536950"/>
          <p14:tracePt t="58361" x="4259263" y="3562350"/>
          <p14:tracePt t="58377" x="4179888" y="3625850"/>
          <p14:tracePt t="58394" x="4098925" y="3679825"/>
          <p14:tracePt t="58411" x="4071938" y="3714750"/>
          <p14:tracePt t="58427" x="4010025" y="3768725"/>
          <p14:tracePt t="58444" x="3929063" y="3822700"/>
          <p14:tracePt t="58461" x="3902075" y="3848100"/>
          <p14:tracePt t="58477" x="3848100" y="3894138"/>
          <p14:tracePt t="58494" x="3795713" y="3938588"/>
          <p14:tracePt t="58511" x="3751263" y="3973513"/>
          <p14:tracePt t="58527" x="3724275" y="3983038"/>
          <p14:tracePt t="58544" x="3687763" y="4000500"/>
          <p14:tracePt t="58561" x="3652838" y="4010025"/>
          <p14:tracePt t="58577" x="3633788" y="4017963"/>
          <p14:tracePt t="58594" x="3598863" y="4027488"/>
          <p14:tracePt t="58611" x="3554413" y="4044950"/>
          <p14:tracePt t="58627" x="3536950" y="4054475"/>
          <p14:tracePt t="58644" x="3500438" y="4062413"/>
          <p14:tracePt t="58661" x="3455988" y="4081463"/>
          <p14:tracePt t="58677" x="3438525" y="4081463"/>
          <p14:tracePt t="58694" x="3411538" y="4098925"/>
          <p14:tracePt t="58711" x="3402013" y="4108450"/>
          <p14:tracePt t="58744" x="3394075" y="4125913"/>
          <p14:tracePt t="58761" x="3375025" y="4133850"/>
          <p14:tracePt t="58780" x="3367088" y="4143375"/>
          <p14:tracePt t="58794" x="3357563" y="4152900"/>
          <p14:tracePt t="58811" x="3322638" y="4179888"/>
          <p14:tracePt t="58827" x="3313113" y="4187825"/>
          <p14:tracePt t="58844" x="3303588" y="4205288"/>
          <p14:tracePt t="58861" x="3295650" y="4214813"/>
          <p14:tracePt t="58894" x="3286125" y="4224338"/>
          <p14:tracePt t="58911" x="3286125" y="4232275"/>
          <p14:tracePt t="58927" x="3276600" y="4241800"/>
          <p14:tracePt t="59067" x="3276600" y="4251325"/>
          <p14:tracePt t="59166" x="3276600" y="4259263"/>
          <p14:tracePt t="59186" x="3286125" y="4259263"/>
          <p14:tracePt t="59206" x="3286125" y="4268788"/>
          <p14:tracePt t="59215" x="3286125" y="4276725"/>
          <p14:tracePt t="59246" x="3286125" y="4286250"/>
          <p14:tracePt t="59266" x="3286125" y="4295775"/>
          <p14:tracePt t="59285" x="3286125" y="4303713"/>
          <p14:tracePt t="59444" x="3295650" y="4303713"/>
          <p14:tracePt t="60655" x="3303588" y="4303713"/>
          <p14:tracePt t="60665" x="3322638" y="4303713"/>
          <p14:tracePt t="60674" x="3348038" y="4303713"/>
          <p14:tracePt t="60685" x="3375025" y="4303713"/>
          <p14:tracePt t="60695" x="3394075" y="4303713"/>
          <p14:tracePt t="60710" x="3411538" y="4303713"/>
          <p14:tracePt t="60727" x="3455988" y="4303713"/>
          <p14:tracePt t="60744" x="3473450" y="4303713"/>
          <p14:tracePt t="60777" x="3482975" y="4303713"/>
          <p14:tracePt t="60794" x="3500438" y="4303713"/>
          <p14:tracePt t="60811" x="3509963" y="4303713"/>
          <p14:tracePt t="60827" x="3527425" y="4303713"/>
          <p14:tracePt t="60844" x="3536950" y="4313238"/>
          <p14:tracePt t="60861" x="3544888" y="4313238"/>
          <p14:tracePt t="60877" x="3554413" y="4313238"/>
          <p14:tracePt t="60894" x="3562350" y="4313238"/>
          <p14:tracePt t="60911" x="3571875" y="4313238"/>
          <p14:tracePt t="60927" x="3581400" y="4313238"/>
          <p14:tracePt t="60944" x="3589338" y="4313238"/>
          <p14:tracePt t="60961" x="3598863" y="4313238"/>
          <p14:tracePt t="60977" x="3608388" y="4313238"/>
          <p14:tracePt t="60994" x="3616325" y="4313238"/>
          <p14:tracePt t="61011" x="3625850" y="4313238"/>
          <p14:tracePt t="61027" x="3633788" y="4313238"/>
          <p14:tracePt t="61044" x="3643313" y="4313238"/>
          <p14:tracePt t="61061" x="3652838" y="4313238"/>
          <p14:tracePt t="61077" x="3652838" y="4303713"/>
          <p14:tracePt t="61110" x="3652838" y="4295775"/>
          <p14:tracePt t="61141" x="3652838" y="4286250"/>
          <p14:tracePt t="61151" x="3660775" y="4286250"/>
          <p14:tracePt t="61171" x="3670300" y="4276725"/>
          <p14:tracePt t="61210" x="3670300" y="4268788"/>
          <p14:tracePt t="61230" x="3670300" y="4259263"/>
          <p14:tracePt t="61270" x="3670300" y="4251325"/>
          <p14:tracePt t="61309" x="3670300" y="4241800"/>
          <p14:tracePt t="61320" x="3679825" y="4241800"/>
          <p14:tracePt t="61350" x="3679825" y="4232275"/>
          <p14:tracePt t="61379" x="3679825" y="4224338"/>
          <p14:tracePt t="61459" x="3687763" y="4224338"/>
          <p14:tracePt t="61717" x="3679825" y="4224338"/>
          <p14:tracePt t="61737" x="3670300" y="4224338"/>
          <p14:tracePt t="61747" x="3660775" y="4224338"/>
          <p14:tracePt t="61767" x="3652838" y="4224338"/>
          <p14:tracePt t="61776" x="3625850" y="4224338"/>
          <p14:tracePt t="61786" x="3608388" y="4224338"/>
          <p14:tracePt t="61796" x="3589338" y="4224338"/>
          <p14:tracePt t="61811" x="3571875" y="4224338"/>
          <p14:tracePt t="61827" x="3536950" y="4232275"/>
          <p14:tracePt t="61844" x="3527425" y="4232275"/>
          <p14:tracePt t="61861" x="3517900" y="4241800"/>
          <p14:tracePt t="61877" x="3509963" y="4251325"/>
          <p14:tracePt t="61894" x="3500438" y="4259263"/>
          <p14:tracePt t="61910" x="3490913" y="4259263"/>
          <p14:tracePt t="61927" x="3482975" y="4268788"/>
          <p14:tracePt t="61944" x="3473450" y="4276725"/>
          <p14:tracePt t="61960" x="3465513" y="4276725"/>
          <p14:tracePt t="61977" x="3455988" y="4286250"/>
          <p14:tracePt t="62010" x="3455988" y="4295775"/>
          <p14:tracePt t="62027" x="3446463" y="4295775"/>
          <p14:tracePt t="62054" x="3446463" y="4303713"/>
          <p14:tracePt t="62094" x="3446463" y="4313238"/>
          <p14:tracePt t="62114" x="3446463" y="4322763"/>
          <p14:tracePt t="62233" x="3455988" y="4322763"/>
          <p14:tracePt t="62302" x="3465513" y="4322763"/>
          <p14:tracePt t="62372" x="3473450" y="4313238"/>
          <p14:tracePt t="62392" x="3473450" y="4303713"/>
          <p14:tracePt t="62402" x="3473450" y="4295775"/>
          <p14:tracePt t="62412" x="3482975" y="4286250"/>
          <p14:tracePt t="62427" x="3482975" y="4268788"/>
          <p14:tracePt t="62444" x="3490913" y="4232275"/>
          <p14:tracePt t="62461" x="3509963" y="4187825"/>
          <p14:tracePt t="62477" x="3517900" y="4152900"/>
          <p14:tracePt t="62494" x="3571875" y="4081463"/>
          <p14:tracePt t="62510" x="3616325" y="4000500"/>
          <p14:tracePt t="62527" x="3643313" y="3956050"/>
          <p14:tracePt t="62544" x="3697288" y="3884613"/>
          <p14:tracePt t="62560" x="3741738" y="3813175"/>
          <p14:tracePt t="62577" x="3759200" y="3795713"/>
          <p14:tracePt t="62594" x="3786188" y="3751263"/>
          <p14:tracePt t="62611" x="3813175" y="3714750"/>
          <p14:tracePt t="62627" x="3813175" y="3697288"/>
          <p14:tracePt t="62644" x="3840163" y="3652838"/>
          <p14:tracePt t="62660" x="3867150" y="3616325"/>
          <p14:tracePt t="62677" x="3884613" y="3589338"/>
          <p14:tracePt t="62694" x="3919538" y="3554413"/>
          <p14:tracePt t="62711" x="3956050" y="3509963"/>
          <p14:tracePt t="62727" x="3973513" y="3490913"/>
          <p14:tracePt t="62744" x="4017963" y="3446463"/>
          <p14:tracePt t="62760" x="4054475" y="3419475"/>
          <p14:tracePt t="62777" x="4071938" y="3402013"/>
          <p14:tracePt t="62781" x="4081463" y="3394075"/>
          <p14:tracePt t="62794" x="4098925" y="3384550"/>
          <p14:tracePt t="62810" x="4125913" y="3375025"/>
          <p14:tracePt t="62828" x="4133850" y="3357563"/>
          <p14:tracePt t="62844" x="4143375" y="3357563"/>
          <p14:tracePt t="62860" x="4152900" y="3348038"/>
          <p14:tracePt t="62877" x="4160838" y="3340100"/>
          <p14:tracePt t="62894" x="4170363" y="3340100"/>
          <p14:tracePt t="62910" x="4179888" y="3322638"/>
          <p14:tracePt t="62927" x="4187825" y="3322638"/>
          <p14:tracePt t="62944" x="4197350" y="3322638"/>
          <p14:tracePt t="62961" x="4205288" y="3313113"/>
          <p14:tracePt t="63007" x="4214813" y="3313113"/>
          <p14:tracePt t="63086" x="4214813" y="3322638"/>
          <p14:tracePt t="63106" x="4214813" y="3330575"/>
          <p14:tracePt t="63127" x="4214813" y="3340100"/>
          <p14:tracePt t="63146" x="4214813" y="3348038"/>
          <p14:tracePt t="63155" x="4214813" y="3367088"/>
          <p14:tracePt t="63166" x="4214813" y="3384550"/>
          <p14:tracePt t="63177" x="4214813" y="3402013"/>
          <p14:tracePt t="63194" x="4214813" y="3419475"/>
          <p14:tracePt t="63210" x="4197350" y="3465513"/>
          <p14:tracePt t="63227" x="4187825" y="3500438"/>
          <p14:tracePt t="63244" x="4179888" y="3517900"/>
          <p14:tracePt t="63260" x="4160838" y="3544888"/>
          <p14:tracePt t="63277" x="4152900" y="3554413"/>
          <p14:tracePt t="63294" x="4143375" y="3571875"/>
          <p14:tracePt t="63311" x="4143375" y="3581400"/>
          <p14:tracePt t="63327" x="4108450" y="3608388"/>
          <p14:tracePt t="63344" x="4089400" y="3625850"/>
          <p14:tracePt t="63360" x="4037013" y="3660775"/>
          <p14:tracePt t="63377" x="3990975" y="3705225"/>
          <p14:tracePt t="63394" x="3946525" y="3751263"/>
          <p14:tracePt t="63410" x="3919538" y="3768725"/>
          <p14:tracePt t="63427" x="3884613" y="3813175"/>
          <p14:tracePt t="63444" x="3830638" y="3857625"/>
          <p14:tracePt t="63460" x="3795713" y="3884613"/>
          <p14:tracePt t="63477" x="3751263" y="3919538"/>
          <p14:tracePt t="63494" x="3705225" y="3956050"/>
          <p14:tracePt t="63510" x="3687763" y="3983038"/>
          <p14:tracePt t="63527" x="3652838" y="4010025"/>
          <p14:tracePt t="63544" x="3608388" y="4054475"/>
          <p14:tracePt t="63561" x="3589338" y="4071938"/>
          <p14:tracePt t="63577" x="3554413" y="4116388"/>
          <p14:tracePt t="63594" x="3536950" y="4152900"/>
          <p14:tracePt t="63611" x="3527425" y="4170363"/>
          <p14:tracePt t="63627" x="3500438" y="4214813"/>
          <p14:tracePt t="63644" x="3473450" y="4259263"/>
          <p14:tracePt t="63661" x="3455988" y="4295775"/>
          <p14:tracePt t="63677" x="3438525" y="4330700"/>
          <p14:tracePt t="63694" x="3429000" y="4367213"/>
          <p14:tracePt t="63727" x="3419475" y="4375150"/>
          <p14:tracePt t="63744" x="3419475" y="4384675"/>
          <p14:tracePt t="63760" x="3419475" y="4394200"/>
          <p14:tracePt t="63950" x="3419475" y="4402138"/>
          <p14:tracePt t="64179" x="3419475" y="4394200"/>
          <p14:tracePt t="64198" x="3419475" y="4384675"/>
          <p14:tracePt t="64219" x="3419475" y="4375150"/>
          <p14:tracePt t="64229" x="3419475" y="4367213"/>
          <p14:tracePt t="64239" x="3429000" y="4348163"/>
          <p14:tracePt t="64249" x="3438525" y="4322763"/>
          <p14:tracePt t="64261" x="3438525" y="4303713"/>
          <p14:tracePt t="64277" x="3455988" y="4268788"/>
          <p14:tracePt t="64294" x="3465513" y="4251325"/>
          <p14:tracePt t="64310" x="3490913" y="4197350"/>
          <p14:tracePt t="64327" x="3527425" y="4160838"/>
          <p14:tracePt t="64344" x="3544888" y="4133850"/>
          <p14:tracePt t="64360" x="3598863" y="4081463"/>
          <p14:tracePt t="64377" x="3643313" y="4044950"/>
          <p14:tracePt t="64394" x="3660775" y="4017963"/>
          <p14:tracePt t="64410" x="3697288" y="4000500"/>
          <p14:tracePt t="64427" x="3732213" y="3983038"/>
          <p14:tracePt t="64444" x="3741738" y="3973513"/>
          <p14:tracePt t="64460" x="3759200" y="3965575"/>
          <p14:tracePt t="64477" x="3768725" y="3946525"/>
          <p14:tracePt t="64494" x="3776663" y="3938588"/>
          <p14:tracePt t="64510" x="3813175" y="3902075"/>
          <p14:tracePt t="64527" x="3848100" y="3867150"/>
          <p14:tracePt t="64544" x="3857625" y="3840163"/>
          <p14:tracePt t="64560" x="3884613" y="3803650"/>
          <p14:tracePt t="64577" x="3911600" y="3759200"/>
          <p14:tracePt t="64594" x="3938588" y="3741738"/>
          <p14:tracePt t="64610" x="3973513" y="3697288"/>
          <p14:tracePt t="64627" x="4017963" y="3660775"/>
          <p14:tracePt t="64644" x="4037013" y="3643313"/>
          <p14:tracePt t="64660" x="4071938" y="3616325"/>
          <p14:tracePt t="64677" x="4108450" y="3581400"/>
          <p14:tracePt t="64694" x="4143375" y="3536950"/>
          <p14:tracePt t="64710" x="4160838" y="3517900"/>
          <p14:tracePt t="64727" x="4187825" y="3482975"/>
          <p14:tracePt t="64744" x="4214813" y="3438525"/>
          <p14:tracePt t="64760" x="4232275" y="3419475"/>
          <p14:tracePt t="64777" x="4259263" y="3375025"/>
          <p14:tracePt t="64794" x="4303713" y="3340100"/>
          <p14:tracePt t="64811" x="4322763" y="3313113"/>
          <p14:tracePt t="64827" x="4348163" y="3286125"/>
          <p14:tracePt t="64844" x="4367213" y="3268663"/>
          <p14:tracePt t="64877" x="4384675" y="3259138"/>
          <p14:tracePt t="64894" x="4384675" y="3251200"/>
          <p14:tracePt t="64911" x="4394200" y="3251200"/>
          <p14:tracePt t="64944" x="4402138" y="3241675"/>
          <p14:tracePt t="64977" x="4419600" y="3232150"/>
          <p14:tracePt t="64994" x="4429125" y="3232150"/>
          <p14:tracePt t="65011" x="4429125" y="3224213"/>
          <p14:tracePt t="65027" x="4438650" y="3224213"/>
          <p14:tracePt t="65044" x="4456113" y="3214688"/>
          <p14:tracePt t="65077" x="4465638" y="3214688"/>
          <p14:tracePt t="65094" x="4473575" y="3205163"/>
          <p14:tracePt t="65111" x="4491038" y="3197225"/>
          <p14:tracePt t="65144" x="4500563" y="3197225"/>
          <p14:tracePt t="65162" x="4510088" y="3197225"/>
          <p14:tracePt t="65202" x="4518025" y="3197225"/>
          <p14:tracePt t="65222" x="4527550" y="3197225"/>
          <p14:tracePt t="65261" x="4537075" y="3197225"/>
          <p14:tracePt t="65301" x="4545013" y="3197225"/>
          <p14:tracePt t="65341" x="4554538" y="3197225"/>
          <p14:tracePt t="65351" x="4554538" y="3187700"/>
          <p14:tracePt t="65381" x="4562475" y="3187700"/>
          <p14:tracePt t="65480" x="4572000" y="3187700"/>
          <p14:tracePt t="65540" x="4581525" y="3179763"/>
          <p14:tracePt t="65579" x="4589463" y="3179763"/>
          <p14:tracePt t="65589" x="4589463" y="3170238"/>
          <p14:tracePt t="65598" x="4598988" y="3170238"/>
          <p14:tracePt t="65638" x="4608513" y="3160713"/>
          <p14:tracePt t="65678" x="4616450" y="3160713"/>
          <p14:tracePt t="65688" x="4616450" y="3152775"/>
          <p14:tracePt t="65699" x="4625975" y="3152775"/>
          <p14:tracePt t="65718" x="4633913" y="3152775"/>
          <p14:tracePt t="65728" x="4643438" y="3152775"/>
          <p14:tracePt t="65768" x="4652963" y="3152775"/>
          <p14:tracePt t="65807" x="4660900" y="3152775"/>
          <p14:tracePt t="65848" x="4670425" y="3152775"/>
          <p14:tracePt t="65867" x="4679950" y="3152775"/>
          <p14:tracePt t="66006" x="4687888" y="3152775"/>
          <p14:tracePt t="66075" x="4697413" y="3152775"/>
          <p14:tracePt t="66115" x="4705350" y="3152775"/>
          <p14:tracePt t="66135" x="4714875" y="3152775"/>
          <p14:tracePt t="66205" x="4724400" y="3152775"/>
          <p14:tracePt t="66264" x="4732338" y="3152775"/>
          <p14:tracePt t="66373" x="4741863" y="3152775"/>
          <p14:tracePt t="66393" x="4751388" y="3152775"/>
          <p14:tracePt t="66433" x="4759325" y="3152775"/>
          <p14:tracePt t="66482" x="4768850" y="3152775"/>
          <p14:tracePt t="66532" x="4776788" y="3152775"/>
          <p14:tracePt t="66542" x="4776788" y="3143250"/>
          <p14:tracePt t="66551" x="4786313" y="3143250"/>
          <p14:tracePt t="66631" x="4795838" y="3143250"/>
          <p14:tracePt t="66671" x="4803775" y="3143250"/>
          <p14:tracePt t="66681" x="4803775" y="3133725"/>
          <p14:tracePt t="66711" x="4813300" y="3133725"/>
          <p14:tracePt t="66731" x="4822825" y="3133725"/>
          <p14:tracePt t="66751" x="4822825" y="3125788"/>
          <p14:tracePt t="66771" x="4830763" y="3125788"/>
          <p14:tracePt t="66809" x="4840288" y="3125788"/>
          <p14:tracePt t="66820" x="4840288" y="3116263"/>
          <p14:tracePt t="66850" x="4848225" y="3116263"/>
          <p14:tracePt t="66869" x="4857750" y="3116263"/>
          <p14:tracePt t="66909" x="4867275" y="3116263"/>
          <p14:tracePt t="66969" x="4867275" y="3108325"/>
          <p14:tracePt t="66998" x="4875213" y="3108325"/>
          <p14:tracePt t="67197" x="4884738" y="3108325"/>
          <p14:tracePt t="67296" x="4884738" y="3098800"/>
          <p14:tracePt t="67306" x="4894263" y="3098800"/>
          <p14:tracePt t="67356" x="4902200" y="3098800"/>
          <p14:tracePt t="67386" x="4902200" y="3089275"/>
          <p14:tracePt t="67395" x="4911725" y="3089275"/>
          <p14:tracePt t="67445" x="4911725" y="3081338"/>
          <p14:tracePt t="67474" x="4919663" y="3081338"/>
          <p14:tracePt t="67574" x="4929188" y="3071813"/>
          <p14:tracePt t="67593" x="4938713" y="3071813"/>
          <p14:tracePt t="67623" x="4938713" y="3062288"/>
          <p14:tracePt t="67633" x="4946650" y="3062288"/>
          <p14:tracePt t="67673" x="4956175" y="3054350"/>
          <p14:tracePt t="67723" x="4965700" y="3054350"/>
          <p14:tracePt t="67783" x="4973638" y="3044825"/>
          <p14:tracePt t="67841" x="4983163" y="3044825"/>
          <p14:tracePt t="67911" x="4991100" y="3044825"/>
          <p14:tracePt t="67940" x="4991100" y="3036888"/>
          <p14:tracePt t="68030" x="4991100" y="3027363"/>
          <p14:tracePt t="68060" x="4991100" y="3017838"/>
          <p14:tracePt t="68069" x="5000625" y="3009900"/>
          <p14:tracePt t="68080" x="5010150" y="3009900"/>
          <p14:tracePt t="68094" x="5010150" y="3000375"/>
          <p14:tracePt t="68110" x="5018088" y="2990850"/>
          <p14:tracePt t="68127" x="5027613" y="2990850"/>
          <p14:tracePt t="68144" x="5037138" y="2973388"/>
          <p14:tracePt t="68160" x="5054600" y="2965450"/>
          <p14:tracePt t="68177" x="5062538" y="2946400"/>
          <p14:tracePt t="68194" x="5081588" y="2919413"/>
          <p14:tracePt t="68210" x="5099050" y="2901950"/>
          <p14:tracePt t="68227" x="5108575" y="2884488"/>
          <p14:tracePt t="68244" x="5133975" y="2857500"/>
          <p14:tracePt t="68260" x="5160963" y="2830513"/>
          <p14:tracePt t="68277" x="5170488" y="2813050"/>
          <p14:tracePt t="68279" x="5187950" y="2813050"/>
          <p14:tracePt t="68294" x="5187950" y="2795588"/>
          <p14:tracePt t="68310" x="5205413" y="2786063"/>
          <p14:tracePt t="68327" x="5214938" y="2776538"/>
          <p14:tracePt t="68344" x="5224463" y="2768600"/>
          <p14:tracePt t="68360" x="5232400" y="2768600"/>
          <p14:tracePt t="68377" x="5241925" y="2759075"/>
          <p14:tracePt t="68394" x="5251450" y="2759075"/>
          <p14:tracePt t="68410" x="5259388" y="2751138"/>
          <p14:tracePt t="68427" x="5268913" y="2741613"/>
          <p14:tracePt t="68444" x="5276850" y="2741613"/>
          <p14:tracePt t="68460" x="5286375" y="2741613"/>
          <p14:tracePt t="68477" x="5295900" y="2732088"/>
          <p14:tracePt t="68494" x="5303838" y="2732088"/>
          <p14:tracePt t="68510" x="5330825" y="2714625"/>
          <p14:tracePt t="68527" x="5367338" y="2705100"/>
          <p14:tracePt t="68543" x="5394325" y="2697163"/>
          <p14:tracePt t="68560" x="5429250" y="2687638"/>
          <p14:tracePt t="68577" x="5465763" y="2670175"/>
          <p14:tracePt t="68594" x="5491163" y="2670175"/>
          <p14:tracePt t="68610" x="5510213" y="2660650"/>
          <p14:tracePt t="69051" x="5510213" y="2652713"/>
          <p14:tracePt t="69062" x="5510213" y="2633663"/>
          <p14:tracePt t="69072" x="5518150" y="2608263"/>
          <p14:tracePt t="69081" x="5537200" y="2571750"/>
          <p14:tracePt t="69094" x="5562600" y="2517775"/>
          <p14:tracePt t="69111" x="5626100" y="2419350"/>
          <p14:tracePt t="69127" x="5661025" y="2374900"/>
          <p14:tracePt t="69144" x="5724525" y="2295525"/>
          <p14:tracePt t="69160" x="5768975" y="2232025"/>
          <p14:tracePt t="69177" x="5786438" y="2205038"/>
          <p14:tracePt t="69193" x="5803900" y="2187575"/>
          <p14:tracePt t="69210" x="5813425" y="2170113"/>
          <p14:tracePt t="69227" x="5822950" y="2160588"/>
          <p14:tracePt t="69243" x="5830888" y="2152650"/>
          <p14:tracePt t="69260" x="5840413" y="2143125"/>
          <p14:tracePt t="69277" x="5848350" y="2133600"/>
          <p14:tracePt t="69294" x="5857875" y="2125663"/>
          <p14:tracePt t="69310" x="5875338" y="2116138"/>
          <p14:tracePt t="69327" x="5884863" y="2108200"/>
          <p14:tracePt t="69343" x="5902325" y="2081213"/>
          <p14:tracePt t="69360" x="5911850" y="2062163"/>
          <p14:tracePt t="69377" x="5919788" y="2062163"/>
          <p14:tracePt t="69394" x="5929313" y="2044700"/>
          <p14:tracePt t="69410" x="5938838" y="2027238"/>
          <p14:tracePt t="69427" x="5946775" y="2017713"/>
          <p14:tracePt t="69443" x="5956300" y="2009775"/>
          <p14:tracePt t="69460" x="5965825" y="2009775"/>
          <p14:tracePt t="69477" x="5973763" y="2000250"/>
          <p14:tracePt t="69528" x="5983288" y="2000250"/>
          <p14:tracePt t="69656" x="5991225" y="2000250"/>
          <p14:tracePt t="70044" x="5991225" y="2009775"/>
          <p14:tracePt t="70073" x="5991225" y="2017713"/>
          <p14:tracePt t="70084" x="5991225" y="2027238"/>
          <p14:tracePt t="70094" x="5983288" y="2027238"/>
          <p14:tracePt t="70110" x="5973763" y="2036763"/>
          <p14:tracePt t="70127" x="5956300" y="2062163"/>
          <p14:tracePt t="70143" x="5911850" y="2108200"/>
          <p14:tracePt t="70160" x="5884863" y="2133600"/>
          <p14:tracePt t="70177" x="5830888" y="2197100"/>
          <p14:tracePt t="70193" x="5776913" y="2259013"/>
          <p14:tracePt t="70210" x="5732463" y="2303463"/>
          <p14:tracePt t="70227" x="5661025" y="2384425"/>
          <p14:tracePt t="70243" x="5589588" y="2446338"/>
          <p14:tracePt t="70260" x="5562600" y="2482850"/>
          <p14:tracePt t="70277" x="5510213" y="2527300"/>
          <p14:tracePt t="70293" x="5465763" y="2562225"/>
          <p14:tracePt t="70310" x="5446713" y="2589213"/>
          <p14:tracePt t="70327" x="5411788" y="2616200"/>
          <p14:tracePt t="70344" x="5375275" y="2660650"/>
          <p14:tracePt t="70360" x="5348288" y="2679700"/>
          <p14:tracePt t="70377" x="5313363" y="2724150"/>
          <p14:tracePt t="70393" x="5268913" y="2776538"/>
          <p14:tracePt t="70410" x="5214938" y="2840038"/>
          <p14:tracePt t="70427" x="5197475" y="2867025"/>
          <p14:tracePt t="70443" x="5153025" y="2911475"/>
          <p14:tracePt t="70460" x="5116513" y="2946400"/>
          <p14:tracePt t="70477" x="5099050" y="2965450"/>
          <p14:tracePt t="70493" x="5081588" y="2990850"/>
          <p14:tracePt t="70510" x="5072063" y="3009900"/>
          <p14:tracePt t="70527" x="5062538" y="3017838"/>
          <p14:tracePt t="70543" x="5045075" y="3036888"/>
          <p14:tracePt t="70560" x="5018088" y="3062288"/>
          <p14:tracePt t="70577" x="5010150" y="3062288"/>
          <p14:tracePt t="70593" x="4983163" y="3081338"/>
          <p14:tracePt t="70610" x="4956175" y="3089275"/>
          <p14:tracePt t="70627" x="4946650" y="3098800"/>
          <p14:tracePt t="70644" x="4919663" y="3108325"/>
          <p14:tracePt t="70660" x="4902200" y="3125788"/>
          <p14:tracePt t="70677" x="4894263" y="3125788"/>
          <p14:tracePt t="70693" x="4867275" y="3133725"/>
          <p14:tracePt t="70710" x="4830763" y="3143250"/>
          <p14:tracePt t="70727" x="4813300" y="3152775"/>
          <p14:tracePt t="70744" x="4786313" y="3152775"/>
          <p14:tracePt t="70760" x="4776788" y="3152775"/>
          <p14:tracePt t="70777" x="4751388" y="3160713"/>
          <p14:tracePt t="70794" x="4732338" y="3160713"/>
          <p14:tracePt t="70810" x="4697413" y="3160713"/>
          <p14:tracePt t="70827" x="4670425" y="3170238"/>
          <p14:tracePt t="70843" x="4652963" y="3179763"/>
          <p14:tracePt t="70860" x="4625975" y="3179763"/>
          <p14:tracePt t="70877" x="4608513" y="3179763"/>
          <p14:tracePt t="70893" x="4608513" y="3187700"/>
          <p14:tracePt t="70910" x="4589463" y="3197225"/>
          <p14:tracePt t="70927" x="4581525" y="3197225"/>
          <p14:tracePt t="70943" x="4581525" y="3205163"/>
          <p14:tracePt t="70960" x="4572000" y="3214688"/>
          <p14:tracePt t="70977" x="4554538" y="3224213"/>
          <p14:tracePt t="70993" x="4554538" y="3232150"/>
          <p14:tracePt t="71010" x="4545013" y="3241675"/>
          <p14:tracePt t="71027" x="4537075" y="3251200"/>
          <p14:tracePt t="71043" x="4527550" y="3251200"/>
          <p14:tracePt t="71060" x="4518025" y="3268663"/>
          <p14:tracePt t="71077" x="4510088" y="3276600"/>
          <p14:tracePt t="71094" x="4510088" y="3303588"/>
          <p14:tracePt t="71110" x="4491038" y="3340100"/>
          <p14:tracePt t="71127" x="4483100" y="3367088"/>
          <p14:tracePt t="71143" x="4473575" y="3375025"/>
          <p14:tracePt t="71160" x="4465638" y="3402013"/>
          <p14:tracePt t="71177" x="4446588" y="3419475"/>
          <p14:tracePt t="71210" x="4438650" y="3429000"/>
          <p14:tracePt t="71227" x="4429125" y="3446463"/>
          <p14:tracePt t="71243" x="4411663" y="3455988"/>
          <p14:tracePt t="71277" x="4402138" y="3455988"/>
          <p14:tracePt t="71293" x="4402138" y="3465513"/>
          <p14:tracePt t="71310" x="4394200" y="3465513"/>
          <p14:tracePt t="71327" x="4384675" y="3473450"/>
          <p14:tracePt t="71344" x="4357688" y="3482975"/>
          <p14:tracePt t="71360" x="4330700" y="3490913"/>
          <p14:tracePt t="71377" x="4295775" y="3509963"/>
          <p14:tracePt t="71394" x="4251325" y="3536950"/>
          <p14:tracePt t="71410" x="4232275" y="3554413"/>
          <p14:tracePt t="71427" x="4197350" y="3589338"/>
          <p14:tracePt t="71443" x="4143375" y="3633788"/>
          <p14:tracePt t="71460" x="4116388" y="3670300"/>
          <p14:tracePt t="71477" x="4062413" y="3724275"/>
          <p14:tracePt t="71493" x="4017963" y="3795713"/>
          <p14:tracePt t="71510" x="3983038" y="3840163"/>
          <p14:tracePt t="71527" x="3911600" y="3919538"/>
          <p14:tracePt t="71543" x="3840163" y="4010025"/>
          <p14:tracePt t="71560" x="3795713" y="4054475"/>
          <p14:tracePt t="71577" x="3732213" y="4116388"/>
          <p14:tracePt t="71594" x="3687763" y="4170363"/>
          <p14:tracePt t="71611" x="3643313" y="4214813"/>
          <p14:tracePt t="71627" x="3625850" y="4232275"/>
          <p14:tracePt t="71643" x="3589338" y="4259263"/>
          <p14:tracePt t="71660" x="3562350" y="4286250"/>
          <p14:tracePt t="71677" x="3554413" y="4286250"/>
          <p14:tracePt t="71693" x="3544888" y="4295775"/>
          <p14:tracePt t="71710" x="3536950" y="4313238"/>
          <p14:tracePt t="71743" x="3527425" y="4322763"/>
          <p14:tracePt t="71760" x="3517900" y="4330700"/>
          <p14:tracePt t="71790" x="3509963" y="4340225"/>
          <p14:tracePt t="71809" x="3509963" y="4348163"/>
          <p14:tracePt t="71819" x="3500438" y="4348163"/>
          <p14:tracePt t="71849" x="3500438" y="4357688"/>
          <p14:tracePt t="71859" x="3490913" y="4357688"/>
          <p14:tracePt t="71919" x="3482975" y="4357688"/>
          <p14:tracePt t="71938" x="3473450" y="4357688"/>
          <p14:tracePt t="71968" x="3473450" y="4367213"/>
          <p14:tracePt t="71979" x="3465513" y="4367213"/>
          <p14:tracePt t="72028" x="3455988" y="4367213"/>
          <p14:tracePt t="72265" x="3473450" y="4348163"/>
          <p14:tracePt t="72276" x="3482975" y="4330700"/>
          <p14:tracePt t="72286" x="3500438" y="4313238"/>
          <p14:tracePt t="72295" x="3527425" y="4276725"/>
          <p14:tracePt t="72310" x="3544888" y="4259263"/>
          <p14:tracePt t="72327" x="3598863" y="4187825"/>
          <p14:tracePt t="72343" x="3616325" y="4152900"/>
          <p14:tracePt t="72360" x="3660775" y="4108450"/>
          <p14:tracePt t="72377" x="3705225" y="4054475"/>
          <p14:tracePt t="72393" x="3732213" y="4017963"/>
          <p14:tracePt t="72410" x="3776663" y="3956050"/>
          <p14:tracePt t="72427" x="3822700" y="3911600"/>
          <p14:tracePt t="72444" x="3857625" y="3867150"/>
          <p14:tracePt t="72460" x="3875088" y="3848100"/>
          <p14:tracePt t="72477" x="3919538" y="3803650"/>
          <p14:tracePt t="72494" x="3965575" y="3751263"/>
          <p14:tracePt t="72510" x="3990975" y="3724275"/>
          <p14:tracePt t="72527" x="4037013" y="3660775"/>
          <p14:tracePt t="72544" x="4081463" y="3616325"/>
          <p14:tracePt t="72560" x="4089400" y="3598863"/>
          <p14:tracePt t="72577" x="4125913" y="3554413"/>
          <p14:tracePt t="72593" x="4152900" y="3527425"/>
          <p14:tracePt t="72610" x="4170363" y="3509963"/>
          <p14:tracePt t="72627" x="4214813" y="3473450"/>
          <p14:tracePt t="72643" x="4251325" y="3446463"/>
          <p14:tracePt t="72660" x="4276725" y="3438525"/>
          <p14:tracePt t="72677" x="4303713" y="3419475"/>
          <p14:tracePt t="72693" x="4330700" y="3402013"/>
          <p14:tracePt t="72710" x="4340225" y="3402013"/>
          <p14:tracePt t="72727" x="4348163" y="3394075"/>
          <p14:tracePt t="72743" x="4367213" y="3375025"/>
          <p14:tracePt t="72777" x="4375150" y="3367088"/>
          <p14:tracePt t="72793" x="4384675" y="3357563"/>
          <p14:tracePt t="72810" x="4394200" y="3357563"/>
          <p14:tracePt t="72827" x="4402138" y="3348038"/>
          <p14:tracePt t="72844" x="4411663" y="3340100"/>
          <p14:tracePt t="72861" x="4419600" y="3340100"/>
          <p14:tracePt t="72877" x="4429125" y="3340100"/>
          <p14:tracePt t="72893" x="4438650" y="3330575"/>
          <p14:tracePt t="72910" x="4446588" y="3330575"/>
          <p14:tracePt t="72927" x="4456113" y="3322638"/>
          <p14:tracePt t="72943" x="4465638" y="3322638"/>
          <p14:tracePt t="72961" x="4473575" y="3313113"/>
          <p14:tracePt t="72977" x="4483100" y="3303588"/>
          <p14:tracePt t="72993" x="4491038" y="3295650"/>
          <p14:tracePt t="73010" x="4510088" y="3276600"/>
          <p14:tracePt t="73027" x="4527550" y="3268663"/>
          <p14:tracePt t="73043" x="4554538" y="3259138"/>
          <p14:tracePt t="73060" x="4581525" y="3241675"/>
          <p14:tracePt t="73077" x="4589463" y="3241675"/>
          <p14:tracePt t="73093" x="4608513" y="3224213"/>
          <p14:tracePt t="73110" x="4625975" y="3214688"/>
          <p14:tracePt t="73127" x="4633913" y="3214688"/>
          <p14:tracePt t="73143" x="4652963" y="3197225"/>
          <p14:tracePt t="73160" x="4660900" y="3187700"/>
          <p14:tracePt t="73177" x="4670425" y="3187700"/>
          <p14:tracePt t="73193" x="4679950" y="3179763"/>
          <p14:tracePt t="73210" x="4687888" y="3170238"/>
          <p14:tracePt t="73227" x="4697413" y="3160713"/>
          <p14:tracePt t="73243" x="4705350" y="3152775"/>
          <p14:tracePt t="73260" x="4714875" y="3143250"/>
          <p14:tracePt t="73277" x="4724400" y="3133725"/>
          <p14:tracePt t="73293" x="4732338" y="3125788"/>
          <p14:tracePt t="73310" x="4741863" y="3116263"/>
          <p14:tracePt t="73327" x="4751388" y="3116263"/>
          <p14:tracePt t="73343" x="4759325" y="3108325"/>
          <p14:tracePt t="73360" x="4768850" y="3098800"/>
          <p14:tracePt t="73377" x="4776788" y="3089275"/>
          <p14:tracePt t="73393" x="4786313" y="3081338"/>
          <p14:tracePt t="73410" x="4795838" y="3071813"/>
          <p14:tracePt t="73427" x="4803775" y="3062288"/>
          <p14:tracePt t="73443" x="4803775" y="3054350"/>
          <p14:tracePt t="73460" x="4822825" y="3044825"/>
          <p14:tracePt t="73477" x="4830763" y="3036888"/>
          <p14:tracePt t="73510" x="4857750" y="3017838"/>
          <p14:tracePt t="73527" x="4884738" y="3009900"/>
          <p14:tracePt t="73543" x="4902200" y="3000375"/>
          <p14:tracePt t="73560" x="4929188" y="2990850"/>
          <p14:tracePt t="73577" x="4973638" y="2973388"/>
          <p14:tracePt t="73593" x="4991100" y="2973388"/>
          <p14:tracePt t="73610" x="5027613" y="2955925"/>
          <p14:tracePt t="73627" x="5072063" y="2946400"/>
          <p14:tracePt t="73643" x="5089525" y="2938463"/>
          <p14:tracePt t="73660" x="5126038" y="2919413"/>
          <p14:tracePt t="73677" x="5170488" y="2911475"/>
          <p14:tracePt t="73694" x="5197475" y="2901950"/>
          <p14:tracePt t="73710" x="5214938" y="2894013"/>
          <p14:tracePt t="73727" x="5241925" y="2874963"/>
          <p14:tracePt t="73744" x="5268913" y="2867025"/>
          <p14:tracePt t="73760" x="5276850" y="2857500"/>
          <p14:tracePt t="73777" x="5322888" y="2847975"/>
          <p14:tracePt t="73794" x="5357813" y="2830513"/>
          <p14:tracePt t="73810" x="5384800" y="2813050"/>
          <p14:tracePt t="73827" x="5473700" y="2759075"/>
          <p14:tracePt t="73844" x="5554663" y="2724150"/>
          <p14:tracePt t="73860" x="5581650" y="2705100"/>
          <p14:tracePt t="73877" x="5626100" y="2697163"/>
          <p14:tracePt t="73893" x="5670550" y="2679700"/>
          <p14:tracePt t="73910" x="5688013" y="2679700"/>
          <p14:tracePt t="73927" x="5732463" y="2652713"/>
          <p14:tracePt t="73943" x="5759450" y="2625725"/>
          <p14:tracePt t="73960" x="5776913" y="2608263"/>
          <p14:tracePt t="73977" x="5813425" y="2571750"/>
          <p14:tracePt t="73993" x="5848350" y="2536825"/>
          <p14:tracePt t="74010" x="5857875" y="2517775"/>
          <p14:tracePt t="74027" x="5894388" y="2473325"/>
          <p14:tracePt t="74043" x="5929313" y="2438400"/>
          <p14:tracePt t="74060" x="5946775" y="2411413"/>
          <p14:tracePt t="74077" x="5983288" y="2374900"/>
          <p14:tracePt t="74093" x="6027738" y="2330450"/>
          <p14:tracePt t="74110" x="6045200" y="2312988"/>
          <p14:tracePt t="74127" x="6089650" y="2268538"/>
          <p14:tracePt t="74143" x="6126163" y="2232025"/>
          <p14:tracePt t="74160" x="6134100" y="2205038"/>
          <p14:tracePt t="74177" x="6180138" y="2170113"/>
          <p14:tracePt t="74193" x="6215063" y="2125663"/>
          <p14:tracePt t="74210" x="6251575" y="2089150"/>
          <p14:tracePt t="74227" x="6269038" y="2062163"/>
          <p14:tracePt t="74243" x="6286500" y="2027238"/>
          <p14:tracePt t="74260" x="6313488" y="1990725"/>
          <p14:tracePt t="74277" x="6313488" y="1982788"/>
          <p14:tracePt t="74279" x="6323013" y="1965325"/>
          <p14:tracePt t="74293" x="6330950" y="1946275"/>
          <p14:tracePt t="74310" x="6340475" y="1928813"/>
          <p14:tracePt t="74327" x="6348413" y="1911350"/>
          <p14:tracePt t="74343" x="6348413" y="1901825"/>
          <p14:tracePt t="74360" x="6367463" y="1893888"/>
          <p14:tracePt t="74377" x="6367463" y="1884363"/>
          <p14:tracePt t="74410" x="6375400" y="1874838"/>
          <p14:tracePt t="74429" x="6375400" y="1866900"/>
          <p14:tracePt t="74707" x="6375400" y="1874838"/>
          <p14:tracePt t="74726" x="6375400" y="1884363"/>
          <p14:tracePt t="74746" x="6367463" y="1893888"/>
          <p14:tracePt t="74756" x="6357938" y="1901825"/>
          <p14:tracePt t="74776" x="6340475" y="1919288"/>
          <p14:tracePt t="74786" x="6323013" y="1938338"/>
          <p14:tracePt t="74795" x="6296025" y="1955800"/>
          <p14:tracePt t="74810" x="6276975" y="1973263"/>
          <p14:tracePt t="74827" x="6205538" y="2044700"/>
          <p14:tracePt t="74844" x="6126163" y="2108200"/>
          <p14:tracePt t="74860" x="6099175" y="2143125"/>
          <p14:tracePt t="74877" x="6018213" y="2214563"/>
          <p14:tracePt t="74893" x="5983288" y="2251075"/>
          <p14:tracePt t="74910" x="5911850" y="2330450"/>
          <p14:tracePt t="74927" x="5830888" y="2411413"/>
          <p14:tracePt t="74944" x="5803900" y="2455863"/>
          <p14:tracePt t="74960" x="5759450" y="2517775"/>
          <p14:tracePt t="74976" x="5715000" y="2562225"/>
          <p14:tracePt t="74993" x="5697538" y="2589213"/>
          <p14:tracePt t="75010" x="5653088" y="2643188"/>
          <p14:tracePt t="75027" x="5608638" y="2697163"/>
          <p14:tracePt t="75043" x="5562600" y="2732088"/>
          <p14:tracePt t="75060" x="5545138" y="2759075"/>
          <p14:tracePt t="75077" x="5500688" y="2786063"/>
          <p14:tracePt t="75093" x="5483225" y="2803525"/>
          <p14:tracePt t="75110" x="5465763" y="2822575"/>
          <p14:tracePt t="75127" x="5446713" y="2830513"/>
          <p14:tracePt t="75143" x="5438775" y="2840038"/>
          <p14:tracePt t="75160" x="5438775" y="2847975"/>
          <p14:tracePt t="75177" x="5419725" y="2857500"/>
          <p14:tracePt t="75193" x="5411788" y="2857500"/>
          <p14:tracePt t="75210" x="5411788" y="2867025"/>
          <p14:tracePt t="75227" x="5411788" y="2874963"/>
          <p14:tracePt t="75301" x="5402263" y="2884488"/>
        </p14:tracePtLst>
      </p14:laserTraceLst>
    </p:ext>
  </p:extLs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3010</TotalTime>
  <Words>1020</Words>
  <Application>Microsoft Office PowerPoint</Application>
  <PresentationFormat>Apresentação na tela (4:3)</PresentationFormat>
  <Paragraphs>229</Paragraphs>
  <Slides>20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3" baseType="lpstr">
      <vt:lpstr>Arial</vt:lpstr>
      <vt:lpstr>Calibri</vt:lpstr>
      <vt:lpstr>Tema do Office</vt:lpstr>
      <vt:lpstr>Regression and Clinical prediction models</vt:lpstr>
      <vt:lpstr>Estrutura</vt:lpstr>
      <vt:lpstr>2. Codificação de preditores categóricos e contínuos (Cap 9)</vt:lpstr>
      <vt:lpstr>2. Codificação de preditores categóricos e contínuos (Cap 9)</vt:lpstr>
      <vt:lpstr>2. Codificação de preditores categóricos e contínuos (Cap 9)</vt:lpstr>
      <vt:lpstr>2. Codificação de preditores categóricos e contínuos (Cap 9)</vt:lpstr>
      <vt:lpstr>2. Codificação de preditores categóricos e contínuos (Cap 9)</vt:lpstr>
      <vt:lpstr>2. Codificação de preditores categóricos e contínuos (Cap 9)</vt:lpstr>
      <vt:lpstr>2. Codificação de preditores categóricos e contínuos (Cap 9)</vt:lpstr>
      <vt:lpstr>2. Codificação de preditores categóricos e contínuos (Cap 9)</vt:lpstr>
      <vt:lpstr>2. Codificação de preditores categóricos e contínuos (Cap 9)</vt:lpstr>
      <vt:lpstr>2. Codificação de preditores categóricos e contínuos (Cap 9)</vt:lpstr>
      <vt:lpstr>3. Restrições em candidatos a preditores (Cap 10)</vt:lpstr>
      <vt:lpstr>3. Restrições em candidatos a preditores (Cap 10)</vt:lpstr>
      <vt:lpstr>3. Restrições em candidatos a preditores (Cap 10)</vt:lpstr>
      <vt:lpstr>3. Restrições em candidatos a preditores (Cap 10)</vt:lpstr>
      <vt:lpstr>3. Restrições em candidatos a preditores (Cap 10)</vt:lpstr>
      <vt:lpstr>3. Restrições em candidatos a preditores (Cap 10)</vt:lpstr>
      <vt:lpstr>3. Restrições em candidatos a preditores (Cap 10)</vt:lpstr>
      <vt:lpstr>fim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Vinicius Kunz Carneiro de Souza</dc:creator>
  <cp:lastModifiedBy>Pedro Brasil</cp:lastModifiedBy>
  <cp:revision>213</cp:revision>
  <dcterms:created xsi:type="dcterms:W3CDTF">2013-12-06T17:33:37Z</dcterms:created>
  <dcterms:modified xsi:type="dcterms:W3CDTF">2019-11-19T20:01:29Z</dcterms:modified>
</cp:coreProperties>
</file>