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82" r:id="rId3"/>
    <p:sldId id="283" r:id="rId4"/>
    <p:sldId id="281" r:id="rId5"/>
    <p:sldId id="261" r:id="rId6"/>
    <p:sldId id="286" r:id="rId7"/>
    <p:sldId id="270" r:id="rId8"/>
    <p:sldId id="279" r:id="rId9"/>
    <p:sldId id="271" r:id="rId10"/>
    <p:sldId id="280" r:id="rId11"/>
    <p:sldId id="287" r:id="rId12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4660"/>
  </p:normalViewPr>
  <p:slideViewPr>
    <p:cSldViewPr>
      <p:cViewPr varScale="1">
        <p:scale>
          <a:sx n="64" d="100"/>
          <a:sy n="64" d="100"/>
        </p:scale>
        <p:origin x="101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091C132-A26A-4E4A-9FC0-0029AE183C2C}" type="datetimeFigureOut">
              <a:rPr lang="pt-BR"/>
              <a:pPr>
                <a:defRPr/>
              </a:pPr>
              <a:t>25/11/2019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0AC44E3-9B80-42D4-82B4-D8E80D38FBD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8524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pt-BR" smtClean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E73C457-3A55-4C12-937D-41CDC1CA7A50}" type="slidenum">
              <a:rPr lang="en-US" altLang="pt-BR" smtClean="0"/>
              <a:pPr/>
              <a:t>1</a:t>
            </a:fld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2890062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pt-BR" smtClean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E73C457-3A55-4C12-937D-41CDC1CA7A50}" type="slidenum">
              <a:rPr lang="en-US" altLang="pt-BR" smtClean="0"/>
              <a:pPr/>
              <a:t>11</a:t>
            </a:fld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3945345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EF17E-6367-44F3-BFFD-CEE0AF1C5458}" type="datetimeFigureOut">
              <a:rPr lang="pt-BR"/>
              <a:pPr>
                <a:defRPr/>
              </a:pPr>
              <a:t>25/11/2019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E9BF1-DDBB-4FA8-92B4-597BCC76283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11440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D244-6DCE-41AC-9699-0A9C8BEFC531}" type="datetimeFigureOut">
              <a:rPr lang="pt-BR"/>
              <a:pPr>
                <a:defRPr/>
              </a:pPr>
              <a:t>25/11/2019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57C7B-235A-4BDD-BF58-B33DB231830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32857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3FAF6-3FA9-40CE-9D3C-DBD5E06216D1}" type="datetimeFigureOut">
              <a:rPr lang="pt-BR"/>
              <a:pPr>
                <a:defRPr/>
              </a:pPr>
              <a:t>25/11/2019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50F10-E88E-495D-9B83-6F5764DC652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3443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93660-B47A-43FC-969C-5C51D8007049}" type="datetimeFigureOut">
              <a:rPr lang="pt-BR"/>
              <a:pPr>
                <a:defRPr/>
              </a:pPr>
              <a:t>25/11/2019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206A3-71E9-4DC9-974E-8DDC958B32E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28659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A82F-3B9A-4FEA-A3C4-4C249170B7E5}" type="datetimeFigureOut">
              <a:rPr lang="pt-BR"/>
              <a:pPr>
                <a:defRPr/>
              </a:pPr>
              <a:t>25/11/2019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74A7-6288-498A-AFFF-93F627BD2F3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0516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65599-8F35-4C16-968C-E5C1A5DDA057}" type="datetimeFigureOut">
              <a:rPr lang="pt-BR"/>
              <a:pPr>
                <a:defRPr/>
              </a:pPr>
              <a:t>25/11/2019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C1B04-93E6-4C5F-8155-3DB9DEF198E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5830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16A3D-CF2C-4327-B653-3903F96D4BDF}" type="datetimeFigureOut">
              <a:rPr lang="pt-BR"/>
              <a:pPr>
                <a:defRPr/>
              </a:pPr>
              <a:t>25/11/2019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3B333-C332-4189-BAE9-2714B772270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9958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B414E-83CF-41A3-A780-EDD72C498181}" type="datetimeFigureOut">
              <a:rPr lang="pt-BR"/>
              <a:pPr>
                <a:defRPr/>
              </a:pPr>
              <a:t>25/11/2019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FF2AD-68C4-4376-8C02-2E38180DB43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6962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6E495-3919-406C-91B4-108A265E35B1}" type="datetimeFigureOut">
              <a:rPr lang="pt-BR"/>
              <a:pPr>
                <a:defRPr/>
              </a:pPr>
              <a:t>25/11/2019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B9228-7B9D-4FBE-9D3B-F746EF13F48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19619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60A1E-F591-4FB4-9E42-20403EDBE6A2}" type="datetimeFigureOut">
              <a:rPr lang="pt-BR"/>
              <a:pPr>
                <a:defRPr/>
              </a:pPr>
              <a:t>25/11/2019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7DA49-E4C9-4F68-A6DF-B41480D7529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7227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4781-01FF-4BB4-BC94-8BE81FDD82EA}" type="datetimeFigureOut">
              <a:rPr lang="pt-BR"/>
              <a:pPr>
                <a:defRPr/>
              </a:pPr>
              <a:t>25/11/2019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5B0ED-C548-475E-9C28-86B0EF95C5C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9160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80C37F-C97F-4787-B5C5-B7D3F6C1BE82}" type="datetimeFigureOut">
              <a:rPr lang="pt-BR"/>
              <a:pPr>
                <a:defRPr/>
              </a:pPr>
              <a:t>25/11/2019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ED9525D-5F21-445F-AB27-E22CC7519DB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60.pn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Seção 13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Especificação e Estimação – Parte 1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Marcel de Souza Borges Quintana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marcel.Quintana@ini.fiocruz.br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2019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</p:txBody>
      </p:sp>
      <p:sp>
        <p:nvSpPr>
          <p:cNvPr id="307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dirty="0" err="1" smtClean="0"/>
              <a:t>Clinical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prediction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models</a:t>
            </a:r>
            <a:endParaRPr lang="en-US" alt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1"/>
    </mc:Choice>
    <mc:Fallback xmlns="">
      <p:transition spd="slow" advTm="129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056CF02-5D4E-45E0-B58C-2DF80E6AF203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2" name="Espaço Reservado para Conteúdo 1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1704" t="-1752" r="-2444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pt-BR" dirty="0">
                <a:noFill/>
              </a:rPr>
              <a:t> </a:t>
            </a:r>
          </a:p>
        </p:txBody>
      </p:sp>
      <p:sp>
        <p:nvSpPr>
          <p:cNvPr id="11270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pPr marL="514350" indent="-514350">
              <a:lnSpc>
                <a:spcPct val="90000"/>
              </a:lnSpc>
            </a:pPr>
            <a:r>
              <a:rPr lang="en-US" altLang="pt-BR" sz="2000" b="1" smtClean="0"/>
              <a:t>1. Escolhendo entre modelos alternativos (Cap 6)</a:t>
            </a:r>
          </a:p>
        </p:txBody>
      </p:sp>
      <p:sp>
        <p:nvSpPr>
          <p:cNvPr id="11271" name="Título 1"/>
          <p:cNvSpPr txBox="1">
            <a:spLocks/>
          </p:cNvSpPr>
          <p:nvPr/>
        </p:nvSpPr>
        <p:spPr bwMode="auto">
          <a:xfrm>
            <a:off x="446088" y="5572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1440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4400" dirty="0" err="1"/>
              <a:t>Tipos</a:t>
            </a:r>
            <a:r>
              <a:rPr lang="en-US" altLang="pt-BR" sz="4400" dirty="0"/>
              <a:t> de </a:t>
            </a:r>
            <a:r>
              <a:rPr lang="en-US" altLang="pt-BR" sz="4400" dirty="0" err="1"/>
              <a:t>modelos</a:t>
            </a:r>
            <a:r>
              <a:rPr lang="en-US" altLang="pt-BR" sz="4400" dirty="0"/>
              <a:t> e </a:t>
            </a:r>
            <a:r>
              <a:rPr lang="en-US" altLang="pt-BR" sz="4400" dirty="0" err="1"/>
              <a:t>alternativas</a:t>
            </a:r>
            <a:endParaRPr lang="en-US" altLang="pt-BR" sz="4400" dirty="0"/>
          </a:p>
        </p:txBody>
      </p:sp>
      <p:sp>
        <p:nvSpPr>
          <p:cNvPr id="9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10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Seção 13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5327104" y="4365104"/>
            <a:ext cx="1189112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5364088" y="4509120"/>
                <a:ext cx="648072" cy="36004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3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pt-BR" sz="23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pt-BR" sz="23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pt-BR" sz="23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t-BR" sz="2300" i="1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4509120"/>
                <a:ext cx="648072" cy="360040"/>
              </a:xfrm>
              <a:prstGeom prst="rect">
                <a:avLst/>
              </a:prstGeom>
              <a:blipFill rotWithShape="0">
                <a:blip r:embed="rId5"/>
                <a:stretch>
                  <a:fillRect l="-18868" r="-19811" b="-3728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3735"/>
    </mc:Choice>
    <mc:Fallback xmlns="">
      <p:transition spd="slow" advTm="163735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100238" x="839788" y="5018088"/>
          <p14:tracePt t="100648" x="857250" y="5018088"/>
          <p14:tracePt t="100658" x="901700" y="5027613"/>
          <p14:tracePt t="100673" x="1000125" y="5037138"/>
          <p14:tracePt t="100689" x="1384300" y="5081588"/>
          <p14:tracePt t="100707" x="1874838" y="5108575"/>
          <p14:tracePt t="100723" x="2125663" y="5126038"/>
          <p14:tracePt t="100740" x="2562225" y="5126038"/>
          <p14:tracePt t="100756" x="2965450" y="5116513"/>
          <p14:tracePt t="100773" x="3089275" y="5108575"/>
          <p14:tracePt t="100790" x="3268663" y="5099050"/>
          <p14:tracePt t="100807" x="3384550" y="5089525"/>
          <p14:tracePt t="100823" x="3419475" y="5089525"/>
          <p14:tracePt t="100840" x="3465513" y="5081588"/>
          <p14:tracePt t="100857" x="3500438" y="5081588"/>
          <p14:tracePt t="100873" x="3517900" y="5081588"/>
          <p14:tracePt t="100890" x="3562350" y="5081588"/>
          <p14:tracePt t="100906" x="3598863" y="5072063"/>
          <p14:tracePt t="100923" x="3616325" y="5072063"/>
          <p14:tracePt t="100939" x="3652838" y="5062538"/>
          <p14:tracePt t="100956" x="3697288" y="5062538"/>
          <p14:tracePt t="100974" x="3732213" y="5062538"/>
          <p14:tracePt t="100990" x="3751263" y="5054600"/>
          <p14:tracePt t="101007" x="3795713" y="5045075"/>
          <p14:tracePt t="101025" x="3830638" y="5037138"/>
          <p14:tracePt t="101040" x="3848100" y="5037138"/>
          <p14:tracePt t="101057" x="3884613" y="5037138"/>
          <p14:tracePt t="101074" x="3911600" y="5027613"/>
          <p14:tracePt t="101090" x="3919538" y="5027613"/>
          <p14:tracePt t="101107" x="3965575" y="5018088"/>
          <p14:tracePt t="101124" x="4000500" y="5010150"/>
          <p14:tracePt t="101140" x="4017963" y="5010150"/>
          <p14:tracePt t="101157" x="4054475" y="5010150"/>
          <p14:tracePt t="101174" x="4098925" y="5010150"/>
          <p14:tracePt t="101190" x="4116388" y="5010150"/>
          <p14:tracePt t="101206" x="4152900" y="5000625"/>
          <p14:tracePt t="101224" x="4197350" y="5000625"/>
          <p14:tracePt t="101240" x="4214813" y="5000625"/>
          <p14:tracePt t="101256" x="4259263" y="5000625"/>
          <p14:tracePt t="101273" x="4330700" y="5000625"/>
          <p14:tracePt t="101290" x="4375150" y="5000625"/>
          <p14:tracePt t="101307" x="4483100" y="5000625"/>
          <p14:tracePt t="101323" x="4633913" y="5000625"/>
          <p14:tracePt t="101340" x="4705350" y="4991100"/>
          <p14:tracePt t="101357" x="4848225" y="4983163"/>
          <p14:tracePt t="101373" x="4983163" y="4983163"/>
          <p14:tracePt t="101390" x="5027613" y="4973638"/>
          <p14:tracePt t="101407" x="5133975" y="4973638"/>
          <p14:tracePt t="101411" x="5205413" y="4973638"/>
          <p14:tracePt t="101423" x="5276850" y="4973638"/>
          <p14:tracePt t="101441" x="5456238" y="4965700"/>
          <p14:tracePt t="101456" x="5537200" y="4956175"/>
          <p14:tracePt t="101473" x="5653088" y="4956175"/>
          <p14:tracePt t="101489" x="5688013" y="4956175"/>
          <p14:tracePt t="101506" x="5724525" y="4956175"/>
          <p14:tracePt t="101523" x="5751513" y="4956175"/>
          <p14:tracePt t="101541" x="5759450" y="4946650"/>
          <p14:tracePt t="101557" x="5768975" y="4946650"/>
          <p14:tracePt t="101574" x="5776913" y="4946650"/>
          <p14:tracePt t="101591" x="5795963" y="4946650"/>
          <p14:tracePt t="101607" x="5822950" y="4938713"/>
          <p14:tracePt t="101624" x="5875338" y="4919663"/>
          <p14:tracePt t="101640" x="5911850" y="4911725"/>
          <p14:tracePt t="101656" x="5929313" y="4902200"/>
          <p14:tracePt t="101674" x="5938838" y="4902200"/>
          <p14:tracePt t="101690" x="5956300" y="4894263"/>
          <p14:tracePt t="101706" x="5956300" y="4884738"/>
          <p14:tracePt t="101723" x="5965825" y="4884738"/>
          <p14:tracePt t="101761" x="5973763" y="4884738"/>
          <p14:tracePt t="102058" x="5965825" y="4884738"/>
          <p14:tracePt t="102077" x="5956300" y="4884738"/>
          <p14:tracePt t="102090" x="5946775" y="4884738"/>
          <p14:tracePt t="102108" x="5929313" y="4884738"/>
          <p14:tracePt t="102119" x="5911850" y="4884738"/>
          <p14:tracePt t="102126" x="5875338" y="4894263"/>
          <p14:tracePt t="102139" x="5813425" y="4902200"/>
          <p14:tracePt t="102156" x="5643563" y="4938713"/>
          <p14:tracePt t="102173" x="5554663" y="4956175"/>
          <p14:tracePt t="102190" x="5402263" y="4991100"/>
          <p14:tracePt t="102206" x="5295900" y="5010150"/>
          <p14:tracePt t="102222" x="5259388" y="5018088"/>
          <p14:tracePt t="102240" x="5143500" y="5037138"/>
          <p14:tracePt t="102257" x="4965700" y="5054600"/>
          <p14:tracePt t="102273" x="4867275" y="5062538"/>
          <p14:tracePt t="102290" x="4687888" y="5072063"/>
          <p14:tracePt t="102307" x="4572000" y="5072063"/>
          <p14:tracePt t="102325" x="4473575" y="5072063"/>
          <p14:tracePt t="102340" x="4419600" y="5072063"/>
          <p14:tracePt t="102357" x="4330700" y="5072063"/>
          <p14:tracePt t="102375" x="4241800" y="5072063"/>
          <p14:tracePt t="102390" x="4205288" y="5072063"/>
          <p14:tracePt t="102406" x="4152900" y="5072063"/>
          <p14:tracePt t="102424" x="4098925" y="5072063"/>
          <p14:tracePt t="102441" x="4062413" y="5072063"/>
          <p14:tracePt t="102457" x="3990975" y="5072063"/>
          <p14:tracePt t="102474" x="3929063" y="5072063"/>
          <p14:tracePt t="102490" x="3884613" y="5072063"/>
          <p14:tracePt t="102506" x="3803650" y="5072063"/>
          <p14:tracePt t="102524" x="3705225" y="5072063"/>
          <p14:tracePt t="102540" x="3633788" y="5072063"/>
          <p14:tracePt t="102557" x="3473450" y="5062538"/>
          <p14:tracePt t="102573" x="3295650" y="5045075"/>
          <p14:tracePt t="102590" x="3197225" y="5027613"/>
          <p14:tracePt t="102607" x="3036888" y="5018088"/>
          <p14:tracePt t="102623" x="2911475" y="5010150"/>
          <p14:tracePt t="102640" x="2884488" y="5010150"/>
          <p14:tracePt t="102656" x="2857500" y="5010150"/>
          <p14:tracePt t="102673" x="2847975" y="5010150"/>
          <p14:tracePt t="102690" x="2840038" y="5010150"/>
          <p14:tracePt t="102706" x="2830513" y="5010150"/>
          <p14:tracePt t="102872" x="2840038" y="5010150"/>
          <p14:tracePt t="102892" x="2847975" y="5010150"/>
          <p14:tracePt t="102911" x="2857500" y="5010150"/>
          <p14:tracePt t="102932" x="2867025" y="5010150"/>
          <p14:tracePt t="102941" x="2874963" y="5010150"/>
          <p14:tracePt t="102961" x="2884488" y="5010150"/>
          <p14:tracePt t="102982" x="2894013" y="5010150"/>
          <p14:tracePt t="102992" x="2911475" y="5010150"/>
          <p14:tracePt t="103007" x="2928938" y="5010150"/>
          <p14:tracePt t="103022" x="2965450" y="5010150"/>
          <p14:tracePt t="103040" x="3000375" y="5010150"/>
          <p14:tracePt t="103057" x="3027363" y="5010150"/>
          <p14:tracePt t="103073" x="3081338" y="5010150"/>
          <p14:tracePt t="103090" x="3160713" y="5010150"/>
          <p14:tracePt t="103107" x="3197225" y="5010150"/>
          <p14:tracePt t="103123" x="3268663" y="5010150"/>
          <p14:tracePt t="103140" x="3313113" y="5010150"/>
          <p14:tracePt t="103157" x="3330575" y="5010150"/>
          <p14:tracePt t="103174" x="3367088" y="5010150"/>
          <p14:tracePt t="103190" x="3411538" y="5010150"/>
          <p14:tracePt t="103206" x="3419475" y="5010150"/>
          <p14:tracePt t="103223" x="3438525" y="5010150"/>
          <p14:tracePt t="103240" x="3455988" y="5010150"/>
          <p14:tracePt t="103273" x="3465513" y="5010150"/>
          <p14:tracePt t="103290" x="3490913" y="5010150"/>
          <p14:tracePt t="103308" x="3527425" y="5010150"/>
          <p14:tracePt t="103323" x="3544888" y="5000625"/>
          <p14:tracePt t="103340" x="3589338" y="4991100"/>
          <p14:tracePt t="103357" x="3625850" y="4973638"/>
          <p14:tracePt t="103373" x="3643313" y="4973638"/>
          <p14:tracePt t="103390" x="3660775" y="4965700"/>
          <p14:tracePt t="103407" x="3670300" y="4956175"/>
          <p14:tracePt t="103423" x="3679825" y="4946650"/>
          <p14:tracePt t="103440" x="3687763" y="4938713"/>
          <p14:tracePt t="103457" x="3697288" y="4929188"/>
          <p14:tracePt t="103473" x="3697288" y="4919663"/>
          <p14:tracePt t="103490" x="3705225" y="4911725"/>
          <p14:tracePt t="103523" x="3705225" y="4902200"/>
          <p14:tracePt t="103540" x="3724275" y="4894263"/>
          <p14:tracePt t="103556" x="3724275" y="4884738"/>
          <p14:tracePt t="103573" x="3732213" y="4875213"/>
          <p14:tracePt t="103590" x="3732213" y="4867275"/>
          <p14:tracePt t="103607" x="3741738" y="4857750"/>
          <p14:tracePt t="103623" x="3741738" y="4848225"/>
          <p14:tracePt t="103641" x="3741738" y="4840288"/>
          <p14:tracePt t="103656" x="3741738" y="4830763"/>
          <p14:tracePt t="103675" x="3741738" y="4822825"/>
          <p14:tracePt t="103690" x="3741738" y="4813300"/>
          <p14:tracePt t="103706" x="3741738" y="4803775"/>
          <p14:tracePt t="103739" x="3741738" y="4786313"/>
          <p14:tracePt t="103757" x="3741738" y="4776788"/>
          <p14:tracePt t="103775" x="3741738" y="4768850"/>
          <p14:tracePt t="103805" x="3741738" y="4759325"/>
          <p14:tracePt t="103824" x="3741738" y="4751388"/>
          <p14:tracePt t="103840" x="3732213" y="4732338"/>
          <p14:tracePt t="103857" x="3724275" y="4705350"/>
          <p14:tracePt t="103875" x="3697288" y="4670425"/>
          <p14:tracePt t="103890" x="3679825" y="4652963"/>
          <p14:tracePt t="103906" x="3625850" y="4598988"/>
          <p14:tracePt t="103924" x="3554413" y="4537075"/>
          <p14:tracePt t="103940" x="3509963" y="4500563"/>
          <p14:tracePt t="103956" x="3438525" y="4456113"/>
          <p14:tracePt t="103973" x="3394075" y="4411663"/>
          <p14:tracePt t="103990" x="3375025" y="4411663"/>
          <p14:tracePt t="104006" x="3357563" y="4394200"/>
          <p14:tracePt t="104022" x="3348038" y="4394200"/>
          <p14:tracePt t="104039" x="3348038" y="4384675"/>
          <p14:tracePt t="104056" x="3330575" y="4384675"/>
          <p14:tracePt t="104073" x="3322638" y="4384675"/>
          <p14:tracePt t="104113" x="3313113" y="4384675"/>
          <p14:tracePt t="104143" x="3303588" y="4384675"/>
          <p14:tracePt t="104154" x="3295650" y="4384675"/>
          <p14:tracePt t="104174" x="3286125" y="4384675"/>
          <p14:tracePt t="104183" x="3286125" y="4394200"/>
          <p14:tracePt t="104192" x="3276600" y="4402138"/>
          <p14:tracePt t="104206" x="3268663" y="4419600"/>
          <p14:tracePt t="104223" x="3259138" y="4456113"/>
          <p14:tracePt t="104241" x="3251200" y="4491038"/>
          <p14:tracePt t="104256" x="3241675" y="4518025"/>
          <p14:tracePt t="104273" x="3241675" y="4562475"/>
          <p14:tracePt t="104291" x="3232150" y="4608513"/>
          <p14:tracePt t="104307" x="3232150" y="4643438"/>
          <p14:tracePt t="104323" x="3214688" y="4705350"/>
          <p14:tracePt t="104341" x="3205163" y="4786313"/>
          <p14:tracePt t="104357" x="3205163" y="4822825"/>
          <p14:tracePt t="104373" x="3205163" y="4867275"/>
          <p14:tracePt t="104390" x="3205163" y="4911725"/>
          <p14:tracePt t="104406" x="3205163" y="4919663"/>
          <p14:tracePt t="104424" x="3205163" y="4929188"/>
          <p14:tracePt t="104441" x="3205163" y="4938713"/>
          <p14:tracePt t="104456" x="3205163" y="4946650"/>
          <p14:tracePt t="104511" x="3214688" y="4946650"/>
          <p14:tracePt t="104530" x="3224213" y="4946650"/>
          <p14:tracePt t="104539" x="3232150" y="4946650"/>
          <p14:tracePt t="104560" x="3241675" y="4946650"/>
          <p14:tracePt t="104578" x="3259138" y="4946650"/>
          <p14:tracePt t="104600" x="3268663" y="4946650"/>
          <p14:tracePt t="104610" x="3286125" y="4946650"/>
          <p14:tracePt t="104623" x="3303588" y="4946650"/>
          <p14:tracePt t="104641" x="3340100" y="4946650"/>
          <p14:tracePt t="104657" x="3375025" y="4946650"/>
          <p14:tracePt t="104673" x="3394075" y="4946650"/>
          <p14:tracePt t="104690" x="3438525" y="4946650"/>
          <p14:tracePt t="104706" x="3455988" y="4946650"/>
          <p14:tracePt t="104723" x="3490913" y="4946650"/>
          <p14:tracePt t="104740" x="3536950" y="4946650"/>
          <p14:tracePt t="104757" x="3589338" y="4946650"/>
          <p14:tracePt t="104773" x="3616325" y="4946650"/>
          <p14:tracePt t="104790" x="3660775" y="4946650"/>
          <p14:tracePt t="104808" x="3714750" y="4946650"/>
          <p14:tracePt t="104823" x="3732213" y="4946650"/>
          <p14:tracePt t="104840" x="3768725" y="4938713"/>
          <p14:tracePt t="104858" x="3803650" y="4929188"/>
          <p14:tracePt t="104874" x="3830638" y="4919663"/>
          <p14:tracePt t="104890" x="3857625" y="4911725"/>
          <p14:tracePt t="104907" x="3867150" y="4902200"/>
          <p14:tracePt t="104923" x="3875088" y="4894263"/>
          <p14:tracePt t="104940" x="3884613" y="4884738"/>
          <p14:tracePt t="104957" x="3894138" y="4875213"/>
          <p14:tracePt t="104973" x="3902075" y="4875213"/>
          <p14:tracePt t="104990" x="3902075" y="4857750"/>
          <p14:tracePt t="105006" x="3911600" y="4848225"/>
          <p14:tracePt t="105039" x="3911600" y="4840288"/>
          <p14:tracePt t="105056" x="3911600" y="4822825"/>
          <p14:tracePt t="105074" x="3911600" y="4813300"/>
          <p14:tracePt t="105107" x="3911600" y="4803775"/>
          <p14:tracePt t="105124" x="3902075" y="4786313"/>
          <p14:tracePt t="105140" x="3894138" y="4786313"/>
          <p14:tracePt t="105156" x="3884613" y="4776788"/>
          <p14:tracePt t="105174" x="3867150" y="4751388"/>
          <p14:tracePt t="105190" x="3857625" y="4741863"/>
          <p14:tracePt t="105206" x="3830638" y="4697413"/>
          <p14:tracePt t="105224" x="3803650" y="4660900"/>
          <p14:tracePt t="105240" x="3795713" y="4643438"/>
          <p14:tracePt t="105256" x="3776663" y="4598988"/>
          <p14:tracePt t="105274" x="3768725" y="4572000"/>
          <p14:tracePt t="105289" x="3759200" y="4554538"/>
          <p14:tracePt t="105307" x="3751263" y="4537075"/>
          <p14:tracePt t="105324" x="3741738" y="4527550"/>
          <p14:tracePt t="105340" x="3732213" y="4527550"/>
          <p14:tracePt t="105357" x="3714750" y="4510088"/>
          <p14:tracePt t="105374" x="3697288" y="4500563"/>
          <p14:tracePt t="105390" x="3670300" y="4491038"/>
          <p14:tracePt t="105406" x="3652838" y="4483100"/>
          <p14:tracePt t="105423" x="3633788" y="4483100"/>
          <p14:tracePt t="105456" x="3608388" y="4483100"/>
          <p14:tracePt t="105473" x="3562350" y="4483100"/>
          <p14:tracePt t="105490" x="3544888" y="4483100"/>
          <p14:tracePt t="105506" x="3500438" y="4483100"/>
          <p14:tracePt t="105523" x="3455988" y="4483100"/>
          <p14:tracePt t="105541" x="3411538" y="4491038"/>
          <p14:tracePt t="105556" x="3375025" y="4500563"/>
          <p14:tracePt t="105573" x="3313113" y="4518025"/>
          <p14:tracePt t="105591" x="3251200" y="4527550"/>
          <p14:tracePt t="105605" x="3224213" y="4537075"/>
          <p14:tracePt t="105623" x="3187700" y="4545013"/>
          <p14:tracePt t="105641" x="3170238" y="4545013"/>
          <p14:tracePt t="105657" x="3152775" y="4562475"/>
          <p14:tracePt t="105673" x="3143250" y="4562475"/>
          <p14:tracePt t="105690" x="3125788" y="4572000"/>
          <p14:tracePt t="105706" x="3116263" y="4581525"/>
          <p14:tracePt t="105723" x="3081338" y="4598988"/>
          <p14:tracePt t="105740" x="3054350" y="4625975"/>
          <p14:tracePt t="105756" x="3044825" y="4643438"/>
          <p14:tracePt t="105773" x="3027363" y="4660900"/>
          <p14:tracePt t="105789" x="3009900" y="4679950"/>
          <p14:tracePt t="105805" x="3009900" y="4687888"/>
          <p14:tracePt t="105823" x="3009900" y="4697413"/>
          <p14:tracePt t="105840" x="3009900" y="4705350"/>
          <p14:tracePt t="105857" x="3009900" y="4714875"/>
          <p14:tracePt t="105873" x="3009900" y="4724400"/>
          <p14:tracePt t="105889" x="3017838" y="4732338"/>
          <p14:tracePt t="105908" x="3027363" y="4741863"/>
          <p14:tracePt t="105923" x="3027363" y="4751388"/>
          <p14:tracePt t="105941" x="3036888" y="4759325"/>
          <p14:tracePt t="105959" x="3044825" y="4768850"/>
          <p14:tracePt t="105973" x="3054350" y="4776788"/>
          <p14:tracePt t="105990" x="3062288" y="4786313"/>
          <p14:tracePt t="106006" x="3062288" y="4813300"/>
          <p14:tracePt t="106023" x="3081338" y="4848225"/>
          <p14:tracePt t="106040" x="3089275" y="4875213"/>
          <p14:tracePt t="106057" x="3108325" y="4902200"/>
          <p14:tracePt t="106073" x="3116263" y="4911725"/>
          <p14:tracePt t="106090" x="3125788" y="4919663"/>
          <p14:tracePt t="106108" x="3143250" y="4929188"/>
          <p14:tracePt t="106123" x="3152775" y="4938713"/>
          <p14:tracePt t="106140" x="3187700" y="4946650"/>
          <p14:tracePt t="106157" x="3224213" y="4965700"/>
          <p14:tracePt t="106172" x="3251200" y="4973638"/>
          <p14:tracePt t="106190" x="3286125" y="4983163"/>
          <p14:tracePt t="106207" x="3322638" y="4991100"/>
          <p14:tracePt t="106223" x="3348038" y="5000625"/>
          <p14:tracePt t="106240" x="3402013" y="5018088"/>
          <p14:tracePt t="106256" x="3455988" y="5027613"/>
          <p14:tracePt t="106273" x="3482975" y="5027613"/>
          <p14:tracePt t="106289" x="3517900" y="5027613"/>
          <p14:tracePt t="106306" x="3554413" y="5027613"/>
          <p14:tracePt t="106323" x="3571875" y="5027613"/>
          <p14:tracePt t="106340" x="3589338" y="5027613"/>
          <p14:tracePt t="106357" x="3608388" y="5027613"/>
          <p14:tracePt t="106373" x="3616325" y="5018088"/>
          <p14:tracePt t="106390" x="3660775" y="5010150"/>
          <p14:tracePt t="106406" x="3697288" y="4991100"/>
          <p14:tracePt t="106423" x="3714750" y="4983163"/>
          <p14:tracePt t="106439" x="3751263" y="4965700"/>
          <p14:tracePt t="106456" x="3776663" y="4938713"/>
          <p14:tracePt t="106474" x="3795713" y="4911725"/>
          <p14:tracePt t="106490" x="3803650" y="4902200"/>
          <p14:tracePt t="106506" x="3813175" y="4867275"/>
          <p14:tracePt t="106524" x="3830638" y="4830763"/>
          <p14:tracePt t="106539" x="3830638" y="4813300"/>
          <p14:tracePt t="106557" x="3848100" y="4795838"/>
          <p14:tracePt t="106574" x="3848100" y="4776788"/>
          <p14:tracePt t="106590" x="3857625" y="4776788"/>
          <p14:tracePt t="106607" x="3857625" y="4768850"/>
          <p14:tracePt t="106623" x="3867150" y="4741863"/>
          <p14:tracePt t="106656" x="3875088" y="4724400"/>
          <p14:tracePt t="106674" x="3875088" y="4714875"/>
          <p14:tracePt t="106689" x="3875088" y="4705350"/>
          <p14:tracePt t="106706" x="3875088" y="4697413"/>
          <p14:tracePt t="106723" x="3875088" y="4687888"/>
          <p14:tracePt t="106739" x="3875088" y="4679950"/>
          <p14:tracePt t="106756" x="3875088" y="4670425"/>
          <p14:tracePt t="106774" x="3875088" y="4660900"/>
          <p14:tracePt t="106790" x="3867150" y="4660900"/>
          <p14:tracePt t="106805" x="3857625" y="4652963"/>
          <p14:tracePt t="106823" x="3848100" y="4652963"/>
          <p14:tracePt t="106840" x="3840163" y="4652963"/>
          <p14:tracePt t="106856" x="3830638" y="4643438"/>
          <p14:tracePt t="106873" x="3803650" y="4633913"/>
          <p14:tracePt t="106891" x="3768725" y="4616450"/>
          <p14:tracePt t="106906" x="3751263" y="4616450"/>
          <p14:tracePt t="106912" x="3732213" y="4608513"/>
          <p14:tracePt t="106924" x="3705225" y="4598988"/>
          <p14:tracePt t="106939" x="3687763" y="4598988"/>
          <p14:tracePt t="106956" x="3660775" y="4581525"/>
          <p14:tracePt t="106973" x="3616325" y="4572000"/>
          <p14:tracePt t="106991" x="3581400" y="4554538"/>
          <p14:tracePt t="107006" x="3562350" y="4545013"/>
          <p14:tracePt t="107023" x="3517900" y="4537075"/>
          <p14:tracePt t="107040" x="3500438" y="4527550"/>
          <p14:tracePt t="107056" x="3490913" y="4518025"/>
          <p14:tracePt t="107073" x="3482975" y="4510088"/>
          <p14:tracePt t="107092" x="3473450" y="4510088"/>
          <p14:tracePt t="107107" x="3465513" y="4510088"/>
          <p14:tracePt t="107123" x="3455988" y="4510088"/>
          <p14:tracePt t="107140" x="3446463" y="4510088"/>
          <p14:tracePt t="107173" x="3438525" y="4510088"/>
          <p14:tracePt t="107201" x="3429000" y="4510088"/>
          <p14:tracePt t="107219" x="3419475" y="4518025"/>
          <p14:tracePt t="107231" x="3411538" y="4518025"/>
          <p14:tracePt t="107240" x="3411538" y="4527550"/>
          <p14:tracePt t="107255" x="3402013" y="4545013"/>
          <p14:tracePt t="107272" x="3394075" y="4572000"/>
          <p14:tracePt t="107289" x="3375025" y="4598988"/>
          <p14:tracePt t="107306" x="3375025" y="4608513"/>
          <p14:tracePt t="107324" x="3357563" y="4643438"/>
          <p14:tracePt t="107340" x="3348038" y="4679950"/>
          <p14:tracePt t="107356" x="3348038" y="4697413"/>
          <p14:tracePt t="107373" x="3348038" y="4714875"/>
          <p14:tracePt t="107390" x="3348038" y="4724400"/>
          <p14:tracePt t="107407" x="3348038" y="4741863"/>
          <p14:tracePt t="107427" x="3348038" y="4751388"/>
          <p14:tracePt t="107449" x="3348038" y="4759325"/>
          <p14:tracePt t="107457" x="3348038" y="4776788"/>
          <p14:tracePt t="107472" x="3348038" y="4795838"/>
          <p14:tracePt t="107489" x="3348038" y="4830763"/>
          <p14:tracePt t="107506" x="3348038" y="4848225"/>
          <p14:tracePt t="107523" x="3357563" y="4894263"/>
          <p14:tracePt t="107539" x="3367088" y="4919663"/>
          <p14:tracePt t="107557" x="3367088" y="4938713"/>
          <p14:tracePt t="107573" x="3367088" y="4946650"/>
          <p14:tracePt t="107589" x="3375025" y="4956175"/>
          <p14:tracePt t="107638" x="3384550" y="4956175"/>
          <p14:tracePt t="107656" x="3394075" y="4965700"/>
          <p14:tracePt t="107676" x="3402013" y="4965700"/>
          <p14:tracePt t="107696" x="3411538" y="4973638"/>
          <p14:tracePt t="107718" x="3419475" y="4983163"/>
          <p14:tracePt t="107726" x="3429000" y="4983163"/>
          <p14:tracePt t="107747" x="3438525" y="4983163"/>
          <p14:tracePt t="107757" x="3455988" y="4991100"/>
          <p14:tracePt t="107773" x="3473450" y="4991100"/>
          <p14:tracePt t="107789" x="3509963" y="5000625"/>
          <p14:tracePt t="107807" x="3544888" y="5000625"/>
          <p14:tracePt t="107824" x="3562350" y="5000625"/>
          <p14:tracePt t="107840" x="3598863" y="5000625"/>
          <p14:tracePt t="107856" x="3633788" y="5000625"/>
          <p14:tracePt t="107874" x="3670300" y="5000625"/>
          <p14:tracePt t="107889" x="3697288" y="5000625"/>
          <p14:tracePt t="107906" x="3732213" y="5000625"/>
          <p14:tracePt t="107923" x="3751263" y="5000625"/>
          <p14:tracePt t="107939" x="3776663" y="5000625"/>
          <p14:tracePt t="107956" x="3795713" y="5000625"/>
          <p14:tracePt t="107974" x="3803650" y="5000625"/>
          <p14:tracePt t="108005" x="3813175" y="4991100"/>
          <p14:tracePt t="108023" x="3830638" y="4991100"/>
          <p14:tracePt t="108040" x="3830638" y="4983163"/>
          <p14:tracePt t="108056" x="3840163" y="4983163"/>
          <p14:tracePt t="108073" x="3848100" y="4973638"/>
          <p14:tracePt t="108090" x="3857625" y="4965700"/>
          <p14:tracePt t="108107" x="3867150" y="4956175"/>
          <p14:tracePt t="108123" x="3875088" y="4946650"/>
          <p14:tracePt t="108140" x="3884613" y="4938713"/>
          <p14:tracePt t="108156" x="3894138" y="4929188"/>
          <p14:tracePt t="108174" x="3894138" y="4919663"/>
          <p14:tracePt t="108190" x="3902075" y="4911725"/>
          <p14:tracePt t="108207" x="3902075" y="4902200"/>
          <p14:tracePt t="108223" x="3902075" y="4894263"/>
          <p14:tracePt t="108256" x="3902075" y="4875213"/>
          <p14:tracePt t="108273" x="3902075" y="4867275"/>
          <p14:tracePt t="108290" x="3894138" y="4857750"/>
          <p14:tracePt t="108323" x="3884613" y="4840288"/>
          <p14:tracePt t="108341" x="3884613" y="4830763"/>
          <p14:tracePt t="108373" x="3875088" y="4822825"/>
          <p14:tracePt t="108391" x="3875088" y="4803775"/>
          <p14:tracePt t="108406" x="3867150" y="4795838"/>
          <p14:tracePt t="108424" x="3857625" y="4786313"/>
          <p14:tracePt t="108440" x="3857625" y="4776788"/>
          <p14:tracePt t="108455" x="3857625" y="4768850"/>
          <p14:tracePt t="108473" x="3848100" y="4759325"/>
          <p14:tracePt t="108490" x="3840163" y="4751388"/>
          <p14:tracePt t="108523" x="3830638" y="4732338"/>
          <p14:tracePt t="108540" x="3822700" y="4724400"/>
          <p14:tracePt t="108556" x="3813175" y="4724400"/>
          <p14:tracePt t="108574" x="3795713" y="4697413"/>
          <p14:tracePt t="108589" x="3776663" y="4670425"/>
          <p14:tracePt t="108606" x="3768725" y="4660900"/>
          <p14:tracePt t="108623" x="3741738" y="4625975"/>
          <p14:tracePt t="108641" x="3714750" y="4589463"/>
          <p14:tracePt t="108656" x="3705225" y="4581525"/>
          <p14:tracePt t="108673" x="3687763" y="4562475"/>
          <p14:tracePt t="108690" x="3679825" y="4554538"/>
          <p14:tracePt t="108706" x="3670300" y="4545013"/>
          <p14:tracePt t="108723" x="3660775" y="4545013"/>
          <p14:tracePt t="108739" x="3652838" y="4537075"/>
          <p14:tracePt t="108773" x="3643313" y="4537075"/>
          <p14:tracePt t="108790" x="3633788" y="4537075"/>
          <p14:tracePt t="108819" x="3625850" y="4537075"/>
          <p14:tracePt t="108849" x="3616325" y="4537075"/>
          <p14:tracePt t="108867" x="3608388" y="4537075"/>
          <p14:tracePt t="108879" x="3598863" y="4537075"/>
          <p14:tracePt t="108890" x="3589338" y="4537075"/>
          <p14:tracePt t="108905" x="3562350" y="4537075"/>
          <p14:tracePt t="108922" x="3500438" y="4537075"/>
          <p14:tracePt t="108939" x="3429000" y="4537075"/>
          <p14:tracePt t="108957" x="3357563" y="4537075"/>
          <p14:tracePt t="108973" x="3340100" y="4537075"/>
          <p14:tracePt t="108989" x="3303588" y="4537075"/>
          <p14:tracePt t="109006" x="3259138" y="4537075"/>
          <p14:tracePt t="109023" x="3241675" y="4537075"/>
          <p14:tracePt t="109039" x="3187700" y="4545013"/>
          <p14:tracePt t="109056" x="3108325" y="4554538"/>
          <p14:tracePt t="109072" x="3071813" y="4562475"/>
          <p14:tracePt t="109090" x="2982913" y="4572000"/>
          <p14:tracePt t="109106" x="2919413" y="4581525"/>
          <p14:tracePt t="109124" x="2901950" y="4581525"/>
          <p14:tracePt t="109140" x="2867025" y="4598988"/>
          <p14:tracePt t="109156" x="2847975" y="4598988"/>
          <p14:tracePt t="109173" x="2847975" y="4608513"/>
          <p14:tracePt t="109188" x="2840038" y="4616450"/>
          <p14:tracePt t="109205" x="2830513" y="4625975"/>
          <p14:tracePt t="109224" x="2830513" y="4643438"/>
          <p14:tracePt t="109239" x="2830513" y="4652963"/>
          <p14:tracePt t="109256" x="2830513" y="4687888"/>
          <p14:tracePt t="109274" x="2830513" y="4732338"/>
          <p14:tracePt t="109289" x="2830513" y="4759325"/>
          <p14:tracePt t="109306" x="2830513" y="4803775"/>
          <p14:tracePt t="109324" x="2840038" y="4840288"/>
          <p14:tracePt t="109340" x="2840038" y="4857750"/>
          <p14:tracePt t="109356" x="2857500" y="4902200"/>
          <p14:tracePt t="109374" x="2867025" y="4919663"/>
          <p14:tracePt t="109390" x="2874963" y="4938713"/>
          <p14:tracePt t="109406" x="2884488" y="4946650"/>
          <p14:tracePt t="109424" x="2911475" y="4956175"/>
          <p14:tracePt t="109439" x="2919413" y="4965700"/>
          <p14:tracePt t="109456" x="2955925" y="4983163"/>
          <p14:tracePt t="109473" x="3000375" y="5018088"/>
          <p14:tracePt t="109489" x="3027363" y="5037138"/>
          <p14:tracePt t="109506" x="3116263" y="5081588"/>
          <p14:tracePt t="109523" x="3187700" y="5116513"/>
          <p14:tracePt t="109540" x="3205163" y="5126038"/>
          <p14:tracePt t="109556" x="3241675" y="5143500"/>
          <p14:tracePt t="109573" x="3268663" y="5153025"/>
          <p14:tracePt t="109590" x="3276600" y="5160963"/>
          <p14:tracePt t="109606" x="3313113" y="5170488"/>
          <p14:tracePt t="109623" x="3348038" y="5170488"/>
          <p14:tracePt t="109641" x="3384550" y="5170488"/>
          <p14:tracePt t="109656" x="3411538" y="5170488"/>
          <p14:tracePt t="109673" x="3446463" y="5170488"/>
          <p14:tracePt t="109691" x="3482975" y="5170488"/>
          <p14:tracePt t="109706" x="3509963" y="5170488"/>
          <p14:tracePt t="109723" x="3562350" y="5160963"/>
          <p14:tracePt t="109740" x="3589338" y="5160963"/>
          <p14:tracePt t="109756" x="3633788" y="5153025"/>
          <p14:tracePt t="109773" x="3679825" y="5143500"/>
          <p14:tracePt t="109791" x="3697288" y="5133975"/>
          <p14:tracePt t="109823" x="3705225" y="5133975"/>
          <p14:tracePt t="109841" x="3714750" y="5126038"/>
          <p14:tracePt t="109856" x="3724275" y="5116513"/>
          <p14:tracePt t="109873" x="3732213" y="5108575"/>
          <p14:tracePt t="109891" x="3741738" y="5099050"/>
          <p14:tracePt t="109923" x="3751263" y="5089525"/>
          <p14:tracePt t="109940" x="3759200" y="5072063"/>
          <p14:tracePt t="109972" x="3768725" y="5062538"/>
          <p14:tracePt t="109989" x="3768725" y="5054600"/>
          <p14:tracePt t="110006" x="3768725" y="5045075"/>
          <p14:tracePt t="110023" x="3776663" y="5037138"/>
          <p14:tracePt t="110039" x="3776663" y="5027613"/>
          <p14:tracePt t="110056" x="3786188" y="5018088"/>
          <p14:tracePt t="110073" x="3786188" y="5000625"/>
          <p14:tracePt t="110090" x="3795713" y="4983163"/>
          <p14:tracePt t="110106" x="3795713" y="4965700"/>
          <p14:tracePt t="110123" x="3795713" y="4919663"/>
          <p14:tracePt t="110140" x="3795713" y="4894263"/>
          <p14:tracePt t="110155" x="3795713" y="4884738"/>
          <p14:tracePt t="110173" x="3795713" y="4867275"/>
          <p14:tracePt t="110189" x="3795713" y="4848225"/>
          <p14:tracePt t="110207" x="3795713" y="4813300"/>
          <p14:tracePt t="110223" x="3795713" y="4786313"/>
          <p14:tracePt t="110240" x="3795713" y="4776788"/>
          <p14:tracePt t="110257" x="3795713" y="4759325"/>
          <p14:tracePt t="110289" x="3795713" y="4751388"/>
          <p14:tracePt t="110307" x="3795713" y="4741863"/>
          <p14:tracePt t="110323" x="3795713" y="4732338"/>
          <p14:tracePt t="110340" x="3795713" y="4724400"/>
          <p14:tracePt t="110358" x="3795713" y="4714875"/>
          <p14:tracePt t="110373" x="3795713" y="4705350"/>
          <p14:tracePt t="110389" x="3795713" y="4697413"/>
          <p14:tracePt t="110416" x="3795713" y="4687888"/>
          <p14:tracePt t="110427" x="3795713" y="4679950"/>
          <p14:tracePt t="110467" x="3795713" y="4670425"/>
          <p14:tracePt t="110507" x="3795713" y="4660900"/>
          <p14:tracePt t="110547" x="3795713" y="4652963"/>
          <p14:tracePt t="110567" x="3795713" y="4643438"/>
          <p14:tracePt t="110615" x="3795713" y="4633913"/>
          <p14:tracePt t="110993" x="3795713" y="4625975"/>
          <p14:tracePt t="111023" x="3786188" y="4625975"/>
          <p14:tracePt t="111033" x="3776663" y="4625975"/>
          <p14:tracePt t="111053" x="3768725" y="4625975"/>
          <p14:tracePt t="111072" x="3759200" y="4616450"/>
          <p14:tracePt t="111092" x="3751263" y="4608513"/>
          <p14:tracePt t="111102" x="3741738" y="4608513"/>
          <p14:tracePt t="111112" x="3724275" y="4608513"/>
          <p14:tracePt t="111124" x="3705225" y="4598988"/>
          <p14:tracePt t="111141" x="3687763" y="4589463"/>
          <p14:tracePt t="111156" x="3652838" y="4581525"/>
          <p14:tracePt t="111174" x="3598863" y="4562475"/>
          <p14:tracePt t="111188" x="3581400" y="4562475"/>
          <p14:tracePt t="111206" x="3527425" y="4554538"/>
          <p14:tracePt t="111223" x="3490913" y="4545013"/>
          <p14:tracePt t="111241" x="3446463" y="4537075"/>
          <p14:tracePt t="111256" x="3429000" y="4537075"/>
          <p14:tracePt t="111273" x="3394075" y="4537075"/>
          <p14:tracePt t="111290" x="3367088" y="4537075"/>
          <p14:tracePt t="111323" x="3357563" y="4545013"/>
          <p14:tracePt t="111340" x="3348038" y="4554538"/>
          <p14:tracePt t="111357" x="3340100" y="4554538"/>
          <p14:tracePt t="111373" x="3330575" y="4562475"/>
          <p14:tracePt t="111390" x="3322638" y="4562475"/>
          <p14:tracePt t="111406" x="3313113" y="4562475"/>
          <p14:tracePt t="111410" x="3313113" y="4572000"/>
          <p14:tracePt t="111423" x="3303588" y="4581525"/>
          <p14:tracePt t="111440" x="3295650" y="4581525"/>
          <p14:tracePt t="111456" x="3286125" y="4589463"/>
          <p14:tracePt t="111472" x="3276600" y="4598988"/>
          <p14:tracePt t="111490" x="3276600" y="4608513"/>
          <p14:tracePt t="111507" x="3268663" y="4616450"/>
          <p14:tracePt t="111523" x="3268663" y="4633913"/>
          <p14:tracePt t="111538" x="3259138" y="4670425"/>
          <p14:tracePt t="111555" x="3259138" y="4697413"/>
          <p14:tracePt t="111573" x="3251200" y="4768850"/>
          <p14:tracePt t="111590" x="3251200" y="4857750"/>
          <p14:tracePt t="111607" x="3251200" y="4946650"/>
          <p14:tracePt t="111623" x="3251200" y="4983163"/>
          <p14:tracePt t="111641" x="3251200" y="5027613"/>
          <p14:tracePt t="111657" x="3251200" y="5062538"/>
          <p14:tracePt t="111690" x="3259138" y="5081588"/>
          <p14:tracePt t="111708" x="3268663" y="5089525"/>
          <p14:tracePt t="111723" x="3276600" y="5089525"/>
          <p14:tracePt t="111739" x="3286125" y="5099050"/>
          <p14:tracePt t="111757" x="3303588" y="5108575"/>
          <p14:tracePt t="111773" x="3313113" y="5108575"/>
          <p14:tracePt t="111790" x="3348038" y="5116513"/>
          <p14:tracePt t="111807" x="3394075" y="5116513"/>
          <p14:tracePt t="111822" x="3411538" y="5126038"/>
          <p14:tracePt t="111840" x="3455988" y="5126038"/>
          <p14:tracePt t="111857" x="3500438" y="5133975"/>
          <p14:tracePt t="111873" x="3517900" y="5133975"/>
          <p14:tracePt t="111890" x="3554413" y="5133975"/>
          <p14:tracePt t="111906" x="3562350" y="5133975"/>
          <p14:tracePt t="111923" x="3571875" y="5133975"/>
          <p14:tracePt t="111940" x="3581400" y="5133975"/>
          <p14:tracePt t="111976" x="3589338" y="5133975"/>
          <p14:tracePt t="112055" x="3598863" y="5133975"/>
          <p14:tracePt t="112085" x="3608388" y="5133975"/>
          <p14:tracePt t="112205" x="3616325" y="5126038"/>
          <p14:tracePt t="112224" x="3633788" y="5126038"/>
          <p14:tracePt t="112235" x="3643313" y="5116513"/>
          <p14:tracePt t="112244" x="3660775" y="5108575"/>
          <p14:tracePt t="112256" x="3679825" y="5099050"/>
          <p14:tracePt t="112274" x="3724275" y="5089525"/>
          <p14:tracePt t="112289" x="3732213" y="5089525"/>
          <p14:tracePt t="112306" x="3741738" y="5081588"/>
          <p14:tracePt t="112322" x="3751263" y="5081588"/>
          <p14:tracePt t="112343" x="3759200" y="5072063"/>
          <p14:tracePt t="112720" x="3776663" y="5072063"/>
          <p14:tracePt t="112731" x="3803650" y="5062538"/>
          <p14:tracePt t="112741" x="3822700" y="5054600"/>
          <p14:tracePt t="112756" x="3848100" y="5045075"/>
          <p14:tracePt t="112773" x="3894138" y="5037138"/>
          <p14:tracePt t="112791" x="3938588" y="5018088"/>
          <p14:tracePt t="112806" x="3965575" y="5018088"/>
          <p14:tracePt t="112822" x="4000500" y="5000625"/>
          <p14:tracePt t="112840" x="4017963" y="5000625"/>
          <p14:tracePt t="112856" x="4027488" y="5000625"/>
          <p14:tracePt t="112873" x="4037013" y="4991100"/>
          <p14:tracePt t="112889" x="4044950" y="4983163"/>
          <p14:tracePt t="112912" x="4054475" y="4983163"/>
          <p14:tracePt t="112950" x="4062413" y="4983163"/>
          <p14:tracePt t="113030" x="4071938" y="4983163"/>
          <p14:tracePt t="113207" x="4071938" y="4973638"/>
          <p14:tracePt t="113238" x="4081463" y="4973638"/>
          <p14:tracePt t="113247" x="4081463" y="4965700"/>
          <p14:tracePt t="113327" x="4081463" y="4956175"/>
          <p14:tracePt t="113377" x="4081463" y="4946650"/>
          <p14:tracePt t="113397" x="4081463" y="4938713"/>
          <p14:tracePt t="113436" x="4081463" y="4929188"/>
          <p14:tracePt t="113456" x="4071938" y="4929188"/>
          <p14:tracePt t="113465" x="4062413" y="4929188"/>
          <p14:tracePt t="113486" x="4054475" y="4919663"/>
          <p14:tracePt t="113504" x="4044950" y="4919663"/>
          <p14:tracePt t="113525" x="4037013" y="4911725"/>
          <p14:tracePt t="113534" x="4037013" y="4902200"/>
          <p14:tracePt t="113546" x="4017963" y="4902200"/>
          <p14:tracePt t="113556" x="4000500" y="4894263"/>
          <p14:tracePt t="113574" x="3965575" y="4884738"/>
          <p14:tracePt t="113590" x="3938588" y="4875213"/>
          <p14:tracePt t="113606" x="3894138" y="4848225"/>
          <p14:tracePt t="113624" x="3822700" y="4822825"/>
          <p14:tracePt t="113640" x="3786188" y="4795838"/>
          <p14:tracePt t="113655" x="3697288" y="4751388"/>
          <p14:tracePt t="113673" x="3643313" y="4705350"/>
          <p14:tracePt t="113690" x="3625850" y="4679950"/>
          <p14:tracePt t="113706" x="3608388" y="4660900"/>
          <p14:tracePt t="113723" x="3598863" y="4643438"/>
          <p14:tracePt t="113739" x="3589338" y="4633913"/>
          <p14:tracePt t="113756" x="3589338" y="4625975"/>
          <p14:tracePt t="113773" x="3581400" y="4616450"/>
          <p14:tracePt t="113789" x="3581400" y="4608513"/>
          <p14:tracePt t="113805" x="3571875" y="4608513"/>
          <p14:tracePt t="113822" x="3562350" y="4598988"/>
          <p14:tracePt t="113839" x="3554413" y="4598988"/>
          <p14:tracePt t="113856" x="3527425" y="4589463"/>
          <p14:tracePt t="113873" x="3482975" y="4581525"/>
          <p14:tracePt t="113890" x="3438525" y="4581525"/>
          <p14:tracePt t="113906" x="3419475" y="4572000"/>
          <p14:tracePt t="113911" x="3402013" y="4572000"/>
          <p14:tracePt t="113922" x="3384550" y="4572000"/>
          <p14:tracePt t="113939" x="3367088" y="4572000"/>
          <p14:tracePt t="113956" x="3330575" y="4572000"/>
          <p14:tracePt t="113973" x="3322638" y="4581525"/>
          <p14:tracePt t="114006" x="3313113" y="4589463"/>
          <p14:tracePt t="114023" x="3303588" y="4616450"/>
          <p14:tracePt t="114040" x="3295650" y="4633913"/>
          <p14:tracePt t="114056" x="3295650" y="4670425"/>
          <p14:tracePt t="114072" x="3295650" y="4714875"/>
          <p14:tracePt t="114091" x="3295650" y="4768850"/>
          <p14:tracePt t="114106" x="3295650" y="4786313"/>
          <p14:tracePt t="114123" x="3295650" y="4813300"/>
          <p14:tracePt t="114141" x="3295650" y="4830763"/>
          <p14:tracePt t="114156" x="3295650" y="4840288"/>
          <p14:tracePt t="114173" x="3313113" y="4840288"/>
          <p14:tracePt t="114189" x="3322638" y="4848225"/>
          <p14:tracePt t="114206" x="3340100" y="4848225"/>
          <p14:tracePt t="114223" x="3384550" y="4857750"/>
          <p14:tracePt t="114239" x="3465513" y="4875213"/>
          <p14:tracePt t="114256" x="3509963" y="4884738"/>
          <p14:tracePt t="114273" x="3660775" y="4902200"/>
          <p14:tracePt t="114289" x="3813175" y="4919663"/>
          <p14:tracePt t="114306" x="3884613" y="4929188"/>
          <p14:tracePt t="114322" x="3973513" y="4938713"/>
          <p14:tracePt t="114340" x="4017963" y="4938713"/>
          <p14:tracePt t="114356" x="4037013" y="4938713"/>
          <p14:tracePt t="114373" x="4081463" y="4938713"/>
          <p14:tracePt t="114390" x="4116388" y="4938713"/>
          <p14:tracePt t="114406" x="4152900" y="4938713"/>
          <p14:tracePt t="114410" x="4187825" y="4938713"/>
          <p14:tracePt t="114423" x="4224338" y="4938713"/>
          <p14:tracePt t="114440" x="4303713" y="4929188"/>
          <p14:tracePt t="114457" x="4367213" y="4919663"/>
          <p14:tracePt t="114473" x="4394200" y="4919663"/>
          <p14:tracePt t="114489" x="4438650" y="4919663"/>
          <p14:tracePt t="114507" x="4483100" y="4902200"/>
          <p14:tracePt t="114523" x="4510088" y="4894263"/>
          <p14:tracePt t="114539" x="4545013" y="4894263"/>
          <p14:tracePt t="114557" x="4581525" y="4875213"/>
          <p14:tracePt t="114573" x="4608513" y="4875213"/>
          <p14:tracePt t="114590" x="4643438" y="4857750"/>
          <p14:tracePt t="114605" x="4660900" y="4848225"/>
          <p14:tracePt t="114621" x="4705350" y="4840288"/>
          <p14:tracePt t="114637" x="4741863" y="4822825"/>
          <p14:tracePt t="114653" x="4759325" y="4822825"/>
          <p14:tracePt t="114670" x="4795838" y="4803775"/>
          <p14:tracePt t="114687" x="4830763" y="4795838"/>
          <p14:tracePt t="114704" x="4840288" y="4786313"/>
          <p14:tracePt t="114721" x="4848225" y="4776788"/>
          <p14:tracePt t="114737" x="4857750" y="4768850"/>
          <p14:tracePt t="114754" x="4857750" y="4759325"/>
          <p14:tracePt t="114771" x="4857750" y="4751388"/>
          <p14:tracePt t="114789" x="4867275" y="4732338"/>
          <p14:tracePt t="114806" x="4867275" y="4697413"/>
          <p14:tracePt t="114822" x="4867275" y="4679950"/>
          <p14:tracePt t="114840" x="4867275" y="4660900"/>
          <p14:tracePt t="114856" x="4867275" y="4652963"/>
          <p14:tracePt t="114874" x="4867275" y="4643438"/>
          <p14:tracePt t="114890" x="4867275" y="4633913"/>
          <p14:tracePt t="114905" x="4867275" y="4625975"/>
          <p14:tracePt t="114926" x="4867275" y="4616450"/>
          <p14:tracePt t="114945" x="4867275" y="4608513"/>
          <p14:tracePt t="114966" x="4857750" y="4598988"/>
          <p14:tracePt t="114985" x="4848225" y="4589463"/>
          <p14:tracePt t="115006" x="4840288" y="4581525"/>
          <p14:tracePt t="115015" x="4830763" y="4581525"/>
          <p14:tracePt t="115025" x="4822825" y="4572000"/>
          <p14:tracePt t="115039" x="4822825" y="4562475"/>
          <p14:tracePt t="115056" x="4813300" y="4554538"/>
          <p14:tracePt t="115074" x="4795838" y="4545013"/>
          <p14:tracePt t="115090" x="4776788" y="4537075"/>
          <p14:tracePt t="115106" x="4732338" y="4527550"/>
          <p14:tracePt t="115124" x="4697413" y="4510088"/>
          <p14:tracePt t="115140" x="4679950" y="4510088"/>
          <p14:tracePt t="115156" x="4625975" y="4491038"/>
          <p14:tracePt t="115173" x="4581525" y="4483100"/>
          <p14:tracePt t="115190" x="4554538" y="4473575"/>
          <p14:tracePt t="115206" x="4518025" y="4456113"/>
          <p14:tracePt t="115222" x="4473575" y="4446588"/>
          <p14:tracePt t="115239" x="4456113" y="4438650"/>
          <p14:tracePt t="115256" x="4429125" y="4438650"/>
          <p14:tracePt t="115272" x="4411663" y="4429125"/>
          <p14:tracePt t="115289" x="4394200" y="4429125"/>
          <p14:tracePt t="115306" x="4367213" y="4419600"/>
          <p14:tracePt t="115323" x="4330700" y="4411663"/>
          <p14:tracePt t="115341" x="4303713" y="4411663"/>
          <p14:tracePt t="115356" x="4286250" y="4411663"/>
          <p14:tracePt t="115373" x="4268788" y="4411663"/>
          <p14:tracePt t="115391" x="4259263" y="4411663"/>
          <p14:tracePt t="115406" x="4251325" y="4411663"/>
          <p14:tracePt t="115425" x="4241800" y="4411663"/>
          <p14:tracePt t="115443" x="4232275" y="4411663"/>
          <p14:tracePt t="115456" x="4224338" y="4411663"/>
          <p14:tracePt t="115492" x="4214813" y="4411663"/>
          <p14:tracePt t="115500" x="4214813" y="4419600"/>
          <p14:tracePt t="115510" x="4214813" y="4429125"/>
          <p14:tracePt t="115532" x="4205288" y="4438650"/>
          <p14:tracePt t="115552" x="4205288" y="4446588"/>
          <p14:tracePt t="115571" x="4197350" y="4456113"/>
          <p14:tracePt t="115581" x="4197350" y="4465638"/>
          <p14:tracePt t="115601" x="4197350" y="4473575"/>
          <p14:tracePt t="115610" x="4187825" y="4473575"/>
          <p14:tracePt t="115622" x="4187825" y="4483100"/>
          <p14:tracePt t="115643" x="4187825" y="4491038"/>
          <p14:tracePt t="115656" x="4187825" y="4500563"/>
          <p14:tracePt t="115672" x="4187825" y="4510088"/>
          <p14:tracePt t="115690" x="4187825" y="4545013"/>
          <p14:tracePt t="115706" x="4179888" y="4562475"/>
          <p14:tracePt t="115723" x="4170363" y="4598988"/>
          <p14:tracePt t="115740" x="4170363" y="4643438"/>
          <p14:tracePt t="115755" x="4170363" y="4660900"/>
          <p14:tracePt t="115772" x="4160838" y="4697413"/>
          <p14:tracePt t="115789" x="4152900" y="4724400"/>
          <p14:tracePt t="115804" x="4152900" y="4732338"/>
          <p14:tracePt t="115821" x="4152900" y="4751388"/>
          <p14:tracePt t="115838" x="4143375" y="4776788"/>
          <p14:tracePt t="115855" x="4143375" y="4803775"/>
          <p14:tracePt t="115872" x="4133850" y="4822825"/>
          <p14:tracePt t="115889" x="4133850" y="4840288"/>
          <p14:tracePt t="115907" x="4133850" y="4848225"/>
          <p14:tracePt t="115923" x="4133850" y="4857750"/>
          <p14:tracePt t="115939" x="4133850" y="4867275"/>
          <p14:tracePt t="115969" x="4133850" y="4875213"/>
          <p14:tracePt t="116157" x="4143375" y="4875213"/>
          <p14:tracePt t="116218" x="4152900" y="4875213"/>
          <p14:tracePt t="116246" x="4160838" y="4875213"/>
          <p14:tracePt t="116285" x="4170363" y="4875213"/>
          <p14:tracePt t="116326" x="4179888" y="4875213"/>
          <p14:tracePt t="116355" x="4187825" y="4875213"/>
          <p14:tracePt t="116365" x="4197350" y="4875213"/>
          <p14:tracePt t="116385" x="4205288" y="4884738"/>
          <p14:tracePt t="116394" x="4214813" y="4884738"/>
          <p14:tracePt t="116414" x="4232275" y="4884738"/>
          <p14:tracePt t="116427" x="4251325" y="4884738"/>
          <p14:tracePt t="116439" x="4268788" y="4894263"/>
          <p14:tracePt t="116456" x="4303713" y="4902200"/>
          <p14:tracePt t="116473" x="4348163" y="4902200"/>
          <p14:tracePt t="116490" x="4367213" y="4902200"/>
          <p14:tracePt t="116506" x="4402138" y="4911725"/>
          <p14:tracePt t="116523" x="4438650" y="4919663"/>
          <p14:tracePt t="116538" x="4465638" y="4919663"/>
          <p14:tracePt t="116555" x="4500563" y="4919663"/>
          <p14:tracePt t="116573" x="4537075" y="4919663"/>
          <p14:tracePt t="116589" x="4554538" y="4919663"/>
          <p14:tracePt t="116607" x="4589463" y="4919663"/>
          <p14:tracePt t="116623" x="4625975" y="4919663"/>
          <p14:tracePt t="116656" x="4643438" y="4919663"/>
          <p14:tracePt t="116673" x="4652963" y="4919663"/>
          <p14:tracePt t="116706" x="4660900" y="4919663"/>
          <p14:tracePt t="116723" x="4679950" y="4911725"/>
          <p14:tracePt t="116756" x="4687888" y="4911725"/>
          <p14:tracePt t="116772" x="4697413" y="4894263"/>
          <p14:tracePt t="116791" x="4714875" y="4884738"/>
          <p14:tracePt t="116822" x="4724400" y="4875213"/>
          <p14:tracePt t="116841" x="4732338" y="4857750"/>
          <p14:tracePt t="116872" x="4741863" y="4848225"/>
          <p14:tracePt t="116891" x="4751388" y="4840288"/>
          <p14:tracePt t="116906" x="4751388" y="4830763"/>
          <p14:tracePt t="116923" x="4751388" y="4822825"/>
          <p14:tracePt t="116940" x="4759325" y="4813300"/>
          <p14:tracePt t="116956" x="4759325" y="4803775"/>
          <p14:tracePt t="116972" x="4759325" y="4795838"/>
          <p14:tracePt t="116991" x="4759325" y="4786313"/>
          <p14:tracePt t="117006" x="4759325" y="4776788"/>
          <p14:tracePt t="117023" x="4759325" y="4768850"/>
          <p14:tracePt t="117041" x="4759325" y="4759325"/>
          <p14:tracePt t="117060" x="4759325" y="4751388"/>
          <p14:tracePt t="117072" x="4759325" y="4741863"/>
          <p14:tracePt t="117092" x="4759325" y="4732338"/>
          <p14:tracePt t="117109" x="4759325" y="4724400"/>
          <p14:tracePt t="117129" x="4759325" y="4714875"/>
          <p14:tracePt t="117149" x="4759325" y="4705350"/>
          <p14:tracePt t="117179" x="4759325" y="4697413"/>
          <p14:tracePt t="117199" x="4759325" y="4687888"/>
          <p14:tracePt t="117220" x="4751388" y="4670425"/>
          <p14:tracePt t="117229" x="4751388" y="4660900"/>
          <p14:tracePt t="117239" x="4751388" y="4643438"/>
          <p14:tracePt t="117256" x="4732338" y="4598988"/>
          <p14:tracePt t="117272" x="4732338" y="4581525"/>
          <p14:tracePt t="117289" x="4714875" y="4545013"/>
          <p14:tracePt t="117306" x="4705350" y="4527550"/>
          <p14:tracePt t="117322" x="4697413" y="4510088"/>
          <p14:tracePt t="117339" x="4687888" y="4500563"/>
          <p14:tracePt t="117356" x="4687888" y="4491038"/>
          <p14:tracePt t="117372" x="4679950" y="4483100"/>
          <p14:tracePt t="117407" x="4670425" y="4473575"/>
          <p14:tracePt t="117423" x="4660900" y="4473575"/>
          <p14:tracePt t="117440" x="4652963" y="4473575"/>
          <p14:tracePt t="117459" x="4643438" y="4473575"/>
          <p14:tracePt t="117487" x="4633913" y="4473575"/>
          <p14:tracePt t="117508" x="4625975" y="4473575"/>
          <p14:tracePt t="117517" x="4616450" y="4473575"/>
          <p14:tracePt t="117536" x="4608513" y="4473575"/>
          <p14:tracePt t="117557" x="4598988" y="4473575"/>
          <p14:tracePt t="117577" x="4581525" y="4473575"/>
          <p14:tracePt t="117586" x="4562475" y="4473575"/>
          <p14:tracePt t="117596" x="4537075" y="4473575"/>
          <p14:tracePt t="117606" x="4518025" y="4473575"/>
          <p14:tracePt t="117623" x="4500563" y="4473575"/>
          <p14:tracePt t="117640" x="4465638" y="4473575"/>
          <p14:tracePt t="117655" x="4429125" y="4473575"/>
          <p14:tracePt t="117674" x="4384675" y="4473575"/>
          <p14:tracePt t="117689" x="4367213" y="4473575"/>
          <p14:tracePt t="117706" x="4330700" y="4473575"/>
          <p14:tracePt t="117724" x="4295775" y="4473575"/>
          <p14:tracePt t="117738" x="4276725" y="4473575"/>
          <p14:tracePt t="117755" x="4241800" y="4473575"/>
          <p14:tracePt t="117773" x="4232275" y="4473575"/>
          <p14:tracePt t="117789" x="4197350" y="4473575"/>
          <p14:tracePt t="117805" x="4152900" y="4473575"/>
          <p14:tracePt t="117823" x="4116388" y="4473575"/>
          <p14:tracePt t="117839" x="4108450" y="4473575"/>
          <p14:tracePt t="117856" x="4089400" y="4473575"/>
          <p14:tracePt t="117873" x="4081463" y="4473575"/>
          <p14:tracePt t="117889" x="4071938" y="4473575"/>
          <p14:tracePt t="117906" x="4062413" y="4473575"/>
          <p14:tracePt t="117927" x="4054475" y="4473575"/>
          <p14:tracePt t="117964" x="4044950" y="4483100"/>
          <p14:tracePt t="117973" x="4044950" y="4491038"/>
          <p14:tracePt t="117993" x="4044950" y="4500563"/>
          <p14:tracePt t="118006" x="4037013" y="4500563"/>
          <p14:tracePt t="118022" x="4037013" y="4510088"/>
          <p14:tracePt t="118039" x="4037013" y="4518025"/>
          <p14:tracePt t="118056" x="4037013" y="4527550"/>
          <p14:tracePt t="118072" x="4037013" y="4537075"/>
          <p14:tracePt t="118089" x="4037013" y="4545013"/>
          <p14:tracePt t="118106" x="4037013" y="4554538"/>
          <p14:tracePt t="118123" x="4037013" y="4562475"/>
          <p14:tracePt t="118138" x="4037013" y="4572000"/>
          <p14:tracePt t="118156" x="4037013" y="4581525"/>
          <p14:tracePt t="118173" x="4037013" y="4625975"/>
          <p14:tracePt t="118189" x="4037013" y="4643438"/>
          <p14:tracePt t="118207" x="4037013" y="4679950"/>
          <p14:tracePt t="118223" x="4037013" y="4705350"/>
          <p14:tracePt t="118239" x="4037013" y="4714875"/>
          <p14:tracePt t="118256" x="4037013" y="4741863"/>
          <p14:tracePt t="118272" x="4037013" y="4759325"/>
          <p14:tracePt t="118290" x="4037013" y="4786313"/>
          <p14:tracePt t="118306" x="4037013" y="4795838"/>
          <p14:tracePt t="118322" x="4037013" y="4803775"/>
          <p14:tracePt t="118339" x="4037013" y="4813300"/>
          <p14:tracePt t="118356" x="4037013" y="4822825"/>
          <p14:tracePt t="118373" x="4037013" y="4830763"/>
          <p14:tracePt t="118390" x="4044950" y="4840288"/>
          <p14:tracePt t="118406" x="4044950" y="4848225"/>
          <p14:tracePt t="118423" x="4044950" y="4857750"/>
          <p14:tracePt t="118440" x="4054475" y="4867275"/>
          <p14:tracePt t="118456" x="4062413" y="4867275"/>
          <p14:tracePt t="118472" x="4062413" y="4884738"/>
          <p14:tracePt t="118489" x="4071938" y="4884738"/>
          <p14:tracePt t="118504" x="4071938" y="4894263"/>
          <p14:tracePt t="118521" x="4081463" y="4894263"/>
          <p14:tracePt t="118537" x="4089400" y="4902200"/>
          <p14:tracePt t="118554" x="4098925" y="4902200"/>
          <p14:tracePt t="118570" x="4108450" y="4911725"/>
          <p14:tracePt t="118588" x="4116388" y="4919663"/>
          <p14:tracePt t="118620" x="4143375" y="4929188"/>
          <p14:tracePt t="118637" x="4170363" y="4946650"/>
          <p14:tracePt t="118653" x="4179888" y="4956175"/>
          <p14:tracePt t="118670" x="4197350" y="4956175"/>
          <p14:tracePt t="118687" x="4205288" y="4965700"/>
          <p14:tracePt t="118703" x="4214813" y="4965700"/>
          <p14:tracePt t="118720" x="4224338" y="4965700"/>
          <p14:tracePt t="118737" x="4232275" y="4965700"/>
          <p14:tracePt t="118754" x="4241800" y="4965700"/>
          <p14:tracePt t="118771" x="4251325" y="4965700"/>
          <p14:tracePt t="118788" x="4268788" y="4965700"/>
          <p14:tracePt t="118805" x="4286250" y="4965700"/>
          <p14:tracePt t="118822" x="4322763" y="4965700"/>
          <p14:tracePt t="118839" x="4357688" y="4965700"/>
          <p14:tracePt t="118856" x="4394200" y="4965700"/>
          <p14:tracePt t="118872" x="4419600" y="4965700"/>
          <p14:tracePt t="118890" x="4456113" y="4965700"/>
          <p14:tracePt t="118906" x="4491038" y="4965700"/>
          <p14:tracePt t="118923" x="4500563" y="4965700"/>
          <p14:tracePt t="118939" x="4510088" y="4965700"/>
          <p14:tracePt t="118956" x="4527550" y="4965700"/>
          <p14:tracePt t="118989" x="4537075" y="4965700"/>
          <p14:tracePt t="119006" x="4545013" y="4965700"/>
          <p14:tracePt t="119022" x="4554538" y="4965700"/>
          <p14:tracePt t="119039" x="4562475" y="4965700"/>
          <p14:tracePt t="119056" x="4572000" y="4965700"/>
          <p14:tracePt t="119072" x="4581525" y="4965700"/>
          <p14:tracePt t="119089" x="4589463" y="4965700"/>
          <p14:tracePt t="119106" x="4598988" y="4965700"/>
          <p14:tracePt t="119123" x="4608513" y="4965700"/>
          <p14:tracePt t="119139" x="4616450" y="4956175"/>
          <p14:tracePt t="119157" x="4625975" y="4956175"/>
          <p14:tracePt t="119174" x="4633913" y="4946650"/>
          <p14:tracePt t="119206" x="4643438" y="4938713"/>
          <p14:tracePt t="119225" x="4652963" y="4938713"/>
          <p14:tracePt t="119244" x="4660900" y="4929188"/>
          <p14:tracePt t="119256" x="4670425" y="4929188"/>
          <p14:tracePt t="119271" x="4670425" y="4919663"/>
          <p14:tracePt t="119288" x="4687888" y="4911725"/>
          <p14:tracePt t="119306" x="4714875" y="4894263"/>
          <p14:tracePt t="119323" x="4732338" y="4884738"/>
          <p14:tracePt t="119339" x="4741863" y="4875213"/>
          <p14:tracePt t="119356" x="4751388" y="4867275"/>
          <p14:tracePt t="119374" x="4759325" y="4857750"/>
          <p14:tracePt t="119389" x="4759325" y="4848225"/>
          <p14:tracePt t="119406" x="4768850" y="4840288"/>
          <p14:tracePt t="119424" x="4776788" y="4830763"/>
          <p14:tracePt t="119456" x="4776788" y="4822825"/>
          <p14:tracePt t="119472" x="4786313" y="4813300"/>
          <p14:tracePt t="119506" x="4795838" y="4813300"/>
          <p14:tracePt t="119522" x="4795838" y="4795838"/>
          <p14:tracePt t="119555" x="4795838" y="4786313"/>
          <p14:tracePt t="119572" x="4795838" y="4776788"/>
          <p14:tracePt t="119589" x="4795838" y="4768850"/>
          <p14:tracePt t="119606" x="4795838" y="4759325"/>
          <p14:tracePt t="119623" x="4795838" y="4751388"/>
          <p14:tracePt t="119640" x="4795838" y="4741863"/>
          <p14:tracePt t="119656" x="4795838" y="4732338"/>
          <p14:tracePt t="119673" x="4795838" y="4724400"/>
          <p14:tracePt t="119690" x="4795838" y="4714875"/>
          <p14:tracePt t="119706" x="4795838" y="4705350"/>
          <p14:tracePt t="119722" x="4795838" y="4687888"/>
          <p14:tracePt t="119741" x="4795838" y="4679950"/>
          <p14:tracePt t="119756" x="4795838" y="4660900"/>
          <p14:tracePt t="119773" x="4795838" y="4652963"/>
          <p14:tracePt t="119792" x="4795838" y="4643438"/>
          <p14:tracePt t="119812" x="4795838" y="4633913"/>
          <p14:tracePt t="119822" x="4795838" y="4625975"/>
          <p14:tracePt t="119851" x="4795838" y="4616450"/>
          <p14:tracePt t="119880" x="4795838" y="4608513"/>
          <p14:tracePt t="119910" x="4795838" y="4598988"/>
          <p14:tracePt t="119921" x="4795838" y="4589463"/>
          <p14:tracePt t="119940" x="4786313" y="4581525"/>
          <p14:tracePt t="119960" x="4786313" y="4572000"/>
          <p14:tracePt t="119980" x="4776788" y="4562475"/>
          <p14:tracePt t="120000" x="4776788" y="4554538"/>
          <p14:tracePt t="120022" x="4768850" y="4554538"/>
          <p14:tracePt t="120040" x="4759325" y="4545013"/>
          <p14:tracePt t="120048" x="4751388" y="4545013"/>
          <p14:tracePt t="120069" x="4741863" y="4545013"/>
          <p14:tracePt t="120080" x="4741863" y="4537075"/>
          <p14:tracePt t="120091" x="4732338" y="4537075"/>
          <p14:tracePt t="120109" x="4724400" y="4537075"/>
          <p14:tracePt t="120123" x="4714875" y="4537075"/>
          <p14:tracePt t="120138" x="4697413" y="4527550"/>
          <p14:tracePt t="120156" x="4679950" y="4518025"/>
          <p14:tracePt t="120173" x="4633913" y="4510088"/>
          <p14:tracePt t="120188" x="4598988" y="4491038"/>
          <p14:tracePt t="120205" x="4581525" y="4491038"/>
          <p14:tracePt t="120222" x="4537075" y="4473575"/>
          <p14:tracePt t="120239" x="4500563" y="4465638"/>
          <p14:tracePt t="120257" x="4456113" y="4446588"/>
          <p14:tracePt t="120272" x="4438650" y="4438650"/>
          <p14:tracePt t="120289" x="4394200" y="4438650"/>
          <p14:tracePt t="120306" x="4348163" y="4429125"/>
          <p14:tracePt t="120322" x="4322763" y="4419600"/>
          <p14:tracePt t="120339" x="4276725" y="4411663"/>
          <p14:tracePt t="120356" x="4241800" y="4411663"/>
          <p14:tracePt t="120372" x="4224338" y="4411663"/>
          <p14:tracePt t="120389" x="4187825" y="4402138"/>
          <p14:tracePt t="120407" x="4152900" y="4402138"/>
          <p14:tracePt t="120423" x="4143375" y="4402138"/>
          <p14:tracePt t="120439" x="4133850" y="4402138"/>
          <p14:tracePt t="120457" x="4125913" y="4402138"/>
          <p14:tracePt t="120472" x="4116388" y="4402138"/>
          <p14:tracePt t="120489" x="4108450" y="4402138"/>
          <p14:tracePt t="120506" x="4098925" y="4402138"/>
          <p14:tracePt t="120537" x="4089400" y="4402138"/>
          <p14:tracePt t="120547" x="4089400" y="4411663"/>
          <p14:tracePt t="120566" x="4089400" y="4419600"/>
          <p14:tracePt t="120576" x="4081463" y="4419600"/>
          <p14:tracePt t="120589" x="4081463" y="4429125"/>
          <p14:tracePt t="120606" x="4081463" y="4438650"/>
          <p14:tracePt t="120622" x="4071938" y="4446588"/>
          <p14:tracePt t="120640" x="4062413" y="4456113"/>
          <p14:tracePt t="120656" x="4054475" y="4465638"/>
          <p14:tracePt t="120673" x="4054475" y="4473575"/>
          <p14:tracePt t="120689" x="4054475" y="4483100"/>
          <p14:tracePt t="120706" x="4054475" y="4491038"/>
          <p14:tracePt t="120723" x="4054475" y="4500563"/>
          <p14:tracePt t="120740" x="4054475" y="4510088"/>
          <p14:tracePt t="120756" x="4054475" y="4518025"/>
          <p14:tracePt t="120773" x="4054475" y="4545013"/>
          <p14:tracePt t="120789" x="4054475" y="4562475"/>
          <p14:tracePt t="120804" x="4054475" y="4598988"/>
          <p14:tracePt t="120823" x="4054475" y="4643438"/>
          <p14:tracePt t="120839" x="4054475" y="4660900"/>
          <p14:tracePt t="120856" x="4054475" y="4679950"/>
          <p14:tracePt t="120873" x="4054475" y="4697413"/>
          <p14:tracePt t="120890" x="4054475" y="4705350"/>
          <p14:tracePt t="120906" x="4054475" y="4714875"/>
          <p14:tracePt t="120924" x="4054475" y="4724400"/>
          <p14:tracePt t="120939" x="4054475" y="4732338"/>
          <p14:tracePt t="120956" x="4054475" y="4776788"/>
          <p14:tracePt t="120973" x="4054475" y="4813300"/>
          <p14:tracePt t="120989" x="4054475" y="4822825"/>
          <p14:tracePt t="121006" x="4054475" y="4848225"/>
          <p14:tracePt t="121022" x="4054475" y="4857750"/>
          <p14:tracePt t="121055" x="4054475" y="4867275"/>
          <p14:tracePt t="121072" x="4054475" y="4884738"/>
          <p14:tracePt t="121090" x="4054475" y="4894263"/>
          <p14:tracePt t="121151" x="4054475" y="4902200"/>
          <p14:tracePt t="121172" x="4062413" y="4902200"/>
          <p14:tracePt t="121191" x="4071938" y="4911725"/>
          <p14:tracePt t="121201" x="4071938" y="4919663"/>
          <p14:tracePt t="121220" x="4071938" y="4929188"/>
          <p14:tracePt t="121231" x="4081463" y="4929188"/>
          <p14:tracePt t="121242" x="4081463" y="4938713"/>
          <p14:tracePt t="121256" x="4089400" y="4938713"/>
          <p14:tracePt t="121272" x="4098925" y="4956175"/>
          <p14:tracePt t="121289" x="4108450" y="4956175"/>
          <p14:tracePt t="121306" x="4116388" y="4965700"/>
          <p14:tracePt t="121322" x="4125913" y="4973638"/>
          <p14:tracePt t="121340" x="4133850" y="4991100"/>
          <p14:tracePt t="121356" x="4143375" y="4991100"/>
          <p14:tracePt t="121372" x="4160838" y="5000625"/>
          <p14:tracePt t="121390" x="4187825" y="5000625"/>
          <p14:tracePt t="121406" x="4197350" y="5010150"/>
          <p14:tracePt t="121411" x="4214813" y="5010150"/>
          <p14:tracePt t="121422" x="4232275" y="5018088"/>
          <p14:tracePt t="121439" x="4268788" y="5027613"/>
          <p14:tracePt t="121456" x="4276725" y="5027613"/>
          <p14:tracePt t="121472" x="4286250" y="5027613"/>
          <p14:tracePt t="121489" x="4295775" y="5027613"/>
          <p14:tracePt t="121522" x="4303713" y="5027613"/>
          <p14:tracePt t="121539" x="4322763" y="5027613"/>
          <p14:tracePt t="121572" x="4330700" y="5027613"/>
          <p14:tracePt t="121589" x="4340225" y="5027613"/>
          <p14:tracePt t="121607" x="4357688" y="5027613"/>
          <p14:tracePt t="121621" x="4367213" y="5027613"/>
          <p14:tracePt t="121639" x="4384675" y="5027613"/>
          <p14:tracePt t="121657" x="4402138" y="5027613"/>
          <p14:tracePt t="121672" x="4429125" y="5027613"/>
          <p14:tracePt t="121689" x="4456113" y="5027613"/>
          <p14:tracePt t="121708" x="4483100" y="5027613"/>
          <p14:tracePt t="121722" x="4491038" y="5027613"/>
          <p14:tracePt t="121739" x="4537075" y="5027613"/>
          <p14:tracePt t="121757" x="4562475" y="5027613"/>
          <p14:tracePt t="121773" x="4572000" y="5027613"/>
          <p14:tracePt t="121789" x="4581525" y="5027613"/>
          <p14:tracePt t="121806" x="4589463" y="5027613"/>
          <p14:tracePt t="121839" x="4608513" y="5027613"/>
          <p14:tracePt t="121856" x="4616450" y="5027613"/>
          <p14:tracePt t="121889" x="4625975" y="5027613"/>
          <p14:tracePt t="121916" x="4633913" y="5018088"/>
          <p14:tracePt t="121925" x="4643438" y="5018088"/>
          <p14:tracePt t="121945" x="4652963" y="5018088"/>
          <p14:tracePt t="121967" x="4660900" y="5010150"/>
          <p14:tracePt t="121987" x="4670425" y="5010150"/>
          <p14:tracePt t="121995" x="4679950" y="5010150"/>
          <p14:tracePt t="122006" x="4679950" y="5000625"/>
          <p14:tracePt t="122026" x="4687888" y="5000625"/>
          <p14:tracePt t="122054" x="4697413" y="5000625"/>
          <p14:tracePt t="122084" x="4697413" y="4991100"/>
          <p14:tracePt t="122114" x="4697413" y="4983163"/>
          <p14:tracePt t="122125" x="4705350" y="4983163"/>
          <p14:tracePt t="122164" x="4705350" y="4973638"/>
          <p14:tracePt t="122193" x="4714875" y="4973638"/>
          <p14:tracePt t="122204" x="4714875" y="4965700"/>
          <p14:tracePt t="122244" x="4714875" y="4956175"/>
          <p14:tracePt t="122263" x="4714875" y="4946650"/>
          <p14:tracePt t="122303" x="4714875" y="4938713"/>
          <p14:tracePt t="122343" x="4714875" y="4929188"/>
          <p14:tracePt t="122353" x="4724400" y="4929188"/>
          <p14:tracePt t="122383" x="4724400" y="4919663"/>
          <p14:tracePt t="122402" x="4724400" y="4911725"/>
          <p14:tracePt t="122412" x="4732338" y="4911725"/>
          <p14:tracePt t="122443" x="4732338" y="4902200"/>
          <p14:tracePt t="122471" x="4741863" y="4902200"/>
          <p14:tracePt t="122485" x="4741863" y="4894263"/>
          <p14:tracePt t="122494" x="4751388" y="4894263"/>
          <p14:tracePt t="122506" x="4751388" y="4884738"/>
          <p14:tracePt t="122522" x="4759325" y="4875213"/>
          <p14:tracePt t="122539" x="4768850" y="4867275"/>
          <p14:tracePt t="122555" x="4776788" y="4857750"/>
          <p14:tracePt t="122572" x="4776788" y="4848225"/>
          <p14:tracePt t="122590" x="4795838" y="4840288"/>
          <p14:tracePt t="122605" x="4795838" y="4830763"/>
          <p14:tracePt t="122622" x="4803775" y="4822825"/>
          <p14:tracePt t="122641" x="4813300" y="4822825"/>
          <p14:tracePt t="122655" x="4813300" y="4813300"/>
          <p14:tracePt t="122672" x="4822825" y="4813300"/>
          <p14:tracePt t="122690" x="4830763" y="4795838"/>
          <p14:tracePt t="122722" x="4830763" y="4786313"/>
          <p14:tracePt t="122740" x="4840288" y="4776788"/>
          <p14:tracePt t="122756" x="4840288" y="4768850"/>
          <p14:tracePt t="122772" x="4848225" y="4759325"/>
          <p14:tracePt t="122790" x="4848225" y="4751388"/>
          <p14:tracePt t="122806" x="4848225" y="4741863"/>
          <p14:tracePt t="122822" x="4857750" y="4732338"/>
          <p14:tracePt t="122839" x="4857750" y="4724400"/>
          <p14:tracePt t="122855" x="4857750" y="4714875"/>
          <p14:tracePt t="122872" x="4857750" y="4705350"/>
          <p14:tracePt t="122890" x="4857750" y="4697413"/>
          <p14:tracePt t="122906" x="4857750" y="4687888"/>
          <p14:tracePt t="122922" x="4857750" y="4679950"/>
          <p14:tracePt t="122942" x="4857750" y="4670425"/>
          <p14:tracePt t="122960" x="4857750" y="4660900"/>
          <p14:tracePt t="122972" x="4857750" y="4652963"/>
          <p14:tracePt t="122991" x="4857750" y="4643438"/>
          <p14:tracePt t="123008" x="4857750" y="4633913"/>
          <p14:tracePt t="123027" x="4857750" y="4625975"/>
          <p14:tracePt t="123039" x="4857750" y="4616450"/>
          <p14:tracePt t="123058" x="4857750" y="4608513"/>
          <p14:tracePt t="123081" x="4857750" y="4598988"/>
          <p14:tracePt t="123098" x="4857750" y="4589463"/>
          <p14:tracePt t="123110" x="4857750" y="4581525"/>
          <p14:tracePt t="123122" x="4848225" y="4581525"/>
          <p14:tracePt t="123139" x="4848225" y="4572000"/>
          <p14:tracePt t="123160" x="4848225" y="4562475"/>
          <p14:tracePt t="123176" x="4840288" y="4562475"/>
          <p14:tracePt t="123190" x="4840288" y="4554538"/>
          <p14:tracePt t="123219" x="4830763" y="4554538"/>
          <p14:tracePt t="123227" x="4830763" y="4545013"/>
          <p14:tracePt t="123239" x="4822825" y="4545013"/>
          <p14:tracePt t="123256" x="4813300" y="4537075"/>
          <p14:tracePt t="123289" x="4803775" y="4527550"/>
          <p14:tracePt t="123307" x="4786313" y="4527550"/>
          <p14:tracePt t="123339" x="4776788" y="4518025"/>
          <p14:tracePt t="123356" x="4741863" y="4510088"/>
          <p14:tracePt t="123372" x="4724400" y="4500563"/>
          <p14:tracePt t="123389" x="4687888" y="4491038"/>
          <p14:tracePt t="123406" x="4643438" y="4491038"/>
          <p14:tracePt t="123423" x="4625975" y="4483100"/>
          <p14:tracePt t="123438" x="4589463" y="4483100"/>
          <p14:tracePt t="123455" x="4554538" y="4473575"/>
          <p14:tracePt t="123472" x="4537075" y="4473575"/>
          <p14:tracePt t="123490" x="4491038" y="4473575"/>
          <p14:tracePt t="123507" x="4456113" y="4473575"/>
          <p14:tracePt t="123523" x="4419600" y="4473575"/>
          <p14:tracePt t="123539" x="4402138" y="4473575"/>
          <p14:tracePt t="123556" x="4357688" y="4473575"/>
          <p14:tracePt t="123572" x="4340225" y="4473575"/>
          <p14:tracePt t="123589" x="4303713" y="4473575"/>
          <p14:tracePt t="123605" x="4268788" y="4473575"/>
          <p14:tracePt t="123624" x="4224338" y="4473575"/>
          <p14:tracePt t="123640" x="4205288" y="4473575"/>
          <p14:tracePt t="123656" x="4179888" y="4473575"/>
          <p14:tracePt t="123674" x="4160838" y="4473575"/>
          <p14:tracePt t="123689" x="4152900" y="4473575"/>
          <p14:tracePt t="123706" x="4143375" y="4483100"/>
          <p14:tracePt t="123722" x="4133850" y="4483100"/>
          <p14:tracePt t="123739" x="4133850" y="4491038"/>
          <p14:tracePt t="123756" x="4133850" y="4500563"/>
          <p14:tracePt t="123773" x="4133850" y="4510088"/>
          <p14:tracePt t="123789" x="4133850" y="4518025"/>
          <p14:tracePt t="123804" x="4133850" y="4545013"/>
          <p14:tracePt t="123823" x="4133850" y="4581525"/>
          <p14:tracePt t="123839" x="4125913" y="4608513"/>
          <p14:tracePt t="123855" x="4116388" y="4643438"/>
          <p14:tracePt t="123872" x="4116388" y="4679950"/>
          <p14:tracePt t="123889" x="4116388" y="4697413"/>
          <p14:tracePt t="123906" x="4116388" y="4741863"/>
          <p14:tracePt t="123912" x="4116388" y="4751388"/>
          <p14:tracePt t="123924" x="4116388" y="4759325"/>
          <p14:tracePt t="123940" x="4116388" y="4768850"/>
          <p14:tracePt t="123956" x="4116388" y="4776788"/>
          <p14:tracePt t="123973" x="4116388" y="4786313"/>
          <p14:tracePt t="123989" x="4116388" y="4803775"/>
          <p14:tracePt t="124005" x="4125913" y="4830763"/>
          <p14:tracePt t="124023" x="4133850" y="4875213"/>
          <p14:tracePt t="124040" x="4133850" y="4911725"/>
          <p14:tracePt t="124055" x="4133850" y="4919663"/>
          <p14:tracePt t="124073" x="4143375" y="4938713"/>
          <p14:tracePt t="124090" x="4152900" y="4946650"/>
          <p14:tracePt t="124105" x="4152900" y="4956175"/>
          <p14:tracePt t="124122" x="4160838" y="4965700"/>
          <p14:tracePt t="124139" x="4160838" y="4973638"/>
          <p14:tracePt t="124172" x="4170363" y="4973638"/>
          <p14:tracePt t="124200" x="4179888" y="4973638"/>
          <p14:tracePt t="124241" x="4187825" y="4973638"/>
          <p14:tracePt t="124259" x="4197350" y="4973638"/>
          <p14:tracePt t="124279" x="4205288" y="4973638"/>
          <p14:tracePt t="124290" x="4214813" y="4973638"/>
          <p14:tracePt t="124300" x="4232275" y="4973638"/>
          <p14:tracePt t="124309" x="4251325" y="4973638"/>
          <p14:tracePt t="124322" x="4276725" y="4973638"/>
          <p14:tracePt t="124339" x="4313238" y="4973638"/>
          <p14:tracePt t="124355" x="4340225" y="4973638"/>
          <p14:tracePt t="124372" x="4394200" y="4973638"/>
          <p14:tracePt t="124389" x="4465638" y="4973638"/>
          <p14:tracePt t="124406" x="4500563" y="4973638"/>
          <p14:tracePt t="124411" x="4537075" y="4973638"/>
          <p14:tracePt t="124422" x="4562475" y="4973638"/>
          <p14:tracePt t="124439" x="4608513" y="4973638"/>
          <p14:tracePt t="124457" x="4652963" y="4973638"/>
          <p14:tracePt t="124473" x="4670425" y="4973638"/>
          <p14:tracePt t="124489" x="4705350" y="4973638"/>
          <p14:tracePt t="124507" x="4741863" y="4973638"/>
          <p14:tracePt t="124522" x="4759325" y="4973638"/>
          <p14:tracePt t="124539" x="4813300" y="4973638"/>
          <p14:tracePt t="124557" x="4867275" y="4973638"/>
          <p14:tracePt t="124572" x="4902200" y="4973638"/>
          <p14:tracePt t="124589" x="4983163" y="4973638"/>
          <p14:tracePt t="124605" x="5027613" y="4973638"/>
          <p14:tracePt t="124622" x="5116513" y="4973638"/>
          <p14:tracePt t="124640" x="5170488" y="4973638"/>
          <p14:tracePt t="124657" x="5205413" y="4973638"/>
          <p14:tracePt t="124672" x="5232400" y="4973638"/>
          <p14:tracePt t="124689" x="5268913" y="4973638"/>
          <p14:tracePt t="124705" x="5295900" y="4973638"/>
          <p14:tracePt t="124722" x="5303838" y="4973638"/>
          <p14:tracePt t="124739" x="5313363" y="4973638"/>
          <p14:tracePt t="124755" x="5322888" y="4973638"/>
          <p14:tracePt t="124772" x="5330825" y="4973638"/>
          <p14:tracePt t="124788" x="5340350" y="4973638"/>
          <p14:tracePt t="124822" x="5348288" y="4973638"/>
          <p14:tracePt t="124839" x="5357813" y="4973638"/>
          <p14:tracePt t="124909" x="5367338" y="4973638"/>
          <p14:tracePt t="124974" x="5367338" y="4965700"/>
          <p14:tracePt t="125372" x="5348288" y="4965700"/>
          <p14:tracePt t="125382" x="5322888" y="4965700"/>
          <p14:tracePt t="125393" x="5295900" y="4965700"/>
          <p14:tracePt t="125406" x="5276850" y="4965700"/>
          <p14:tracePt t="125422" x="5241925" y="4965700"/>
          <p14:tracePt t="125439" x="5224463" y="4965700"/>
          <p14:tracePt t="125456" x="5180013" y="4946650"/>
          <p14:tracePt t="125472" x="5143500" y="4938713"/>
          <p14:tracePt t="125489" x="5126038" y="4929188"/>
          <p14:tracePt t="125505" x="5081588" y="4911725"/>
          <p14:tracePt t="125522" x="5072063" y="4902200"/>
          <p14:tracePt t="125537" x="5072063" y="4894263"/>
          <p14:tracePt t="125555" x="5062538" y="4884738"/>
          <p14:tracePt t="125572" x="5062538" y="4875213"/>
          <p14:tracePt t="125590" x="5062538" y="4867275"/>
          <p14:tracePt t="125605" x="5062538" y="4857750"/>
          <p14:tracePt t="125622" x="5062538" y="4848225"/>
          <p14:tracePt t="125670" x="5072063" y="4848225"/>
          <p14:tracePt t="125690" x="5081588" y="4848225"/>
          <p14:tracePt t="125709" x="5089525" y="4848225"/>
          <p14:tracePt t="125721" x="5099050" y="4848225"/>
          <p14:tracePt t="125739" x="5108575" y="4848225"/>
          <p14:tracePt t="125750" x="5108575" y="4857750"/>
          <p14:tracePt t="125769" x="5116513" y="4857750"/>
          <p14:tracePt t="125778" x="5116513" y="4867275"/>
          <p14:tracePt t="125800" x="5116513" y="4875213"/>
          <p14:tracePt t="125820" x="5126038" y="4884738"/>
          <p14:tracePt t="125830" x="5126038" y="4894263"/>
          <p14:tracePt t="125849" x="5126038" y="4902200"/>
          <p14:tracePt t="125868" x="5126038" y="4911725"/>
          <p14:tracePt t="125929" x="5116513" y="4911725"/>
          <p14:tracePt t="125999" x="5116513" y="4902200"/>
          <p14:tracePt t="126028" x="5126038" y="4894263"/>
          <p14:tracePt t="126037" x="5133975" y="4894263"/>
          <p14:tracePt t="126128" x="5143500" y="4894263"/>
          <p14:tracePt t="126137" x="5143500" y="4902200"/>
          <p14:tracePt t="126158" x="5143500" y="4911725"/>
          <p14:tracePt t="126166" x="5153025" y="4911725"/>
          <p14:tracePt t="126176" x="5153025" y="4919663"/>
          <p14:tracePt t="126190" x="5153025" y="4929188"/>
          <p14:tracePt t="126209" x="5160963" y="4938713"/>
          <p14:tracePt t="126225" x="5170488" y="4946650"/>
          <p14:tracePt t="126246" x="5170488" y="4956175"/>
          <p14:tracePt t="126256" x="5170488" y="4965700"/>
          <p14:tracePt t="126272" x="5180013" y="4965700"/>
          <p14:tracePt t="126289" x="5205413" y="4973638"/>
          <p14:tracePt t="126306" x="5295900" y="4983163"/>
          <p14:tracePt t="126322" x="5340350" y="4983163"/>
          <p14:tracePt t="126339" x="5438775" y="4991100"/>
          <p14:tracePt t="126356" x="5500688" y="4991100"/>
          <p14:tracePt t="126372" x="5518150" y="4991100"/>
          <p14:tracePt t="126389" x="5537200" y="4991100"/>
          <p14:tracePt t="126407" x="5545138" y="4991100"/>
          <p14:tracePt t="126423" x="5562600" y="4991100"/>
          <p14:tracePt t="126455" x="5572125" y="4991100"/>
          <p14:tracePt t="126494" x="5581650" y="4991100"/>
          <p14:tracePt t="126536" x="5589588" y="4983163"/>
          <p14:tracePt t="126555" x="5599113" y="4973638"/>
          <p14:tracePt t="126564" x="5599113" y="4965700"/>
          <p14:tracePt t="126574" x="5608638" y="4965700"/>
          <p14:tracePt t="126589" x="5608638" y="4956175"/>
          <p14:tracePt t="126605" x="5616575" y="4946650"/>
          <p14:tracePt t="126626" x="5616575" y="4938713"/>
          <p14:tracePt t="126640" x="5626100" y="4929188"/>
          <p14:tracePt t="126656" x="5626100" y="4919663"/>
          <p14:tracePt t="126674" x="5634038" y="4911725"/>
          <p14:tracePt t="126693" x="5643563" y="4902200"/>
          <p14:tracePt t="126705" x="5643563" y="4894263"/>
          <p14:tracePt t="126724" x="5643563" y="4884738"/>
          <p14:tracePt t="126743" x="5643563" y="4875213"/>
          <p14:tracePt t="126762" x="5643563" y="4867275"/>
          <p14:tracePt t="126773" x="5643563" y="4857750"/>
          <p14:tracePt t="126788" x="5653088" y="4840288"/>
          <p14:tracePt t="126805" x="5653088" y="4830763"/>
          <p14:tracePt t="126822" x="5661025" y="4813300"/>
          <p14:tracePt t="126839" x="5661025" y="4803775"/>
          <p14:tracePt t="126855" x="5661025" y="4795838"/>
          <p14:tracePt t="126872" x="5661025" y="4786313"/>
          <p14:tracePt t="126889" x="5661025" y="4776788"/>
          <p14:tracePt t="126906" x="5661025" y="4768850"/>
          <p14:tracePt t="126923" x="5661025" y="4759325"/>
          <p14:tracePt t="126943" x="5661025" y="4751388"/>
          <p14:tracePt t="126955" x="5661025" y="4741863"/>
          <p14:tracePt t="126981" x="5661025" y="4732338"/>
          <p14:tracePt t="127020" x="5661025" y="4724400"/>
          <p14:tracePt t="127119" x="5661025" y="4714875"/>
          <p14:tracePt t="127190" x="5653088" y="4714875"/>
          <p14:tracePt t="127229" x="5643563" y="4714875"/>
          <p14:tracePt t="127268" x="5634038" y="4714875"/>
          <p14:tracePt t="127308" x="5626100" y="4714875"/>
          <p14:tracePt t="127329" x="5616575" y="4714875"/>
          <p14:tracePt t="127358" x="5608638" y="4714875"/>
          <p14:tracePt t="127380" x="5599113" y="4714875"/>
          <p14:tracePt t="127409" x="5589588" y="4714875"/>
          <p14:tracePt t="127428" x="5581650" y="4714875"/>
          <p14:tracePt t="127468" x="5572125" y="4714875"/>
          <p14:tracePt t="127507" x="5562600" y="4724400"/>
          <p14:tracePt t="127547" x="5562600" y="4732338"/>
          <p14:tracePt t="127577" x="5562600" y="4741863"/>
          <p14:tracePt t="127586" x="5562600" y="4751388"/>
          <p14:tracePt t="127607" x="5562600" y="4759325"/>
          <p14:tracePt t="127636" x="5562600" y="4768850"/>
          <p14:tracePt t="127676" x="5562600" y="4776788"/>
          <p14:tracePt t="127696" x="5562600" y="4786313"/>
          <p14:tracePt t="127725" x="5572125" y="4786313"/>
          <p14:tracePt t="127737" x="5572125" y="4795838"/>
          <p14:tracePt t="127775" x="5581650" y="4795838"/>
          <p14:tracePt t="127864" x="5589588" y="4795838"/>
          <p14:tracePt t="127954" x="5599113" y="4795838"/>
          <p14:tracePt t="127993" x="5608638" y="4795838"/>
          <p14:tracePt t="128043" x="5616575" y="4795838"/>
          <p14:tracePt t="128063" x="5626100" y="4786313"/>
          <p14:tracePt t="128073" x="5626100" y="4776788"/>
          <p14:tracePt t="128093" x="5626100" y="4768850"/>
          <p14:tracePt t="128104" x="5634038" y="4768850"/>
          <p14:tracePt t="128132" x="5634038" y="4759325"/>
          <p14:tracePt t="128162" x="5643563" y="4759325"/>
          <p14:tracePt t="128192" x="5643563" y="4751388"/>
          <p14:tracePt t="128211" x="5643563" y="4741863"/>
          <p14:tracePt t="128253" x="5643563" y="4732338"/>
          <p14:tracePt t="128272" x="5643563" y="4724400"/>
          <p14:tracePt t="128291" x="5643563" y="4714875"/>
          <p14:tracePt t="128301" x="5643563" y="4705350"/>
          <p14:tracePt t="128322" x="5643563" y="4697413"/>
          <p14:tracePt t="128340" x="5643563" y="4687888"/>
          <p14:tracePt t="128362" x="5643563" y="4679950"/>
          <p14:tracePt t="128371" x="5643563" y="4670425"/>
          <p14:tracePt t="128393" x="5643563" y="4660900"/>
          <p14:tracePt t="128421" x="5643563" y="4652963"/>
          <p14:tracePt t="128532" x="5634038" y="4652963"/>
          <p14:tracePt t="128551" x="5626100" y="4652963"/>
          <p14:tracePt t="128560" x="5616575" y="4652963"/>
          <p14:tracePt t="128583" x="5608638" y="4652963"/>
          <p14:tracePt t="128592" x="5608638" y="4670425"/>
          <p14:tracePt t="128605" x="5599113" y="4679950"/>
          <p14:tracePt t="128622" x="5589588" y="4705350"/>
          <p14:tracePt t="128639" x="5589588" y="4751388"/>
          <p14:tracePt t="128656" x="5589588" y="4759325"/>
          <p14:tracePt t="128672" x="5589588" y="4776788"/>
          <p14:tracePt t="128689" x="5589588" y="4786313"/>
          <p14:tracePt t="128705" x="5589588" y="4795838"/>
          <p14:tracePt t="128818" x="5589588" y="4786313"/>
          <p14:tracePt t="128838" x="5589588" y="4776788"/>
          <p14:tracePt t="128858" x="5589588" y="4768850"/>
          <p14:tracePt t="128888" x="5589588" y="4759325"/>
          <p14:tracePt t="128897" x="5589588" y="4751388"/>
          <p14:tracePt t="128997" x="5581650" y="4751388"/>
          <p14:tracePt t="129106" x="5581650" y="4741863"/>
          <p14:tracePt t="129127" x="5581650" y="4732338"/>
          <p14:tracePt t="129147" x="5581650" y="4724400"/>
          <p14:tracePt t="129156" x="5581650" y="4714875"/>
          <p14:tracePt t="129172" x="5581650" y="4697413"/>
          <p14:tracePt t="129189" x="5589588" y="4687888"/>
          <p14:tracePt t="129206" x="5608638" y="4670425"/>
          <p14:tracePt t="129239" x="5616575" y="4660900"/>
          <p14:tracePt t="129255" x="5626100" y="4652963"/>
          <p14:tracePt t="129271" x="5634038" y="4643438"/>
          <p14:tracePt t="129289" x="5643563" y="4643438"/>
          <p14:tracePt t="129305" x="5653088" y="4643438"/>
          <p14:tracePt t="129323" x="5661025" y="4643438"/>
          <p14:tracePt t="129338" x="5670550" y="4643438"/>
          <p14:tracePt t="129355" x="5680075" y="4643438"/>
          <p14:tracePt t="129373" x="5688013" y="4643438"/>
          <p14:tracePt t="129389" x="5697538" y="4643438"/>
          <p14:tracePt t="129406" x="5705475" y="4643438"/>
          <p14:tracePt t="129423" x="5715000" y="4652963"/>
          <p14:tracePt t="129439" x="5724525" y="4660900"/>
          <p14:tracePt t="129456" x="5732463" y="4670425"/>
          <p14:tracePt t="129473" x="5741988" y="4679950"/>
          <p14:tracePt t="129489" x="5741988" y="4687888"/>
          <p14:tracePt t="129506" x="5751513" y="4697413"/>
          <p14:tracePt t="129523" x="5751513" y="4705350"/>
          <p14:tracePt t="129539" x="5751513" y="4714875"/>
          <p14:tracePt t="129555" x="5751513" y="4724400"/>
          <p14:tracePt t="129572" x="5751513" y="4732338"/>
          <p14:tracePt t="129605" x="5751513" y="4751388"/>
          <p14:tracePt t="129622" x="5751513" y="4759325"/>
          <p14:tracePt t="129656" x="5751513" y="4768850"/>
          <p14:tracePt t="129673" x="5751513" y="4776788"/>
          <p14:tracePt t="129693" x="5751513" y="4786313"/>
          <p14:tracePt t="130059" x="5751513" y="4776788"/>
          <p14:tracePt t="130080" x="5751513" y="4768850"/>
          <p14:tracePt t="130089" x="5751513" y="4759325"/>
          <p14:tracePt t="130104" x="5751513" y="4751388"/>
          <p14:tracePt t="130122" x="5751513" y="4724400"/>
          <p14:tracePt t="130138" x="5751513" y="4705350"/>
          <p14:tracePt t="130157" x="5751513" y="4687888"/>
          <p14:tracePt t="130172" x="5751513" y="4679950"/>
          <p14:tracePt t="130189" x="5751513" y="4670425"/>
          <p14:tracePt t="130206" x="5751513" y="4660900"/>
          <p14:tracePt t="130222" x="5751513" y="4652963"/>
          <p14:tracePt t="130239" x="5751513" y="4643438"/>
          <p14:tracePt t="130259" x="5741988" y="4633913"/>
          <p14:tracePt t="130278" x="5732463" y="4633913"/>
          <p14:tracePt t="130298" x="5724525" y="4625975"/>
          <p14:tracePt t="130319" x="5715000" y="4625975"/>
          <p14:tracePt t="130328" x="5705475" y="4625975"/>
          <p14:tracePt t="130348" x="5697538" y="4625975"/>
          <p14:tracePt t="130358" x="5688013" y="4625975"/>
          <p14:tracePt t="130372" x="5680075" y="4625975"/>
          <p14:tracePt t="130389" x="5653088" y="4625975"/>
          <p14:tracePt t="130407" x="5634038" y="4625975"/>
          <p14:tracePt t="130422" x="5616575" y="4625975"/>
          <p14:tracePt t="130439" x="5589588" y="4643438"/>
          <p14:tracePt t="130457" x="5554663" y="4652963"/>
          <p14:tracePt t="130472" x="5545138" y="4660900"/>
          <p14:tracePt t="130489" x="5527675" y="4670425"/>
          <p14:tracePt t="130506" x="5518150" y="4679950"/>
          <p14:tracePt t="130522" x="5510213" y="4679950"/>
          <p14:tracePt t="130538" x="5510213" y="4687888"/>
          <p14:tracePt t="130555" x="5500688" y="4687888"/>
          <p14:tracePt t="131113" x="5510213" y="4687888"/>
          <p14:tracePt t="131261" x="5518150" y="4687888"/>
          <p14:tracePt t="131400" x="5527675" y="4687888"/>
          <p14:tracePt t="131430" x="5537200" y="4687888"/>
          <p14:tracePt t="131659" x="5537200" y="4697413"/>
          <p14:tracePt t="131739" x="5537200" y="4705350"/>
          <p14:tracePt t="131759" x="5545138" y="4714875"/>
          <p14:tracePt t="131867" x="5545138" y="4724400"/>
          <p14:tracePt t="131937" x="5545138" y="4732338"/>
          <p14:tracePt t="131976" x="5545138" y="4741863"/>
          <p14:tracePt t="132026" x="5545138" y="4751388"/>
          <p14:tracePt t="132135" x="5545138" y="4759325"/>
          <p14:tracePt t="132177" x="5545138" y="4768850"/>
          <p14:tracePt t="132215" x="5545138" y="4776788"/>
          <p14:tracePt t="132228" x="5554663" y="4786313"/>
          <p14:tracePt t="132244" x="5554663" y="4795838"/>
          <p14:tracePt t="132265" x="5562600" y="4813300"/>
          <p14:tracePt t="132275" x="5562600" y="4822825"/>
          <p14:tracePt t="132289" x="5572125" y="4840288"/>
          <p14:tracePt t="132305" x="5572125" y="4875213"/>
          <p14:tracePt t="132323" x="5581650" y="4919663"/>
          <p14:tracePt t="132339" x="5589588" y="4929188"/>
          <p14:tracePt t="132355" x="5589588" y="4946650"/>
          <p14:tracePt t="132387" x="5589588" y="4965700"/>
          <p14:tracePt t="132405" x="5589588" y="4973638"/>
          <p14:tracePt t="132423" x="5599113" y="4983163"/>
          <p14:tracePt t="132443" x="5599113" y="4991100"/>
          <p14:tracePt t="132455" x="5599113" y="5000625"/>
          <p14:tracePt t="132474" x="5599113" y="5010150"/>
          <p14:tracePt t="132494" x="5599113" y="5018088"/>
          <p14:tracePt t="132513" x="5599113" y="5027613"/>
          <p14:tracePt t="132534" x="5599113" y="5037138"/>
          <p14:tracePt t="132553" x="5599113" y="5045075"/>
          <p14:tracePt t="132572" x="5599113" y="5054600"/>
          <p14:tracePt t="132593" x="5599113" y="5062538"/>
          <p14:tracePt t="132603" x="5599113" y="5072063"/>
          <p14:tracePt t="132622" x="5599113" y="5081588"/>
          <p14:tracePt t="132644" x="5599113" y="5089525"/>
          <p14:tracePt t="132661" x="5599113" y="5099050"/>
          <p14:tracePt t="132672" x="5589588" y="5108575"/>
          <p14:tracePt t="132692" x="5589588" y="5116513"/>
          <p14:tracePt t="132712" x="5581650" y="5126038"/>
          <p14:tracePt t="132731" x="5581650" y="5133975"/>
          <p14:tracePt t="132742" x="5572125" y="5143500"/>
          <p14:tracePt t="132761" x="5554663" y="5153025"/>
          <p14:tracePt t="132772" x="5537200" y="5170488"/>
          <p14:tracePt t="132788" x="5518150" y="5187950"/>
          <p14:tracePt t="132805" x="5438775" y="5251450"/>
          <p14:tracePt t="132820" x="5367338" y="5303838"/>
          <p14:tracePt t="132837" x="5322888" y="5348288"/>
          <p14:tracePt t="132855" x="5214938" y="5429250"/>
          <p14:tracePt t="132872" x="5081588" y="5527675"/>
          <p14:tracePt t="132889" x="4911725" y="5589588"/>
          <p14:tracePt t="132905" x="4803775" y="5634038"/>
          <p14:tracePt t="132922" x="4554538" y="5688013"/>
          <p14:tracePt t="132940" x="4197350" y="5768975"/>
          <p14:tracePt t="132955" x="3990975" y="5795963"/>
          <p14:tracePt t="132972" x="3705225" y="5813425"/>
          <p14:tracePt t="132989" x="3509963" y="5813425"/>
          <p14:tracePt t="133005" x="3411538" y="5813425"/>
          <p14:tracePt t="133021" x="3224213" y="5813425"/>
          <p14:tracePt t="133039" x="3009900" y="5813425"/>
          <p14:tracePt t="133055" x="2901950" y="5813425"/>
          <p14:tracePt t="133072" x="2705100" y="5813425"/>
          <p14:tracePt t="133089" x="2438400" y="5803900"/>
          <p14:tracePt t="133105" x="2259013" y="5786438"/>
          <p14:tracePt t="133122" x="1982788" y="5751513"/>
          <p14:tracePt t="133138" x="1803400" y="5697538"/>
          <p14:tracePt t="133155" x="1724025" y="5680075"/>
          <p14:tracePt t="133172" x="1625600" y="5653088"/>
          <p14:tracePt t="133189" x="1527175" y="5634038"/>
          <p14:tracePt t="133205" x="1490663" y="5626100"/>
          <p14:tracePt t="133222" x="1411288" y="5616575"/>
          <p14:tracePt t="133239" x="1339850" y="5599113"/>
          <p14:tracePt t="133256" x="1322388" y="5589588"/>
          <p14:tracePt t="133272" x="1285875" y="5581650"/>
          <p14:tracePt t="133289" x="1241425" y="5562600"/>
          <p14:tracePt t="133306" x="1204913" y="5554663"/>
          <p14:tracePt t="133322" x="1187450" y="5545138"/>
          <p14:tracePt t="133338" x="1143000" y="5537200"/>
          <p14:tracePt t="133355" x="1133475" y="5527675"/>
          <p14:tracePt t="133372" x="1108075" y="5518150"/>
          <p14:tracePt t="133388" x="1081088" y="5500688"/>
          <p14:tracePt t="133407" x="1062038" y="5491163"/>
          <p14:tracePt t="133422" x="1054100" y="5491163"/>
          <p14:tracePt t="133439" x="1044575" y="5483225"/>
          <p14:tracePt t="133456" x="1036638" y="5473700"/>
          <p14:tracePt t="133497" x="1036638" y="5465763"/>
          <p14:tracePt t="133765" x="1044575" y="5465763"/>
          <p14:tracePt t="133955" x="1054100" y="5465763"/>
          <p14:tracePt t="134003" x="1062038" y="5465763"/>
          <p14:tracePt t="134024" x="1071563" y="5465763"/>
          <p14:tracePt t="134082" x="1081088" y="5465763"/>
          <p14:tracePt t="134133" x="1089025" y="5465763"/>
          <p14:tracePt t="134171" x="1098550" y="5465763"/>
          <p14:tracePt t="134182" x="1108075" y="5465763"/>
          <p14:tracePt t="134201" x="1116013" y="5465763"/>
          <p14:tracePt t="134223" x="1125538" y="5465763"/>
          <p14:tracePt t="134242" x="1133475" y="5465763"/>
          <p14:tracePt t="134252" x="1143000" y="5465763"/>
          <p14:tracePt t="134291" x="1152525" y="5465763"/>
          <p14:tracePt t="134321" x="1160463" y="5465763"/>
          <p14:tracePt t="134341" x="1179513" y="5465763"/>
          <p14:tracePt t="134351" x="1187450" y="5465763"/>
          <p14:tracePt t="134362" x="1196975" y="5465763"/>
          <p14:tracePt t="134372" x="1204913" y="5465763"/>
          <p14:tracePt t="134390" x="1241425" y="5465763"/>
          <p14:tracePt t="134405" x="1258888" y="5465763"/>
          <p14:tracePt t="134411" x="1276350" y="5465763"/>
          <p14:tracePt t="134422" x="1295400" y="5465763"/>
          <p14:tracePt t="134440" x="1339850" y="5465763"/>
          <p14:tracePt t="134455" x="1357313" y="5465763"/>
          <p14:tracePt t="134472" x="1393825" y="5465763"/>
          <p14:tracePt t="134489" x="1428750" y="5473700"/>
          <p14:tracePt t="134506" x="1455738" y="5473700"/>
          <p14:tracePt t="134522" x="1517650" y="5483225"/>
          <p14:tracePt t="134538" x="1598613" y="5491163"/>
          <p14:tracePt t="134555" x="1652588" y="5491163"/>
          <p14:tracePt t="134572" x="1751013" y="5500688"/>
          <p14:tracePt t="134589" x="1847850" y="5518150"/>
          <p14:tracePt t="134605" x="1884363" y="5527675"/>
          <p14:tracePt t="134622" x="1955800" y="5537200"/>
          <p14:tracePt t="134638" x="1990725" y="5537200"/>
          <p14:tracePt t="134657" x="2000250" y="5537200"/>
          <p14:tracePt t="134672" x="2009775" y="5537200"/>
          <p14:tracePt t="134689" x="2027238" y="5537200"/>
          <p14:tracePt t="139774" x="2036763" y="5537200"/>
          <p14:tracePt t="139786" x="2062163" y="5537200"/>
          <p14:tracePt t="139793" x="2108200" y="5537200"/>
          <p14:tracePt t="139804" x="2179638" y="5537200"/>
          <p14:tracePt t="139822" x="2347913" y="5537200"/>
          <p14:tracePt t="139838" x="2446338" y="5537200"/>
          <p14:tracePt t="139855" x="2633663" y="5537200"/>
          <p14:tracePt t="139873" x="2795588" y="5527675"/>
          <p14:tracePt t="139888" x="2867025" y="5527675"/>
          <p14:tracePt t="139905" x="3000375" y="5510213"/>
          <p14:tracePt t="139922" x="3116263" y="5491163"/>
          <p14:tracePt t="139937" x="3170238" y="5483225"/>
          <p14:tracePt t="139955" x="3268663" y="5473700"/>
          <p14:tracePt t="139972" x="3340100" y="5456238"/>
          <p14:tracePt t="139988" x="3357563" y="5456238"/>
          <p14:tracePt t="140005" x="3384550" y="5446713"/>
          <p14:tracePt t="140021" x="3402013" y="5446713"/>
          <p14:tracePt t="140038" x="3411538" y="5446713"/>
          <p14:tracePt t="140055" x="3419475" y="5446713"/>
          <p14:tracePt t="140088" x="3419475" y="5438775"/>
          <p14:tracePt t="140131" x="3419475" y="5429250"/>
          <p14:tracePt t="140151" x="3419475" y="5419725"/>
          <p14:tracePt t="140191" x="3419475" y="5411788"/>
          <p14:tracePt t="140220" x="3411538" y="5411788"/>
          <p14:tracePt t="140230" x="3411538" y="5402263"/>
          <p14:tracePt t="140241" x="3402013" y="5402263"/>
          <p14:tracePt t="140254" x="3394075" y="5402263"/>
          <p14:tracePt t="140272" x="3367088" y="5394325"/>
          <p14:tracePt t="140289" x="3330575" y="5375275"/>
          <p14:tracePt t="140304" x="3313113" y="5375275"/>
          <p14:tracePt t="140321" x="3259138" y="5375275"/>
          <p14:tracePt t="140339" x="3197225" y="5357813"/>
          <p14:tracePt t="140355" x="3170238" y="5348288"/>
          <p14:tracePt t="140371" x="3133725" y="5348288"/>
          <p14:tracePt t="140388" x="3098800" y="5340350"/>
          <p14:tracePt t="140421" x="3081338" y="5340350"/>
          <p14:tracePt t="140438" x="3071813" y="5340350"/>
          <p14:tracePt t="140471" x="3062288" y="5340350"/>
          <p14:tracePt t="140697" x="3054350" y="5340350"/>
          <p14:tracePt t="140736" x="3044825" y="5340350"/>
          <p14:tracePt t="140789" x="3036888" y="5340350"/>
          <p14:tracePt t="140825" x="3027363" y="5340350"/>
          <p14:tracePt t="140985" x="3036888" y="5340350"/>
          <p14:tracePt t="141005" x="3044825" y="5348288"/>
          <p14:tracePt t="141014" x="3054350" y="5348288"/>
          <p14:tracePt t="141036" x="3062288" y="5348288"/>
          <p14:tracePt t="141055" x="3071813" y="5348288"/>
          <p14:tracePt t="141073" x="3081338" y="5357813"/>
          <p14:tracePt t="141084" x="3089275" y="5357813"/>
          <p14:tracePt t="141103" x="3098800" y="5357813"/>
          <p14:tracePt t="141124" x="3108325" y="5367338"/>
          <p14:tracePt t="141145" x="3116263" y="5367338"/>
          <p14:tracePt t="141163" x="3125788" y="5367338"/>
          <p14:tracePt t="141175" x="3133725" y="5367338"/>
          <p14:tracePt t="141188" x="3133725" y="5375275"/>
          <p14:tracePt t="141205" x="3143250" y="5375275"/>
          <p14:tracePt t="141223" x="3152775" y="5384800"/>
          <p14:tracePt t="141238" x="3160713" y="5384800"/>
          <p14:tracePt t="141255" x="3170238" y="5394325"/>
          <p14:tracePt t="141272" x="3179763" y="5394325"/>
          <p14:tracePt t="141288" x="3187700" y="5394325"/>
          <p14:tracePt t="141305" x="3197225" y="5402263"/>
          <p14:tracePt t="141322" x="3205163" y="5402263"/>
          <p14:tracePt t="141338" x="3214688" y="5402263"/>
          <p14:tracePt t="141355" x="3241675" y="5402263"/>
          <p14:tracePt t="141372" x="3303588" y="5411788"/>
          <p14:tracePt t="141388" x="3357563" y="5411788"/>
          <p14:tracePt t="141405" x="3465513" y="5419725"/>
          <p14:tracePt t="141421" x="3598863" y="5419725"/>
          <p14:tracePt t="141438" x="3670300" y="5419725"/>
          <p14:tracePt t="141455" x="3822700" y="5419725"/>
          <p14:tracePt t="141471" x="3973513" y="5419725"/>
          <p14:tracePt t="141489" x="4125913" y="5429250"/>
          <p14:tracePt t="141505" x="4197350" y="5429250"/>
          <p14:tracePt t="141522" x="4340225" y="5438775"/>
          <p14:tracePt t="141538" x="4411663" y="5438775"/>
          <p14:tracePt t="141555" x="4545013" y="5438775"/>
          <p14:tracePt t="141572" x="4679950" y="5446713"/>
          <p14:tracePt t="141588" x="4732338" y="5446713"/>
          <p14:tracePt t="141605" x="4848225" y="5456238"/>
          <p14:tracePt t="141622" x="4965700" y="5465763"/>
          <p14:tracePt t="141639" x="5089525" y="5473700"/>
          <p14:tracePt t="141655" x="5160963" y="5473700"/>
          <p14:tracePt t="141671" x="5303838" y="5473700"/>
          <p14:tracePt t="141689" x="5419725" y="5473700"/>
          <p14:tracePt t="141705" x="5473700" y="5473700"/>
          <p14:tracePt t="141722" x="5545138" y="5473700"/>
          <p14:tracePt t="141739" x="5616575" y="5473700"/>
          <p14:tracePt t="141755" x="5643563" y="5473700"/>
          <p14:tracePt t="141772" x="5688013" y="5473700"/>
          <p14:tracePt t="141789" x="5732463" y="5473700"/>
          <p14:tracePt t="141805" x="5751513" y="5473700"/>
          <p14:tracePt t="141821" x="5786438" y="5473700"/>
          <p14:tracePt t="141838" x="5822950" y="5473700"/>
          <p14:tracePt t="141855" x="5848350" y="5465763"/>
          <p14:tracePt t="141871" x="5902325" y="5465763"/>
          <p14:tracePt t="141888" x="5965825" y="5465763"/>
          <p14:tracePt t="141906" x="6037263" y="5465763"/>
          <p14:tracePt t="141921" x="6081713" y="5465763"/>
          <p14:tracePt t="141939" x="6161088" y="5465763"/>
          <p14:tracePt t="141955" x="6197600" y="5465763"/>
          <p14:tracePt t="141972" x="6269038" y="5465763"/>
          <p14:tracePt t="141988" x="6330950" y="5465763"/>
          <p14:tracePt t="142005" x="6348413" y="5465763"/>
          <p14:tracePt t="142022" x="6394450" y="5456238"/>
          <p14:tracePt t="142038" x="6438900" y="5446713"/>
          <p14:tracePt t="142056" x="6456363" y="5446713"/>
          <p14:tracePt t="142071" x="6491288" y="5446713"/>
          <p14:tracePt t="142088" x="6527800" y="5446713"/>
          <p14:tracePt t="142106" x="6537325" y="5446713"/>
          <p14:tracePt t="142121" x="6554788" y="5438775"/>
          <p14:tracePt t="142138" x="6572250" y="5438775"/>
          <p14:tracePt t="142156" x="6581775" y="5438775"/>
          <p14:tracePt t="142188" x="6589713" y="5438775"/>
          <p14:tracePt t="142206" x="6608763" y="5438775"/>
          <p14:tracePt t="142220" x="6616700" y="5438775"/>
          <p14:tracePt t="142237" x="6626225" y="5438775"/>
          <p14:tracePt t="142256" x="6634163" y="5438775"/>
          <p14:tracePt t="142271" x="6643688" y="5438775"/>
          <p14:tracePt t="142288" x="6653213" y="5438775"/>
          <p14:tracePt t="142305" x="6661150" y="5438775"/>
          <p14:tracePt t="142338" x="6670675" y="5438775"/>
          <p14:tracePt t="142355" x="6680200" y="5438775"/>
          <p14:tracePt t="142386" x="6688138" y="5438775"/>
          <p14:tracePt t="142614" x="6688138" y="5429250"/>
          <p14:tracePt t="142644" x="6688138" y="5419725"/>
          <p14:tracePt t="142663" x="6688138" y="5411788"/>
          <p14:tracePt t="142673" x="6680200" y="5411788"/>
          <p14:tracePt t="142688" x="6680200" y="5402263"/>
          <p14:tracePt t="142705" x="6670675" y="5394325"/>
          <p14:tracePt t="142723" x="6670675" y="5384800"/>
          <p14:tracePt t="142738" x="6661150" y="5384800"/>
          <p14:tracePt t="142755" x="6661150" y="5375275"/>
          <p14:tracePt t="142775" x="6653213" y="5375275"/>
          <p14:tracePt t="142788" x="6653213" y="5367338"/>
          <p14:tracePt t="142812" x="6643688" y="5367338"/>
          <p14:tracePt t="142822" x="6643688" y="5357813"/>
          <p14:tracePt t="142837" x="6634163" y="5357813"/>
          <p14:tracePt t="142855" x="6626225" y="5348288"/>
          <p14:tracePt t="142871" x="6616700" y="5348288"/>
          <p14:tracePt t="142904" x="6616700" y="5340350"/>
          <p14:tracePt t="142922" x="6599238" y="5330825"/>
          <p14:tracePt t="142938" x="6599238" y="5322888"/>
          <p14:tracePt t="142954" x="6589713" y="5313363"/>
          <p14:tracePt t="142972" x="6581775" y="5303838"/>
          <p14:tracePt t="142987" x="6572250" y="5295900"/>
          <p14:tracePt t="143004" x="6537325" y="5268913"/>
          <p14:tracePt t="143021" x="6456363" y="5197475"/>
          <p14:tracePt t="143039" x="6357938" y="5108575"/>
          <p14:tracePt t="143055" x="6313488" y="5072063"/>
          <p14:tracePt t="143071" x="6259513" y="5018088"/>
          <p14:tracePt t="143089" x="6224588" y="4973638"/>
          <p14:tracePt t="143105" x="6215063" y="4956175"/>
          <p14:tracePt t="143122" x="6197600" y="4911725"/>
          <p14:tracePt t="143139" x="6170613" y="4875213"/>
          <p14:tracePt t="143155" x="6153150" y="4857750"/>
          <p14:tracePt t="143171" x="6108700" y="4795838"/>
          <p14:tracePt t="143190" x="6054725" y="4724400"/>
          <p14:tracePt t="143205" x="6037263" y="4687888"/>
          <p14:tracePt t="143221" x="5991225" y="4625975"/>
          <p14:tracePt t="143238" x="5919788" y="4572000"/>
          <p14:tracePt t="143255" x="5884863" y="4545013"/>
          <p14:tracePt t="143271" x="5813425" y="4500563"/>
          <p14:tracePt t="143288" x="5768975" y="4473575"/>
          <p14:tracePt t="143321" x="5751513" y="4465638"/>
          <p14:tracePt t="143338" x="5741988" y="4465638"/>
          <p14:tracePt t="143371" x="5732463" y="4465638"/>
          <p14:tracePt t="143399" x="5724525" y="4465638"/>
          <p14:tracePt t="143417" x="5715000" y="4465638"/>
          <p14:tracePt t="143467" x="5705475" y="4465638"/>
          <p14:tracePt t="143498" x="5697538" y="4465638"/>
          <p14:tracePt t="143507" x="5697538" y="4473575"/>
          <p14:tracePt t="143522" x="5697538" y="4483100"/>
          <p14:tracePt t="143538" x="5688013" y="4483100"/>
          <p14:tracePt t="143556" x="5680075" y="4491038"/>
          <p14:tracePt t="143572" x="5670550" y="4500563"/>
          <p14:tracePt t="143589" x="5661025" y="4510088"/>
          <p14:tracePt t="143606" x="5653088" y="4518025"/>
          <p14:tracePt t="143621" x="5653088" y="4527550"/>
          <p14:tracePt t="143638" x="5643563" y="4537075"/>
          <p14:tracePt t="143656" x="5634038" y="4545013"/>
          <p14:tracePt t="143671" x="5634038" y="4554538"/>
          <p14:tracePt t="143688" x="5634038" y="4562475"/>
          <p14:tracePt t="143705" x="5626100" y="4572000"/>
          <p14:tracePt t="143738" x="5616575" y="4589463"/>
          <p14:tracePt t="143755" x="5616575" y="4598988"/>
          <p14:tracePt t="143788" x="5608638" y="4608513"/>
          <p14:tracePt t="143806" x="5608638" y="4625975"/>
          <p14:tracePt t="143838" x="5608638" y="4633913"/>
          <p14:tracePt t="143857" x="5608638" y="4643438"/>
          <p14:tracePt t="143875" x="5608638" y="4652963"/>
          <p14:tracePt t="143895" x="5608638" y="4670425"/>
          <p14:tracePt t="143906" x="5599113" y="4679950"/>
          <p14:tracePt t="143921" x="5599113" y="4697413"/>
          <p14:tracePt t="143937" x="5599113" y="4732338"/>
          <p14:tracePt t="143954" x="5599113" y="4776788"/>
          <p14:tracePt t="143973" x="5599113" y="4795838"/>
          <p14:tracePt t="143989" x="5599113" y="4830763"/>
          <p14:tracePt t="144004" x="5599113" y="4867275"/>
          <p14:tracePt t="144022" x="5599113" y="4894263"/>
          <p14:tracePt t="144038" x="5599113" y="4919663"/>
          <p14:tracePt t="144055" x="5599113" y="4938713"/>
          <p14:tracePt t="144073" x="5599113" y="4946650"/>
          <p14:tracePt t="144088" x="5599113" y="4956175"/>
          <p14:tracePt t="144105" x="5599113" y="4965700"/>
          <p14:tracePt t="144122" x="5599113" y="4973638"/>
          <p14:tracePt t="144154" x="5599113" y="4991100"/>
          <p14:tracePt t="144188" x="5599113" y="5000625"/>
          <p14:tracePt t="144224" x="5608638" y="5000625"/>
          <p14:tracePt t="144262" x="5616575" y="5000625"/>
          <p14:tracePt t="144304" x="5626100" y="5000625"/>
          <p14:tracePt t="144342" x="5634038" y="5000625"/>
          <p14:tracePt t="144371" x="5643563" y="5000625"/>
          <p14:tracePt t="144392" x="5653088" y="5000625"/>
          <p14:tracePt t="144401" x="5661025" y="4991100"/>
          <p14:tracePt t="144421" x="5670550" y="4983163"/>
          <p14:tracePt t="144430" x="5680075" y="4983163"/>
          <p14:tracePt t="144441" x="5680075" y="4973638"/>
          <p14:tracePt t="144455" x="5697538" y="4973638"/>
          <p14:tracePt t="144471" x="5705475" y="4956175"/>
          <p14:tracePt t="144490" x="5715000" y="4946650"/>
          <p14:tracePt t="144504" x="5724525" y="4946650"/>
          <p14:tracePt t="144521" x="5732463" y="4938713"/>
          <p14:tracePt t="144539" x="5768975" y="4911725"/>
          <p14:tracePt t="144555" x="5786438" y="4894263"/>
          <p14:tracePt t="144571" x="5822950" y="4857750"/>
          <p14:tracePt t="144589" x="5848350" y="4813300"/>
          <p14:tracePt t="144605" x="5857875" y="4795838"/>
          <p14:tracePt t="144621" x="5867400" y="4759325"/>
          <p14:tracePt t="144639" x="5867400" y="4751388"/>
          <p14:tracePt t="144655" x="5875338" y="4741863"/>
          <p14:tracePt t="144671" x="5875338" y="4732338"/>
          <p14:tracePt t="144689" x="5875338" y="4724400"/>
          <p14:tracePt t="144703" x="5875338" y="4714875"/>
          <p14:tracePt t="144721" x="5875338" y="4705350"/>
          <p14:tracePt t="144738" x="5867400" y="4697413"/>
          <p14:tracePt t="144755" x="5857875" y="4687888"/>
          <p14:tracePt t="144771" x="5840413" y="4670425"/>
          <p14:tracePt t="144789" x="5822950" y="4660900"/>
          <p14:tracePt t="144804" x="5813425" y="4652963"/>
          <p14:tracePt t="144821" x="5786438" y="4643438"/>
          <p14:tracePt t="144838" x="5759450" y="4625975"/>
          <p14:tracePt t="144854" x="5741988" y="4625975"/>
          <p14:tracePt t="144871" x="5724525" y="4616450"/>
          <p14:tracePt t="144888" x="5688013" y="4616450"/>
          <p14:tracePt t="144905" x="5670550" y="4616450"/>
          <p14:tracePt t="144920" x="5626100" y="4608513"/>
          <p14:tracePt t="144935" x="5581650" y="4598988"/>
          <p14:tracePt t="144953" x="5545138" y="4589463"/>
          <p14:tracePt t="144969" x="5465763" y="4589463"/>
          <p14:tracePt t="144986" x="5429250" y="4581525"/>
          <p14:tracePt t="145002" x="5411788" y="4581525"/>
          <p14:tracePt t="145019" x="5394325" y="4581525"/>
          <p14:tracePt t="145036" x="5384800" y="4581525"/>
          <p14:tracePt t="145069" x="5375275" y="4581525"/>
          <p14:tracePt t="145086" x="5375275" y="4589463"/>
          <p14:tracePt t="145105" x="5375275" y="4598988"/>
          <p14:tracePt t="145125" x="5375275" y="4608513"/>
          <p14:tracePt t="145145" x="5375275" y="4616450"/>
          <p14:tracePt t="145155" x="5375275" y="4625975"/>
          <p14:tracePt t="145175" x="5375275" y="4633913"/>
          <p14:tracePt t="145196" x="5375275" y="4643438"/>
          <p14:tracePt t="145214" x="5375275" y="4652963"/>
          <p14:tracePt t="145225" x="5375275" y="4660900"/>
          <p14:tracePt t="145243" x="5375275" y="4670425"/>
          <p14:tracePt t="145264" x="5375275" y="4679950"/>
          <p14:tracePt t="145273" x="5384800" y="4679950"/>
          <p14:tracePt t="145285" x="5384800" y="4687888"/>
          <p14:tracePt t="145302" x="5394325" y="4697413"/>
          <p14:tracePt t="145319" x="5402263" y="4697413"/>
          <p14:tracePt t="145336" x="5411788" y="4705350"/>
          <p14:tracePt t="145353" x="5419725" y="4714875"/>
          <p14:tracePt t="145370" x="5429250" y="4724400"/>
          <p14:tracePt t="145386" x="5438775" y="4724400"/>
          <p14:tracePt t="145403" x="5446713" y="4732338"/>
          <p14:tracePt t="145420" x="5456238" y="4741863"/>
          <p14:tracePt t="145442" x="5465763" y="4741863"/>
          <p14:tracePt t="145453" x="5473700" y="4741863"/>
          <p14:tracePt t="145493" x="5483225" y="4741863"/>
          <p14:tracePt t="145523" x="5491163" y="4741863"/>
          <p14:tracePt t="145543" x="5500688" y="4741863"/>
          <p14:tracePt t="145554" x="5510213" y="4751388"/>
          <p14:tracePt t="145575" x="5518150" y="4751388"/>
          <p14:tracePt t="145593" x="5527675" y="4751388"/>
          <p14:tracePt t="145614" x="5537200" y="4751388"/>
          <p14:tracePt t="145623" x="5545138" y="4751388"/>
          <p14:tracePt t="145645" x="5554663" y="4751388"/>
          <p14:tracePt t="145673" x="5562600" y="4751388"/>
          <p14:tracePt t="145714" x="5572125" y="4751388"/>
          <p14:tracePt t="145733" x="5581650" y="4751388"/>
          <p14:tracePt t="145772" x="5589588" y="4751388"/>
          <p14:tracePt t="145782" x="5589588" y="4741863"/>
          <p14:tracePt t="145801" x="5599113" y="4741863"/>
          <p14:tracePt t="145811" x="5599113" y="4732338"/>
          <p14:tracePt t="145823" x="5608638" y="4732338"/>
          <p14:tracePt t="145838" x="5616575" y="4732338"/>
          <p14:tracePt t="145861" x="5626100" y="4732338"/>
          <p14:tracePt t="145901" x="5634038" y="4732338"/>
          <p14:tracePt t="145941" x="5643563" y="4724400"/>
          <p14:tracePt t="145951" x="5653088" y="4724400"/>
          <p14:tracePt t="145961" x="5653088" y="4714875"/>
          <p14:tracePt t="145973" x="5661025" y="4714875"/>
          <p14:tracePt t="145987" x="5661025" y="4705350"/>
          <p14:tracePt t="146005" x="5670550" y="4697413"/>
          <p14:tracePt t="146022" x="5680075" y="4687888"/>
          <p14:tracePt t="146039" x="5697538" y="4679950"/>
          <p14:tracePt t="146055" x="5697538" y="4670425"/>
          <p14:tracePt t="146072" x="5705475" y="4660900"/>
          <p14:tracePt t="146089" x="5715000" y="4652963"/>
          <p14:tracePt t="146104" x="5715000" y="4643438"/>
          <p14:tracePt t="146121" x="5724525" y="4643438"/>
          <p14:tracePt t="146139" x="5732463" y="4633913"/>
          <p14:tracePt t="146169" x="5732463" y="4625975"/>
          <p14:tracePt t="146300" x="5724525" y="4625975"/>
          <p14:tracePt t="146338" x="5715000" y="4625975"/>
          <p14:tracePt t="146358" x="5715000" y="4633913"/>
          <p14:tracePt t="146379" x="5705475" y="4643438"/>
          <p14:tracePt t="146399" x="5705475" y="4652963"/>
          <p14:tracePt t="146409" x="5697538" y="4660900"/>
          <p14:tracePt t="146421" x="5688013" y="4679950"/>
          <p14:tracePt t="146438" x="5688013" y="4724400"/>
          <p14:tracePt t="146456" x="5680075" y="4759325"/>
          <p14:tracePt t="146472" x="5670550" y="4776788"/>
          <p14:tracePt t="146488" x="5661025" y="4822825"/>
          <p14:tracePt t="146505" x="5661025" y="4840288"/>
          <p14:tracePt t="146521" x="5661025" y="4857750"/>
          <p14:tracePt t="146538" x="5661025" y="4867275"/>
          <p14:tracePt t="146555" x="5661025" y="4875213"/>
          <p14:tracePt t="146572" x="5661025" y="4884738"/>
          <p14:tracePt t="146588" x="5661025" y="4894263"/>
          <p14:tracePt t="146604" x="5661025" y="4902200"/>
          <p14:tracePt t="146621" x="5661025" y="4911725"/>
          <p14:tracePt t="146638" x="5661025" y="4919663"/>
          <p14:tracePt t="146657" x="5661025" y="4929188"/>
          <p14:tracePt t="147353" x="5661025" y="4938713"/>
          <p14:tracePt t="147373" x="5661025" y="4956175"/>
          <p14:tracePt t="147382" x="5661025" y="4973638"/>
          <p14:tracePt t="147391" x="5670550" y="5000625"/>
          <p14:tracePt t="147404" x="5680075" y="5037138"/>
          <p14:tracePt t="147421" x="5688013" y="5116513"/>
          <p14:tracePt t="147438" x="5697538" y="5133975"/>
          <p14:tracePt t="147454" x="5705475" y="5170488"/>
          <p14:tracePt t="147472" x="5715000" y="5187950"/>
          <p14:tracePt t="147488" x="5715000" y="5197475"/>
          <p14:tracePt t="147505" x="5724525" y="5205413"/>
          <p14:tracePt t="147521" x="5724525" y="5224463"/>
          <p14:tracePt t="147538" x="5724525" y="5232400"/>
          <p14:tracePt t="147554" x="5732463" y="5268913"/>
          <p14:tracePt t="147572" x="5741988" y="5286375"/>
          <p14:tracePt t="147604" x="5751513" y="5295900"/>
          <p14:tracePt t="147621" x="5759450" y="5330825"/>
          <p14:tracePt t="147638" x="5759450" y="5348288"/>
          <p14:tracePt t="147654" x="5759450" y="5384800"/>
          <p14:tracePt t="147671" x="5768975" y="5419725"/>
          <p14:tracePt t="147688" x="5768975" y="5446713"/>
          <p14:tracePt t="147704" x="5768975" y="5456238"/>
          <p14:tracePt t="147722" x="5768975" y="5473700"/>
          <p14:tracePt t="147739" x="5768975" y="5483225"/>
          <p14:tracePt t="147772" x="5768975" y="5491163"/>
          <p14:tracePt t="147890" x="5768975" y="5500688"/>
          <p14:tracePt t="147913" x="5768975" y="5510213"/>
          <p14:tracePt t="147948" x="5768975" y="5518150"/>
          <p14:tracePt t="147988" x="5768975" y="5527675"/>
          <p14:tracePt t="149251" x="5768975" y="5537200"/>
          <p14:tracePt t="149270" x="5759450" y="5537200"/>
          <p14:tracePt t="149281" x="5759450" y="5545138"/>
          <p14:tracePt t="149300" x="5751513" y="5545138"/>
          <p14:tracePt t="149311" x="5751513" y="5554663"/>
          <p14:tracePt t="149323" x="5741988" y="5554663"/>
          <p14:tracePt t="149338" x="5724525" y="5562600"/>
          <p14:tracePt t="149354" x="5688013" y="5572125"/>
          <p14:tracePt t="149371" x="5643563" y="5599113"/>
          <p14:tracePt t="149389" x="5572125" y="5634038"/>
          <p14:tracePt t="149404" x="5537200" y="5661025"/>
          <p14:tracePt t="149421" x="5465763" y="5697538"/>
          <p14:tracePt t="149438" x="5419725" y="5724525"/>
          <p14:tracePt t="149455" x="5402263" y="5724525"/>
          <p14:tracePt t="149472" x="5367338" y="5741988"/>
          <p14:tracePt t="149489" x="5322888" y="5751513"/>
          <p14:tracePt t="149505" x="5286375" y="5759450"/>
          <p14:tracePt t="149522" x="5214938" y="5768975"/>
          <p14:tracePt t="149539" x="5126038" y="5768975"/>
          <p14:tracePt t="149555" x="5089525" y="5768975"/>
          <p14:tracePt t="149571" x="5018088" y="5768975"/>
          <p14:tracePt t="149589" x="4946650" y="5768975"/>
          <p14:tracePt t="149604" x="4911725" y="5768975"/>
          <p14:tracePt t="149621" x="4830763" y="5768975"/>
          <p14:tracePt t="149638" x="4741863" y="5751513"/>
          <p14:tracePt t="149655" x="4697413" y="5741988"/>
          <p14:tracePt t="149671" x="4616450" y="5732463"/>
          <p14:tracePt t="149688" x="4554538" y="5715000"/>
          <p14:tracePt t="149704" x="4518025" y="5705475"/>
          <p14:tracePt t="149721" x="4465638" y="5697538"/>
          <p14:tracePt t="149738" x="4402138" y="5680075"/>
          <p14:tracePt t="149755" x="4357688" y="5661025"/>
          <p14:tracePt t="149771" x="4295775" y="5634038"/>
          <p14:tracePt t="149788" x="4241800" y="5599113"/>
          <p14:tracePt t="149806" x="4197350" y="5554663"/>
          <p14:tracePt t="149821" x="4179888" y="5537200"/>
          <p14:tracePt t="149838" x="4125913" y="5491163"/>
          <p14:tracePt t="149854" x="4098925" y="5465763"/>
          <p14:tracePt t="149871" x="4017963" y="5419725"/>
          <p14:tracePt t="149888" x="3946525" y="5348288"/>
          <p14:tracePt t="149904" x="3911600" y="5322888"/>
          <p14:tracePt t="149921" x="3875088" y="5259388"/>
          <p14:tracePt t="149927" x="3867150" y="5232400"/>
          <p14:tracePt t="149938" x="3848100" y="5205413"/>
          <p14:tracePt t="149955" x="3840163" y="5170488"/>
          <p14:tracePt t="149971" x="3830638" y="5153025"/>
          <p14:tracePt t="149988" x="3813175" y="5126038"/>
          <p14:tracePt t="150006" x="3803650" y="5108575"/>
          <p14:tracePt t="150021" x="3803650" y="5099050"/>
          <p14:tracePt t="150038" x="3803650" y="5089525"/>
          <p14:tracePt t="150056" x="3803650" y="5081588"/>
          <p14:tracePt t="150137" x="3813175" y="5081588"/>
          <p14:tracePt t="150146" x="3840163" y="5081588"/>
          <p14:tracePt t="150156" x="3884613" y="5081588"/>
          <p14:tracePt t="150171" x="3956050" y="5081588"/>
          <p14:tracePt t="150188" x="4143375" y="5081588"/>
          <p14:tracePt t="150205" x="4367213" y="5108575"/>
          <p14:tracePt t="150221" x="4473575" y="5133975"/>
          <p14:tracePt t="150238" x="4643438" y="5214938"/>
          <p14:tracePt t="150255" x="4741863" y="5276850"/>
          <p14:tracePt t="150271" x="4768850" y="5295900"/>
          <p14:tracePt t="150288" x="4803775" y="5340350"/>
          <p14:tracePt t="150305" x="4822825" y="5375275"/>
          <p14:tracePt t="150323" x="4822825" y="5394325"/>
          <p14:tracePt t="150337" x="4822825" y="5411788"/>
          <p14:tracePt t="150354" x="4795838" y="5429250"/>
          <p14:tracePt t="150370" x="4776788" y="5438775"/>
          <p14:tracePt t="150388" x="4705350" y="5446713"/>
          <p14:tracePt t="150404" x="4608513" y="5456238"/>
          <p14:tracePt t="150422" x="4510088" y="5456238"/>
          <p14:tracePt t="150438" x="4456113" y="5446713"/>
          <p14:tracePt t="150455" x="4348163" y="5402263"/>
          <p14:tracePt t="150472" x="4241800" y="5322888"/>
          <p14:tracePt t="150488" x="4187825" y="5268913"/>
          <p14:tracePt t="150505" x="4081463" y="5153025"/>
          <p14:tracePt t="150522" x="3983038" y="5010150"/>
          <p14:tracePt t="150538" x="3938588" y="4938713"/>
          <p14:tracePt t="150554" x="3848100" y="4776788"/>
          <p14:tracePt t="150572" x="3786188" y="4598988"/>
          <p14:tracePt t="150588" x="3768725" y="4527550"/>
          <p14:tracePt t="150604" x="3759200" y="4419600"/>
          <p14:tracePt t="150621" x="3759200" y="4357688"/>
          <p14:tracePt t="150638" x="3759200" y="4340225"/>
          <p14:tracePt t="150654" x="3759200" y="4330700"/>
          <p14:tracePt t="150671" x="3759200" y="4322763"/>
          <p14:tracePt t="151088" x="3751263" y="4330700"/>
          <p14:tracePt t="151109" x="3732213" y="4348163"/>
          <p14:tracePt t="151118" x="3724275" y="4367213"/>
          <p14:tracePt t="151130" x="3705225" y="4375150"/>
          <p14:tracePt t="151138" x="3687763" y="4384675"/>
          <p14:tracePt t="151153" x="3679825" y="4402138"/>
          <p14:tracePt t="151170" x="3652838" y="4429125"/>
          <p14:tracePt t="151188" x="3616325" y="4456113"/>
          <p14:tracePt t="151204" x="3598863" y="4465638"/>
          <p14:tracePt t="151221" x="3554413" y="4491038"/>
          <p14:tracePt t="151238" x="3455988" y="4527550"/>
          <p14:tracePt t="151255" x="3411538" y="4537075"/>
          <p14:tracePt t="151270" x="3313113" y="4554538"/>
          <p14:tracePt t="151287" x="3232150" y="4572000"/>
          <p14:tracePt t="151304" x="3205163" y="4572000"/>
          <p14:tracePt t="151321" x="3152775" y="4581525"/>
          <p14:tracePt t="151338" x="3108325" y="4589463"/>
          <p14:tracePt t="151354" x="3081338" y="4598988"/>
          <p14:tracePt t="151371" x="3036888" y="4598988"/>
          <p14:tracePt t="151388" x="3000375" y="4608513"/>
          <p14:tracePt t="151405" x="2965450" y="4616450"/>
          <p14:tracePt t="151437" x="2955925" y="4616450"/>
          <p14:tracePt t="151456" x="2946400" y="4625975"/>
          <p14:tracePt t="151471" x="2946400" y="4633913"/>
          <p14:tracePt t="151488" x="2946400" y="4643438"/>
          <p14:tracePt t="151505" x="2946400" y="4660900"/>
          <p14:tracePt t="151521" x="2946400" y="4670425"/>
          <p14:tracePt t="151538" x="2946400" y="4714875"/>
          <p14:tracePt t="151555" x="2946400" y="4751388"/>
          <p14:tracePt t="151572" x="2946400" y="4776788"/>
          <p14:tracePt t="151588" x="2946400" y="4840288"/>
          <p14:tracePt t="151605" x="2946400" y="4911725"/>
          <p14:tracePt t="151621" x="2946400" y="4946650"/>
          <p14:tracePt t="151638" x="2946400" y="4991100"/>
          <p14:tracePt t="151654" x="2946400" y="5037138"/>
          <p14:tracePt t="151671" x="2946400" y="5054600"/>
          <p14:tracePt t="151687" x="2946400" y="5072063"/>
          <p14:tracePt t="151704" x="2946400" y="5081588"/>
          <p14:tracePt t="151721" x="2946400" y="5089525"/>
          <p14:tracePt t="151738" x="2946400" y="5099050"/>
          <p14:tracePt t="151754" x="2946400" y="5108575"/>
          <p14:tracePt t="151771" x="2946400" y="5116513"/>
          <p14:tracePt t="151804" x="2946400" y="5126038"/>
          <p14:tracePt t="151975" x="2955925" y="5126038"/>
          <p14:tracePt t="152001" x="2965450" y="5126038"/>
          <p14:tracePt t="152031" x="2965450" y="5116513"/>
          <p14:tracePt t="152043" x="2973388" y="5116513"/>
          <p14:tracePt t="152054" x="2982913" y="5108575"/>
          <p14:tracePt t="152071" x="2990850" y="5099050"/>
          <p14:tracePt t="152086" x="2990850" y="5089525"/>
          <p14:tracePt t="152104" x="3000375" y="5089525"/>
          <p14:tracePt t="152121" x="3017838" y="5081588"/>
          <p14:tracePt t="152138" x="3036888" y="5072063"/>
          <p14:tracePt t="152154" x="3081338" y="5072063"/>
          <p14:tracePt t="152171" x="3133725" y="5062538"/>
          <p14:tracePt t="152187" x="3160713" y="5062538"/>
          <p14:tracePt t="152204" x="3205163" y="5062538"/>
          <p14:tracePt t="152221" x="3259138" y="5054600"/>
          <p14:tracePt t="152239" x="3276600" y="5054600"/>
          <p14:tracePt t="152255" x="3322638" y="5054600"/>
          <p14:tracePt t="152270" x="3357563" y="5054600"/>
          <p14:tracePt t="152288" x="3384550" y="5054600"/>
          <p14:tracePt t="152304" x="3419475" y="5054600"/>
          <p14:tracePt t="152321" x="3473450" y="5054600"/>
          <p14:tracePt t="152339" x="3562350" y="5054600"/>
          <p14:tracePt t="152353" x="3608388" y="5054600"/>
          <p14:tracePt t="152370" x="3697288" y="5054600"/>
          <p14:tracePt t="152389" x="3732213" y="5054600"/>
          <p14:tracePt t="152404" x="3776663" y="5054600"/>
          <p14:tracePt t="152421" x="3813175" y="5054600"/>
          <p14:tracePt t="152438" x="3840163" y="5054600"/>
          <p14:tracePt t="152454" x="3848100" y="5054600"/>
          <p14:tracePt t="152471" x="3857625" y="5045075"/>
          <p14:tracePt t="152489" x="3867150" y="5037138"/>
          <p14:tracePt t="152505" x="3875088" y="5037138"/>
          <p14:tracePt t="152521" x="3884613" y="5027613"/>
          <p14:tracePt t="152538" x="3894138" y="5000625"/>
          <p14:tracePt t="152555" x="3902075" y="4983163"/>
          <p14:tracePt t="152571" x="3919538" y="4946650"/>
          <p14:tracePt t="152588" x="3929063" y="4884738"/>
          <p14:tracePt t="152604" x="3938588" y="4857750"/>
          <p14:tracePt t="152621" x="3946525" y="4786313"/>
          <p14:tracePt t="152638" x="3956050" y="4705350"/>
          <p14:tracePt t="152654" x="3956050" y="4660900"/>
          <p14:tracePt t="152671" x="3956050" y="4589463"/>
          <p14:tracePt t="152687" x="3956050" y="4500563"/>
          <p14:tracePt t="152704" x="3956050" y="4456113"/>
          <p14:tracePt t="152721" x="3938588" y="4348163"/>
          <p14:tracePt t="152737" x="3919538" y="4276725"/>
          <p14:tracePt t="152755" x="3911600" y="4224338"/>
          <p14:tracePt t="152771" x="3902075" y="4205288"/>
          <p14:tracePt t="152788" x="3884613" y="4179888"/>
          <p14:tracePt t="152805" x="3884613" y="4170363"/>
          <p14:tracePt t="152821" x="3867150" y="4160838"/>
          <p14:tracePt t="152838" x="3830638" y="4143375"/>
          <p14:tracePt t="152856" x="3803650" y="4133850"/>
          <p14:tracePt t="152871" x="3786188" y="4125913"/>
          <p14:tracePt t="152887" x="3759200" y="4125913"/>
          <p14:tracePt t="152905" x="3724275" y="4116388"/>
          <p14:tracePt t="152921" x="3697288" y="4116388"/>
          <p14:tracePt t="152926" x="3679825" y="4116388"/>
          <p14:tracePt t="152937" x="3652838" y="4116388"/>
          <p14:tracePt t="152955" x="3616325" y="4116388"/>
          <p14:tracePt t="152971" x="3589338" y="4116388"/>
          <p14:tracePt t="152987" x="3544888" y="4116388"/>
          <p14:tracePt t="153005" x="3473450" y="4125913"/>
          <p14:tracePt t="153021" x="3438525" y="4125913"/>
          <p14:tracePt t="153037" x="3402013" y="4143375"/>
          <p14:tracePt t="153055" x="3367088" y="4152900"/>
          <p14:tracePt t="153071" x="3340100" y="4160838"/>
          <p14:tracePt t="153088" x="3303588" y="4179888"/>
          <p14:tracePt t="153104" x="3276600" y="4197350"/>
          <p14:tracePt t="153121" x="3268663" y="4205288"/>
          <p14:tracePt t="153137" x="3251200" y="4241800"/>
          <p14:tracePt t="153155" x="3241675" y="4259263"/>
          <p14:tracePt t="153171" x="3232150" y="4286250"/>
          <p14:tracePt t="153187" x="3224213" y="4313238"/>
          <p14:tracePt t="153204" x="3205163" y="4348163"/>
          <p14:tracePt t="153220" x="3205163" y="4357688"/>
          <p14:tracePt t="153237" x="3197225" y="4394200"/>
          <p14:tracePt t="153254" x="3187700" y="4429125"/>
          <p14:tracePt t="153271" x="3187700" y="4446588"/>
          <p14:tracePt t="153288" x="3179763" y="4483100"/>
          <p14:tracePt t="153304" x="3170238" y="4510088"/>
          <p14:tracePt t="153321" x="3160713" y="4518025"/>
          <p14:tracePt t="153338" x="3160713" y="4537075"/>
          <p14:tracePt t="153354" x="3160713" y="4545013"/>
          <p14:tracePt t="153372" x="3160713" y="4562475"/>
          <p14:tracePt t="153387" x="3160713" y="4581525"/>
          <p14:tracePt t="153404" x="3160713" y="4625975"/>
          <p14:tracePt t="153422" x="3160713" y="4660900"/>
          <p14:tracePt t="153437" x="3160713" y="4679950"/>
          <p14:tracePt t="153454" x="3170238" y="4705350"/>
          <p14:tracePt t="153472" x="3179763" y="4724400"/>
          <p14:tracePt t="153488" x="3179763" y="4732338"/>
          <p14:tracePt t="153504" x="3187700" y="4759325"/>
          <p14:tracePt t="153521" x="3197225" y="4795838"/>
          <p14:tracePt t="153538" x="3197225" y="4813300"/>
          <p14:tracePt t="153555" x="3205163" y="4840288"/>
          <p14:tracePt t="153571" x="3214688" y="4857750"/>
          <p14:tracePt t="153587" x="3224213" y="4875213"/>
          <p14:tracePt t="153604" x="3232150" y="4884738"/>
          <p14:tracePt t="153621" x="3241675" y="4894263"/>
          <p14:tracePt t="153637" x="3251200" y="4902200"/>
          <p14:tracePt t="153654" x="3259138" y="4911725"/>
          <p14:tracePt t="153671" x="3268663" y="4919663"/>
          <p14:tracePt t="153688" x="3276600" y="4929188"/>
          <p14:tracePt t="153704" x="3286125" y="4938713"/>
          <p14:tracePt t="153721" x="3295650" y="4946650"/>
          <p14:tracePt t="153738" x="3303588" y="4946650"/>
          <p14:tracePt t="153754" x="3313113" y="4946650"/>
          <p14:tracePt t="153771" x="3322638" y="4946650"/>
          <p14:tracePt t="153804" x="3340100" y="4946650"/>
          <p14:tracePt t="153838" x="3348038" y="4946650"/>
          <p14:tracePt t="153860" x="3357563" y="4946650"/>
          <p14:tracePt t="153881" x="3367088" y="4946650"/>
          <p14:tracePt t="153890" x="3375025" y="4946650"/>
          <p14:tracePt t="153904" x="3384550" y="4946650"/>
          <p14:tracePt t="153920" x="3429000" y="4946650"/>
          <p14:tracePt t="153938" x="3465513" y="4946650"/>
          <p14:tracePt t="153954" x="3482975" y="4946650"/>
          <p14:tracePt t="153971" x="3517900" y="4938713"/>
          <p14:tracePt t="153988" x="3571875" y="4938713"/>
          <p14:tracePt t="154005" x="3589338" y="4938713"/>
          <p14:tracePt t="154021" x="3625850" y="4929188"/>
          <p14:tracePt t="154039" x="3660775" y="4919663"/>
          <p14:tracePt t="154055" x="3679825" y="4919663"/>
          <p14:tracePt t="154071" x="3687763" y="4919663"/>
          <p14:tracePt t="154088" x="3697288" y="4911725"/>
          <p14:tracePt t="154104" x="3705225" y="4902200"/>
          <p14:tracePt t="154121" x="3714750" y="4902200"/>
          <p14:tracePt t="154137" x="3724275" y="4894263"/>
          <p14:tracePt t="154171" x="3741738" y="4884738"/>
          <p14:tracePt t="154187" x="3751263" y="4867275"/>
          <p14:tracePt t="154204" x="3751263" y="4857750"/>
          <p14:tracePt t="154221" x="3768725" y="4830763"/>
          <p14:tracePt t="154237" x="3776663" y="4795838"/>
          <p14:tracePt t="154256" x="3786188" y="4776788"/>
          <p14:tracePt t="154271" x="3795713" y="4741863"/>
          <p14:tracePt t="154288" x="3813175" y="4714875"/>
          <p14:tracePt t="154304" x="3813175" y="4705350"/>
          <p14:tracePt t="154321" x="3813175" y="4697413"/>
          <p14:tracePt t="154338" x="3822700" y="4679950"/>
          <p14:tracePt t="154355" x="3822700" y="4660900"/>
          <p14:tracePt t="154371" x="3822700" y="4643438"/>
          <p14:tracePt t="154388" x="3822700" y="4633913"/>
          <p14:tracePt t="154406" x="3822700" y="4625975"/>
          <p14:tracePt t="154437" x="3822700" y="4608513"/>
          <p14:tracePt t="154454" x="3822700" y="4598988"/>
          <p14:tracePt t="154487" x="3822700" y="4589463"/>
          <p14:tracePt t="154505" x="3813175" y="4581525"/>
          <p14:tracePt t="154521" x="3813175" y="4572000"/>
          <p14:tracePt t="154538" x="3803650" y="4562475"/>
          <p14:tracePt t="154555" x="3786188" y="4554538"/>
          <p14:tracePt t="154571" x="3786188" y="4545013"/>
          <p14:tracePt t="154588" x="3776663" y="4545013"/>
          <p14:tracePt t="154604" x="3768725" y="4537075"/>
          <p14:tracePt t="154621" x="3759200" y="4537075"/>
          <p14:tracePt t="154637" x="3732213" y="4527550"/>
          <p14:tracePt t="154655" x="3679825" y="4527550"/>
          <p14:tracePt t="154671" x="3652838" y="4527550"/>
          <p14:tracePt t="154687" x="3589338" y="4518025"/>
          <p14:tracePt t="154704" x="3517900" y="4500563"/>
          <p14:tracePt t="154721" x="3473450" y="4491038"/>
          <p14:tracePt t="154737" x="3384550" y="4473575"/>
          <p14:tracePt t="154755" x="3286125" y="4465638"/>
          <p14:tracePt t="154772" x="3152775" y="4411663"/>
          <p14:tracePt t="154789" x="3071813" y="4384675"/>
          <p14:tracePt t="154804" x="2867025" y="4295775"/>
          <p14:tracePt t="154819" x="2751138" y="4251325"/>
          <p14:tracePt t="154836" x="2509838" y="4116388"/>
          <p14:tracePt t="154853" x="2276475" y="3990975"/>
          <p14:tracePt t="154870" x="2179638" y="3929063"/>
          <p14:tracePt t="154888" x="2000250" y="3822700"/>
          <p14:tracePt t="154904" x="1857375" y="3732213"/>
          <p14:tracePt t="154922" x="1758950" y="3670300"/>
          <p14:tracePt t="154937" x="1731963" y="3652838"/>
          <p14:tracePt t="154954" x="1704975" y="3643313"/>
          <p14:tracePt t="154972" x="1697038" y="3633788"/>
          <p14:tracePt t="155002" x="1687513" y="3625850"/>
          <p14:tracePt t="155079" x="1697038" y="3625850"/>
          <p14:tracePt t="155090" x="1714500" y="3625850"/>
          <p14:tracePt t="155100" x="1758950" y="3633788"/>
          <p14:tracePt t="155109" x="1857375" y="3633788"/>
          <p14:tracePt t="155120" x="2000250" y="3643313"/>
          <p14:tracePt t="155135" x="2251075" y="3652838"/>
          <p14:tracePt t="155151" x="2919413" y="3687763"/>
          <p14:tracePt t="155168" x="3214688" y="3705225"/>
          <p14:tracePt t="155185" x="3759200" y="3732213"/>
          <p14:tracePt t="155202" x="4152900" y="3741738"/>
          <p14:tracePt t="155219" x="4411663" y="3768725"/>
          <p14:tracePt t="155236" x="4545013" y="3768725"/>
          <p14:tracePt t="155253" x="4803775" y="3776663"/>
          <p14:tracePt t="155271" x="5027613" y="3786188"/>
          <p14:tracePt t="155290" x="5197475" y="3786188"/>
          <p14:tracePt t="155304" x="5251450" y="3786188"/>
          <p14:tracePt t="155321" x="5340350" y="3786188"/>
          <p14:tracePt t="155339" x="5367338" y="3795713"/>
          <p14:tracePt t="155354" x="5419725" y="3795713"/>
          <p14:tracePt t="155372" x="5465763" y="3813175"/>
          <p14:tracePt t="155389" x="5500688" y="3822700"/>
          <p14:tracePt t="155404" x="5527675" y="3822700"/>
          <p14:tracePt t="155421" x="5599113" y="3830638"/>
          <p14:tracePt t="155438" x="5697538" y="3830638"/>
          <p14:tracePt t="155453" x="5751513" y="3840163"/>
          <p14:tracePt t="155470" x="5840413" y="3840163"/>
          <p14:tracePt t="155488" x="5919788" y="3848100"/>
          <p14:tracePt t="155504" x="5956300" y="3848100"/>
          <p14:tracePt t="155521" x="5991225" y="3857625"/>
          <p14:tracePt t="155538" x="6027738" y="3857625"/>
          <p14:tracePt t="155571" x="6045200" y="3857625"/>
          <p14:tracePt t="155604" x="6054725" y="3857625"/>
          <p14:tracePt t="155627" x="6062663" y="3857625"/>
          <p14:tracePt t="159414" x="6045200" y="3857625"/>
          <p14:tracePt t="159421" x="6027738" y="3857625"/>
          <p14:tracePt t="159437" x="6000750" y="3857625"/>
          <p14:tracePt t="159454" x="5884863" y="3857625"/>
          <p14:tracePt t="159471" x="5680075" y="3840163"/>
          <p14:tracePt t="159487" x="5554663" y="3840163"/>
          <p14:tracePt t="159504" x="5303838" y="3822700"/>
          <p14:tracePt t="159521" x="5089525" y="3813175"/>
          <p14:tracePt t="159539" x="4991100" y="3803650"/>
          <p14:tracePt t="159555" x="4795838" y="3795713"/>
          <p14:tracePt t="159571" x="4581525" y="3786188"/>
          <p14:tracePt t="159588" x="4483100" y="3786188"/>
          <p14:tracePt t="159604" x="4348163" y="3786188"/>
          <p14:tracePt t="159621" x="4251325" y="3776663"/>
          <p14:tracePt t="159637" x="4214813" y="3776663"/>
          <p14:tracePt t="159654" x="4108450" y="3776663"/>
          <p14:tracePt t="159670" x="3956050" y="3776663"/>
          <p14:tracePt t="159687" x="3884613" y="3776663"/>
          <p14:tracePt t="159704" x="3687763" y="3776663"/>
          <p14:tracePt t="159720" x="3490913" y="3768725"/>
          <p14:tracePt t="159738" x="3384550" y="3768725"/>
          <p14:tracePt t="159753" x="3143250" y="3751263"/>
          <p14:tracePt t="159770" x="2955925" y="3724275"/>
          <p14:tracePt t="159790" x="2803525" y="3705225"/>
          <p14:tracePt t="159804" x="2741613" y="3687763"/>
          <p14:tracePt t="159820" x="2643188" y="3643313"/>
          <p14:tracePt t="159838" x="2544763" y="3616325"/>
          <p14:tracePt t="159854" x="2509838" y="3589338"/>
          <p14:tracePt t="159871" x="2428875" y="3562350"/>
          <p14:tracePt t="159888" x="2347913" y="3544888"/>
          <p14:tracePt t="159904" x="2303463" y="3527425"/>
          <p14:tracePt t="159921" x="2224088" y="3482975"/>
          <p14:tracePt t="159938" x="2108200" y="3402013"/>
          <p14:tracePt t="159954" x="2027238" y="3340100"/>
          <p14:tracePt t="159971" x="1839913" y="3187700"/>
          <p14:tracePt t="159987" x="1625600" y="2982913"/>
          <p14:tracePt t="160004" x="1527175" y="2874963"/>
          <p14:tracePt t="160020" x="1401763" y="2697163"/>
          <p14:tracePt t="160038" x="1322388" y="2589213"/>
          <p14:tracePt t="160056" x="1295400" y="2544763"/>
          <p14:tracePt t="160071" x="1250950" y="2490788"/>
          <p14:tracePt t="160386" x="1241425" y="2490788"/>
          <p14:tracePt t="160395" x="1214438" y="2465388"/>
          <p14:tracePt t="160406" x="1169988" y="2411413"/>
          <p14:tracePt t="160419" x="1108075" y="2347913"/>
          <p14:tracePt t="160437" x="955675" y="2170113"/>
          <p14:tracePt t="160453" x="776288" y="1982788"/>
          <p14:tracePt t="160470" x="704850" y="1911350"/>
          <p14:tracePt t="160487" x="544513" y="1803400"/>
          <p14:tracePt t="160504" x="393700" y="1714500"/>
          <p14:tracePt t="160521" x="303213" y="1660525"/>
          <p14:tracePt t="160538" x="142875" y="1562100"/>
          <p14:tracePt t="162824" x="0" y="0"/>
        </p14:tracePtLst>
      </p14:laserTraceLst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Seção 12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Especificação e Estimação – Parte 1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Marcel de Souza Borges Quintana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marcel.Quintana@ini.fiocruz.br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2019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</p:txBody>
      </p:sp>
      <p:sp>
        <p:nvSpPr>
          <p:cNvPr id="307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dirty="0" smtClean="0"/>
              <a:t>fim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486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1"/>
    </mc:Choice>
    <mc:Fallback xmlns="">
      <p:transition spd="slow" advTm="129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303213" y="-161925"/>
            <a:ext cx="8229600" cy="1143000"/>
          </a:xfrm>
        </p:spPr>
        <p:txBody>
          <a:bodyPr/>
          <a:lstStyle/>
          <a:p>
            <a:r>
              <a:rPr lang="en-US" altLang="pt-BR" smtClean="0"/>
              <a:t>Estrutura</a:t>
            </a:r>
          </a:p>
        </p:txBody>
      </p:sp>
      <p:sp>
        <p:nvSpPr>
          <p:cNvPr id="512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150"/>
            <a:ext cx="9155113" cy="6869113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pt-BR" sz="1800" b="1" dirty="0" err="1" smtClean="0"/>
              <a:t>Escolhendo</a:t>
            </a:r>
            <a:r>
              <a:rPr lang="en-US" altLang="pt-BR" sz="1800" b="1" dirty="0" smtClean="0"/>
              <a:t> entre </a:t>
            </a:r>
            <a:r>
              <a:rPr lang="en-US" altLang="pt-BR" sz="1800" b="1" dirty="0" err="1"/>
              <a:t>m</a:t>
            </a:r>
            <a:r>
              <a:rPr lang="en-US" altLang="pt-BR" sz="1800" b="1" dirty="0" err="1" smtClean="0"/>
              <a:t>odelos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alternativos</a:t>
            </a:r>
            <a:r>
              <a:rPr lang="en-US" altLang="pt-BR" sz="1800" b="1" dirty="0" smtClean="0"/>
              <a:t> (Cap 6)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Introdução</a:t>
            </a:r>
            <a:endParaRPr lang="en-US" altLang="pt-BR" sz="16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Sugestões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gerais</a:t>
            </a:r>
            <a:endParaRPr lang="en-US" altLang="pt-BR" sz="16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Tipos</a:t>
            </a:r>
            <a:r>
              <a:rPr lang="en-US" altLang="pt-BR" sz="1600" dirty="0" smtClean="0"/>
              <a:t> de </a:t>
            </a:r>
            <a:r>
              <a:rPr lang="en-US" altLang="pt-BR" sz="1600" dirty="0" err="1" smtClean="0"/>
              <a:t>modelos</a:t>
            </a:r>
            <a:r>
              <a:rPr lang="en-US" altLang="pt-BR" sz="1600" dirty="0" smtClean="0"/>
              <a:t> e </a:t>
            </a:r>
            <a:r>
              <a:rPr lang="en-US" altLang="pt-BR" sz="1600" dirty="0" err="1" smtClean="0"/>
              <a:t>alternativas</a:t>
            </a:r>
            <a:endParaRPr lang="en-US" altLang="pt-BR" sz="1600" dirty="0" smtClean="0"/>
          </a:p>
          <a:p>
            <a:pPr marL="1314450" lvl="2" indent="-514350">
              <a:lnSpc>
                <a:spcPct val="90000"/>
              </a:lnSpc>
              <a:defRPr/>
            </a:pPr>
            <a:r>
              <a:rPr lang="en-US" altLang="pt-BR" sz="1400" dirty="0" err="1" smtClean="0"/>
              <a:t>Variável</a:t>
            </a:r>
            <a:r>
              <a:rPr lang="en-US" altLang="pt-BR" sz="1400" dirty="0" smtClean="0"/>
              <a:t> </a:t>
            </a:r>
            <a:r>
              <a:rPr lang="en-US" altLang="pt-BR" sz="1400" dirty="0" err="1" smtClean="0"/>
              <a:t>resposta</a:t>
            </a:r>
            <a:r>
              <a:rPr lang="en-US" altLang="pt-BR" sz="1400" dirty="0" smtClean="0"/>
              <a:t> continua</a:t>
            </a:r>
          </a:p>
          <a:p>
            <a:pPr marL="1314450" lvl="2" indent="-514350">
              <a:lnSpc>
                <a:spcPct val="90000"/>
              </a:lnSpc>
              <a:defRPr/>
            </a:pPr>
            <a:r>
              <a:rPr lang="en-US" altLang="pt-BR" sz="1400" dirty="0" err="1" smtClean="0"/>
              <a:t>Variável</a:t>
            </a:r>
            <a:r>
              <a:rPr lang="en-US" altLang="pt-BR" sz="1400" dirty="0" smtClean="0"/>
              <a:t> </a:t>
            </a:r>
            <a:r>
              <a:rPr lang="en-US" altLang="pt-BR" sz="1400" dirty="0" err="1" smtClean="0"/>
              <a:t>resposta</a:t>
            </a:r>
            <a:r>
              <a:rPr lang="en-US" altLang="pt-BR" sz="1400" dirty="0" smtClean="0"/>
              <a:t> </a:t>
            </a:r>
            <a:r>
              <a:rPr lang="en-US" altLang="pt-BR" sz="1400" dirty="0" err="1" smtClean="0"/>
              <a:t>dicotômica</a:t>
            </a:r>
            <a:r>
              <a:rPr lang="en-US" altLang="pt-BR" sz="1400" dirty="0" smtClean="0"/>
              <a:t> </a:t>
            </a:r>
          </a:p>
          <a:p>
            <a:pPr marL="1314450" lvl="2" indent="-514350">
              <a:lnSpc>
                <a:spcPct val="90000"/>
              </a:lnSpc>
              <a:defRPr/>
            </a:pPr>
            <a:r>
              <a:rPr lang="en-US" altLang="pt-BR" sz="1400" dirty="0" err="1" smtClean="0"/>
              <a:t>Variável</a:t>
            </a:r>
            <a:r>
              <a:rPr lang="en-US" altLang="pt-BR" sz="1400" dirty="0" smtClean="0"/>
              <a:t> </a:t>
            </a:r>
            <a:r>
              <a:rPr lang="en-US" altLang="pt-BR" sz="1400" dirty="0" err="1" smtClean="0"/>
              <a:t>resposta</a:t>
            </a:r>
            <a:r>
              <a:rPr lang="en-US" altLang="pt-BR" sz="1400" dirty="0" smtClean="0"/>
              <a:t>  de tempo (com </a:t>
            </a:r>
            <a:r>
              <a:rPr lang="en-US" altLang="pt-BR" sz="1400" dirty="0" err="1" smtClean="0"/>
              <a:t>censuras</a:t>
            </a:r>
            <a:r>
              <a:rPr lang="en-US" altLang="pt-BR" sz="1400" dirty="0" smtClean="0"/>
              <a:t>)</a:t>
            </a:r>
            <a:endParaRPr lang="en-US" altLang="pt-BR" sz="16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pt-BR" sz="1800" b="1" dirty="0" err="1" smtClean="0"/>
              <a:t>Codificação</a:t>
            </a:r>
            <a:r>
              <a:rPr lang="en-US" altLang="pt-BR" sz="1800" b="1" dirty="0" smtClean="0"/>
              <a:t> de </a:t>
            </a:r>
            <a:r>
              <a:rPr lang="en-US" altLang="pt-BR" sz="1800" b="1" dirty="0" err="1" smtClean="0"/>
              <a:t>preditores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categóricos</a:t>
            </a:r>
            <a:r>
              <a:rPr lang="en-US" altLang="pt-BR" sz="1800" b="1" dirty="0" smtClean="0"/>
              <a:t> e </a:t>
            </a:r>
            <a:r>
              <a:rPr lang="en-US" altLang="pt-BR" sz="1800" b="1" dirty="0" err="1" smtClean="0"/>
              <a:t>contínuos</a:t>
            </a:r>
            <a:r>
              <a:rPr lang="en-US" altLang="pt-BR" sz="1800" b="1" dirty="0" smtClean="0"/>
              <a:t> (Cap 9)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Categóricos</a:t>
            </a:r>
            <a:endParaRPr lang="en-US" altLang="pt-BR" sz="16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Contínuos</a:t>
            </a:r>
            <a:endParaRPr lang="en-US" altLang="pt-BR" sz="1600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pt-BR" sz="1800" b="1" dirty="0" err="1" smtClean="0"/>
              <a:t>Restrições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em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candidatos</a:t>
            </a:r>
            <a:r>
              <a:rPr lang="en-US" altLang="pt-BR" sz="1800" b="1" dirty="0" smtClean="0"/>
              <a:t> a </a:t>
            </a:r>
            <a:r>
              <a:rPr lang="en-US" altLang="pt-BR" sz="1800" b="1" dirty="0" err="1" smtClean="0"/>
              <a:t>preditores</a:t>
            </a:r>
            <a:r>
              <a:rPr lang="en-US" altLang="pt-BR" sz="1800" b="1" dirty="0" smtClean="0"/>
              <a:t> (Cap 10)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Introdução</a:t>
            </a:r>
            <a:r>
              <a:rPr lang="en-US" altLang="pt-BR" sz="1600" dirty="0" smtClean="0"/>
              <a:t> de </a:t>
            </a:r>
            <a:r>
              <a:rPr lang="en-US" altLang="pt-BR" sz="1600" dirty="0" err="1" smtClean="0"/>
              <a:t>Modelos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Multivariados</a:t>
            </a:r>
            <a:endParaRPr lang="en-US" altLang="pt-BR" sz="16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Restrição</a:t>
            </a:r>
            <a:r>
              <a:rPr lang="en-US" altLang="pt-BR" sz="1600" dirty="0" smtClean="0"/>
              <a:t> para </a:t>
            </a:r>
            <a:r>
              <a:rPr lang="en-US" altLang="pt-BR" sz="1600" dirty="0" err="1" smtClean="0"/>
              <a:t>número</a:t>
            </a:r>
            <a:r>
              <a:rPr lang="en-US" altLang="pt-BR" sz="1600" dirty="0" smtClean="0"/>
              <a:t> de </a:t>
            </a:r>
            <a:r>
              <a:rPr lang="en-US" altLang="pt-BR" sz="1600" dirty="0" err="1" smtClean="0"/>
              <a:t>preditores</a:t>
            </a:r>
            <a:endParaRPr lang="en-US" altLang="pt-BR" sz="16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Combinando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variáveis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similares</a:t>
            </a:r>
            <a:endParaRPr lang="en-US" altLang="pt-BR" sz="16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pt-BR" sz="1800" b="1" dirty="0" err="1" smtClean="0"/>
              <a:t>Seleção</a:t>
            </a:r>
            <a:r>
              <a:rPr lang="en-US" altLang="pt-BR" sz="1800" b="1" dirty="0" smtClean="0"/>
              <a:t> de </a:t>
            </a:r>
            <a:r>
              <a:rPr lang="en-US" altLang="pt-BR" sz="1800" b="1" dirty="0" err="1" smtClean="0"/>
              <a:t>efeitos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principais</a:t>
            </a:r>
            <a:r>
              <a:rPr lang="en-US" altLang="pt-BR" sz="1800" b="1" dirty="0" smtClean="0"/>
              <a:t> (Cap 11)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pt-BR" sz="1600" dirty="0" err="1" smtClean="0"/>
              <a:t>Introdução</a:t>
            </a:r>
            <a:endParaRPr lang="en-US" altLang="pt-BR" sz="1600" dirty="0" smtClean="0"/>
          </a:p>
          <a:p>
            <a:pPr lvl="1">
              <a:lnSpc>
                <a:spcPct val="90000"/>
              </a:lnSpc>
              <a:defRPr/>
            </a:pPr>
            <a:r>
              <a:rPr lang="en-US" altLang="pt-BR" sz="1600" dirty="0" err="1" smtClean="0"/>
              <a:t>Seleção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por</a:t>
            </a:r>
            <a:r>
              <a:rPr lang="en-US" altLang="pt-BR" sz="1600" dirty="0" smtClean="0"/>
              <a:t> Stepwise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pt-BR" sz="1600" dirty="0"/>
              <a:t> </a:t>
            </a:r>
            <a:r>
              <a:rPr lang="en-US" altLang="pt-BR" sz="1600" dirty="0" err="1" smtClean="0"/>
              <a:t>Análise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univariada</a:t>
            </a:r>
            <a:r>
              <a:rPr lang="en-US" altLang="pt-BR" sz="1600" dirty="0" smtClean="0"/>
              <a:t> e </a:t>
            </a:r>
            <a:r>
              <a:rPr lang="en-US" altLang="pt-BR" sz="1600" dirty="0" err="1" smtClean="0"/>
              <a:t>especificação</a:t>
            </a:r>
            <a:r>
              <a:rPr lang="en-US" altLang="pt-BR" sz="1600" dirty="0" smtClean="0"/>
              <a:t> do </a:t>
            </a:r>
            <a:r>
              <a:rPr lang="en-US" altLang="pt-BR" sz="1600" dirty="0" err="1" smtClean="0"/>
              <a:t>modelo</a:t>
            </a:r>
            <a:endParaRPr lang="en-US" altLang="pt-BR" sz="16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pt-BR" sz="1800" b="1" dirty="0" err="1" smtClean="0"/>
              <a:t>Verificando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pressupostos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em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modelos</a:t>
            </a:r>
            <a:r>
              <a:rPr lang="en-US" altLang="pt-BR" sz="1800" b="1" dirty="0" smtClean="0"/>
              <a:t> de </a:t>
            </a:r>
            <a:r>
              <a:rPr lang="en-US" altLang="pt-BR" sz="1800" b="1" dirty="0" err="1" smtClean="0"/>
              <a:t>regressão</a:t>
            </a:r>
            <a:r>
              <a:rPr lang="en-US" altLang="pt-BR" sz="1800" b="1" dirty="0" smtClean="0"/>
              <a:t> (Cap 12)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pt-BR" sz="1600" dirty="0" err="1" smtClean="0"/>
              <a:t>Aditividade</a:t>
            </a:r>
            <a:endParaRPr lang="en-US" altLang="pt-BR" sz="1600" dirty="0" smtClean="0"/>
          </a:p>
          <a:p>
            <a:pPr lvl="2">
              <a:lnSpc>
                <a:spcPct val="90000"/>
              </a:lnSpc>
              <a:defRPr/>
            </a:pPr>
            <a:r>
              <a:rPr lang="en-US" altLang="pt-BR" sz="1400" dirty="0" err="1" smtClean="0"/>
              <a:t>Interações</a:t>
            </a:r>
            <a:endParaRPr lang="en-US" altLang="pt-BR" sz="1400" dirty="0" smtClean="0"/>
          </a:p>
          <a:p>
            <a:pPr lvl="1">
              <a:lnSpc>
                <a:spcPct val="90000"/>
              </a:lnSpc>
              <a:defRPr/>
            </a:pPr>
            <a:r>
              <a:rPr lang="en-US" altLang="pt-BR" sz="1600" dirty="0" err="1" smtClean="0"/>
              <a:t>Não</a:t>
            </a:r>
            <a:r>
              <a:rPr lang="en-US" altLang="pt-BR" sz="1600" dirty="0" err="1"/>
              <a:t>-</a:t>
            </a:r>
            <a:r>
              <a:rPr lang="en-US" altLang="pt-BR" sz="1600" dirty="0" err="1" smtClean="0"/>
              <a:t>lineariedade</a:t>
            </a:r>
            <a:endParaRPr lang="en-US" altLang="pt-BR" sz="1600" dirty="0" smtClean="0"/>
          </a:p>
          <a:p>
            <a:pPr lvl="1">
              <a:lnSpc>
                <a:spcPct val="90000"/>
              </a:lnSpc>
              <a:defRPr/>
            </a:pPr>
            <a:endParaRPr lang="en-US" altLang="pt-BR" sz="14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18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18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18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18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Seção 13</a:t>
            </a:r>
            <a:endParaRPr lang="pt-BR" dirty="0"/>
          </a:p>
        </p:txBody>
      </p:sp>
      <p:sp>
        <p:nvSpPr>
          <p:cNvPr id="512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4C9764-3C75-4BD6-AE20-754FEFC2720E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pt-BR" altLang="en-US" sz="1200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25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125"/>
    </mc:Choice>
    <mc:Fallback xmlns="">
      <p:transition spd="slow" advTm="41125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8118" x="554038" y="866775"/>
          <p14:tracePt t="8128" x="642938" y="866775"/>
          <p14:tracePt t="8140" x="696913" y="866775"/>
          <p14:tracePt t="8150" x="731838" y="866775"/>
          <p14:tracePt t="8167" x="839788" y="795338"/>
          <p14:tracePt t="8184" x="919163" y="723900"/>
          <p14:tracePt t="8200" x="1071563" y="536575"/>
          <p14:tracePt t="8217" x="1196975" y="303213"/>
          <p14:tracePt t="8233" x="1231900" y="204788"/>
          <p14:tracePt t="8250" x="1258888" y="80963"/>
          <p14:tracePt t="8266" x="1268413" y="26988"/>
          <p14:tracePt t="8283" x="1268413" y="17463"/>
          <p14:tracePt t="8299" x="1268413" y="9525"/>
          <p14:tracePt t="8316" x="1268413" y="0"/>
          <p14:tracePt t="8426" x="1268413" y="9525"/>
          <p14:tracePt t="8445" x="1268413" y="17463"/>
          <p14:tracePt t="8458" x="1268413" y="26988"/>
          <p14:tracePt t="8468" x="1276350" y="61913"/>
          <p14:tracePt t="8483" x="1303338" y="142875"/>
          <p14:tracePt t="8500" x="1455738" y="490538"/>
          <p14:tracePt t="8515" x="1704975" y="938213"/>
          <p14:tracePt t="8533" x="1785938" y="1081088"/>
          <p14:tracePt t="8537" x="1839913" y="1169988"/>
          <p14:tracePt t="8549" x="1874838" y="1223963"/>
          <p14:tracePt t="8566" x="1911350" y="1285875"/>
          <p14:tracePt t="8583" x="1919288" y="1303338"/>
          <p14:tracePt t="8599" x="1928813" y="1303338"/>
          <p14:tracePt t="8616" x="1938338" y="1312863"/>
          <p14:tracePt t="8633" x="1946275" y="1322388"/>
          <p14:tracePt t="8675" x="1955800" y="1322388"/>
          <p14:tracePt t="8764" x="1965325" y="1322388"/>
          <p14:tracePt t="9161" x="1973263" y="1322388"/>
          <p14:tracePt t="9171" x="1982788" y="1312863"/>
          <p14:tracePt t="9183" x="1990725" y="1295400"/>
          <p14:tracePt t="9200" x="2000250" y="1276350"/>
          <p14:tracePt t="9216" x="2017713" y="1276350"/>
          <p14:tracePt t="9233" x="2044700" y="1250950"/>
          <p14:tracePt t="9250" x="2098675" y="1214438"/>
          <p14:tracePt t="9266" x="2125663" y="1196975"/>
          <p14:tracePt t="9283" x="2187575" y="1160463"/>
          <p14:tracePt t="9299" x="2224088" y="1133475"/>
          <p14:tracePt t="9316" x="2232025" y="1133475"/>
          <p14:tracePt t="9333" x="2241550" y="1125538"/>
          <p14:tracePt t="9349" x="2251075" y="1116013"/>
          <p14:tracePt t="9382" x="2259013" y="1116013"/>
          <p14:tracePt t="9401" x="2268538" y="1116013"/>
          <p14:tracePt t="9440" x="2276475" y="1116013"/>
          <p14:tracePt t="9459" x="2286000" y="1116013"/>
          <p14:tracePt t="9489" x="2295525" y="1116013"/>
          <p14:tracePt t="9498" x="2295525" y="1108075"/>
          <p14:tracePt t="9508" x="2303463" y="1108075"/>
          <p14:tracePt t="9518" x="2303463" y="1098550"/>
          <p14:tracePt t="9532" x="2312988" y="1098550"/>
          <p14:tracePt t="9549" x="2322513" y="1098550"/>
          <p14:tracePt t="9567" x="2339975" y="1089025"/>
          <p14:tracePt t="9582" x="2347913" y="1081088"/>
          <p14:tracePt t="9599" x="2393950" y="1062038"/>
          <p14:tracePt t="9616" x="2428875" y="1054100"/>
          <p14:tracePt t="9633" x="2446338" y="1044575"/>
          <p14:tracePt t="9649" x="2490788" y="1044575"/>
          <p14:tracePt t="9667" x="2517775" y="1027113"/>
          <p14:tracePt t="9683" x="2527300" y="1027113"/>
          <p14:tracePt t="9700" x="2536825" y="1027113"/>
          <p14:tracePt t="9717" x="2544763" y="1027113"/>
          <p14:tracePt t="9732" x="2554288" y="1027113"/>
          <p14:tracePt t="9749" x="2562225" y="1027113"/>
          <p14:tracePt t="9896" x="2554288" y="1027113"/>
          <p14:tracePt t="9906" x="2544763" y="1027113"/>
          <p14:tracePt t="9926" x="2536825" y="1027113"/>
          <p14:tracePt t="9946" x="2527300" y="1027113"/>
          <p14:tracePt t="9966" x="2517775" y="1027113"/>
          <p14:tracePt t="9986" x="2509838" y="1027113"/>
          <p14:tracePt t="9996" x="2500313" y="1027113"/>
          <p14:tracePt t="10015" x="2490788" y="1027113"/>
          <p14:tracePt t="10034" x="2482850" y="1027113"/>
          <p14:tracePt t="10056" x="2473325" y="1027113"/>
          <p14:tracePt t="10064" x="2465388" y="1027113"/>
          <p14:tracePt t="10075" x="2455863" y="1027113"/>
          <p14:tracePt t="10084" x="2446338" y="1027113"/>
          <p14:tracePt t="10097" x="2428875" y="1027113"/>
          <p14:tracePt t="10114" x="2384425" y="1017588"/>
          <p14:tracePt t="10131" x="2366963" y="1017588"/>
          <p14:tracePt t="10148" x="2330450" y="1009650"/>
          <p14:tracePt t="10166" x="2303463" y="1009650"/>
          <p14:tracePt t="10184" x="2295525" y="1000125"/>
          <p14:tracePt t="10216" x="2276475" y="1000125"/>
          <p14:tracePt t="10234" x="2268538" y="1000125"/>
          <p14:tracePt t="10250" x="2259013" y="1000125"/>
          <p14:tracePt t="10266" x="2251075" y="1000125"/>
          <p14:tracePt t="10283" x="2224088" y="1000125"/>
          <p14:tracePt t="10299" x="2205038" y="1000125"/>
          <p14:tracePt t="10316" x="2160588" y="1000125"/>
          <p14:tracePt t="10333" x="2125663" y="990600"/>
          <p14:tracePt t="10349" x="2108200" y="982663"/>
          <p14:tracePt t="10366" x="2098675" y="982663"/>
          <p14:tracePt t="10383" x="2089150" y="982663"/>
          <p14:tracePt t="10563" x="2098675" y="982663"/>
          <p14:tracePt t="10573" x="2108200" y="982663"/>
          <p14:tracePt t="10583" x="2116138" y="982663"/>
          <p14:tracePt t="10599" x="2133600" y="982663"/>
          <p14:tracePt t="10616" x="2179638" y="982663"/>
          <p14:tracePt t="10632" x="2214563" y="982663"/>
          <p14:tracePt t="10649" x="2241550" y="982663"/>
          <p14:tracePt t="10666" x="2286000" y="982663"/>
          <p14:tracePt t="10682" x="2322513" y="982663"/>
          <p14:tracePt t="10701" x="2366963" y="982663"/>
          <p14:tracePt t="10716" x="2393950" y="982663"/>
          <p14:tracePt t="10733" x="2438400" y="982663"/>
          <p14:tracePt t="10751" x="2473325" y="982663"/>
          <p14:tracePt t="10766" x="2490788" y="982663"/>
          <p14:tracePt t="10782" x="2527300" y="982663"/>
          <p14:tracePt t="10800" x="2536825" y="982663"/>
          <p14:tracePt t="10832" x="2544763" y="982663"/>
          <p14:tracePt t="10850" x="2562225" y="982663"/>
          <p14:tracePt t="10882" x="2571750" y="982663"/>
          <p14:tracePt t="10929" x="2581275" y="982663"/>
          <p14:tracePt t="12809" x="2581275" y="1000125"/>
          <p14:tracePt t="12818" x="2589213" y="1036638"/>
          <p14:tracePt t="12832" x="2598738" y="1071563"/>
          <p14:tracePt t="12849" x="2633663" y="1152525"/>
          <p14:tracePt t="12868" x="2660650" y="1241425"/>
          <p14:tracePt t="12882" x="2679700" y="1285875"/>
          <p14:tracePt t="12899" x="2697163" y="1347788"/>
          <p14:tracePt t="12917" x="2705100" y="1393825"/>
          <p14:tracePt t="12933" x="2714625" y="1411288"/>
          <p14:tracePt t="12949" x="2732088" y="1446213"/>
          <p14:tracePt t="12966" x="2732088" y="1473200"/>
          <p14:tracePt t="12982" x="2741613" y="1482725"/>
          <p14:tracePt t="12999" x="2751138" y="1500188"/>
          <p14:tracePt t="13016" x="2751138" y="1509713"/>
          <p14:tracePt t="13049" x="2759075" y="1517650"/>
          <p14:tracePt t="13066" x="2759075" y="1536700"/>
          <p14:tracePt t="13082" x="2768600" y="1536700"/>
          <p14:tracePt t="13099" x="2768600" y="1544638"/>
          <p14:tracePt t="13116" x="2776538" y="1554163"/>
          <p14:tracePt t="13132" x="2776538" y="1562100"/>
          <p14:tracePt t="13149" x="2786063" y="1589088"/>
          <p14:tracePt t="13166" x="2803525" y="1633538"/>
          <p14:tracePt t="13183" x="2813050" y="1652588"/>
          <p14:tracePt t="13199" x="2822575" y="1704975"/>
          <p14:tracePt t="13215" x="2847975" y="1785938"/>
          <p14:tracePt t="13233" x="2857500" y="1822450"/>
          <p14:tracePt t="13249" x="2867025" y="1901825"/>
          <p14:tracePt t="13266" x="2874963" y="1990725"/>
          <p14:tracePt t="13283" x="2884488" y="2062163"/>
          <p14:tracePt t="13299" x="2894013" y="2108200"/>
          <p14:tracePt t="13316" x="2894013" y="2170113"/>
          <p14:tracePt t="13333" x="2901950" y="2205038"/>
          <p14:tracePt t="13349" x="2901950" y="2224088"/>
          <p14:tracePt t="13366" x="2901950" y="2268538"/>
          <p14:tracePt t="13383" x="2901950" y="2303463"/>
          <p14:tracePt t="13399" x="2901950" y="2322513"/>
          <p14:tracePt t="13416" x="2901950" y="2357438"/>
          <p14:tracePt t="13434" x="2901950" y="2401888"/>
          <p14:tracePt t="13449" x="2901950" y="2438400"/>
          <p14:tracePt t="13466" x="2901950" y="2536825"/>
          <p14:tracePt t="13484" x="2884488" y="2616200"/>
          <p14:tracePt t="13500" x="2874963" y="2652713"/>
          <p14:tracePt t="13516" x="2857500" y="2724150"/>
          <p14:tracePt t="13533" x="2847975" y="2759075"/>
          <p14:tracePt t="13549" x="2840038" y="2786063"/>
          <p14:tracePt t="13566" x="2840038" y="2822575"/>
          <p14:tracePt t="13584" x="2830513" y="2840038"/>
          <p14:tracePt t="13599" x="2822575" y="2840038"/>
          <p14:tracePt t="13615" x="2822575" y="2847975"/>
          <p14:tracePt t="13632" x="2813050" y="2867025"/>
          <p14:tracePt t="13673" x="2803525" y="2874963"/>
          <p14:tracePt t="13692" x="2795588" y="2874963"/>
          <p14:tracePt t="13713" x="2786063" y="2874963"/>
          <p14:tracePt t="13734" x="2776538" y="2874963"/>
          <p14:tracePt t="13754" x="2759075" y="2874963"/>
          <p14:tracePt t="13772" x="2751138" y="2874963"/>
          <p14:tracePt t="13782" x="2741613" y="2874963"/>
          <p14:tracePt t="13793" x="2732088" y="2874963"/>
          <p14:tracePt t="13813" x="2724150" y="2874963"/>
          <p14:tracePt t="13822" x="2714625" y="2874963"/>
          <p14:tracePt t="13835" x="2705100" y="2874963"/>
          <p14:tracePt t="13849" x="2687638" y="2874963"/>
          <p14:tracePt t="13866" x="2643188" y="2874963"/>
          <p14:tracePt t="13883" x="2608263" y="2867025"/>
          <p14:tracePt t="13899" x="2589213" y="2857500"/>
          <p14:tracePt t="13916" x="2544763" y="2847975"/>
          <p14:tracePt t="13933" x="2517775" y="2840038"/>
          <p14:tracePt t="13950" x="2500313" y="2822575"/>
          <p14:tracePt t="13965" x="2490788" y="2822575"/>
          <p14:tracePt t="13982" x="2482850" y="2803525"/>
          <p14:tracePt t="14000" x="2465388" y="2776538"/>
          <p14:tracePt t="14016" x="2455863" y="2768600"/>
          <p14:tracePt t="14032" x="2446338" y="2732088"/>
          <p14:tracePt t="14050" x="2438400" y="2705100"/>
          <p14:tracePt t="14066" x="2428875" y="2697163"/>
          <p14:tracePt t="14082" x="2419350" y="2687638"/>
          <p14:tracePt t="14100" x="2419350" y="2679700"/>
          <p14:tracePt t="14116" x="2419350" y="2670175"/>
          <p14:tracePt t="14132" x="2419350" y="2660650"/>
          <p14:tracePt t="14149" x="2419350" y="2652713"/>
          <p14:tracePt t="14166" x="2419350" y="2643188"/>
          <p14:tracePt t="14182" x="2419350" y="2633663"/>
          <p14:tracePt t="14200" x="2419350" y="2625725"/>
          <p14:tracePt t="14232" x="2419350" y="2608263"/>
          <p14:tracePt t="14266" x="2419350" y="2598738"/>
          <p14:tracePt t="14290" x="2419350" y="2589213"/>
          <p14:tracePt t="14408" x="2428875" y="2589213"/>
          <p14:tracePt t="14420" x="2438400" y="2589213"/>
          <p14:tracePt t="14439" x="2446338" y="2589213"/>
          <p14:tracePt t="14458" x="2455863" y="2589213"/>
          <p14:tracePt t="14478" x="2465388" y="2589213"/>
          <p14:tracePt t="14488" x="2473325" y="2589213"/>
          <p14:tracePt t="14499" x="2482850" y="2589213"/>
          <p14:tracePt t="14517" x="2500313" y="2598738"/>
          <p14:tracePt t="14532" x="2509838" y="2608263"/>
          <p14:tracePt t="14550" x="2544763" y="2625725"/>
          <p14:tracePt t="14567" x="2581275" y="2633663"/>
          <p14:tracePt t="14582" x="2598738" y="2643188"/>
          <p14:tracePt t="14599" x="2616200" y="2652713"/>
          <p14:tracePt t="14616" x="2625725" y="2660650"/>
          <p14:tracePt t="14632" x="2633663" y="2670175"/>
          <p14:tracePt t="14649" x="2643188" y="2679700"/>
          <p14:tracePt t="14666" x="2643188" y="2687638"/>
          <p14:tracePt t="14682" x="2652713" y="2697163"/>
          <p14:tracePt t="14699" x="2660650" y="2714625"/>
          <p14:tracePt t="14716" x="2660650" y="2732088"/>
          <p14:tracePt t="14749" x="2670175" y="2751138"/>
          <p14:tracePt t="14766" x="2670175" y="2759075"/>
          <p14:tracePt t="14799" x="2670175" y="2768600"/>
          <p14:tracePt t="14815" x="2670175" y="2786063"/>
          <p14:tracePt t="14887" x="2660650" y="2786063"/>
          <p14:tracePt t="14905" x="2652713" y="2786063"/>
          <p14:tracePt t="14916" x="2643188" y="2786063"/>
          <p14:tracePt t="14925" x="2643188" y="2776538"/>
          <p14:tracePt t="14936" x="2633663" y="2776538"/>
          <p14:tracePt t="14949" x="2633663" y="2768600"/>
          <p14:tracePt t="14966" x="2625725" y="2759075"/>
          <p14:tracePt t="14984" x="2608263" y="2751138"/>
          <p14:tracePt t="15000" x="2608263" y="2741613"/>
          <p14:tracePt t="15016" x="2598738" y="2732088"/>
          <p14:tracePt t="15032" x="2589213" y="2732088"/>
          <p14:tracePt t="15049" x="2581275" y="2724150"/>
          <p14:tracePt t="15066" x="2562225" y="2724150"/>
          <p14:tracePt t="15083" x="2554288" y="2724150"/>
          <p14:tracePt t="15099" x="2554288" y="2714625"/>
          <p14:tracePt t="15116" x="2536825" y="2714625"/>
          <p14:tracePt t="15149" x="2527300" y="2714625"/>
          <p14:tracePt t="15166" x="2527300" y="2705100"/>
          <p14:tracePt t="15184" x="2517775" y="2705100"/>
          <p14:tracePt t="15199" x="2509838" y="2705100"/>
          <p14:tracePt t="15216" x="2500313" y="2697163"/>
          <p14:tracePt t="15233" x="2490788" y="2697163"/>
          <p14:tracePt t="15249" x="2482850" y="2697163"/>
          <p14:tracePt t="15266" x="2482850" y="2687638"/>
          <p14:tracePt t="15282" x="2473325" y="2687638"/>
          <p14:tracePt t="15343" x="2473325" y="2679700"/>
          <p14:tracePt t="15372" x="2473325" y="2670175"/>
          <p14:tracePt t="15444" x="2482850" y="2670175"/>
          <p14:tracePt t="15462" x="2500313" y="2670175"/>
          <p14:tracePt t="15471" x="2517775" y="2670175"/>
          <p14:tracePt t="15486" x="2536825" y="2670175"/>
          <p14:tracePt t="15500" x="2598738" y="2670175"/>
          <p14:tracePt t="15516" x="2633663" y="2670175"/>
          <p14:tracePt t="15532" x="2705100" y="2670175"/>
          <p14:tracePt t="15549" x="2741613" y="2670175"/>
          <p14:tracePt t="15565" x="2813050" y="2679700"/>
          <p14:tracePt t="15582" x="2884488" y="2687638"/>
          <p14:tracePt t="15599" x="2919413" y="2697163"/>
          <p14:tracePt t="15615" x="2973388" y="2705100"/>
          <p14:tracePt t="15632" x="3027363" y="2705100"/>
          <p14:tracePt t="15650" x="3062288" y="2724150"/>
          <p14:tracePt t="15665" x="3081338" y="2732088"/>
          <p14:tracePt t="15682" x="3125788" y="2741613"/>
          <p14:tracePt t="15700" x="3160713" y="2759075"/>
          <p14:tracePt t="15716" x="3179763" y="2759075"/>
          <p14:tracePt t="15732" x="3224213" y="2776538"/>
          <p14:tracePt t="15750" x="3259138" y="2786063"/>
          <p14:tracePt t="15766" x="3276600" y="2795588"/>
          <p14:tracePt t="15782" x="3303588" y="2803525"/>
          <p14:tracePt t="15799" x="3313113" y="2813050"/>
          <p14:tracePt t="15816" x="3322638" y="2813050"/>
          <p14:tracePt t="15849" x="3330575" y="2822575"/>
          <p14:tracePt t="15870" x="3330575" y="2830513"/>
          <p14:tracePt t="15951" x="3313113" y="2830513"/>
          <p14:tracePt t="15959" x="3303588" y="2822575"/>
          <p14:tracePt t="15969" x="3286125" y="2822575"/>
          <p14:tracePt t="15982" x="3268663" y="2813050"/>
          <p14:tracePt t="16000" x="3232150" y="2795588"/>
          <p14:tracePt t="16016" x="3224213" y="2795588"/>
          <p14:tracePt t="16032" x="3197225" y="2776538"/>
          <p14:tracePt t="16038" x="3187700" y="2776538"/>
          <p14:tracePt t="16051" x="3170238" y="2768600"/>
          <p14:tracePt t="16067" x="3152775" y="2759075"/>
          <p14:tracePt t="16083" x="3125788" y="2759075"/>
          <p14:tracePt t="16099" x="3089275" y="2751138"/>
          <p14:tracePt t="16115" x="3071813" y="2751138"/>
          <p14:tracePt t="16132" x="3027363" y="2751138"/>
          <p14:tracePt t="16149" x="2982913" y="2751138"/>
          <p14:tracePt t="16166" x="2901950" y="2741613"/>
          <p14:tracePt t="16182" x="2867025" y="2741613"/>
          <p14:tracePt t="16199" x="2822575" y="2741613"/>
          <p14:tracePt t="16216" x="2786063" y="2741613"/>
          <p14:tracePt t="16232" x="2776538" y="2741613"/>
          <p14:tracePt t="16249" x="2759075" y="2741613"/>
          <p14:tracePt t="16267" x="2751138" y="2741613"/>
          <p14:tracePt t="16282" x="2741613" y="2741613"/>
          <p14:tracePt t="16299" x="2732088" y="2741613"/>
          <p14:tracePt t="16316" x="2724150" y="2741613"/>
          <p14:tracePt t="16332" x="2714625" y="2741613"/>
          <p14:tracePt t="16349" x="2679700" y="2759075"/>
          <p14:tracePt t="16366" x="2660650" y="2759075"/>
          <p14:tracePt t="16382" x="2616200" y="2776538"/>
          <p14:tracePt t="16399" x="2581275" y="2776538"/>
          <p14:tracePt t="16416" x="2544763" y="2795588"/>
          <p14:tracePt t="16433" x="2527300" y="2795588"/>
          <p14:tracePt t="16449" x="2482850" y="2803525"/>
          <p14:tracePt t="16467" x="2446338" y="2803525"/>
          <p14:tracePt t="17976" x="2455863" y="2803525"/>
          <p14:tracePt t="17987" x="2473325" y="2803525"/>
          <p14:tracePt t="18000" x="2490788" y="2795588"/>
          <p14:tracePt t="18017" x="2527300" y="2786063"/>
          <p14:tracePt t="18032" x="2554288" y="2786063"/>
          <p14:tracePt t="18038" x="2571750" y="2786063"/>
          <p14:tracePt t="18049" x="2589213" y="2786063"/>
          <p14:tracePt t="18067" x="2616200" y="2786063"/>
          <p14:tracePt t="18082" x="2633663" y="2786063"/>
          <p14:tracePt t="18099" x="2643188" y="2786063"/>
          <p14:tracePt t="18115" x="2670175" y="2786063"/>
          <p14:tracePt t="18132" x="2679700" y="2786063"/>
          <p14:tracePt t="18149" x="2714625" y="2786063"/>
          <p14:tracePt t="18165" x="2724150" y="2786063"/>
          <p14:tracePt t="18199" x="2741613" y="2786063"/>
          <p14:tracePt t="18216" x="2751138" y="2786063"/>
          <p14:tracePt t="18248" x="2759075" y="2786063"/>
          <p14:tracePt t="18265" x="2768600" y="2786063"/>
          <p14:tracePt t="18283" x="2776538" y="2786063"/>
          <p14:tracePt t="18299" x="2786063" y="2786063"/>
          <p14:tracePt t="18315" x="2795588" y="2786063"/>
          <p14:tracePt t="18332" x="2803525" y="2786063"/>
          <p14:tracePt t="18349" x="2813050" y="2786063"/>
          <p14:tracePt t="18365" x="2822575" y="2786063"/>
          <p14:tracePt t="18382" x="2830513" y="2786063"/>
          <p14:tracePt t="18399" x="2840038" y="2786063"/>
          <p14:tracePt t="18416" x="2847975" y="2786063"/>
          <p14:tracePt t="18433" x="2857500" y="2786063"/>
          <p14:tracePt t="18449" x="2867025" y="2786063"/>
          <p14:tracePt t="18466" x="2874963" y="2786063"/>
          <p14:tracePt t="18487" x="2884488" y="2786063"/>
          <p14:tracePt t="18499" x="2894013" y="2786063"/>
          <p14:tracePt t="18516" x="2901950" y="2786063"/>
          <p14:tracePt t="18534" x="2911475" y="2786063"/>
          <p14:tracePt t="18553" x="2919413" y="2786063"/>
          <p14:tracePt t="18565" x="2928938" y="2786063"/>
          <p14:tracePt t="18584" x="2938463" y="2786063"/>
          <p14:tracePt t="18605" x="2946400" y="2786063"/>
          <p14:tracePt t="18616" x="2955925" y="2786063"/>
          <p14:tracePt t="18632" x="2990850" y="2786063"/>
          <p14:tracePt t="18649" x="3009900" y="2786063"/>
          <p14:tracePt t="18665" x="3089275" y="2776538"/>
          <p14:tracePt t="18682" x="3187700" y="2759075"/>
          <p14:tracePt t="18698" x="3241675" y="2751138"/>
          <p14:tracePt t="18716" x="3322638" y="2741613"/>
          <p14:tracePt t="18732" x="3402013" y="2732088"/>
          <p14:tracePt t="18749" x="3429000" y="2732088"/>
          <p14:tracePt t="18766" x="3465513" y="2724150"/>
          <p14:tracePt t="18782" x="3500438" y="2724150"/>
          <p14:tracePt t="18799" x="3527425" y="2714625"/>
          <p14:tracePt t="18815" x="3562350" y="2714625"/>
          <p14:tracePt t="18832" x="3598863" y="2705100"/>
          <p14:tracePt t="18850" x="3633788" y="2705100"/>
          <p14:tracePt t="18882" x="3670300" y="2705100"/>
          <p14:tracePt t="18900" x="3705225" y="2705100"/>
          <p14:tracePt t="18915" x="3724275" y="2705100"/>
          <p14:tracePt t="18932" x="3751263" y="2697163"/>
          <p14:tracePt t="18950" x="3768725" y="2697163"/>
          <p14:tracePt t="18982" x="3776663" y="2697163"/>
          <p14:tracePt t="18999" x="3786188" y="2697163"/>
          <p14:tracePt t="19020" x="3795713" y="2697163"/>
          <p14:tracePt t="19040" x="3803650" y="2697163"/>
          <p14:tracePt t="19360" x="3795713" y="2697163"/>
          <p14:tracePt t="19378" x="3786188" y="2697163"/>
          <p14:tracePt t="19398" x="3776663" y="2697163"/>
          <p14:tracePt t="19408" x="3776663" y="2705100"/>
          <p14:tracePt t="19428" x="3768725" y="2705100"/>
          <p14:tracePt t="19438" x="3759200" y="2705100"/>
          <p14:tracePt t="19458" x="3751263" y="2705100"/>
          <p14:tracePt t="19478" x="3741738" y="2705100"/>
          <p14:tracePt t="19498" x="3732213" y="2705100"/>
          <p14:tracePt t="19519" x="3724275" y="2705100"/>
          <p14:tracePt t="19529" x="3714750" y="2705100"/>
          <p14:tracePt t="19548" x="3705225" y="2705100"/>
          <p14:tracePt t="19568" x="3697288" y="2705100"/>
          <p14:tracePt t="19587" x="3687763" y="2705100"/>
          <p14:tracePt t="19597" x="3679825" y="2705100"/>
          <p14:tracePt t="19617" x="3670300" y="2705100"/>
          <p14:tracePt t="19639" x="3660775" y="2705100"/>
          <p14:tracePt t="19658" x="3652838" y="2705100"/>
          <p14:tracePt t="19668" x="3643313" y="2705100"/>
          <p14:tracePt t="19682" x="3625850" y="2705100"/>
          <p14:tracePt t="19699" x="3581400" y="2705100"/>
          <p14:tracePt t="19716" x="3544888" y="2705100"/>
          <p14:tracePt t="19732" x="3527425" y="2705100"/>
          <p14:tracePt t="19749" x="3490913" y="2705100"/>
          <p14:tracePt t="19766" x="3446463" y="2705100"/>
          <p14:tracePt t="19782" x="3419475" y="2705100"/>
          <p14:tracePt t="19799" x="3367088" y="2705100"/>
          <p14:tracePt t="19816" x="3313113" y="2705100"/>
          <p14:tracePt t="19832" x="3286125" y="2705100"/>
          <p14:tracePt t="19849" x="3251200" y="2705100"/>
          <p14:tracePt t="19866" x="3205163" y="2705100"/>
          <p14:tracePt t="19882" x="3179763" y="2705100"/>
          <p14:tracePt t="19899" x="3125788" y="2705100"/>
          <p14:tracePt t="19915" x="3062288" y="2705100"/>
          <p14:tracePt t="19934" x="3000375" y="2705100"/>
          <p14:tracePt t="19949" x="2982913" y="2705100"/>
          <p14:tracePt t="19965" x="2928938" y="2705100"/>
          <p14:tracePt t="19982" x="2901950" y="2705100"/>
          <p14:tracePt t="19999" x="2867025" y="2705100"/>
          <p14:tracePt t="20016" x="2822575" y="2705100"/>
          <p14:tracePt t="20033" x="2786063" y="2705100"/>
          <p14:tracePt t="20049" x="2768600" y="2705100"/>
          <p14:tracePt t="20066" x="2741613" y="2705100"/>
          <p14:tracePt t="20082" x="2724150" y="2705100"/>
          <p14:tracePt t="20099" x="2687638" y="2705100"/>
          <p14:tracePt t="20115" x="2652713" y="2705100"/>
          <p14:tracePt t="20133" x="2608263" y="2705100"/>
          <p14:tracePt t="20149" x="2589213" y="2705100"/>
          <p14:tracePt t="20165" x="2554288" y="2714625"/>
          <p14:tracePt t="20182" x="2536825" y="2724150"/>
          <p14:tracePt t="20199" x="2490788" y="2732088"/>
          <p14:tracePt t="20216" x="2455863" y="2741613"/>
          <p14:tracePt t="20234" x="2419350" y="2751138"/>
          <p14:tracePt t="20249" x="2411413" y="2751138"/>
          <p14:tracePt t="20266" x="2393950" y="2759075"/>
          <p14:tracePt t="20283" x="2384425" y="2768600"/>
          <p14:tracePt t="20300" x="2366963" y="2768600"/>
          <p14:tracePt t="20315" x="2322513" y="2786063"/>
          <p14:tracePt t="20333" x="2232025" y="2803525"/>
          <p14:tracePt t="20349" x="2179638" y="2803525"/>
          <p14:tracePt t="20365" x="2081213" y="2813050"/>
          <p14:tracePt t="20382" x="2000250" y="2813050"/>
          <p14:tracePt t="20399" x="1965325" y="2813050"/>
          <p14:tracePt t="20415" x="1919288" y="2813050"/>
          <p14:tracePt t="20432" x="1874838" y="2813050"/>
          <p14:tracePt t="20449" x="1866900" y="2813050"/>
          <p14:tracePt t="20466" x="1857375" y="2813050"/>
          <p14:tracePt t="20483" x="1847850" y="2813050"/>
          <p14:tracePt t="20499" x="1839913" y="2813050"/>
          <p14:tracePt t="20515" x="1830388" y="2813050"/>
          <p14:tracePt t="20532" x="1822450" y="2813050"/>
          <p14:tracePt t="20592" x="1822450" y="2803525"/>
          <p14:tracePt t="20623" x="1822450" y="2795588"/>
          <p14:tracePt t="20631" x="1830388" y="2786063"/>
          <p14:tracePt t="20648" x="1847850" y="2786063"/>
          <p14:tracePt t="20665" x="1928813" y="2786063"/>
          <p14:tracePt t="20682" x="2027238" y="2786063"/>
          <p14:tracePt t="20700" x="2116138" y="2786063"/>
          <p14:tracePt t="20716" x="2152650" y="2786063"/>
          <p14:tracePt t="20732" x="2214563" y="2795588"/>
          <p14:tracePt t="20750" x="2268538" y="2803525"/>
          <p14:tracePt t="20765" x="2286000" y="2813050"/>
          <p14:tracePt t="20781" x="2322513" y="2822575"/>
          <p14:tracePt t="20799" x="2330450" y="2830513"/>
          <p14:tracePt t="20815" x="2347913" y="2847975"/>
          <p14:tracePt t="20832" x="2357438" y="2867025"/>
          <p14:tracePt t="20850" x="2366963" y="2919413"/>
          <p14:tracePt t="20865" x="2366963" y="2955925"/>
          <p14:tracePt t="20882" x="2366963" y="3027363"/>
          <p14:tracePt t="20899" x="2357438" y="3062288"/>
          <p14:tracePt t="20915" x="2339975" y="3143250"/>
          <p14:tracePt t="20933" x="2330450" y="3205163"/>
          <p14:tracePt t="20950" x="2312988" y="3241675"/>
          <p14:tracePt t="20965" x="2312988" y="3259138"/>
          <p14:tracePt t="20982" x="2295525" y="3286125"/>
          <p14:tracePt t="20999" x="2286000" y="3295650"/>
          <p14:tracePt t="21015" x="2286000" y="3303588"/>
          <p14:tracePt t="21032" x="2268538" y="3313113"/>
          <p14:tracePt t="21049" x="2251075" y="3322638"/>
          <p14:tracePt t="21065" x="2232025" y="3330575"/>
          <p14:tracePt t="21082" x="2179638" y="3348038"/>
          <p14:tracePt t="21099" x="2108200" y="3394075"/>
          <p14:tracePt t="21115" x="2081213" y="3402013"/>
          <p14:tracePt t="21132" x="2027238" y="3438525"/>
          <p14:tracePt t="21149" x="1990725" y="3482975"/>
          <p14:tracePt t="21165" x="1965325" y="3500438"/>
          <p14:tracePt t="21182" x="1928813" y="3544888"/>
          <p14:tracePt t="21199" x="1893888" y="3571875"/>
          <p14:tracePt t="21216" x="1884363" y="3581400"/>
          <p14:tracePt t="21232" x="1857375" y="3589338"/>
          <p14:tracePt t="21249" x="1847850" y="3598863"/>
          <p14:tracePt t="21266" x="1839913" y="3598863"/>
          <p14:tracePt t="21282" x="1830388" y="3608388"/>
          <p14:tracePt t="21300" x="1822450" y="3608388"/>
          <p14:tracePt t="21332" x="1812925" y="3608388"/>
          <p14:tracePt t="21398" x="1803400" y="3608388"/>
          <p14:tracePt t="21438" x="1795463" y="3608388"/>
          <p14:tracePt t="21458" x="1776413" y="3608388"/>
          <p14:tracePt t="21469" x="1768475" y="3608388"/>
          <p14:tracePt t="21483" x="1751013" y="3608388"/>
          <p14:tracePt t="21498" x="1714500" y="3608388"/>
          <p14:tracePt t="21515" x="1697038" y="3608388"/>
          <p14:tracePt t="21532" x="1687513" y="3608388"/>
          <p14:tracePt t="21549" x="1670050" y="3608388"/>
          <p14:tracePt t="21567" x="1660525" y="3608388"/>
          <p14:tracePt t="22811" x="1670050" y="3608388"/>
          <p14:tracePt t="22823" x="1687513" y="3608388"/>
          <p14:tracePt t="22832" x="1704975" y="3608388"/>
          <p14:tracePt t="22849" x="1741488" y="3616325"/>
          <p14:tracePt t="22865" x="1758950" y="3616325"/>
          <p14:tracePt t="22882" x="1803400" y="3616325"/>
          <p14:tracePt t="22900" x="1839913" y="3616325"/>
          <p14:tracePt t="22915" x="1857375" y="3616325"/>
          <p14:tracePt t="22932" x="1893888" y="3616325"/>
          <p14:tracePt t="22949" x="1938338" y="3625850"/>
          <p14:tracePt t="22966" x="1955800" y="3625850"/>
          <p14:tracePt t="22982" x="1982788" y="3625850"/>
          <p14:tracePt t="22999" x="1990725" y="3625850"/>
          <p14:tracePt t="23015" x="2000250" y="3625850"/>
          <p14:tracePt t="23031" x="2009775" y="3633788"/>
          <p14:tracePt t="23049" x="2027238" y="3633788"/>
          <p14:tracePt t="23066" x="2036763" y="3643313"/>
          <p14:tracePt t="23082" x="2062163" y="3643313"/>
          <p14:tracePt t="23100" x="2098675" y="3643313"/>
          <p14:tracePt t="23115" x="2108200" y="3643313"/>
          <p14:tracePt t="23132" x="2125663" y="3643313"/>
          <p14:tracePt t="23149" x="2133600" y="3643313"/>
          <p14:tracePt t="23165" x="2143125" y="3643313"/>
          <p14:tracePt t="23182" x="2160588" y="3643313"/>
          <p14:tracePt t="23198" x="2187575" y="3643313"/>
          <p14:tracePt t="23215" x="2205038" y="3643313"/>
          <p14:tracePt t="23232" x="2251075" y="3643313"/>
          <p14:tracePt t="23249" x="2286000" y="3643313"/>
          <p14:tracePt t="23266" x="2303463" y="3643313"/>
          <p14:tracePt t="23282" x="2339975" y="3643313"/>
          <p14:tracePt t="23300" x="2374900" y="3643313"/>
          <p14:tracePt t="23315" x="2401888" y="3643313"/>
          <p14:tracePt t="23332" x="2411413" y="3643313"/>
          <p14:tracePt t="23348" x="2428875" y="3643313"/>
          <p14:tracePt t="23382" x="2438400" y="3643313"/>
          <p14:tracePt t="23399" x="2446338" y="3643313"/>
          <p14:tracePt t="23415" x="2455863" y="3643313"/>
          <p14:tracePt t="23432" x="2465388" y="3643313"/>
          <p14:tracePt t="23469" x="2473325" y="3643313"/>
          <p14:tracePt t="23501" x="2482850" y="3643313"/>
          <p14:tracePt t="23516" x="2490788" y="3643313"/>
          <p14:tracePt t="23526" x="2500313" y="3643313"/>
          <p14:tracePt t="23547" x="2509838" y="3643313"/>
          <p14:tracePt t="23568" x="2517775" y="3643313"/>
          <p14:tracePt t="23587" x="2527300" y="3643313"/>
          <p14:tracePt t="23599" x="2536825" y="3643313"/>
          <p14:tracePt t="23637" x="2544763" y="3643313"/>
          <p14:tracePt t="23687" x="2536825" y="3643313"/>
          <p14:tracePt t="23697" x="2527300" y="3643313"/>
          <p14:tracePt t="23717" x="2517775" y="3643313"/>
          <p14:tracePt t="23737" x="2509838" y="3643313"/>
          <p14:tracePt t="23757" x="2500313" y="3643313"/>
          <p14:tracePt t="23766" x="2490788" y="3643313"/>
          <p14:tracePt t="23785" x="2482850" y="3643313"/>
          <p14:tracePt t="23799" x="2473325" y="3643313"/>
          <p14:tracePt t="23815" x="2446338" y="3643313"/>
          <p14:tracePt t="23832" x="2428875" y="3643313"/>
          <p14:tracePt t="23848" x="2393950" y="3643313"/>
          <p14:tracePt t="23866" x="2339975" y="3643313"/>
          <p14:tracePt t="23882" x="2312988" y="3643313"/>
          <p14:tracePt t="23898" x="2276475" y="3643313"/>
          <p14:tracePt t="23915" x="2241550" y="3643313"/>
          <p14:tracePt t="23932" x="2232025" y="3643313"/>
          <p14:tracePt t="23949" x="2214563" y="3643313"/>
          <p14:tracePt t="23965" x="2205038" y="3643313"/>
          <p14:tracePt t="23982" x="2179638" y="3643313"/>
          <p14:tracePt t="23999" x="2152650" y="3643313"/>
          <p14:tracePt t="24015" x="2116138" y="3643313"/>
          <p14:tracePt t="24032" x="2098675" y="3643313"/>
          <p14:tracePt t="24038" x="2081213" y="3643313"/>
          <p14:tracePt t="24048" x="2062163" y="3643313"/>
          <p14:tracePt t="24065" x="2036763" y="3643313"/>
          <p14:tracePt t="24083" x="1990725" y="3643313"/>
          <p14:tracePt t="24098" x="1973263" y="3643313"/>
          <p14:tracePt t="24115" x="1955800" y="3643313"/>
          <p14:tracePt t="24133" x="1928813" y="3643313"/>
          <p14:tracePt t="24149" x="1919288" y="3643313"/>
          <p14:tracePt t="24165" x="1901825" y="3643313"/>
          <p14:tracePt t="24183" x="1893888" y="3643313"/>
          <p14:tracePt t="24198" x="1884363" y="3643313"/>
          <p14:tracePt t="24232" x="1874838" y="3643313"/>
          <p14:tracePt t="24424" x="1884363" y="3643313"/>
          <p14:tracePt t="24432" x="1893888" y="3643313"/>
          <p14:tracePt t="24453" x="1901825" y="3633788"/>
          <p14:tracePt t="24472" x="1911350" y="3633788"/>
          <p14:tracePt t="24492" x="1928813" y="3625850"/>
          <p14:tracePt t="24512" x="1938338" y="3625850"/>
          <p14:tracePt t="24522" x="1946275" y="3625850"/>
          <p14:tracePt t="24534" x="1965325" y="3625850"/>
          <p14:tracePt t="24549" x="1982788" y="3616325"/>
          <p14:tracePt t="24565" x="2027238" y="3616325"/>
          <p14:tracePt t="24582" x="2062163" y="3608388"/>
          <p14:tracePt t="24598" x="2081213" y="3608388"/>
          <p14:tracePt t="24615" x="2125663" y="3608388"/>
          <p14:tracePt t="24632" x="2170113" y="3608388"/>
          <p14:tracePt t="24649" x="2187575" y="3608388"/>
          <p14:tracePt t="24665" x="2224088" y="3608388"/>
          <p14:tracePt t="24682" x="2259013" y="3608388"/>
          <p14:tracePt t="24698" x="2276475" y="3608388"/>
          <p14:tracePt t="24716" x="2322513" y="3608388"/>
          <p14:tracePt t="24732" x="2357438" y="3608388"/>
          <p14:tracePt t="24750" x="2366963" y="3608388"/>
          <p14:tracePt t="24765" x="2374900" y="3608388"/>
          <p14:tracePt t="24782" x="2384425" y="3608388"/>
          <p14:tracePt t="24799" x="2393950" y="3608388"/>
          <p14:tracePt t="24815" x="2411413" y="3608388"/>
          <p14:tracePt t="24831" x="2438400" y="3608388"/>
          <p14:tracePt t="24849" x="2473325" y="3608388"/>
          <p14:tracePt t="24865" x="2500313" y="3608388"/>
          <p14:tracePt t="24882" x="2536825" y="3608388"/>
          <p14:tracePt t="24899" x="2571750" y="3608388"/>
          <p14:tracePt t="24914" x="2581275" y="3608388"/>
          <p14:tracePt t="24930" x="2598738" y="3608388"/>
          <p14:tracePt t="24963" x="2608263" y="3608388"/>
          <p14:tracePt t="24979" x="2616200" y="3608388"/>
          <p14:tracePt t="24997" x="2633663" y="3608388"/>
          <p14:tracePt t="25049" x="2643188" y="3608388"/>
          <p14:tracePt t="25300" x="2633663" y="3608388"/>
          <p14:tracePt t="25308" x="2625725" y="3608388"/>
          <p14:tracePt t="25321" x="2616200" y="3608388"/>
          <p14:tracePt t="25332" x="2598738" y="3608388"/>
          <p14:tracePt t="25349" x="2562225" y="3608388"/>
          <p14:tracePt t="25365" x="2544763" y="3608388"/>
          <p14:tracePt t="25382" x="2500313" y="3608388"/>
          <p14:tracePt t="25398" x="2438400" y="3608388"/>
          <p14:tracePt t="25415" x="2393950" y="3608388"/>
          <p14:tracePt t="25432" x="2295525" y="3616325"/>
          <p14:tracePt t="25448" x="2197100" y="3643313"/>
          <p14:tracePt t="25467" x="2108200" y="3670300"/>
          <p14:tracePt t="25482" x="2062163" y="3697288"/>
          <p14:tracePt t="25499" x="1982788" y="3732213"/>
          <p14:tracePt t="25517" x="1893888" y="3786188"/>
          <p14:tracePt t="25531" x="1857375" y="3813175"/>
          <p14:tracePt t="25549" x="1768475" y="3857625"/>
          <p14:tracePt t="25566" x="1687513" y="3911600"/>
          <p14:tracePt t="25582" x="1652588" y="3938588"/>
          <p14:tracePt t="25598" x="1581150" y="3983038"/>
          <p14:tracePt t="25617" x="1500188" y="4044950"/>
          <p14:tracePt t="25632" x="1455738" y="4081463"/>
          <p14:tracePt t="25648" x="1374775" y="4160838"/>
          <p14:tracePt t="25666" x="1322388" y="4251325"/>
          <p14:tracePt t="25682" x="1295400" y="4286250"/>
          <p14:tracePt t="25698" x="1241425" y="4375150"/>
          <p14:tracePt t="25717" x="1204913" y="4456113"/>
          <p14:tracePt t="25732" x="1179513" y="4500563"/>
          <p14:tracePt t="25749" x="1143000" y="4581525"/>
          <p14:tracePt t="25766" x="1116013" y="4625975"/>
          <p14:tracePt t="25782" x="1108075" y="4643438"/>
          <p14:tracePt t="25799" x="1098550" y="4687888"/>
          <p14:tracePt t="25816" x="1081088" y="4724400"/>
          <p14:tracePt t="25832" x="1081088" y="4741863"/>
          <p14:tracePt t="25848" x="1062038" y="4786313"/>
          <p14:tracePt t="25866" x="1054100" y="4803775"/>
          <p14:tracePt t="25882" x="1044575" y="4822825"/>
          <p14:tracePt t="25898" x="1036638" y="4840288"/>
          <p14:tracePt t="25915" x="1027113" y="4848225"/>
          <p14:tracePt t="25948" x="1017588" y="4848225"/>
          <p14:tracePt t="26184" x="1027113" y="4848225"/>
          <p14:tracePt t="26214" x="1036638" y="4840288"/>
          <p14:tracePt t="26224" x="1044575" y="4840288"/>
          <p14:tracePt t="26243" x="1054100" y="4840288"/>
          <p14:tracePt t="26253" x="1054100" y="4830763"/>
          <p14:tracePt t="26266" x="1062038" y="4830763"/>
          <p14:tracePt t="26293" x="1071563" y="4822825"/>
          <p14:tracePt t="26313" x="1081088" y="4813300"/>
          <p14:tracePt t="26352" x="1089025" y="4813300"/>
          <p14:tracePt t="26393" x="1098550" y="4813300"/>
          <p14:tracePt t="26432" x="1098550" y="4803775"/>
          <p14:tracePt t="26442" x="1108075" y="4803775"/>
          <p14:tracePt t="27944" x="1116013" y="4803775"/>
          <p14:tracePt t="27956" x="1125538" y="4803775"/>
          <p14:tracePt t="27965" x="1152525" y="4803775"/>
          <p14:tracePt t="27983" x="1231900" y="4803775"/>
          <p14:tracePt t="27997" x="1268413" y="4803775"/>
          <p14:tracePt t="28014" x="1339850" y="4803775"/>
          <p14:tracePt t="28033" x="1428750" y="4795838"/>
          <p14:tracePt t="28047" x="1465263" y="4795838"/>
          <p14:tracePt t="28064" x="1500188" y="4795838"/>
          <p14:tracePt t="28082" x="1536700" y="4795838"/>
          <p14:tracePt t="28099" x="1562100" y="4795838"/>
          <p14:tracePt t="28116" x="1598613" y="4795838"/>
          <p14:tracePt t="28132" x="1633538" y="4795838"/>
          <p14:tracePt t="28148" x="1643063" y="4795838"/>
          <p14:tracePt t="28165" x="1652588" y="4795838"/>
          <p14:tracePt t="28182" x="1679575" y="4795838"/>
          <p14:tracePt t="28198" x="1687513" y="4795838"/>
          <p14:tracePt t="28215" x="1714500" y="4795838"/>
          <p14:tracePt t="28232" x="1731963" y="4795838"/>
          <p14:tracePt t="28249" x="1741488" y="4795838"/>
          <p14:tracePt t="28265" x="1758950" y="4795838"/>
          <p14:tracePt t="28282" x="1785938" y="4795838"/>
          <p14:tracePt t="28299" x="1803400" y="4795838"/>
          <p14:tracePt t="28315" x="1839913" y="4795838"/>
          <p14:tracePt t="28332" x="1884363" y="4795838"/>
          <p14:tracePt t="28349" x="1901825" y="4795838"/>
          <p14:tracePt t="28365" x="1919288" y="4795838"/>
          <p14:tracePt t="28382" x="1946275" y="4795838"/>
          <p14:tracePt t="28399" x="1973263" y="4795838"/>
          <p14:tracePt t="28415" x="1982788" y="4795838"/>
          <p14:tracePt t="28431" x="2009775" y="4795838"/>
          <p14:tracePt t="28448" x="2027238" y="4795838"/>
          <p14:tracePt t="28465" x="2071688" y="4795838"/>
          <p14:tracePt t="28482" x="2108200" y="4795838"/>
          <p14:tracePt t="28500" x="2125663" y="4795838"/>
          <p14:tracePt t="28514" x="2125663" y="4786313"/>
          <p14:tracePt t="28531" x="2133600" y="4776788"/>
          <p14:tracePt t="28550" x="2152650" y="4776788"/>
          <p14:tracePt t="28582" x="2160588" y="4776788"/>
          <p14:tracePt t="28599" x="2170113" y="4776788"/>
          <p14:tracePt t="28630" x="2179638" y="4776788"/>
          <p14:tracePt t="28641" x="2187575" y="4776788"/>
          <p14:tracePt t="28659" x="2197100" y="4776788"/>
          <p14:tracePt t="28669" x="2214563" y="4776788"/>
          <p14:tracePt t="28682" x="2241550" y="4776788"/>
          <p14:tracePt t="28699" x="2276475" y="4776788"/>
          <p14:tracePt t="28715" x="2295525" y="4776788"/>
          <p14:tracePt t="28732" x="2322513" y="4776788"/>
          <p14:tracePt t="28749" x="2339975" y="4776788"/>
          <p14:tracePt t="28782" x="2347913" y="4776788"/>
          <p14:tracePt t="28799" x="2357438" y="4776788"/>
          <p14:tracePt t="30101" x="2366963" y="4776788"/>
          <p14:tracePt t="30112" x="2384425" y="4776788"/>
          <p14:tracePt t="30120" x="2401888" y="4776788"/>
          <p14:tracePt t="30131" x="2428875" y="4776788"/>
          <p14:tracePt t="30148" x="2455863" y="4776788"/>
          <p14:tracePt t="30165" x="2509838" y="4786313"/>
          <p14:tracePt t="30182" x="2544763" y="4786313"/>
          <p14:tracePt t="30199" x="2589213" y="4786313"/>
          <p14:tracePt t="30215" x="2598738" y="4786313"/>
          <p14:tracePt t="30231" x="2616200" y="4786313"/>
          <p14:tracePt t="30249" x="2633663" y="4795838"/>
          <p14:tracePt t="30265" x="2660650" y="4795838"/>
          <p14:tracePt t="30282" x="2697163" y="4803775"/>
          <p14:tracePt t="30300" x="2732088" y="4803775"/>
          <p14:tracePt t="30315" x="2751138" y="4813300"/>
          <p14:tracePt t="30332" x="2759075" y="4813300"/>
          <p14:tracePt t="30349" x="2768600" y="4822825"/>
          <p14:tracePt t="30382" x="2786063" y="4822825"/>
          <p14:tracePt t="30399" x="2795588" y="4822825"/>
          <p14:tracePt t="30431" x="2803525" y="4822825"/>
          <p14:tracePt t="30569" x="2795588" y="4822825"/>
          <p14:tracePt t="30587" x="2786063" y="4822825"/>
          <p14:tracePt t="30597" x="2776538" y="4822825"/>
          <p14:tracePt t="30617" x="2768600" y="4822825"/>
          <p14:tracePt t="30637" x="2759075" y="4822825"/>
          <p14:tracePt t="30658" x="2751138" y="4822825"/>
          <p14:tracePt t="30667" x="2741613" y="4822825"/>
          <p14:tracePt t="30688" x="2732088" y="4813300"/>
          <p14:tracePt t="30708" x="2724150" y="4813300"/>
          <p14:tracePt t="30726" x="2714625" y="4803775"/>
          <p14:tracePt t="30739" x="2705100" y="4803775"/>
          <p14:tracePt t="30757" x="2697163" y="4803775"/>
          <p14:tracePt t="30768" x="2697163" y="4795838"/>
          <p14:tracePt t="30782" x="2687638" y="4795838"/>
          <p14:tracePt t="30799" x="2679700" y="4795838"/>
          <p14:tracePt t="30816" x="2670175" y="4786313"/>
          <p14:tracePt t="30832" x="2660650" y="4776788"/>
          <p14:tracePt t="30848" x="2652713" y="4776788"/>
          <p14:tracePt t="30866" x="2616200" y="4768850"/>
          <p14:tracePt t="30881" x="2608263" y="4768850"/>
          <p14:tracePt t="30898" x="2589213" y="4759325"/>
          <p14:tracePt t="30915" x="2562225" y="4759325"/>
          <p14:tracePt t="30931" x="2544763" y="4759325"/>
          <p14:tracePt t="30948" x="2527300" y="4759325"/>
          <p14:tracePt t="30965" x="2500313" y="4759325"/>
          <p14:tracePt t="30981" x="2490788" y="4759325"/>
          <p14:tracePt t="30998" x="2455863" y="4759325"/>
          <p14:tracePt t="31015" x="2419350" y="4759325"/>
          <p14:tracePt t="31033" x="2384425" y="4759325"/>
          <p14:tracePt t="31048" x="2366963" y="4759325"/>
          <p14:tracePt t="31065" x="2322513" y="4759325"/>
          <p14:tracePt t="31082" x="2303463" y="4759325"/>
          <p14:tracePt t="31098" x="2286000" y="4759325"/>
          <p14:tracePt t="31115" x="2276475" y="4768850"/>
          <p14:tracePt t="31149" x="2259013" y="4776788"/>
          <p14:tracePt t="31164" x="2241550" y="4795838"/>
          <p14:tracePt t="31181" x="2224088" y="4803775"/>
          <p14:tracePt t="31198" x="2187575" y="4848225"/>
          <p14:tracePt t="31214" x="2143125" y="4894263"/>
          <p14:tracePt t="31233" x="2071688" y="4983163"/>
          <p14:tracePt t="31249" x="2027238" y="5037138"/>
          <p14:tracePt t="31266" x="1938338" y="5160963"/>
          <p14:tracePt t="31283" x="1857375" y="5268913"/>
          <p14:tracePt t="31298" x="1830388" y="5303838"/>
          <p14:tracePt t="31315" x="1776413" y="5384800"/>
          <p14:tracePt t="31333" x="1768475" y="5419725"/>
          <p14:tracePt t="31348" x="1758950" y="5429250"/>
          <p14:tracePt t="31365" x="1751013" y="5456238"/>
          <p14:tracePt t="31382" x="1731963" y="5491163"/>
          <p14:tracePt t="31398" x="1724025" y="5500688"/>
          <p14:tracePt t="31415" x="1697038" y="5537200"/>
          <p14:tracePt t="31432" x="1687513" y="5562600"/>
          <p14:tracePt t="31448" x="1679575" y="5581650"/>
          <p14:tracePt t="31465" x="1670050" y="5599113"/>
          <p14:tracePt t="31482" x="1652588" y="5634038"/>
          <p14:tracePt t="31498" x="1652588" y="5653088"/>
          <p14:tracePt t="31515" x="1633538" y="5688013"/>
          <p14:tracePt t="31532" x="1616075" y="5715000"/>
          <p14:tracePt t="31548" x="1608138" y="5732463"/>
          <p14:tracePt t="31565" x="1581150" y="5759450"/>
          <p14:tracePt t="31582" x="1562100" y="5768975"/>
          <p14:tracePt t="31598" x="1554163" y="5768975"/>
          <p14:tracePt t="31615" x="1544638" y="5776913"/>
          <p14:tracePt t="31631" x="1536700" y="5786438"/>
          <p14:tracePt t="31648" x="1527175" y="5786438"/>
          <p14:tracePt t="31681" x="1517650" y="5786438"/>
          <p14:tracePt t="31752" x="1517650" y="5795963"/>
          <p14:tracePt t="31760" x="1509713" y="5795963"/>
          <p14:tracePt t="31782" x="1500188" y="5795963"/>
          <p14:tracePt t="31801" x="1490663" y="5795963"/>
          <p14:tracePt t="31822" x="1482725" y="5803900"/>
          <p14:tracePt t="31839" x="1473200" y="5803900"/>
          <p14:tracePt t="31861" x="1465263" y="5803900"/>
          <p14:tracePt t="31882" x="1455738" y="5803900"/>
          <p14:tracePt t="32239" x="1455738" y="5795963"/>
          <p14:tracePt t="32251" x="1465263" y="5795963"/>
          <p14:tracePt t="32269" x="1465263" y="5786438"/>
          <p14:tracePt t="32282" x="1473200" y="5786438"/>
          <p14:tracePt t="32300" x="1482725" y="5776913"/>
          <p14:tracePt t="32319" x="1490663" y="5776913"/>
          <p14:tracePt t="32337" x="1500188" y="5768975"/>
          <p14:tracePt t="32348" x="1509713" y="5768975"/>
          <p14:tracePt t="32366" x="1536700" y="5768975"/>
          <p14:tracePt t="32382" x="1554163" y="5768975"/>
          <p14:tracePt t="32398" x="1608138" y="5759450"/>
          <p14:tracePt t="32416" x="1697038" y="5759450"/>
          <p14:tracePt t="32431" x="1731963" y="5759450"/>
          <p14:tracePt t="32448" x="1812925" y="5751513"/>
          <p14:tracePt t="32465" x="1884363" y="5751513"/>
          <p14:tracePt t="32482" x="1911350" y="5751513"/>
          <p14:tracePt t="32497" x="1965325" y="5751513"/>
          <p14:tracePt t="32515" x="2017713" y="5741988"/>
          <p14:tracePt t="32531" x="2044700" y="5741988"/>
          <p14:tracePt t="32548" x="2108200" y="5741988"/>
          <p14:tracePt t="32565" x="2179638" y="5741988"/>
          <p14:tracePt t="32582" x="2214563" y="5741988"/>
          <p14:tracePt t="32598" x="2276475" y="5741988"/>
          <p14:tracePt t="32615" x="2322513" y="5741988"/>
          <p14:tracePt t="32633" x="2339975" y="5741988"/>
          <p14:tracePt t="32648" x="2384425" y="5741988"/>
          <p14:tracePt t="32665" x="2419350" y="5741988"/>
          <p14:tracePt t="32681" x="2428875" y="5741988"/>
          <p14:tracePt t="32698" x="2438400" y="5741988"/>
          <p14:tracePt t="32715" x="2446338" y="5741988"/>
          <p14:tracePt t="32731" x="2455863" y="5741988"/>
          <p14:tracePt t="32748" x="2482850" y="5741988"/>
          <p14:tracePt t="32765" x="2527300" y="5741988"/>
          <p14:tracePt t="32783" x="2562225" y="5741988"/>
          <p14:tracePt t="32798" x="2589213" y="5741988"/>
          <p14:tracePt t="32815" x="2633663" y="5741988"/>
          <p14:tracePt t="32832" x="2652713" y="5741988"/>
          <p14:tracePt t="32848" x="2687638" y="5741988"/>
          <p14:tracePt t="32865" x="2732088" y="5741988"/>
          <p14:tracePt t="32882" x="2768600" y="5741988"/>
          <p14:tracePt t="32898" x="2786063" y="5741988"/>
          <p14:tracePt t="32915" x="2822575" y="5741988"/>
          <p14:tracePt t="32932" x="2867025" y="5741988"/>
          <p14:tracePt t="32948" x="2884488" y="5741988"/>
          <p14:tracePt t="32965" x="2919413" y="5741988"/>
          <p14:tracePt t="32982" x="2955925" y="5741988"/>
          <p14:tracePt t="32998" x="2982913" y="5741988"/>
          <p14:tracePt t="33015" x="3017838" y="5741988"/>
          <p14:tracePt t="33033" x="3071813" y="5741988"/>
          <p14:tracePt t="33048" x="3108325" y="5741988"/>
          <p14:tracePt t="33064" x="3170238" y="5741988"/>
          <p14:tracePt t="33083" x="3214688" y="5741988"/>
          <p14:tracePt t="33098" x="3232150" y="5741988"/>
          <p14:tracePt t="33115" x="3276600" y="5741988"/>
          <p14:tracePt t="33133" x="3313113" y="5741988"/>
          <p14:tracePt t="33148" x="3330575" y="5751513"/>
          <p14:tracePt t="33165" x="3367088" y="5759450"/>
          <p14:tracePt t="33182" x="3375025" y="5759450"/>
          <p14:tracePt t="33215" x="3384550" y="5759450"/>
          <p14:tracePt t="33233" x="3394075" y="5759450"/>
          <p14:tracePt t="33248" x="3402013" y="5759450"/>
          <p14:tracePt t="33321" x="3402013" y="5768975"/>
          <p14:tracePt t="33353" x="3402013" y="5776913"/>
          <p14:tracePt t="33363" x="3411538" y="5776913"/>
          <p14:tracePt t="33470" x="3402013" y="5776913"/>
          <p14:tracePt t="33480" x="3394075" y="5776913"/>
          <p14:tracePt t="33503" x="3384550" y="5776913"/>
          <p14:tracePt t="33522" x="3375025" y="5776913"/>
          <p14:tracePt t="33540" x="3367088" y="5776913"/>
          <p14:tracePt t="33560" x="3357563" y="5776913"/>
          <p14:tracePt t="33570" x="3348038" y="5776913"/>
          <p14:tracePt t="33589" x="3340100" y="5776913"/>
          <p14:tracePt t="33611" x="3330575" y="5776913"/>
          <p14:tracePt t="33630" x="3322638" y="5776913"/>
          <p14:tracePt t="33640" x="3313113" y="5776913"/>
          <p14:tracePt t="33651" x="3295650" y="5776913"/>
          <p14:tracePt t="33665" x="3268663" y="5776913"/>
          <p14:tracePt t="33681" x="3197225" y="5776913"/>
          <p14:tracePt t="33699" x="3108325" y="5776913"/>
          <p14:tracePt t="33715" x="3054350" y="5776913"/>
          <p14:tracePt t="33731" x="2973388" y="5776913"/>
          <p14:tracePt t="33749" x="2874963" y="5776913"/>
          <p14:tracePt t="33765" x="2822575" y="5776913"/>
          <p14:tracePt t="33782" x="2724150" y="5776913"/>
          <p14:tracePt t="33799" x="2643188" y="5776913"/>
          <p14:tracePt t="33815" x="2608263" y="5776913"/>
          <p14:tracePt t="33832" x="2562225" y="5776913"/>
          <p14:tracePt t="33848" x="2554288" y="5776913"/>
          <p14:tracePt t="35330" x="2562225" y="5786438"/>
          <p14:tracePt t="35339" x="2581275" y="5795963"/>
          <p14:tracePt t="35352" x="2608263" y="5795963"/>
          <p14:tracePt t="35366" x="2633663" y="5795963"/>
          <p14:tracePt t="35382" x="2714625" y="5813425"/>
          <p14:tracePt t="35398" x="2751138" y="5822950"/>
          <p14:tracePt t="35415" x="2830513" y="5840413"/>
          <p14:tracePt t="35432" x="2901950" y="5848350"/>
          <p14:tracePt t="35449" x="2973388" y="5857875"/>
          <p14:tracePt t="35465" x="3009900" y="5857875"/>
          <p14:tracePt t="35481" x="3054350" y="5867400"/>
          <p14:tracePt t="35497" x="3108325" y="5875338"/>
          <p14:tracePt t="35514" x="3133725" y="5875338"/>
          <p14:tracePt t="35532" x="3197225" y="5884863"/>
          <p14:tracePt t="35549" x="3276600" y="5884863"/>
          <p14:tracePt t="35565" x="3303588" y="5884863"/>
          <p14:tracePt t="35582" x="3357563" y="5884863"/>
          <p14:tracePt t="35598" x="3402013" y="5884863"/>
          <p14:tracePt t="35615" x="3419475" y="5884863"/>
          <p14:tracePt t="35631" x="3455988" y="5884863"/>
          <p14:tracePt t="35649" x="3490913" y="5884863"/>
          <p14:tracePt t="35666" x="3544888" y="5884863"/>
          <p14:tracePt t="35681" x="3571875" y="5884863"/>
          <p14:tracePt t="35698" x="3687763" y="5884863"/>
          <p14:tracePt t="35715" x="3741738" y="5884863"/>
          <p14:tracePt t="35731" x="3857625" y="5884863"/>
          <p14:tracePt t="35748" x="3965575" y="5884863"/>
          <p14:tracePt t="35765" x="4010025" y="5884863"/>
          <p14:tracePt t="35783" x="4108450" y="5884863"/>
          <p14:tracePt t="35798" x="4179888" y="5884863"/>
          <p14:tracePt t="35816" x="4232275" y="5884863"/>
          <p14:tracePt t="35832" x="4251325" y="5884863"/>
          <p14:tracePt t="35848" x="4295775" y="5884863"/>
          <p14:tracePt t="35866" x="4303713" y="5884863"/>
          <p14:tracePt t="35881" x="4322763" y="5884863"/>
          <p14:tracePt t="35898" x="4330700" y="5884863"/>
          <p14:tracePt t="35915" x="4348163" y="5884863"/>
          <p14:tracePt t="35932" x="4357688" y="5884863"/>
          <p14:tracePt t="35948" x="4375150" y="5884863"/>
          <p14:tracePt t="35965" x="4394200" y="5884863"/>
          <p14:tracePt t="35981" x="4402138" y="5884863"/>
          <p14:tracePt t="35998" x="4446588" y="5884863"/>
          <p14:tracePt t="36015" x="4483100" y="5884863"/>
          <p14:tracePt t="36032" x="4500563" y="5884863"/>
          <p14:tracePt t="36038" x="4527550" y="5884863"/>
          <p14:tracePt t="36048" x="4545013" y="5884863"/>
          <p14:tracePt t="36065" x="4608513" y="5884863"/>
          <p14:tracePt t="36081" x="4643438" y="5884863"/>
          <p14:tracePt t="36098" x="4741863" y="5884863"/>
          <p14:tracePt t="36115" x="4830763" y="5884863"/>
          <p14:tracePt t="36132" x="4867275" y="5884863"/>
          <p14:tracePt t="36148" x="4919663" y="5884863"/>
          <p14:tracePt t="36165" x="4956175" y="5884863"/>
          <p14:tracePt t="36183" x="4973638" y="5884863"/>
          <p14:tracePt t="36215" x="4991100" y="5884863"/>
          <p14:tracePt t="36232" x="5027613" y="5875338"/>
          <p14:tracePt t="36248" x="5045075" y="5875338"/>
          <p14:tracePt t="36264" x="5089525" y="5867400"/>
          <p14:tracePt t="36283" x="5108575" y="5867400"/>
          <p14:tracePt t="36315" x="5116513" y="5867400"/>
          <p14:tracePt t="36332" x="5126038" y="5867400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303213" y="-161925"/>
            <a:ext cx="8229600" cy="1143000"/>
          </a:xfrm>
        </p:spPr>
        <p:txBody>
          <a:bodyPr/>
          <a:lstStyle/>
          <a:p>
            <a:r>
              <a:rPr lang="en-US" altLang="pt-BR" smtClean="0"/>
              <a:t>Estrutura</a:t>
            </a:r>
          </a:p>
        </p:txBody>
      </p:sp>
      <p:sp>
        <p:nvSpPr>
          <p:cNvPr id="512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150"/>
            <a:ext cx="9155113" cy="6869113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pt-BR" sz="1800" b="1" dirty="0" err="1" smtClean="0"/>
              <a:t>Escolhendo</a:t>
            </a:r>
            <a:r>
              <a:rPr lang="en-US" altLang="pt-BR" sz="1800" b="1" dirty="0" smtClean="0"/>
              <a:t> entre </a:t>
            </a:r>
            <a:r>
              <a:rPr lang="en-US" altLang="pt-BR" sz="1800" b="1" dirty="0" err="1"/>
              <a:t>m</a:t>
            </a:r>
            <a:r>
              <a:rPr lang="en-US" altLang="pt-BR" sz="1800" b="1" dirty="0" err="1" smtClean="0"/>
              <a:t>odelos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alternativos</a:t>
            </a:r>
            <a:r>
              <a:rPr lang="en-US" altLang="pt-BR" sz="1800" b="1" dirty="0" smtClean="0"/>
              <a:t> (Cap 6)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Introdução</a:t>
            </a:r>
            <a:endParaRPr lang="en-US" altLang="pt-BR" sz="16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Sugestões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gerais</a:t>
            </a:r>
            <a:endParaRPr lang="en-US" altLang="pt-BR" sz="16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Tipos</a:t>
            </a:r>
            <a:r>
              <a:rPr lang="en-US" altLang="pt-BR" sz="1600" dirty="0" smtClean="0"/>
              <a:t> de </a:t>
            </a:r>
            <a:r>
              <a:rPr lang="en-US" altLang="pt-BR" sz="1600" dirty="0" err="1" smtClean="0"/>
              <a:t>modelos</a:t>
            </a:r>
            <a:r>
              <a:rPr lang="en-US" altLang="pt-BR" sz="1600" dirty="0" smtClean="0"/>
              <a:t> e </a:t>
            </a:r>
            <a:r>
              <a:rPr lang="en-US" altLang="pt-BR" sz="1600" dirty="0" err="1" smtClean="0"/>
              <a:t>alternativas</a:t>
            </a:r>
            <a:endParaRPr lang="en-US" altLang="pt-BR" sz="1600" dirty="0" smtClean="0"/>
          </a:p>
          <a:p>
            <a:pPr marL="1314450" lvl="2" indent="-514350">
              <a:lnSpc>
                <a:spcPct val="90000"/>
              </a:lnSpc>
              <a:defRPr/>
            </a:pPr>
            <a:r>
              <a:rPr lang="en-US" altLang="pt-BR" sz="1400" dirty="0" err="1" smtClean="0"/>
              <a:t>Variável</a:t>
            </a:r>
            <a:r>
              <a:rPr lang="en-US" altLang="pt-BR" sz="1400" dirty="0" smtClean="0"/>
              <a:t> </a:t>
            </a:r>
            <a:r>
              <a:rPr lang="en-US" altLang="pt-BR" sz="1400" dirty="0" err="1" smtClean="0"/>
              <a:t>resposta</a:t>
            </a:r>
            <a:r>
              <a:rPr lang="en-US" altLang="pt-BR" sz="1400" dirty="0" smtClean="0"/>
              <a:t> continua</a:t>
            </a:r>
          </a:p>
          <a:p>
            <a:pPr marL="1314450" lvl="2" indent="-514350">
              <a:lnSpc>
                <a:spcPct val="90000"/>
              </a:lnSpc>
              <a:defRPr/>
            </a:pPr>
            <a:r>
              <a:rPr lang="en-US" altLang="pt-BR" sz="1400" dirty="0" err="1" smtClean="0"/>
              <a:t>Variável</a:t>
            </a:r>
            <a:r>
              <a:rPr lang="en-US" altLang="pt-BR" sz="1400" dirty="0" smtClean="0"/>
              <a:t> </a:t>
            </a:r>
            <a:r>
              <a:rPr lang="en-US" altLang="pt-BR" sz="1400" dirty="0" err="1" smtClean="0"/>
              <a:t>resposta</a:t>
            </a:r>
            <a:r>
              <a:rPr lang="en-US" altLang="pt-BR" sz="1400" dirty="0" smtClean="0"/>
              <a:t> </a:t>
            </a:r>
            <a:r>
              <a:rPr lang="en-US" altLang="pt-BR" sz="1400" dirty="0" err="1" smtClean="0"/>
              <a:t>dicotômica</a:t>
            </a:r>
            <a:r>
              <a:rPr lang="en-US" altLang="pt-BR" sz="1400" dirty="0" smtClean="0"/>
              <a:t> </a:t>
            </a:r>
          </a:p>
          <a:p>
            <a:pPr marL="1314450" lvl="2" indent="-514350">
              <a:lnSpc>
                <a:spcPct val="90000"/>
              </a:lnSpc>
              <a:defRPr/>
            </a:pPr>
            <a:r>
              <a:rPr lang="en-US" altLang="pt-BR" sz="1400" dirty="0" err="1" smtClean="0"/>
              <a:t>Variável</a:t>
            </a:r>
            <a:r>
              <a:rPr lang="en-US" altLang="pt-BR" sz="1400" dirty="0" smtClean="0"/>
              <a:t> </a:t>
            </a:r>
            <a:r>
              <a:rPr lang="en-US" altLang="pt-BR" sz="1400" dirty="0" err="1" smtClean="0"/>
              <a:t>resposta</a:t>
            </a:r>
            <a:r>
              <a:rPr lang="en-US" altLang="pt-BR" sz="1400" dirty="0" smtClean="0"/>
              <a:t>  de tempo (com </a:t>
            </a:r>
            <a:r>
              <a:rPr lang="en-US" altLang="pt-BR" sz="1400" dirty="0" err="1" smtClean="0"/>
              <a:t>censuras</a:t>
            </a:r>
            <a:r>
              <a:rPr lang="en-US" altLang="pt-BR" sz="1400" dirty="0" smtClean="0"/>
              <a:t>)</a:t>
            </a:r>
            <a:endParaRPr lang="en-US" altLang="pt-BR" sz="16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pt-BR" sz="1800" b="1" dirty="0" err="1" smtClean="0"/>
              <a:t>Codificação</a:t>
            </a:r>
            <a:r>
              <a:rPr lang="en-US" altLang="pt-BR" sz="1800" b="1" dirty="0" smtClean="0"/>
              <a:t> de </a:t>
            </a:r>
            <a:r>
              <a:rPr lang="en-US" altLang="pt-BR" sz="1800" b="1" dirty="0" err="1" smtClean="0"/>
              <a:t>preditores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categóricos</a:t>
            </a:r>
            <a:r>
              <a:rPr lang="en-US" altLang="pt-BR" sz="1800" b="1" dirty="0" smtClean="0"/>
              <a:t> e </a:t>
            </a:r>
            <a:r>
              <a:rPr lang="en-US" altLang="pt-BR" sz="1800" b="1" dirty="0" err="1" smtClean="0"/>
              <a:t>contínuos</a:t>
            </a:r>
            <a:r>
              <a:rPr lang="en-US" altLang="pt-BR" sz="1800" b="1" dirty="0" smtClean="0"/>
              <a:t> (Cap 9)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Categóricos</a:t>
            </a:r>
            <a:endParaRPr lang="en-US" altLang="pt-BR" sz="16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Contínuos</a:t>
            </a:r>
            <a:endParaRPr lang="en-US" altLang="pt-BR" sz="1600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pt-BR" sz="1800" b="1" dirty="0" err="1" smtClean="0"/>
              <a:t>Restrições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em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candidatos</a:t>
            </a:r>
            <a:r>
              <a:rPr lang="en-US" altLang="pt-BR" sz="1800" b="1" dirty="0" smtClean="0"/>
              <a:t> a </a:t>
            </a:r>
            <a:r>
              <a:rPr lang="en-US" altLang="pt-BR" sz="1800" b="1" dirty="0" err="1" smtClean="0"/>
              <a:t>preditores</a:t>
            </a:r>
            <a:r>
              <a:rPr lang="en-US" altLang="pt-BR" sz="1800" b="1" dirty="0" smtClean="0"/>
              <a:t> (Cap 10)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Introdução</a:t>
            </a:r>
            <a:r>
              <a:rPr lang="en-US" altLang="pt-BR" sz="1600" dirty="0" smtClean="0"/>
              <a:t> de </a:t>
            </a:r>
            <a:r>
              <a:rPr lang="en-US" altLang="pt-BR" sz="1600" dirty="0" err="1" smtClean="0"/>
              <a:t>Modelos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Multivariados</a:t>
            </a:r>
            <a:endParaRPr lang="en-US" altLang="pt-BR" sz="16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Restrição</a:t>
            </a:r>
            <a:r>
              <a:rPr lang="en-US" altLang="pt-BR" sz="1600" dirty="0" smtClean="0"/>
              <a:t> para </a:t>
            </a:r>
            <a:r>
              <a:rPr lang="en-US" altLang="pt-BR" sz="1600" dirty="0" err="1" smtClean="0"/>
              <a:t>número</a:t>
            </a:r>
            <a:r>
              <a:rPr lang="en-US" altLang="pt-BR" sz="1600" dirty="0" smtClean="0"/>
              <a:t> de </a:t>
            </a:r>
            <a:r>
              <a:rPr lang="en-US" altLang="pt-BR" sz="1600" dirty="0" err="1" smtClean="0"/>
              <a:t>preditores</a:t>
            </a:r>
            <a:endParaRPr lang="en-US" altLang="pt-BR" sz="16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Combinando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variáveis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similares</a:t>
            </a:r>
            <a:endParaRPr lang="en-US" altLang="pt-BR" sz="16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pt-BR" sz="1800" b="1" dirty="0" err="1" smtClean="0"/>
              <a:t>Seleção</a:t>
            </a:r>
            <a:r>
              <a:rPr lang="en-US" altLang="pt-BR" sz="1800" b="1" dirty="0" smtClean="0"/>
              <a:t> de </a:t>
            </a:r>
            <a:r>
              <a:rPr lang="en-US" altLang="pt-BR" sz="1800" b="1" dirty="0" err="1" smtClean="0"/>
              <a:t>efeitos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principais</a:t>
            </a:r>
            <a:r>
              <a:rPr lang="en-US" altLang="pt-BR" sz="1800" b="1" dirty="0" smtClean="0"/>
              <a:t> (Cap 11)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pt-BR" sz="1600" dirty="0" err="1" smtClean="0"/>
              <a:t>Introdução</a:t>
            </a:r>
            <a:endParaRPr lang="en-US" altLang="pt-BR" sz="1600" dirty="0" smtClean="0"/>
          </a:p>
          <a:p>
            <a:pPr lvl="1">
              <a:lnSpc>
                <a:spcPct val="90000"/>
              </a:lnSpc>
              <a:defRPr/>
            </a:pPr>
            <a:r>
              <a:rPr lang="en-US" altLang="pt-BR" sz="1600" dirty="0" err="1" smtClean="0"/>
              <a:t>Seleção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por</a:t>
            </a:r>
            <a:r>
              <a:rPr lang="en-US" altLang="pt-BR" sz="1600" dirty="0" smtClean="0"/>
              <a:t> Stepwise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pt-BR" sz="1600" dirty="0"/>
              <a:t> </a:t>
            </a:r>
            <a:r>
              <a:rPr lang="en-US" altLang="pt-BR" sz="1600" dirty="0" err="1" smtClean="0"/>
              <a:t>Análise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univariada</a:t>
            </a:r>
            <a:r>
              <a:rPr lang="en-US" altLang="pt-BR" sz="1600" dirty="0" smtClean="0"/>
              <a:t> e </a:t>
            </a:r>
            <a:r>
              <a:rPr lang="en-US" altLang="pt-BR" sz="1600" dirty="0" err="1" smtClean="0"/>
              <a:t>especificação</a:t>
            </a:r>
            <a:r>
              <a:rPr lang="en-US" altLang="pt-BR" sz="1600" dirty="0" smtClean="0"/>
              <a:t> do </a:t>
            </a:r>
            <a:r>
              <a:rPr lang="en-US" altLang="pt-BR" sz="1600" dirty="0" err="1" smtClean="0"/>
              <a:t>modelo</a:t>
            </a:r>
            <a:endParaRPr lang="en-US" altLang="pt-BR" sz="16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pt-BR" sz="1800" b="1" dirty="0" err="1" smtClean="0"/>
              <a:t>Verificando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pressupostos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em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modelos</a:t>
            </a:r>
            <a:r>
              <a:rPr lang="en-US" altLang="pt-BR" sz="1800" b="1" dirty="0" smtClean="0"/>
              <a:t> de </a:t>
            </a:r>
            <a:r>
              <a:rPr lang="en-US" altLang="pt-BR" sz="1800" b="1" dirty="0" err="1" smtClean="0"/>
              <a:t>regressão</a:t>
            </a:r>
            <a:r>
              <a:rPr lang="en-US" altLang="pt-BR" sz="1800" b="1" dirty="0" smtClean="0"/>
              <a:t> (Cap 12)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pt-BR" sz="1600" dirty="0" err="1" smtClean="0"/>
              <a:t>Aditividade</a:t>
            </a:r>
            <a:endParaRPr lang="en-US" altLang="pt-BR" sz="1600" dirty="0" smtClean="0"/>
          </a:p>
          <a:p>
            <a:pPr lvl="2">
              <a:lnSpc>
                <a:spcPct val="90000"/>
              </a:lnSpc>
              <a:defRPr/>
            </a:pPr>
            <a:r>
              <a:rPr lang="en-US" altLang="pt-BR" sz="1400" dirty="0" err="1" smtClean="0"/>
              <a:t>Interações</a:t>
            </a:r>
            <a:endParaRPr lang="en-US" altLang="pt-BR" sz="1400" dirty="0" smtClean="0"/>
          </a:p>
          <a:p>
            <a:pPr lvl="1">
              <a:lnSpc>
                <a:spcPct val="90000"/>
              </a:lnSpc>
              <a:defRPr/>
            </a:pPr>
            <a:r>
              <a:rPr lang="en-US" altLang="pt-BR" sz="1600" dirty="0" err="1" smtClean="0"/>
              <a:t>Não</a:t>
            </a:r>
            <a:r>
              <a:rPr lang="en-US" altLang="pt-BR" sz="1600" dirty="0" err="1"/>
              <a:t>-</a:t>
            </a:r>
            <a:r>
              <a:rPr lang="en-US" altLang="pt-BR" sz="1600" dirty="0" err="1" smtClean="0"/>
              <a:t>lineariedade</a:t>
            </a:r>
            <a:endParaRPr lang="en-US" altLang="pt-BR" sz="1600" dirty="0" smtClean="0"/>
          </a:p>
          <a:p>
            <a:pPr lvl="1">
              <a:lnSpc>
                <a:spcPct val="90000"/>
              </a:lnSpc>
              <a:defRPr/>
            </a:pPr>
            <a:endParaRPr lang="en-US" altLang="pt-BR" sz="14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18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18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18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18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512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4C9764-3C75-4BD6-AE20-754FEFC2720E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03213" y="2492896"/>
            <a:ext cx="7941195" cy="4228579"/>
          </a:xfrm>
          <a:prstGeom prst="rect">
            <a:avLst/>
          </a:prstGeom>
          <a:solidFill>
            <a:schemeClr val="bg1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6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25"/>
    </mc:Choice>
    <mc:Fallback xmlns="">
      <p:transition spd="slow" advTm="482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>
          <a:xfrm>
            <a:off x="457200" y="3141663"/>
            <a:ext cx="8229600" cy="7620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Calibri" panose="020F0502020204030204" pitchFamily="34" charset="0"/>
              <a:buAutoNum type="arabicPeriod"/>
            </a:pPr>
            <a:r>
              <a:rPr lang="en-US" altLang="pt-BR" sz="3600" b="1" dirty="0" err="1" smtClean="0"/>
              <a:t>Escolhendo</a:t>
            </a:r>
            <a:r>
              <a:rPr lang="en-US" altLang="pt-BR" sz="3600" b="1" dirty="0" smtClean="0"/>
              <a:t> entre </a:t>
            </a:r>
            <a:r>
              <a:rPr lang="en-US" altLang="pt-BR" sz="3600" b="1" dirty="0" err="1" smtClean="0"/>
              <a:t>modelos</a:t>
            </a:r>
            <a:r>
              <a:rPr lang="en-US" altLang="pt-BR" sz="3600" b="1" dirty="0" smtClean="0"/>
              <a:t> </a:t>
            </a:r>
            <a:r>
              <a:rPr lang="en-US" altLang="pt-BR" sz="3600" b="1" dirty="0" err="1" smtClean="0"/>
              <a:t>alternativos</a:t>
            </a:r>
            <a:r>
              <a:rPr lang="en-US" altLang="pt-BR" sz="3600" b="1" dirty="0" smtClean="0"/>
              <a:t> (Cap 6</a:t>
            </a:r>
            <a:r>
              <a:rPr lang="en-US" altLang="pt-BR" sz="3600" b="1" dirty="0"/>
              <a:t>)</a:t>
            </a:r>
            <a:br>
              <a:rPr lang="en-US" altLang="pt-BR" sz="3600" b="1" dirty="0"/>
            </a:br>
            <a:r>
              <a:rPr lang="en-US" altLang="pt-BR" sz="3600" b="1" dirty="0" smtClean="0"/>
              <a:t/>
            </a:r>
            <a:br>
              <a:rPr lang="en-US" altLang="pt-BR" sz="3600" b="1" dirty="0" smtClean="0"/>
            </a:br>
            <a:r>
              <a:rPr lang="en-US" altLang="pt-BR" sz="1400" b="1" dirty="0" smtClean="0"/>
              <a:t>Parte </a:t>
            </a:r>
            <a:r>
              <a:rPr lang="en-US" altLang="pt-BR" sz="1400" b="1" dirty="0" err="1"/>
              <a:t>deste</a:t>
            </a:r>
            <a:r>
              <a:rPr lang="en-US" altLang="pt-BR" sz="1400" b="1" dirty="0"/>
              <a:t> </a:t>
            </a:r>
            <a:r>
              <a:rPr lang="en-US" altLang="pt-BR" sz="1400" b="1" dirty="0" err="1"/>
              <a:t>conteúdo</a:t>
            </a:r>
            <a:r>
              <a:rPr lang="en-US" altLang="pt-BR" sz="1400" b="1" dirty="0"/>
              <a:t> </a:t>
            </a:r>
            <a:r>
              <a:rPr lang="en-US" altLang="pt-BR" sz="1400" b="1" dirty="0" err="1"/>
              <a:t>também</a:t>
            </a:r>
            <a:r>
              <a:rPr lang="en-US" altLang="pt-BR" sz="1400" b="1" dirty="0"/>
              <a:t> </a:t>
            </a:r>
            <a:r>
              <a:rPr lang="en-US" altLang="pt-BR" sz="1400" b="1" dirty="0" err="1"/>
              <a:t>está</a:t>
            </a:r>
            <a:r>
              <a:rPr lang="en-US" altLang="pt-BR" sz="1400" b="1" dirty="0"/>
              <a:t> </a:t>
            </a:r>
            <a:r>
              <a:rPr lang="en-US" altLang="pt-BR" sz="1400" b="1" dirty="0" err="1"/>
              <a:t>na</a:t>
            </a:r>
            <a:r>
              <a:rPr lang="en-US" altLang="pt-BR" sz="1400" b="1" dirty="0"/>
              <a:t> </a:t>
            </a:r>
            <a:r>
              <a:rPr lang="en-US" altLang="pt-BR" sz="1400" b="1" dirty="0" err="1"/>
              <a:t>sessão</a:t>
            </a:r>
            <a:r>
              <a:rPr lang="en-US" altLang="pt-BR" sz="1400" b="1" dirty="0"/>
              <a:t> 3.</a:t>
            </a:r>
            <a:endParaRPr lang="en-US" altLang="pt-BR" sz="3200" b="1" dirty="0" smtClean="0"/>
          </a:p>
        </p:txBody>
      </p:sp>
      <p:sp>
        <p:nvSpPr>
          <p:cNvPr id="6149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FA8F0F-D886-4240-9B32-327D3FE28582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9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10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Seção 13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3009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06"/>
    </mc:Choice>
    <mc:Fallback xmlns="">
      <p:transition spd="slow" advTm="1606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5A3F80D-BEF4-4F11-B008-A1E1DA55B260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2" name="Espaço Reservado para Conteúdo 1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57200" y="1600200"/>
            <a:ext cx="8342584" cy="1540768"/>
          </a:xfrm>
          <a:blipFill rotWithShape="0">
            <a:blip r:embed="rId2"/>
            <a:srcRect/>
            <a:stretch>
              <a:fillRect l="-1315" t="-3960" b="-209980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pt-BR" dirty="0">
                <a:noFill/>
              </a:rPr>
              <a:t> </a:t>
            </a:r>
          </a:p>
        </p:txBody>
      </p:sp>
      <p:sp>
        <p:nvSpPr>
          <p:cNvPr id="7174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pPr marL="514350" indent="-514350">
              <a:lnSpc>
                <a:spcPct val="90000"/>
              </a:lnSpc>
            </a:pPr>
            <a:r>
              <a:rPr lang="en-US" altLang="pt-BR" sz="2000" b="1" smtClean="0"/>
              <a:t>1. Escolhendo entre modelos alternativos (Cap 6)</a:t>
            </a:r>
          </a:p>
        </p:txBody>
      </p:sp>
      <p:sp>
        <p:nvSpPr>
          <p:cNvPr id="7175" name="Título 1"/>
          <p:cNvSpPr txBox="1">
            <a:spLocks/>
          </p:cNvSpPr>
          <p:nvPr/>
        </p:nvSpPr>
        <p:spPr bwMode="auto">
          <a:xfrm>
            <a:off x="446088" y="5572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pt-BR" sz="4400" dirty="0" err="1"/>
              <a:t>Introdução</a:t>
            </a:r>
            <a:endParaRPr lang="en-US" altLang="pt-BR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5364088" y="2627620"/>
                <a:ext cx="222727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pt-B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~ 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(0,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t-BR" sz="2400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627620"/>
                <a:ext cx="2227276" cy="369332"/>
              </a:xfrm>
              <a:prstGeom prst="rect">
                <a:avLst/>
              </a:prstGeom>
              <a:blipFill rotWithShape="0">
                <a:blip r:embed="rId5"/>
                <a:stretch>
                  <a:fillRect r="-4110" b="-3770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m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75767" y="3324671"/>
            <a:ext cx="5505450" cy="2847975"/>
          </a:xfrm>
          <a:prstGeom prst="rect">
            <a:avLst/>
          </a:prstGeom>
        </p:spPr>
      </p:pic>
      <p:sp>
        <p:nvSpPr>
          <p:cNvPr id="12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13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Seção 13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765"/>
    </mc:Choice>
    <mc:Fallback xmlns="">
      <p:transition spd="slow" advTm="184765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3588" x="4572000" y="5099050"/>
          <p14:tracePt t="3599" x="4170363" y="4562475"/>
          <p14:tracePt t="3608" x="4044950" y="4411663"/>
          <p14:tracePt t="3621" x="4000500" y="4348163"/>
          <p14:tracePt t="3637" x="3956050" y="4286250"/>
          <p14:tracePt t="3654" x="3946525" y="4268788"/>
          <p14:tracePt t="3671" x="3929063" y="4241800"/>
          <p14:tracePt t="4006" x="3929063" y="4232275"/>
          <p14:tracePt t="4016" x="3929063" y="4205288"/>
          <p14:tracePt t="4025" x="3919538" y="4170363"/>
          <p14:tracePt t="4038" x="3911600" y="4116388"/>
          <p14:tracePt t="4055" x="3884613" y="3938588"/>
          <p14:tracePt t="4071" x="3848100" y="3822700"/>
          <p14:tracePt t="4088" x="3759200" y="3509963"/>
          <p14:tracePt t="4104" x="3652838" y="3205163"/>
          <p14:tracePt t="4121" x="3598863" y="3054350"/>
          <p14:tracePt t="4138" x="3490913" y="2813050"/>
          <p14:tracePt t="4154" x="3394075" y="2608263"/>
          <p14:tracePt t="4171" x="3348038" y="2509838"/>
          <p14:tracePt t="4187" x="3276600" y="2339975"/>
          <p14:tracePt t="4204" x="3214688" y="2187575"/>
          <p14:tracePt t="4221" x="3187700" y="2125663"/>
          <p14:tracePt t="4237" x="3152775" y="2027238"/>
          <p14:tracePt t="4254" x="3125788" y="1973263"/>
          <p14:tracePt t="4271" x="3116263" y="1955800"/>
          <p14:tracePt t="4288" x="3108325" y="1919288"/>
          <p14:tracePt t="4304" x="3098800" y="1884363"/>
          <p14:tracePt t="4321" x="3089275" y="1874838"/>
          <p14:tracePt t="4337" x="3081338" y="1847850"/>
          <p14:tracePt t="4354" x="3062288" y="1812925"/>
          <p14:tracePt t="4371" x="3054350" y="1795463"/>
          <p14:tracePt t="4388" x="3044825" y="1758950"/>
          <p14:tracePt t="4404" x="3036888" y="1731963"/>
          <p14:tracePt t="4421" x="3027363" y="1724025"/>
          <p14:tracePt t="4437" x="3017838" y="1714500"/>
          <p14:tracePt t="4472" x="3009900" y="1714500"/>
          <p14:tracePt t="4494" x="3000375" y="1714500"/>
          <p14:tracePt t="5239" x="3017838" y="1714500"/>
          <p14:tracePt t="5249" x="3054350" y="1714500"/>
          <p14:tracePt t="5259" x="3125788" y="1714500"/>
          <p14:tracePt t="5271" x="3214688" y="1724025"/>
          <p14:tracePt t="5288" x="3402013" y="1741488"/>
          <p14:tracePt t="5304" x="3500438" y="1751013"/>
          <p14:tracePt t="5321" x="3679825" y="1751013"/>
          <p14:tracePt t="5339" x="3795713" y="1751013"/>
          <p14:tracePt t="5354" x="3830638" y="1751013"/>
          <p14:tracePt t="5372" x="3867150" y="1751013"/>
          <p14:tracePt t="5387" x="3884613" y="1751013"/>
          <p14:tracePt t="5404" x="3894138" y="1751013"/>
          <p14:tracePt t="5421" x="3902075" y="1751013"/>
          <p14:tracePt t="5437" x="3911600" y="1751013"/>
          <p14:tracePt t="5454" x="3919538" y="1751013"/>
          <p14:tracePt t="5471" x="3929063" y="1751013"/>
          <p14:tracePt t="5487" x="3938588" y="1751013"/>
          <p14:tracePt t="5506" x="3946525" y="1751013"/>
          <p14:tracePt t="5521" x="3956050" y="1751013"/>
          <p14:tracePt t="5538" x="3965575" y="1751013"/>
          <p14:tracePt t="5559" x="3973513" y="1751013"/>
          <p14:tracePt t="5571" x="3983038" y="1741488"/>
          <p14:tracePt t="5589" x="3990975" y="1741488"/>
          <p14:tracePt t="5607" x="4000500" y="1741488"/>
          <p14:tracePt t="5620" x="4000500" y="1731963"/>
          <p14:tracePt t="5656" x="4010025" y="1731963"/>
          <p14:tracePt t="41396" x="4143375" y="2125663"/>
          <p14:tracePt t="41406" x="4214813" y="2393950"/>
          <p14:tracePt t="41419" x="4224338" y="2490788"/>
          <p14:tracePt t="41436" x="4224338" y="2562225"/>
          <p14:tracePt t="41454" x="4224338" y="2616200"/>
          <p14:tracePt t="41469" x="4205288" y="2660650"/>
          <p14:tracePt t="41486" x="4152900" y="2732088"/>
          <p14:tracePt t="41504" x="4116388" y="2768600"/>
          <p14:tracePt t="41519" x="4098925" y="2776538"/>
          <p14:tracePt t="41536" x="4054475" y="2795588"/>
          <p14:tracePt t="41554" x="4017963" y="2795588"/>
          <p14:tracePt t="41569" x="3990975" y="2803525"/>
          <p14:tracePt t="41586" x="3919538" y="2803525"/>
          <p14:tracePt t="41603" x="3786188" y="2803525"/>
          <p14:tracePt t="41619" x="3697288" y="2803525"/>
          <p14:tracePt t="41636" x="3527425" y="2786063"/>
          <p14:tracePt t="41653" x="3394075" y="2751138"/>
          <p14:tracePt t="41669" x="3340100" y="2732088"/>
          <p14:tracePt t="41686" x="3295650" y="2714625"/>
          <p14:tracePt t="41703" x="3286125" y="2697163"/>
          <p14:tracePt t="41720" x="3276600" y="2697163"/>
          <p14:tracePt t="41736" x="3276600" y="2670175"/>
          <p14:tracePt t="41753" x="3276600" y="2652713"/>
          <p14:tracePt t="41769" x="3276600" y="2633663"/>
          <p14:tracePt t="41786" x="3295650" y="2598738"/>
          <p14:tracePt t="41801" x="3348038" y="2554288"/>
          <p14:tracePt t="41818" x="3384550" y="2527300"/>
          <p14:tracePt t="41835" x="3527425" y="2473325"/>
          <p14:tracePt t="41852" x="3884613" y="2393950"/>
          <p14:tracePt t="41869" x="4143375" y="2347913"/>
          <p14:tracePt t="41886" x="4705350" y="2259013"/>
          <p14:tracePt t="41903" x="5251450" y="2197100"/>
          <p14:tracePt t="41921" x="5653088" y="2170113"/>
          <p14:tracePt t="41936" x="5776913" y="2170113"/>
          <p14:tracePt t="41953" x="5973763" y="2170113"/>
          <p14:tracePt t="41968" x="6045200" y="2170113"/>
          <p14:tracePt t="41985" x="6134100" y="2187575"/>
          <p14:tracePt t="42003" x="6180138" y="2205038"/>
          <p14:tracePt t="42020" x="6188075" y="2214563"/>
          <p14:tracePt t="42052" x="6197600" y="2232025"/>
          <p14:tracePt t="42070" x="6205538" y="2241550"/>
          <p14:tracePt t="42102" x="6205538" y="2251075"/>
          <p14:tracePt t="42120" x="6205538" y="2259013"/>
          <p14:tracePt t="42135" x="6197600" y="2268538"/>
          <p14:tracePt t="42153" x="6170613" y="2268538"/>
          <p14:tracePt t="42169" x="6126163" y="2268538"/>
          <p14:tracePt t="42186" x="6089650" y="2268538"/>
          <p14:tracePt t="42203" x="6000750" y="2259013"/>
          <p14:tracePt t="42219" x="5867400" y="2214563"/>
          <p14:tracePt t="42236" x="5786438" y="2187575"/>
          <p14:tracePt t="42253" x="5589588" y="2125663"/>
          <p14:tracePt t="42269" x="5429250" y="2071688"/>
          <p14:tracePt t="42286" x="5367338" y="2044700"/>
          <p14:tracePt t="42302" x="5268913" y="2017713"/>
          <p14:tracePt t="42319" x="5197475" y="2000250"/>
          <p14:tracePt t="42336" x="5170488" y="2000250"/>
          <p14:tracePt t="42354" x="5108575" y="1982788"/>
          <p14:tracePt t="42369" x="5027613" y="1965325"/>
          <p14:tracePt t="42386" x="4991100" y="1965325"/>
          <p14:tracePt t="42402" x="4946650" y="1955800"/>
          <p14:tracePt t="42419" x="4902200" y="1955800"/>
          <p14:tracePt t="42437" x="4894263" y="1955800"/>
          <p14:tracePt t="42453" x="4884738" y="1955800"/>
          <p14:tracePt t="42469" x="4867275" y="1955800"/>
          <p14:tracePt t="42487" x="4840288" y="1955800"/>
          <p14:tracePt t="42502" x="4822825" y="1955800"/>
          <p14:tracePt t="42519" x="4776788" y="1955800"/>
          <p14:tracePt t="42537" x="4768850" y="1955800"/>
          <p14:tracePt t="42553" x="4759325" y="1955800"/>
          <p14:tracePt t="42569" x="4751388" y="1955800"/>
          <p14:tracePt t="42626" x="4751388" y="1965325"/>
          <p14:tracePt t="42647" x="4759325" y="1965325"/>
          <p14:tracePt t="42666" x="4768850" y="1973263"/>
          <p14:tracePt t="42688" x="4786313" y="1973263"/>
          <p14:tracePt t="42697" x="4803775" y="1982788"/>
          <p14:tracePt t="42707" x="4840288" y="1990725"/>
          <p14:tracePt t="42719" x="4902200" y="2000250"/>
          <p14:tracePt t="42736" x="5072063" y="2017713"/>
          <p14:tracePt t="42753" x="5160963" y="2027238"/>
          <p14:tracePt t="42769" x="5357813" y="2044700"/>
          <p14:tracePt t="42786" x="5510213" y="2054225"/>
          <p14:tracePt t="42802" x="5572125" y="2054225"/>
          <p14:tracePt t="42819" x="5661025" y="2054225"/>
          <p14:tracePt t="42835" x="5715000" y="2054225"/>
          <p14:tracePt t="42853" x="5732463" y="2054225"/>
          <p14:tracePt t="42869" x="5741988" y="2054225"/>
          <p14:tracePt t="42886" x="5751513" y="2062163"/>
          <p14:tracePt t="42903" x="5759450" y="2062163"/>
          <p14:tracePt t="43013" x="5759450" y="2071688"/>
          <p14:tracePt t="43073" x="5759450" y="2081213"/>
          <p14:tracePt t="43103" x="5751513" y="2089150"/>
          <p14:tracePt t="43113" x="5741988" y="2089150"/>
          <p14:tracePt t="43133" x="5732463" y="2089150"/>
          <p14:tracePt t="43153" x="5724525" y="2089150"/>
          <p14:tracePt t="43173" x="5715000" y="2089150"/>
          <p14:tracePt t="43182" x="5705475" y="2089150"/>
          <p14:tracePt t="43203" x="5697538" y="2089150"/>
          <p14:tracePt t="43223" x="5688013" y="2089150"/>
          <p14:tracePt t="43241" x="5680075" y="2089150"/>
          <p14:tracePt t="43254" x="5670550" y="2089150"/>
          <p14:tracePt t="43263" x="5661025" y="2089150"/>
          <p14:tracePt t="43273" x="5634038" y="2089150"/>
          <p14:tracePt t="43286" x="5608638" y="2089150"/>
          <p14:tracePt t="43302" x="5527675" y="2081213"/>
          <p14:tracePt t="43320" x="5357813" y="2071688"/>
          <p14:tracePt t="43336" x="5241925" y="2071688"/>
          <p14:tracePt t="43353" x="4973638" y="2054225"/>
          <p14:tracePt t="43369" x="4848225" y="2054225"/>
          <p14:tracePt t="43386" x="4598988" y="2036763"/>
          <p14:tracePt t="43402" x="4394200" y="2036763"/>
          <p14:tracePt t="43420" x="4224338" y="2036763"/>
          <p14:tracePt t="43436" x="4143375" y="2036763"/>
          <p14:tracePt t="43453" x="4017963" y="2036763"/>
          <p14:tracePt t="43471" x="3919538" y="2036763"/>
          <p14:tracePt t="43486" x="3884613" y="2036763"/>
          <p14:tracePt t="43491" x="3848100" y="2036763"/>
          <p14:tracePt t="43503" x="3813175" y="2036763"/>
          <p14:tracePt t="43521" x="3759200" y="2036763"/>
          <p14:tracePt t="43536" x="3741738" y="2036763"/>
          <p14:tracePt t="43552" x="3714750" y="2036763"/>
          <p14:tracePt t="43569" x="3705225" y="2036763"/>
          <p14:tracePt t="43586" x="3697288" y="2036763"/>
          <p14:tracePt t="52043" x="3697288" y="2044700"/>
          <p14:tracePt t="52053" x="3687763" y="2044700"/>
          <p14:tracePt t="52068" x="3679825" y="2054225"/>
          <p14:tracePt t="52086" x="3670300" y="2098675"/>
          <p14:tracePt t="52102" x="3652838" y="2133600"/>
          <p14:tracePt t="52119" x="3652838" y="2152650"/>
          <p14:tracePt t="52135" x="3633788" y="2170113"/>
          <p14:tracePt t="52153" x="3625850" y="2197100"/>
          <p14:tracePt t="52169" x="3616325" y="2205038"/>
          <p14:tracePt t="52185" x="3608388" y="2224088"/>
          <p14:tracePt t="52202" x="3598863" y="2232025"/>
          <p14:tracePt t="52220" x="3581400" y="2251075"/>
          <p14:tracePt t="52253" x="3554413" y="2259013"/>
          <p14:tracePt t="52269" x="3536950" y="2276475"/>
          <p14:tracePt t="52286" x="3500438" y="2303463"/>
          <p14:tracePt t="52302" x="3473450" y="2330450"/>
          <p14:tracePt t="52319" x="3465513" y="2339975"/>
          <p14:tracePt t="52336" x="3438525" y="2357438"/>
          <p14:tracePt t="52352" x="3411538" y="2374900"/>
          <p14:tracePt t="52369" x="3402013" y="2374900"/>
          <p14:tracePt t="52384" x="3367088" y="2393950"/>
          <p14:tracePt t="52401" x="3330575" y="2419350"/>
          <p14:tracePt t="52420" x="3276600" y="2455863"/>
          <p14:tracePt t="52436" x="3251200" y="2482850"/>
          <p14:tracePt t="52452" x="3205163" y="2509838"/>
          <p14:tracePt t="52470" x="3179763" y="2527300"/>
          <p14:tracePt t="52486" x="3160713" y="2536825"/>
          <p14:tracePt t="52492" x="3143250" y="2544763"/>
          <p14:tracePt t="52502" x="3125788" y="2544763"/>
          <p14:tracePt t="52520" x="3089275" y="2562225"/>
          <p14:tracePt t="52536" x="3062288" y="2571750"/>
          <p14:tracePt t="52552" x="3027363" y="2581275"/>
          <p14:tracePt t="52569" x="2990850" y="2589213"/>
          <p14:tracePt t="52586" x="2973388" y="2598738"/>
          <p14:tracePt t="52602" x="2955925" y="2608263"/>
          <p14:tracePt t="52620" x="2946400" y="2608263"/>
          <p14:tracePt t="52636" x="2946400" y="2616200"/>
          <p14:tracePt t="52652" x="2928938" y="2625725"/>
          <p14:tracePt t="52669" x="2919413" y="2625725"/>
          <p14:tracePt t="52702" x="2911475" y="2625725"/>
          <p14:tracePt t="52720" x="2901950" y="2625725"/>
          <p14:tracePt t="52749" x="2894013" y="2625725"/>
          <p14:tracePt t="52888" x="2894013" y="2633663"/>
          <p14:tracePt t="52898" x="2884488" y="2633663"/>
          <p14:tracePt t="52929" x="2874963" y="2643188"/>
          <p14:tracePt t="52949" x="2874963" y="2652713"/>
          <p14:tracePt t="52959" x="2867025" y="2652713"/>
          <p14:tracePt t="52968" x="2867025" y="2660650"/>
          <p14:tracePt t="52986" x="2857500" y="2670175"/>
          <p14:tracePt t="53002" x="2857500" y="2679700"/>
          <p14:tracePt t="53019" x="2847975" y="2687638"/>
          <p14:tracePt t="53037" x="2840038" y="2697163"/>
          <p14:tracePt t="53052" x="2840038" y="2705100"/>
          <p14:tracePt t="53069" x="2830513" y="2714625"/>
          <p14:tracePt t="53086" x="2822575" y="2724150"/>
          <p14:tracePt t="53118" x="2822575" y="2732088"/>
          <p14:tracePt t="53136" x="2822575" y="2741613"/>
          <p14:tracePt t="53158" x="2822575" y="2751138"/>
          <p14:tracePt t="53188" x="2822575" y="2759075"/>
          <p14:tracePt t="53207" x="2822575" y="2768600"/>
          <p14:tracePt t="53215" x="2822575" y="2776538"/>
          <p14:tracePt t="53238" x="2822575" y="2786063"/>
          <p14:tracePt t="53256" x="2822575" y="2795588"/>
          <p14:tracePt t="53277" x="2822575" y="2803525"/>
          <p14:tracePt t="53286" x="2822575" y="2813050"/>
          <p14:tracePt t="53305" x="2822575" y="2822575"/>
          <p14:tracePt t="53336" x="2822575" y="2830513"/>
          <p14:tracePt t="53365" x="2822575" y="2840038"/>
          <p14:tracePt t="53375" x="2830513" y="2840038"/>
          <p14:tracePt t="53386" x="2830513" y="2847975"/>
          <p14:tracePt t="53405" x="2830513" y="2857500"/>
          <p14:tracePt t="53418" x="2840038" y="2857500"/>
          <p14:tracePt t="53436" x="2847975" y="2867025"/>
          <p14:tracePt t="53453" x="2847975" y="2874963"/>
          <p14:tracePt t="53469" x="2857500" y="2884488"/>
          <p14:tracePt t="53486" x="2867025" y="2894013"/>
          <p14:tracePt t="53504" x="2867025" y="2901950"/>
          <p14:tracePt t="53519" x="2874963" y="2911475"/>
          <p14:tracePt t="53536" x="2884488" y="2919413"/>
          <p14:tracePt t="53553" x="2894013" y="2928938"/>
          <p14:tracePt t="53569" x="2901950" y="2938463"/>
          <p14:tracePt t="53585" x="2911475" y="2946400"/>
          <p14:tracePt t="53603" x="2919413" y="2955925"/>
          <p14:tracePt t="53635" x="2938463" y="2965450"/>
          <p14:tracePt t="53652" x="2946400" y="2973388"/>
          <p14:tracePt t="53685" x="2955925" y="2982913"/>
          <p14:tracePt t="53702" x="2973388" y="2982913"/>
          <p14:tracePt t="53736" x="2982913" y="2990850"/>
          <p14:tracePt t="53753" x="2990850" y="3000375"/>
          <p14:tracePt t="53769" x="3000375" y="3000375"/>
          <p14:tracePt t="53786" x="3009900" y="3009900"/>
          <p14:tracePt t="53802" x="3017838" y="3009900"/>
          <p14:tracePt t="53819" x="3027363" y="3009900"/>
          <p14:tracePt t="53836" x="3036888" y="3017838"/>
          <p14:tracePt t="53852" x="3044825" y="3017838"/>
          <p14:tracePt t="53869" x="3054350" y="3027363"/>
          <p14:tracePt t="53885" x="3062288" y="3027363"/>
          <p14:tracePt t="53902" x="3071813" y="3036888"/>
          <p14:tracePt t="53920" x="3081338" y="3036888"/>
          <p14:tracePt t="53935" x="3089275" y="3036888"/>
          <p14:tracePt t="53951" x="3098800" y="3036888"/>
          <p14:tracePt t="53970" x="3108325" y="3036888"/>
          <p14:tracePt t="54002" x="3125788" y="3036888"/>
          <p14:tracePt t="54020" x="3133725" y="3036888"/>
          <p14:tracePt t="54052" x="3143250" y="3036888"/>
          <p14:tracePt t="54071" x="3160713" y="3044825"/>
          <p14:tracePt t="54102" x="3170238" y="3044825"/>
          <p14:tracePt t="54121" x="3179763" y="3044825"/>
          <p14:tracePt t="54161" x="3187700" y="3044825"/>
          <p14:tracePt t="54170" x="3197225" y="3044825"/>
          <p14:tracePt t="54191" x="3205163" y="3044825"/>
          <p14:tracePt t="54209" x="3214688" y="3044825"/>
          <p14:tracePt t="54239" x="3224213" y="3044825"/>
          <p14:tracePt t="54258" x="3232150" y="3044825"/>
          <p14:tracePt t="59227" x="3241675" y="3044825"/>
          <p14:tracePt t="59238" x="3251200" y="3044825"/>
          <p14:tracePt t="59252" x="3268663" y="3044825"/>
          <p14:tracePt t="59269" x="3313113" y="3044825"/>
          <p14:tracePt t="59287" x="3357563" y="3054350"/>
          <p14:tracePt t="59302" x="3375025" y="3054350"/>
          <p14:tracePt t="59319" x="3429000" y="3062288"/>
          <p14:tracePt t="59336" x="3473450" y="3071813"/>
          <p14:tracePt t="59352" x="3500438" y="3071813"/>
          <p14:tracePt t="59368" x="3554413" y="3081338"/>
          <p14:tracePt t="59386" x="3608388" y="3089275"/>
          <p14:tracePt t="59402" x="3633788" y="3089275"/>
          <p14:tracePt t="59419" x="3687763" y="3098800"/>
          <p14:tracePt t="59436" x="3751263" y="3098800"/>
          <p14:tracePt t="59452" x="3795713" y="3108325"/>
          <p14:tracePt t="59469" x="3857625" y="3116263"/>
          <p14:tracePt t="59485" x="3911600" y="3125788"/>
          <p14:tracePt t="59502" x="3938588" y="3125788"/>
          <p14:tracePt t="59519" x="3990975" y="3133725"/>
          <p14:tracePt t="59535" x="4062413" y="3133725"/>
          <p14:tracePt t="59552" x="4098925" y="3133725"/>
          <p14:tracePt t="59568" x="4170363" y="3143250"/>
          <p14:tracePt t="59586" x="4214813" y="3143250"/>
          <p14:tracePt t="59603" x="4268788" y="3152775"/>
          <p14:tracePt t="59618" x="4303713" y="3152775"/>
          <p14:tracePt t="59635" x="4375150" y="3160713"/>
          <p14:tracePt t="59653" x="4456113" y="3160713"/>
          <p14:tracePt t="59668" x="4483100" y="3160713"/>
          <p14:tracePt t="59685" x="4554538" y="3160713"/>
          <p14:tracePt t="59703" x="4633913" y="3160713"/>
          <p14:tracePt t="59718" x="4687888" y="3160713"/>
          <p14:tracePt t="59735" x="4768850" y="3160713"/>
          <p14:tracePt t="59753" x="4830763" y="3160713"/>
          <p14:tracePt t="59769" x="4857750" y="3160713"/>
          <p14:tracePt t="59785" x="4894263" y="3160713"/>
          <p14:tracePt t="59802" x="4929188" y="3160713"/>
          <p14:tracePt t="59819" x="4946650" y="3160713"/>
          <p14:tracePt t="59836" x="4991100" y="3152775"/>
          <p14:tracePt t="59853" x="5045075" y="3152775"/>
          <p14:tracePt t="59868" x="5072063" y="3152775"/>
          <p14:tracePt t="59885" x="5126038" y="3152775"/>
          <p14:tracePt t="59903" x="5180013" y="3143250"/>
          <p14:tracePt t="59918" x="5197475" y="3143250"/>
          <p14:tracePt t="59934" x="5251450" y="3143250"/>
          <p14:tracePt t="59952" x="5295900" y="3133725"/>
          <p14:tracePt t="59968" x="5313363" y="3133725"/>
          <p14:tracePt t="59985" x="5348288" y="3133725"/>
          <p14:tracePt t="60002" x="5394325" y="3133725"/>
          <p14:tracePt t="60019" x="5411788" y="3133725"/>
          <p14:tracePt t="60036" x="5446713" y="3125788"/>
          <p14:tracePt t="60052" x="5491163" y="3125788"/>
          <p14:tracePt t="60068" x="5510213" y="3116263"/>
          <p14:tracePt t="60086" x="5545138" y="3098800"/>
          <p14:tracePt t="60102" x="5581650" y="3098800"/>
          <p14:tracePt t="60120" x="5616575" y="3089275"/>
          <p14:tracePt t="60135" x="5634038" y="3081338"/>
          <p14:tracePt t="60152" x="5670550" y="3071813"/>
          <p14:tracePt t="60168" x="5688013" y="3062288"/>
          <p14:tracePt t="60185" x="5705475" y="3054350"/>
          <p14:tracePt t="60202" x="5715000" y="3044825"/>
          <p14:tracePt t="60219" x="5732463" y="3044825"/>
          <p14:tracePt t="60235" x="5732463" y="3036888"/>
          <p14:tracePt t="60252" x="5751513" y="3027363"/>
          <p14:tracePt t="60270" x="5759450" y="3027363"/>
          <p14:tracePt t="60285" x="5768975" y="3017838"/>
          <p14:tracePt t="60302" x="5776913" y="3017838"/>
          <p14:tracePt t="60320" x="5786438" y="3009900"/>
          <p14:tracePt t="60339" x="5786438" y="3000375"/>
          <p14:tracePt t="60369" x="5786438" y="2990850"/>
          <p14:tracePt t="60380" x="5786438" y="2982913"/>
          <p14:tracePt t="60401" x="5786438" y="2973388"/>
          <p14:tracePt t="60419" x="5786438" y="2965450"/>
          <p14:tracePt t="60440" x="5786438" y="2955925"/>
          <p14:tracePt t="60449" x="5786438" y="2946400"/>
          <p14:tracePt t="60469" x="5786438" y="2938463"/>
          <p14:tracePt t="60491" x="5786438" y="2928938"/>
          <p14:tracePt t="60509" x="5786438" y="2919413"/>
          <p14:tracePt t="60519" x="5786438" y="2911475"/>
          <p14:tracePt t="60538" x="5786438" y="2901950"/>
          <p14:tracePt t="60558" x="5786438" y="2894013"/>
          <p14:tracePt t="60578" x="5786438" y="2884488"/>
          <p14:tracePt t="60599" x="5786438" y="2874963"/>
          <p14:tracePt t="60628" x="5776913" y="2867025"/>
          <p14:tracePt t="60668" x="5768975" y="2857500"/>
          <p14:tracePt t="60688" x="5768975" y="2847975"/>
          <p14:tracePt t="60697" x="5768975" y="2840038"/>
          <p14:tracePt t="60708" x="5759450" y="2840038"/>
          <p14:tracePt t="60718" x="5759450" y="2830513"/>
          <p14:tracePt t="60736" x="5751513" y="2822575"/>
          <p14:tracePt t="60752" x="5741988" y="2822575"/>
          <p14:tracePt t="60769" x="5732463" y="2803525"/>
          <p14:tracePt t="60786" x="5724525" y="2795588"/>
          <p14:tracePt t="60802" x="5715000" y="2795588"/>
          <p14:tracePt t="60818" x="5705475" y="2786063"/>
          <p14:tracePt t="60836" x="5697538" y="2768600"/>
          <p14:tracePt t="60852" x="5688013" y="2768600"/>
          <p14:tracePt t="60869" x="5653088" y="2751138"/>
          <p14:tracePt t="60886" x="5608638" y="2724150"/>
          <p14:tracePt t="60902" x="5589588" y="2705100"/>
          <p14:tracePt t="60919" x="5545138" y="2679700"/>
          <p14:tracePt t="60936" x="5483225" y="2643188"/>
          <p14:tracePt t="60952" x="5465763" y="2625725"/>
          <p14:tracePt t="60969" x="5411788" y="2589213"/>
          <p14:tracePt t="60985" x="5367338" y="2562225"/>
          <p14:tracePt t="61002" x="5340350" y="2554288"/>
          <p14:tracePt t="61019" x="5295900" y="2536825"/>
          <p14:tracePt t="61036" x="5259388" y="2527300"/>
          <p14:tracePt t="61052" x="5241925" y="2527300"/>
          <p14:tracePt t="61069" x="5197475" y="2517775"/>
          <p14:tracePt t="61085" x="5160963" y="2509838"/>
          <p14:tracePt t="61102" x="5143500" y="2509838"/>
          <p14:tracePt t="61118" x="5099050" y="2500313"/>
          <p14:tracePt t="61135" x="5045075" y="2490788"/>
          <p14:tracePt t="61152" x="5018088" y="2490788"/>
          <p14:tracePt t="61168" x="4956175" y="2482850"/>
          <p14:tracePt t="61185" x="4884738" y="2473325"/>
          <p14:tracePt t="61201" x="4848225" y="2473325"/>
          <p14:tracePt t="61218" x="4768850" y="2473325"/>
          <p14:tracePt t="61235" x="4697413" y="2473325"/>
          <p14:tracePt t="61253" x="4625975" y="2473325"/>
          <p14:tracePt t="61268" x="4598988" y="2473325"/>
          <p14:tracePt t="61285" x="4562475" y="2473325"/>
          <p14:tracePt t="61303" x="4510088" y="2473325"/>
          <p14:tracePt t="61319" x="4483100" y="2473325"/>
          <p14:tracePt t="61335" x="4411663" y="2473325"/>
          <p14:tracePt t="61352" x="4340225" y="2473325"/>
          <p14:tracePt t="61367" x="4303713" y="2473325"/>
          <p14:tracePt t="61384" x="4232275" y="2473325"/>
          <p14:tracePt t="61403" x="4152900" y="2473325"/>
          <p14:tracePt t="61418" x="4116388" y="2473325"/>
          <p14:tracePt t="61435" x="4037013" y="2473325"/>
          <p14:tracePt t="61452" x="3956050" y="2473325"/>
          <p14:tracePt t="61468" x="3919538" y="2473325"/>
          <p14:tracePt t="61485" x="3848100" y="2473325"/>
          <p14:tracePt t="61491" x="3813175" y="2473325"/>
          <p14:tracePt t="61502" x="3759200" y="2473325"/>
          <p14:tracePt t="61519" x="3714750" y="2473325"/>
          <p14:tracePt t="61535" x="3608388" y="2482850"/>
          <p14:tracePt t="61552" x="3490913" y="2490788"/>
          <p14:tracePt t="61569" x="3438525" y="2490788"/>
          <p14:tracePt t="61585" x="3303588" y="2500313"/>
          <p14:tracePt t="61602" x="3205163" y="2509838"/>
          <p14:tracePt t="61619" x="3116263" y="2509838"/>
          <p14:tracePt t="61635" x="3081338" y="2509838"/>
          <p14:tracePt t="61652" x="2990850" y="2527300"/>
          <p14:tracePt t="61669" x="2946400" y="2536825"/>
          <p14:tracePt t="61685" x="2884488" y="2544763"/>
          <p14:tracePt t="61701" x="2847975" y="2554288"/>
          <p14:tracePt t="61720" x="2803525" y="2571750"/>
          <p14:tracePt t="61734" x="2795588" y="2571750"/>
          <p14:tracePt t="61752" x="2768600" y="2589213"/>
          <p14:tracePt t="61770" x="2751138" y="2598738"/>
          <p14:tracePt t="61785" x="2751138" y="2608263"/>
          <p14:tracePt t="61800" x="2741613" y="2616200"/>
          <p14:tracePt t="61818" x="2732088" y="2616200"/>
          <p14:tracePt t="61835" x="2724150" y="2633663"/>
          <p14:tracePt t="61851" x="2714625" y="2643188"/>
          <p14:tracePt t="61869" x="2714625" y="2652713"/>
          <p14:tracePt t="61901" x="2714625" y="2670175"/>
          <p14:tracePt t="61919" x="2714625" y="2679700"/>
          <p14:tracePt t="61952" x="2724150" y="2687638"/>
          <p14:tracePt t="61968" x="2724150" y="2697163"/>
          <p14:tracePt t="61985" x="2732088" y="2705100"/>
          <p14:tracePt t="62002" x="2732088" y="2714625"/>
          <p14:tracePt t="62018" x="2741613" y="2724150"/>
          <p14:tracePt t="62035" x="2751138" y="2732088"/>
          <p14:tracePt t="62052" x="2759075" y="2741613"/>
          <p14:tracePt t="62068" x="2759075" y="2751138"/>
          <p14:tracePt t="62085" x="2768600" y="2759075"/>
          <p14:tracePt t="62102" x="2768600" y="2768600"/>
          <p14:tracePt t="62118" x="2776538" y="2776538"/>
          <p14:tracePt t="62135" x="2776538" y="2786063"/>
          <p14:tracePt t="62152" x="2786063" y="2795588"/>
          <p14:tracePt t="62168" x="2795588" y="2803525"/>
          <p14:tracePt t="62185" x="2803525" y="2803525"/>
          <p14:tracePt t="62201" x="2813050" y="2822575"/>
          <p14:tracePt t="62218" x="2822575" y="2830513"/>
          <p14:tracePt t="62237" x="2847975" y="2847975"/>
          <p14:tracePt t="62252" x="2857500" y="2847975"/>
          <p14:tracePt t="62268" x="2894013" y="2874963"/>
          <p14:tracePt t="62286" x="2938463" y="2894013"/>
          <p14:tracePt t="62301" x="2955925" y="2901950"/>
          <p14:tracePt t="62318" x="2990850" y="2911475"/>
          <p14:tracePt t="62336" x="3027363" y="2919413"/>
          <p14:tracePt t="62352" x="3044825" y="2928938"/>
          <p14:tracePt t="62368" x="3089275" y="2946400"/>
          <p14:tracePt t="62386" x="3125788" y="2965450"/>
          <p14:tracePt t="62402" x="3143250" y="2973388"/>
          <p14:tracePt t="62418" x="3187700" y="2982913"/>
          <p14:tracePt t="62436" x="3224213" y="3000375"/>
          <p14:tracePt t="62452" x="3241675" y="3017838"/>
          <p14:tracePt t="62468" x="3286125" y="3054350"/>
          <p14:tracePt t="62486" x="3357563" y="3116263"/>
          <p14:tracePt t="62501" x="3394075" y="3133725"/>
          <p14:tracePt t="62519" x="3465513" y="3187700"/>
          <p14:tracePt t="62535" x="3517900" y="3232150"/>
          <p14:tracePt t="62551" x="3536950" y="3241675"/>
          <p14:tracePt t="62568" x="3571875" y="3259138"/>
          <p14:tracePt t="62585" x="3616325" y="3268663"/>
          <p14:tracePt t="62600" x="3652838" y="3276600"/>
          <p14:tracePt t="62618" x="3724275" y="3295650"/>
          <p14:tracePt t="62635" x="3830638" y="3313113"/>
          <p14:tracePt t="62652" x="3875088" y="3322638"/>
          <p14:tracePt t="62668" x="3973513" y="3330575"/>
          <p14:tracePt t="62685" x="4081463" y="3348038"/>
          <p14:tracePt t="62703" x="4179888" y="3367088"/>
          <p14:tracePt t="62718" x="4251325" y="3375025"/>
          <p14:tracePt t="62734" x="4411663" y="3384550"/>
          <p14:tracePt t="62754" x="4562475" y="3394075"/>
          <p14:tracePt t="62768" x="4633913" y="3394075"/>
          <p14:tracePt t="62785" x="4776788" y="3394075"/>
          <p14:tracePt t="62802" x="4830763" y="3394075"/>
          <p14:tracePt t="62818" x="4938713" y="3394075"/>
          <p14:tracePt t="62834" x="5081588" y="3394075"/>
          <p14:tracePt t="62852" x="5232400" y="3394075"/>
          <p14:tracePt t="62868" x="5303838" y="3384550"/>
          <p14:tracePt t="62885" x="5429250" y="3384550"/>
          <p14:tracePt t="62902" x="5527675" y="3375025"/>
          <p14:tracePt t="62918" x="5572125" y="3375025"/>
          <p14:tracePt t="62935" x="5670550" y="3357563"/>
          <p14:tracePt t="62951" x="5776913" y="3340100"/>
          <p14:tracePt t="62967" x="5822950" y="3340100"/>
          <p14:tracePt t="62984" x="5929313" y="3322638"/>
          <p14:tracePt t="63002" x="6027738" y="3303588"/>
          <p14:tracePt t="63018" x="6081713" y="3286125"/>
          <p14:tracePt t="63034" x="6180138" y="3241675"/>
          <p14:tracePt t="63052" x="6269038" y="3187700"/>
          <p14:tracePt t="63068" x="6296025" y="3170238"/>
          <p14:tracePt t="63085" x="6348413" y="3125788"/>
          <p14:tracePt t="63102" x="6384925" y="3081338"/>
          <p14:tracePt t="63118" x="6402388" y="3062288"/>
          <p14:tracePt t="63135" x="6419850" y="3027363"/>
          <p14:tracePt t="63151" x="6438900" y="2982913"/>
          <p14:tracePt t="63168" x="6438900" y="2965450"/>
          <p14:tracePt t="63185" x="6456363" y="2928938"/>
          <p14:tracePt t="63201" x="6456363" y="2874963"/>
          <p14:tracePt t="63218" x="6465888" y="2857500"/>
          <p14:tracePt t="63236" x="6465888" y="2822575"/>
          <p14:tracePt t="63252" x="6465888" y="2795588"/>
          <p14:tracePt t="63270" x="6465888" y="2776538"/>
          <p14:tracePt t="63285" x="6456363" y="2776538"/>
          <p14:tracePt t="63302" x="6446838" y="2768600"/>
          <p14:tracePt t="63320" x="6438900" y="2759075"/>
          <p14:tracePt t="63335" x="6438900" y="2751138"/>
          <p14:tracePt t="63352" x="6419850" y="2741613"/>
          <p14:tracePt t="63385" x="6411913" y="2732088"/>
          <p14:tracePt t="63402" x="6367463" y="2724150"/>
          <p14:tracePt t="63419" x="6269038" y="2687638"/>
          <p14:tracePt t="63435" x="6205538" y="2670175"/>
          <p14:tracePt t="63451" x="6072188" y="2625725"/>
          <p14:tracePt t="63468" x="5919788" y="2581275"/>
          <p14:tracePt t="63485" x="5840413" y="2562225"/>
          <p14:tracePt t="63502" x="5688013" y="2536825"/>
          <p14:tracePt t="63508" x="5616575" y="2527300"/>
          <p14:tracePt t="63522" x="5545138" y="2517775"/>
          <p14:tracePt t="63535" x="5473700" y="2500313"/>
          <p14:tracePt t="63552" x="5348288" y="2490788"/>
          <p14:tracePt t="63569" x="5251450" y="2482850"/>
          <p14:tracePt t="63585" x="5197475" y="2473325"/>
          <p14:tracePt t="63602" x="5099050" y="2465388"/>
          <p14:tracePt t="63619" x="5000625" y="2465388"/>
          <p14:tracePt t="63635" x="4946650" y="2455863"/>
          <p14:tracePt t="63651" x="4813300" y="2455863"/>
          <p14:tracePt t="63668" x="4679950" y="2455863"/>
          <p14:tracePt t="63684" x="4633913" y="2455863"/>
          <p14:tracePt t="63701" x="4537075" y="2455863"/>
          <p14:tracePt t="63718" x="4465638" y="2455863"/>
          <p14:tracePt t="63735" x="4419600" y="2455863"/>
          <p14:tracePt t="63752" x="4348163" y="2455863"/>
          <p14:tracePt t="63768" x="4268788" y="2465388"/>
          <p14:tracePt t="63787" x="4197350" y="2465388"/>
          <p14:tracePt t="63801" x="4160838" y="2473325"/>
          <p14:tracePt t="63818" x="4081463" y="2490788"/>
          <p14:tracePt t="63835" x="4044950" y="2500313"/>
          <p14:tracePt t="63851" x="3983038" y="2509838"/>
          <p14:tracePt t="63868" x="3911600" y="2527300"/>
          <p14:tracePt t="63886" x="3830638" y="2544763"/>
          <p14:tracePt t="63902" x="3786188" y="2554288"/>
          <p14:tracePt t="63919" x="3679825" y="2571750"/>
          <p14:tracePt t="63936" x="3589338" y="2581275"/>
          <p14:tracePt t="63951" x="3554413" y="2589213"/>
          <p14:tracePt t="63968" x="3509963" y="2608263"/>
          <p14:tracePt t="63987" x="3465513" y="2616200"/>
          <p14:tracePt t="64002" x="3446463" y="2616200"/>
          <p14:tracePt t="64019" x="3411538" y="2616200"/>
          <p14:tracePt t="64035" x="3367088" y="2625725"/>
          <p14:tracePt t="64051" x="3340100" y="2633663"/>
          <p14:tracePt t="64069" x="3276600" y="2643188"/>
          <p14:tracePt t="64087" x="3224213" y="2643188"/>
          <p14:tracePt t="64102" x="3205163" y="2643188"/>
          <p14:tracePt t="64118" x="3170238" y="2652713"/>
          <p14:tracePt t="64136" x="3133725" y="2660650"/>
          <p14:tracePt t="64152" x="3116263" y="2660650"/>
          <p14:tracePt t="64168" x="3081338" y="2670175"/>
          <p14:tracePt t="64186" x="3044825" y="2670175"/>
          <p14:tracePt t="64218" x="3036888" y="2670175"/>
          <p14:tracePt t="64235" x="3027363" y="2670175"/>
          <p14:tracePt t="64252" x="3017838" y="2670175"/>
          <p14:tracePt t="64269" x="3009900" y="2679700"/>
          <p14:tracePt t="64335" x="3009900" y="2687638"/>
          <p14:tracePt t="64355" x="3009900" y="2697163"/>
          <p14:tracePt t="64374" x="3009900" y="2705100"/>
          <p14:tracePt t="64396" x="3009900" y="2714625"/>
          <p14:tracePt t="64415" x="3009900" y="2724150"/>
          <p14:tracePt t="64434" x="3009900" y="2732088"/>
          <p14:tracePt t="64475" x="3017838" y="2741613"/>
          <p14:tracePt t="64514" x="3017838" y="2751138"/>
          <p14:tracePt t="64554" x="3027363" y="2759075"/>
          <p14:tracePt t="64583" x="3036888" y="2759075"/>
          <p14:tracePt t="64593" x="3036888" y="2768600"/>
          <p14:tracePt t="64604" x="3044825" y="2768600"/>
          <p14:tracePt t="64618" x="3054350" y="2768600"/>
          <p14:tracePt t="64635" x="3062288" y="2768600"/>
          <p14:tracePt t="64654" x="3081338" y="2776538"/>
          <p14:tracePt t="64668" x="3089275" y="2776538"/>
          <p14:tracePt t="64685" x="3116263" y="2795588"/>
          <p14:tracePt t="64702" x="3133725" y="2813050"/>
          <p14:tracePt t="64718" x="3152775" y="2822575"/>
          <p14:tracePt t="64735" x="3160713" y="2847975"/>
          <p14:tracePt t="64752" x="3170238" y="2874963"/>
          <p14:tracePt t="64768" x="3179763" y="2884488"/>
          <p14:tracePt t="64785" x="3197225" y="2911475"/>
          <p14:tracePt t="64802" x="3205163" y="2919413"/>
          <p14:tracePt t="64835" x="3214688" y="2928938"/>
          <p14:tracePt t="64851" x="3224213" y="2928938"/>
          <p14:tracePt t="64869" x="3224213" y="2938463"/>
          <p14:tracePt t="64885" x="3232150" y="2938463"/>
          <p14:tracePt t="64903" x="3241675" y="2946400"/>
          <p14:tracePt t="64920" x="3251200" y="2946400"/>
          <p14:tracePt t="64935" x="3259138" y="2946400"/>
          <p14:tracePt t="64951" x="3268663" y="2946400"/>
          <p14:tracePt t="64972" x="3276600" y="2946400"/>
          <p14:tracePt t="65011" x="3286125" y="2946400"/>
          <p14:tracePt t="65040" x="3295650" y="2946400"/>
          <p14:tracePt t="65060" x="3303588" y="2946400"/>
          <p14:tracePt t="65070" x="3313113" y="2946400"/>
          <p14:tracePt t="65085" x="3330575" y="2946400"/>
          <p14:tracePt t="65102" x="3367088" y="2946400"/>
          <p14:tracePt t="65119" x="3402013" y="2946400"/>
          <p14:tracePt t="65135" x="3419475" y="2946400"/>
          <p14:tracePt t="65152" x="3465513" y="2946400"/>
          <p14:tracePt t="65169" x="3490913" y="2946400"/>
          <p14:tracePt t="65185" x="3500438" y="2946400"/>
          <p14:tracePt t="65202" x="3509963" y="2938463"/>
          <p14:tracePt t="65219" x="3517900" y="2938463"/>
          <p14:tracePt t="65235" x="3517900" y="2928938"/>
          <p14:tracePt t="65252" x="3536950" y="2919413"/>
          <p14:tracePt t="65269" x="3544888" y="2919413"/>
          <p14:tracePt t="65285" x="3544888" y="2911475"/>
          <p14:tracePt t="65301" x="3554413" y="2901950"/>
          <p14:tracePt t="65320" x="3571875" y="2894013"/>
          <p14:tracePt t="65335" x="3571875" y="2884488"/>
          <p14:tracePt t="65351" x="3581400" y="2874963"/>
          <p14:tracePt t="65368" x="3581400" y="2867025"/>
          <p14:tracePt t="65387" x="3589338" y="2857500"/>
          <p14:tracePt t="65402" x="3589338" y="2847975"/>
          <p14:tracePt t="65418" x="3598863" y="2840038"/>
          <p14:tracePt t="65451" x="3598863" y="2830513"/>
          <p14:tracePt t="65468" x="3598863" y="2813050"/>
          <p14:tracePt t="65502" x="3598863" y="2803525"/>
          <p14:tracePt t="65519" x="3598863" y="2795588"/>
          <p14:tracePt t="65536" x="3589338" y="2786063"/>
          <p14:tracePt t="65551" x="3589338" y="2776538"/>
          <p14:tracePt t="65569" x="3581400" y="2768600"/>
          <p14:tracePt t="65586" x="3562350" y="2768600"/>
          <p14:tracePt t="65601" x="3562350" y="2759075"/>
          <p14:tracePt t="65619" x="3554413" y="2759075"/>
          <p14:tracePt t="65636" x="3544888" y="2759075"/>
          <p14:tracePt t="65651" x="3536950" y="2759075"/>
          <p14:tracePt t="65668" x="3527425" y="2759075"/>
          <p14:tracePt t="65686" x="3517900" y="2759075"/>
          <p14:tracePt t="65701" x="3509963" y="2759075"/>
          <p14:tracePt t="65718" x="3500438" y="2759075"/>
          <p14:tracePt t="65736" x="3490913" y="2759075"/>
          <p14:tracePt t="65752" x="3482975" y="2759075"/>
          <p14:tracePt t="65769" x="3473450" y="2759075"/>
          <p14:tracePt t="65786" x="3465513" y="2759075"/>
          <p14:tracePt t="65801" x="3455988" y="2759075"/>
          <p14:tracePt t="65819" x="3446463" y="2759075"/>
          <p14:tracePt t="65835" x="3438525" y="2759075"/>
          <p14:tracePt t="65868" x="3429000" y="2759075"/>
          <p14:tracePt t="65885" x="3419475" y="2776538"/>
          <p14:tracePt t="65918" x="3411538" y="2786063"/>
          <p14:tracePt t="65935" x="3411538" y="2803525"/>
          <p14:tracePt t="65952" x="3411538" y="2822575"/>
          <p14:tracePt t="65968" x="3411538" y="2847975"/>
          <p14:tracePt t="65985" x="3411538" y="2867025"/>
          <p14:tracePt t="66002" x="3411538" y="2874963"/>
          <p14:tracePt t="66019" x="3411538" y="2884488"/>
          <p14:tracePt t="66035" x="3411538" y="2894013"/>
          <p14:tracePt t="66051" x="3411538" y="2901950"/>
          <p14:tracePt t="66068" x="3411538" y="2911475"/>
          <p14:tracePt t="66086" x="3411538" y="2919413"/>
          <p14:tracePt t="66105" x="3411538" y="2928938"/>
          <p14:tracePt t="66118" x="3411538" y="2938463"/>
          <p14:tracePt t="66136" x="3411538" y="2946400"/>
          <p14:tracePt t="66154" x="3411538" y="2955925"/>
          <p14:tracePt t="66175" x="3411538" y="2965450"/>
          <p14:tracePt t="66185" x="3419475" y="2973388"/>
          <p14:tracePt t="66204" x="3419475" y="2982913"/>
          <p14:tracePt t="66223" x="3429000" y="2990850"/>
          <p14:tracePt t="66243" x="3429000" y="3000375"/>
          <p14:tracePt t="66263" x="3438525" y="3000375"/>
          <p14:tracePt t="66303" x="3446463" y="3000375"/>
          <p14:tracePt t="66343" x="3455988" y="3000375"/>
          <p14:tracePt t="66352" x="3465513" y="3000375"/>
          <p14:tracePt t="66372" x="3473450" y="3000375"/>
          <p14:tracePt t="66393" x="3482975" y="3000375"/>
          <p14:tracePt t="66413" x="3490913" y="2990850"/>
          <p14:tracePt t="66422" x="3500438" y="2990850"/>
          <p14:tracePt t="66444" x="3509963" y="2982913"/>
          <p14:tracePt t="66464" x="3517900" y="2973388"/>
          <p14:tracePt t="66473" x="3517900" y="2965450"/>
          <p14:tracePt t="66485" x="3527425" y="2965450"/>
          <p14:tracePt t="66502" x="3536950" y="2955925"/>
          <p14:tracePt t="66519" x="3544888" y="2946400"/>
          <p14:tracePt t="66535" x="3554413" y="2938463"/>
          <p14:tracePt t="66551" x="3554413" y="2928938"/>
          <p14:tracePt t="66567" x="3562350" y="2919413"/>
          <p14:tracePt t="66585" x="3571875" y="2911475"/>
          <p14:tracePt t="66602" x="3571875" y="2901950"/>
          <p14:tracePt t="66621" x="3581400" y="2894013"/>
          <p14:tracePt t="66635" x="3581400" y="2884488"/>
          <p14:tracePt t="66653" x="3581400" y="2874963"/>
          <p14:tracePt t="66670" x="3589338" y="2867025"/>
          <p14:tracePt t="66701" x="3589338" y="2847975"/>
          <p14:tracePt t="66719" x="3589338" y="2840038"/>
          <p14:tracePt t="66751" x="3589338" y="2830513"/>
          <p14:tracePt t="66769" x="3581400" y="2813050"/>
          <p14:tracePt t="66785" x="3571875" y="2795588"/>
          <p14:tracePt t="66801" x="3544888" y="2776538"/>
          <p14:tracePt t="66819" x="3517900" y="2759075"/>
          <p14:tracePt t="66835" x="3509963" y="2751138"/>
          <p14:tracePt t="66852" x="3482975" y="2741613"/>
          <p14:tracePt t="66868" x="3455988" y="2732088"/>
          <p14:tracePt t="66902" x="3446463" y="2732088"/>
          <p14:tracePt t="66919" x="3429000" y="2724150"/>
          <p14:tracePt t="66951" x="3419475" y="2724150"/>
          <p14:tracePt t="66968" x="3411538" y="2714625"/>
          <p14:tracePt t="66985" x="3402013" y="2714625"/>
          <p14:tracePt t="67001" x="3394075" y="2714625"/>
          <p14:tracePt t="67018" x="3384550" y="2714625"/>
          <p14:tracePt t="67035" x="3375025" y="2724150"/>
          <p14:tracePt t="67052" x="3367088" y="2732088"/>
          <p14:tracePt t="67072" x="3357563" y="2741613"/>
          <p14:tracePt t="67086" x="3348038" y="2759075"/>
          <p14:tracePt t="67118" x="3348038" y="2776538"/>
          <p14:tracePt t="67151" x="3348038" y="2803525"/>
          <p14:tracePt t="67168" x="3348038" y="2830513"/>
          <p14:tracePt t="67185" x="3348038" y="2840038"/>
          <p14:tracePt t="67201" x="3348038" y="2867025"/>
          <p14:tracePt t="67218" x="3348038" y="2874963"/>
          <p14:tracePt t="67236" x="3357563" y="2884488"/>
          <p14:tracePt t="67251" x="3357563" y="2894013"/>
          <p14:tracePt t="67268" x="3357563" y="2901950"/>
          <p14:tracePt t="67287" x="3367088" y="2911475"/>
          <p14:tracePt t="67302" x="3367088" y="2919413"/>
          <p14:tracePt t="67319" x="3367088" y="2928938"/>
          <p14:tracePt t="67336" x="3375025" y="2938463"/>
          <p14:tracePt t="67351" x="3375025" y="2946400"/>
          <p14:tracePt t="67368" x="3384550" y="2955925"/>
          <p14:tracePt t="67387" x="3394075" y="2955925"/>
          <p14:tracePt t="67401" x="3394075" y="2965450"/>
          <p14:tracePt t="67420" x="3402013" y="2965450"/>
          <p14:tracePt t="67436" x="3411538" y="2965450"/>
          <p14:tracePt t="67465" x="3419475" y="2965450"/>
          <p14:tracePt t="67475" x="3429000" y="2965450"/>
          <p14:tracePt t="67495" x="3438525" y="2955925"/>
          <p14:tracePt t="67515" x="3446463" y="2946400"/>
          <p14:tracePt t="67525" x="3446463" y="2938463"/>
          <p14:tracePt t="67538" x="3455988" y="2938463"/>
          <p14:tracePt t="67551" x="3465513" y="2928938"/>
          <p14:tracePt t="67568" x="3473450" y="2919413"/>
          <p14:tracePt t="67587" x="3482975" y="2911475"/>
          <p14:tracePt t="67602" x="3482975" y="2901950"/>
          <p14:tracePt t="67618" x="3500438" y="2894013"/>
          <p14:tracePt t="67635" x="3509963" y="2874963"/>
          <p14:tracePt t="67651" x="3509963" y="2867025"/>
          <p14:tracePt t="67668" x="3527425" y="2847975"/>
          <p14:tracePt t="67685" x="3544888" y="2830513"/>
          <p14:tracePt t="67702" x="3554413" y="2822575"/>
          <p14:tracePt t="67734" x="3562350" y="2803525"/>
          <p14:tracePt t="67752" x="3571875" y="2803525"/>
          <p14:tracePt t="67768" x="3581400" y="2795588"/>
          <p14:tracePt t="67785" x="3589338" y="2786063"/>
          <p14:tracePt t="67803" x="3589338" y="2768600"/>
          <p14:tracePt t="67835" x="3589338" y="2759075"/>
          <p14:tracePt t="67852" x="3589338" y="2751138"/>
          <p14:tracePt t="67873" x="3581400" y="2751138"/>
          <p14:tracePt t="67884" x="3571875" y="2751138"/>
          <p14:tracePt t="67902" x="3562350" y="2751138"/>
          <p14:tracePt t="67916" x="3544888" y="2751138"/>
          <p14:tracePt t="67933" x="3509963" y="2751138"/>
          <p14:tracePt t="67951" x="3482975" y="2751138"/>
          <p14:tracePt t="67967" x="3473450" y="2759075"/>
          <p14:tracePt t="67984" x="3465513" y="2768600"/>
          <p14:tracePt t="68002" x="3455988" y="2768600"/>
          <p14:tracePt t="68018" x="3446463" y="2768600"/>
          <p14:tracePt t="68035" x="3438525" y="2776538"/>
          <p14:tracePt t="68053" x="3429000" y="2776538"/>
          <p14:tracePt t="68069" x="3419475" y="2776538"/>
          <p14:tracePt t="68085" x="3411538" y="2776538"/>
          <p14:tracePt t="68101" x="3402013" y="2786063"/>
          <p14:tracePt t="68117" x="3394075" y="2786063"/>
          <p14:tracePt t="68135" x="3384550" y="2786063"/>
          <p14:tracePt t="68152" x="3384550" y="2795588"/>
          <p14:tracePt t="68184" x="3375025" y="2803525"/>
          <p14:tracePt t="68201" x="3375025" y="2813050"/>
          <p14:tracePt t="68218" x="3375025" y="2822575"/>
          <p14:tracePt t="68235" x="3375025" y="2830513"/>
          <p14:tracePt t="68252" x="3375025" y="2840038"/>
          <p14:tracePt t="68270" x="3375025" y="2847975"/>
          <p14:tracePt t="68285" x="3375025" y="2857500"/>
          <p14:tracePt t="68301" x="3384550" y="2867025"/>
          <p14:tracePt t="68335" x="3402013" y="2874963"/>
          <p14:tracePt t="68352" x="3411538" y="2884488"/>
          <p14:tracePt t="68370" x="3419475" y="2901950"/>
          <p14:tracePt t="68400" x="3438525" y="2911475"/>
          <p14:tracePt t="68415" x="3438525" y="2919413"/>
          <p14:tracePt t="68433" x="3446463" y="2919413"/>
          <p14:tracePt t="68449" x="3455988" y="2928938"/>
          <p14:tracePt t="68466" x="3465513" y="2928938"/>
          <p14:tracePt t="68482" x="3473450" y="2938463"/>
          <p14:tracePt t="68499" x="3482975" y="2938463"/>
          <p14:tracePt t="68527" x="3490913" y="2938463"/>
          <p14:tracePt t="68568" x="3500438" y="2938463"/>
          <p14:tracePt t="68577" x="3509963" y="2946400"/>
          <p14:tracePt t="68597" x="3517900" y="2946400"/>
          <p14:tracePt t="68617" x="3527425" y="2946400"/>
          <p14:tracePt t="68628" x="3527425" y="2955925"/>
          <p14:tracePt t="68638" x="3536950" y="2955925"/>
          <p14:tracePt t="68650" x="3544888" y="2965450"/>
          <p14:tracePt t="68668" x="3562350" y="2973388"/>
          <p14:tracePt t="68685" x="3581400" y="2982913"/>
          <p14:tracePt t="68701" x="3625850" y="3000375"/>
          <p14:tracePt t="68718" x="3670300" y="3009900"/>
          <p14:tracePt t="68735" x="3697288" y="3017838"/>
          <p14:tracePt t="68749" x="3776663" y="3036888"/>
          <p14:tracePt t="68767" x="3830638" y="3044825"/>
          <p14:tracePt t="68784" x="3848100" y="3054350"/>
          <p14:tracePt t="68802" x="3894138" y="3062288"/>
          <p14:tracePt t="68818" x="3956050" y="3081338"/>
          <p14:tracePt t="68836" x="4027488" y="3098800"/>
          <p14:tracePt t="68852" x="4062413" y="3098800"/>
          <p14:tracePt t="68869" x="4116388" y="3116263"/>
          <p14:tracePt t="68886" x="4152900" y="3125788"/>
          <p14:tracePt t="68901" x="4170363" y="3125788"/>
          <p14:tracePt t="68918" x="4214813" y="3133725"/>
          <p14:tracePt t="68936" x="4251325" y="3143250"/>
          <p14:tracePt t="68952" x="4259263" y="3143250"/>
          <p14:tracePt t="68968" x="4286250" y="3143250"/>
          <p14:tracePt t="68986" x="4303713" y="3143250"/>
          <p14:tracePt t="69002" x="4313238" y="3143250"/>
          <p14:tracePt t="69018" x="4330700" y="3143250"/>
          <p14:tracePt t="69036" x="4340225" y="3143250"/>
          <p14:tracePt t="69068" x="4348163" y="3143250"/>
          <p14:tracePt t="69086" x="4367213" y="3143250"/>
          <p14:tracePt t="69118" x="4375150" y="3143250"/>
          <p14:tracePt t="69137" x="4384675" y="3143250"/>
          <p14:tracePt t="69151" x="4394200" y="3143250"/>
          <p14:tracePt t="69168" x="4402138" y="3143250"/>
          <p14:tracePt t="69185" x="4411663" y="3133725"/>
          <p14:tracePt t="69201" x="4419600" y="3133725"/>
          <p14:tracePt t="69218" x="4429125" y="3133725"/>
          <p14:tracePt t="69235" x="4438650" y="3125788"/>
          <p14:tracePt t="69251" x="4438650" y="3116263"/>
          <p14:tracePt t="69268" x="4446588" y="3116263"/>
          <p14:tracePt t="69285" x="4456113" y="3108325"/>
          <p14:tracePt t="69302" x="4465638" y="3108325"/>
          <p14:tracePt t="69318" x="4473575" y="3098800"/>
          <p14:tracePt t="69335" x="4483100" y="3089275"/>
          <p14:tracePt t="69353" x="4491038" y="3081338"/>
          <p14:tracePt t="69368" x="4500563" y="3071813"/>
          <p14:tracePt t="69385" x="4510088" y="3062288"/>
          <p14:tracePt t="69401" x="4518025" y="3062288"/>
          <p14:tracePt t="69418" x="4527550" y="3044825"/>
          <p14:tracePt t="69435" x="4537075" y="3036888"/>
          <p14:tracePt t="69452" x="4545013" y="3036888"/>
          <p14:tracePt t="69467" x="4545013" y="3027363"/>
          <p14:tracePt t="69484" x="4554538" y="3009900"/>
          <p14:tracePt t="69503" x="4562475" y="3000375"/>
          <p14:tracePt t="69519" x="4572000" y="3000375"/>
          <p14:tracePt t="69535" x="4581525" y="2990850"/>
          <p14:tracePt t="69553" x="4589463" y="2982913"/>
          <p14:tracePt t="69568" x="4598988" y="2973388"/>
          <p14:tracePt t="69585" x="4598988" y="2965450"/>
          <p14:tracePt t="69603" x="4608513" y="2955925"/>
          <p14:tracePt t="69618" x="4608513" y="2946400"/>
          <p14:tracePt t="69634" x="4616450" y="2938463"/>
          <p14:tracePt t="69653" x="4625975" y="2928938"/>
          <p14:tracePt t="69668" x="4625975" y="2919413"/>
          <p14:tracePt t="69685" x="4633913" y="2901950"/>
          <p14:tracePt t="69701" x="4643438" y="2874963"/>
          <p14:tracePt t="69718" x="4643438" y="2857500"/>
          <p14:tracePt t="69735" x="4643438" y="2813050"/>
          <p14:tracePt t="69751" x="4652963" y="2776538"/>
          <p14:tracePt t="69768" x="4652963" y="2759075"/>
          <p14:tracePt t="69785" x="4660900" y="2724150"/>
          <p14:tracePt t="69801" x="4660900" y="2705100"/>
          <p14:tracePt t="69818" x="4660900" y="2697163"/>
          <p14:tracePt t="69835" x="4660900" y="2687638"/>
          <p14:tracePt t="69851" x="4660900" y="2679700"/>
          <p14:tracePt t="69868" x="4660900" y="2670175"/>
          <p14:tracePt t="69885" x="4652963" y="2660650"/>
          <p14:tracePt t="69902" x="4643438" y="2660650"/>
          <p14:tracePt t="69918" x="4633913" y="2660650"/>
          <p14:tracePt t="69934" x="4633913" y="2652713"/>
          <p14:tracePt t="69952" x="4625975" y="2652713"/>
          <p14:tracePt t="69969" x="4608513" y="2652713"/>
          <p14:tracePt t="70001" x="4598988" y="2652713"/>
          <p14:tracePt t="70019" x="4589463" y="2652713"/>
          <p14:tracePt t="70035" x="4581525" y="2652713"/>
          <p14:tracePt t="70059" x="4572000" y="2660650"/>
          <p14:tracePt t="70072" x="4562475" y="2660650"/>
          <p14:tracePt t="70085" x="4562475" y="2670175"/>
          <p14:tracePt t="70101" x="4554538" y="2679700"/>
          <p14:tracePt t="70119" x="4554538" y="2687638"/>
          <p14:tracePt t="70135" x="4545013" y="2697163"/>
          <p14:tracePt t="70151" x="4545013" y="2705100"/>
          <p14:tracePt t="70169" x="4537075" y="2714625"/>
          <p14:tracePt t="70185" x="4537075" y="2724150"/>
          <p14:tracePt t="70201" x="4527550" y="2732088"/>
          <p14:tracePt t="70219" x="4527550" y="2741613"/>
          <p14:tracePt t="70235" x="4527550" y="2751138"/>
          <p14:tracePt t="70251" x="4527550" y="2759075"/>
          <p14:tracePt t="70268" x="4527550" y="2768600"/>
          <p14:tracePt t="70301" x="4527550" y="2776538"/>
          <p14:tracePt t="70318" x="4527550" y="2786063"/>
          <p14:tracePt t="70335" x="4537075" y="2795588"/>
          <p14:tracePt t="70351" x="4537075" y="2803525"/>
          <p14:tracePt t="70370" x="4545013" y="2803525"/>
          <p14:tracePt t="70386" x="4545013" y="2813050"/>
          <p14:tracePt t="70427" x="4554538" y="2813050"/>
          <p14:tracePt t="70476" x="4562475" y="2822575"/>
          <p14:tracePt t="70497" x="4572000" y="2822575"/>
          <p14:tracePt t="70506" x="4572000" y="2830513"/>
          <p14:tracePt t="70527" x="4581525" y="2830513"/>
          <p14:tracePt t="70546" x="4581525" y="2840038"/>
          <p14:tracePt t="70557" x="4589463" y="2840038"/>
          <p14:tracePt t="70576" x="4589463" y="2847975"/>
          <p14:tracePt t="70598" x="4598988" y="2847975"/>
          <p14:tracePt t="70617" x="4598988" y="2857500"/>
          <p14:tracePt t="70637" x="4608513" y="2857500"/>
          <p14:tracePt t="70656" x="4616450" y="2857500"/>
          <p14:tracePt t="70746" x="4625975" y="2857500"/>
          <p14:tracePt t="70795" x="4633913" y="2857500"/>
          <p14:tracePt t="70825" x="4633913" y="2847975"/>
          <p14:tracePt t="70835" x="4643438" y="2847975"/>
          <p14:tracePt t="70855" x="4652963" y="2847975"/>
          <p14:tracePt t="70867" x="4652963" y="2840038"/>
          <p14:tracePt t="70886" x="4652963" y="2830513"/>
          <p14:tracePt t="70895" x="4660900" y="2830513"/>
          <p14:tracePt t="70905" x="4660900" y="2822575"/>
          <p14:tracePt t="70925" x="4660900" y="2813050"/>
          <p14:tracePt t="70937" x="4670425" y="2813050"/>
          <p14:tracePt t="70951" x="4670425" y="2803525"/>
          <p14:tracePt t="70968" x="4670425" y="2795588"/>
          <p14:tracePt t="70985" x="4670425" y="2786063"/>
          <p14:tracePt t="71001" x="4670425" y="2776538"/>
          <p14:tracePt t="71018" x="4670425" y="2768600"/>
          <p14:tracePt t="71036" x="4670425" y="2759075"/>
          <p14:tracePt t="71056" x="4670425" y="2751138"/>
          <p14:tracePt t="71068" x="4670425" y="2741613"/>
          <p14:tracePt t="71085" x="4670425" y="2732088"/>
          <p14:tracePt t="71105" x="4670425" y="2724150"/>
          <p14:tracePt t="71123" x="4670425" y="2714625"/>
          <p14:tracePt t="71134" x="4660900" y="2714625"/>
          <p14:tracePt t="71152" x="4652963" y="2705100"/>
          <p14:tracePt t="71168" x="4643438" y="2705100"/>
          <p14:tracePt t="71184" x="4633913" y="2705100"/>
          <p14:tracePt t="71202" x="4625975" y="2705100"/>
          <p14:tracePt t="71234" x="4608513" y="2705100"/>
          <p14:tracePt t="71252" x="4598988" y="2714625"/>
          <p14:tracePt t="71285" x="4589463" y="2724150"/>
          <p14:tracePt t="71304" x="4572000" y="2741613"/>
          <p14:tracePt t="71318" x="4572000" y="2751138"/>
          <p14:tracePt t="71335" x="4562475" y="2776538"/>
          <p14:tracePt t="71352" x="4554538" y="2795588"/>
          <p14:tracePt t="71385" x="4554538" y="2813050"/>
          <p14:tracePt t="71402" x="4554538" y="2822575"/>
          <p14:tracePt t="71421" x="4554538" y="2840038"/>
          <p14:tracePt t="71451" x="4554538" y="2847975"/>
          <p14:tracePt t="71467" x="4554538" y="2857500"/>
          <p14:tracePt t="71486" x="4554538" y="2867025"/>
          <p14:tracePt t="71501" x="4554538" y="2874963"/>
          <p14:tracePt t="71517" x="4554538" y="2884488"/>
          <p14:tracePt t="71535" x="4554538" y="2894013"/>
          <p14:tracePt t="71553" x="4554538" y="2901950"/>
          <p14:tracePt t="71572" x="4554538" y="2911475"/>
          <p14:tracePt t="71585" x="4554538" y="2919413"/>
          <p14:tracePt t="71650" x="4562475" y="2919413"/>
          <p14:tracePt t="71691" x="4572000" y="2919413"/>
          <p14:tracePt t="71711" x="4581525" y="2919413"/>
          <p14:tracePt t="71731" x="4589463" y="2919413"/>
          <p14:tracePt t="71742" x="4598988" y="2919413"/>
          <p14:tracePt t="71760" x="4608513" y="2919413"/>
          <p14:tracePt t="71780" x="4616450" y="2919413"/>
          <p14:tracePt t="71801" x="4625975" y="2919413"/>
          <p14:tracePt t="71810" x="4633913" y="2919413"/>
          <p14:tracePt t="71829" x="4643438" y="2911475"/>
          <p14:tracePt t="71851" x="4652963" y="2911475"/>
          <p14:tracePt t="71870" x="4660900" y="2911475"/>
          <p14:tracePt t="71881" x="4670425" y="2901950"/>
          <p14:tracePt t="71900" x="4679950" y="2901950"/>
          <p14:tracePt t="71909" x="4679950" y="2894013"/>
          <p14:tracePt t="71920" x="4687888" y="2894013"/>
          <p14:tracePt t="71934" x="4687888" y="2884488"/>
          <p14:tracePt t="71952" x="4697413" y="2874963"/>
          <p14:tracePt t="71969" x="4705350" y="2867025"/>
          <p14:tracePt t="71984" x="4705350" y="2857500"/>
          <p14:tracePt t="72001" x="4705350" y="2847975"/>
          <p14:tracePt t="72019" x="4705350" y="2840038"/>
          <p14:tracePt t="72035" x="4705350" y="2830513"/>
          <p14:tracePt t="72052" x="4705350" y="2822575"/>
          <p14:tracePt t="72070" x="4705350" y="2813050"/>
          <p14:tracePt t="72089" x="4705350" y="2803525"/>
          <p14:tracePt t="72101" x="4705350" y="2795588"/>
          <p14:tracePt t="72120" x="4705350" y="2786063"/>
          <p14:tracePt t="72139" x="4697413" y="2776538"/>
          <p14:tracePt t="72169" x="4697413" y="2768600"/>
          <p14:tracePt t="72179" x="4687888" y="2768600"/>
          <p14:tracePt t="72188" x="4687888" y="2759075"/>
          <p14:tracePt t="72208" x="4679950" y="2751138"/>
          <p14:tracePt t="72239" x="4679950" y="2741613"/>
          <p14:tracePt t="72247" x="4670425" y="2741613"/>
          <p14:tracePt t="72258" x="4660900" y="2741613"/>
          <p14:tracePt t="72277" x="4660900" y="2732088"/>
          <p14:tracePt t="72289" x="4652963" y="2732088"/>
          <p14:tracePt t="72302" x="4652963" y="2724150"/>
          <p14:tracePt t="72318" x="4643438" y="2724150"/>
          <p14:tracePt t="72336" x="4625975" y="2724150"/>
          <p14:tracePt t="72368" x="4616450" y="2724150"/>
          <p14:tracePt t="72384" x="4608513" y="2724150"/>
          <p14:tracePt t="72407" x="4598988" y="2724150"/>
          <p14:tracePt t="72418" x="4589463" y="2724150"/>
          <p14:tracePt t="72457" x="4581525" y="2732088"/>
          <p14:tracePt t="72478" x="4581525" y="2741613"/>
          <p14:tracePt t="72496" x="4581525" y="2751138"/>
          <p14:tracePt t="72515" x="4581525" y="2759075"/>
          <p14:tracePt t="72526" x="4581525" y="2768600"/>
          <p14:tracePt t="72545" x="4581525" y="2776538"/>
          <p14:tracePt t="72566" x="4581525" y="2786063"/>
          <p14:tracePt t="72587" x="4581525" y="2795588"/>
          <p14:tracePt t="72595" x="4581525" y="2803525"/>
          <p14:tracePt t="72606" x="4581525" y="2813050"/>
          <p14:tracePt t="72618" x="4581525" y="2822575"/>
          <p14:tracePt t="72635" x="4581525" y="2830513"/>
          <p14:tracePt t="72651" x="4581525" y="2840038"/>
          <p14:tracePt t="72668" x="4581525" y="2847975"/>
          <p14:tracePt t="72686" x="4581525" y="2857500"/>
          <p14:tracePt t="72705" x="4581525" y="2867025"/>
          <p14:tracePt t="72964" x="4581525" y="2857500"/>
          <p14:tracePt t="73113" x="4572000" y="2857500"/>
          <p14:tracePt t="73142" x="4562475" y="2857500"/>
          <p14:tracePt t="73164" x="4554538" y="2857500"/>
          <p14:tracePt t="73182" x="4545013" y="2857500"/>
          <p14:tracePt t="73203" x="4537075" y="2857500"/>
          <p14:tracePt t="73223" x="4527550" y="2857500"/>
          <p14:tracePt t="73233" x="4518025" y="2857500"/>
          <p14:tracePt t="73253" x="4510088" y="2857500"/>
          <p14:tracePt t="73273" x="4500563" y="2867025"/>
          <p14:tracePt t="73282" x="4491038" y="2867025"/>
          <p14:tracePt t="73293" x="4483100" y="2874963"/>
          <p14:tracePt t="73304" x="4473575" y="2874963"/>
          <p14:tracePt t="73318" x="4465638" y="2884488"/>
          <p14:tracePt t="73334" x="4438650" y="2894013"/>
          <p14:tracePt t="73351" x="4402138" y="2919413"/>
          <p14:tracePt t="73368" x="4384675" y="2919413"/>
          <p14:tracePt t="73384" x="4348163" y="2938463"/>
          <p14:tracePt t="73401" x="4303713" y="2946400"/>
          <p14:tracePt t="73418" x="4286250" y="2955925"/>
          <p14:tracePt t="73434" x="4251325" y="2965450"/>
          <p14:tracePt t="73451" x="4205288" y="2982913"/>
          <p14:tracePt t="73468" x="4187825" y="2990850"/>
          <p14:tracePt t="73484" x="4143375" y="3000375"/>
          <p14:tracePt t="73501" x="4089400" y="3017838"/>
          <p14:tracePt t="73516" x="4044950" y="3027363"/>
          <p14:tracePt t="73534" x="4000500" y="3027363"/>
          <p14:tracePt t="73551" x="3965575" y="3036888"/>
          <p14:tracePt t="73568" x="3946525" y="3036888"/>
          <p14:tracePt t="73585" x="3911600" y="3036888"/>
          <p14:tracePt t="73601" x="3867150" y="3036888"/>
          <p14:tracePt t="73619" x="3830638" y="3036888"/>
          <p14:tracePt t="73635" x="3813175" y="3036888"/>
          <p14:tracePt t="73651" x="3776663" y="3036888"/>
          <p14:tracePt t="73668" x="3759200" y="3036888"/>
          <p14:tracePt t="73684" x="3741738" y="3036888"/>
          <p14:tracePt t="73701" x="3732213" y="3036888"/>
          <p14:tracePt t="73719" x="3724275" y="3036888"/>
          <p14:tracePt t="73751" x="3705225" y="3036888"/>
          <p14:tracePt t="73769" x="3670300" y="3044825"/>
          <p14:tracePt t="73785" x="3652838" y="3044825"/>
          <p14:tracePt t="73802" x="3616325" y="3054350"/>
          <p14:tracePt t="73819" x="3581400" y="3054350"/>
          <p14:tracePt t="73835" x="3554413" y="3054350"/>
          <p14:tracePt t="73851" x="3517900" y="3054350"/>
          <p14:tracePt t="73868" x="3490913" y="3054350"/>
          <p14:tracePt t="73884" x="3473450" y="3054350"/>
          <p14:tracePt t="73901" x="3455988" y="3054350"/>
          <p14:tracePt t="73918" x="3438525" y="3054350"/>
          <p14:tracePt t="73935" x="3429000" y="3054350"/>
          <p14:tracePt t="73950" x="3419475" y="3054350"/>
          <p14:tracePt t="73967" x="3411538" y="3054350"/>
          <p14:tracePt t="74001" x="3394075" y="3054350"/>
          <p14:tracePt t="74038" x="3384550" y="3054350"/>
          <p14:tracePt t="74208" x="3375025" y="3054350"/>
          <p14:tracePt t="74247" x="3375025" y="3044825"/>
          <p14:tracePt t="74267" x="3375025" y="3036888"/>
          <p14:tracePt t="74307" x="3375025" y="3027363"/>
          <p14:tracePt t="74348" x="3375025" y="3017838"/>
          <p14:tracePt t="75163" x="3375025" y="3009900"/>
          <p14:tracePt t="75182" x="3375025" y="3000375"/>
          <p14:tracePt t="75202" x="3375025" y="2990850"/>
          <p14:tracePt t="75221" x="3375025" y="2982913"/>
          <p14:tracePt t="75242" x="3375025" y="2965450"/>
          <p14:tracePt t="75252" x="3375025" y="2955925"/>
          <p14:tracePt t="75268" x="3375025" y="2946400"/>
          <p14:tracePt t="75285" x="3375025" y="2919413"/>
          <p14:tracePt t="75302" x="3375025" y="2901950"/>
          <p14:tracePt t="75318" x="3375025" y="2884488"/>
          <p14:tracePt t="75335" x="3375025" y="2847975"/>
          <p14:tracePt t="75351" x="3375025" y="2813050"/>
          <p14:tracePt t="75368" x="3375025" y="2803525"/>
          <p14:tracePt t="75385" x="3375025" y="2786063"/>
          <p14:tracePt t="75401" x="3375025" y="2776538"/>
          <p14:tracePt t="75434" x="3384550" y="2768600"/>
          <p14:tracePt t="75451" x="3394075" y="2759075"/>
          <p14:tracePt t="75468" x="3402013" y="2759075"/>
          <p14:tracePt t="75484" x="3411538" y="2751138"/>
          <p14:tracePt t="75501" x="3419475" y="2751138"/>
          <p14:tracePt t="75521" x="3429000" y="2751138"/>
          <p14:tracePt t="75535" x="3438525" y="2751138"/>
          <p14:tracePt t="75552" x="3446463" y="2751138"/>
          <p14:tracePt t="75574" x="3455988" y="2759075"/>
          <p14:tracePt t="75590" x="3465513" y="2759075"/>
          <p14:tracePt t="75603" x="3473450" y="2768600"/>
          <p14:tracePt t="75620" x="3482975" y="2776538"/>
          <p14:tracePt t="75639" x="3500438" y="2795588"/>
          <p14:tracePt t="75651" x="3500438" y="2803525"/>
          <p14:tracePt t="75668" x="3517900" y="2840038"/>
          <p14:tracePt t="75684" x="3517900" y="2867025"/>
          <p14:tracePt t="75701" x="3536950" y="2901950"/>
          <p14:tracePt t="75719" x="3544888" y="2938463"/>
          <p14:tracePt t="75734" x="3544888" y="2965450"/>
          <p14:tracePt t="75751" x="3544888" y="2990850"/>
          <p14:tracePt t="75769" x="3544888" y="3000375"/>
          <p14:tracePt t="75784" x="3544888" y="3009900"/>
          <p14:tracePt t="75802" x="3544888" y="3017838"/>
          <p14:tracePt t="75818" x="3517900" y="3017838"/>
          <p14:tracePt t="75835" x="3509963" y="3017838"/>
          <p14:tracePt t="75851" x="3482975" y="3017838"/>
          <p14:tracePt t="75869" x="3473450" y="3017838"/>
          <p14:tracePt t="75901" x="3455988" y="2990850"/>
          <p14:tracePt t="75918" x="3455988" y="2955925"/>
          <p14:tracePt t="75934" x="3455988" y="2938463"/>
          <p14:tracePt t="75951" x="3455988" y="2894013"/>
          <p14:tracePt t="75967" x="3455988" y="2857500"/>
          <p14:tracePt t="75984" x="3455988" y="2840038"/>
          <p14:tracePt t="76001" x="3455988" y="2813050"/>
          <p14:tracePt t="76018" x="3455988" y="2795588"/>
          <p14:tracePt t="76051" x="3455988" y="2786063"/>
          <p14:tracePt t="76070" x="3465513" y="2786063"/>
          <p14:tracePt t="76086" x="3473450" y="2786063"/>
          <p14:tracePt t="76102" x="3482975" y="2776538"/>
          <p14:tracePt t="76118" x="3490913" y="2776538"/>
          <p14:tracePt t="76151" x="3500438" y="2786063"/>
          <p14:tracePt t="76168" x="3509963" y="2795588"/>
          <p14:tracePt t="76184" x="3509963" y="2803525"/>
          <p14:tracePt t="76201" x="3517900" y="2847975"/>
          <p14:tracePt t="76218" x="3527425" y="2884488"/>
          <p14:tracePt t="76235" x="3527425" y="2919413"/>
          <p14:tracePt t="76251" x="3527425" y="2938463"/>
          <p14:tracePt t="76268" x="3527425" y="2946400"/>
          <p14:tracePt t="76286" x="3527425" y="2965450"/>
          <p14:tracePt t="76318" x="3536950" y="2965450"/>
          <p14:tracePt t="76356" x="3544888" y="2965450"/>
          <p14:tracePt t="76366" x="3544888" y="2955925"/>
          <p14:tracePt t="76387" x="3554413" y="2946400"/>
          <p14:tracePt t="76396" x="3562350" y="2946400"/>
          <p14:tracePt t="76406" x="3571875" y="2928938"/>
          <p14:tracePt t="76418" x="3598863" y="2928938"/>
          <p14:tracePt t="76435" x="3670300" y="2901950"/>
          <p14:tracePt t="76451" x="3724275" y="2884488"/>
          <p14:tracePt t="76468" x="3822700" y="2867025"/>
          <p14:tracePt t="76485" x="3919538" y="2847975"/>
          <p14:tracePt t="76501" x="3973513" y="2847975"/>
          <p14:tracePt t="76506" x="4017963" y="2840038"/>
          <p14:tracePt t="76517" x="4071938" y="2840038"/>
          <p14:tracePt t="76536" x="4170363" y="2840038"/>
          <p14:tracePt t="76552" x="4214813" y="2840038"/>
          <p14:tracePt t="76568" x="4286250" y="2840038"/>
          <p14:tracePt t="76585" x="4340225" y="2840038"/>
          <p14:tracePt t="76601" x="4367213" y="2840038"/>
          <p14:tracePt t="76618" x="4411663" y="2840038"/>
          <p14:tracePt t="76635" x="4456113" y="2840038"/>
          <p14:tracePt t="76651" x="4473575" y="2840038"/>
          <p14:tracePt t="76668" x="4500563" y="2847975"/>
          <p14:tracePt t="76684" x="4510088" y="2867025"/>
          <p14:tracePt t="76718" x="4518025" y="2874963"/>
          <p14:tracePt t="76734" x="4537075" y="2884488"/>
          <p14:tracePt t="76751" x="4537075" y="2894013"/>
          <p14:tracePt t="76767" x="4537075" y="2901950"/>
          <p14:tracePt t="76784" x="4545013" y="2911475"/>
          <p14:tracePt t="76803" x="4545013" y="2919413"/>
          <p14:tracePt t="76818" x="4554538" y="2928938"/>
          <p14:tracePt t="76834" x="4554538" y="2938463"/>
          <p14:tracePt t="77053" x="4562475" y="2938463"/>
          <p14:tracePt t="77192" x="4572000" y="2938463"/>
          <p14:tracePt t="78257" x="4562475" y="2938463"/>
          <p14:tracePt t="78266" x="4545013" y="2946400"/>
          <p14:tracePt t="78276" x="4527550" y="2946400"/>
          <p14:tracePt t="78288" x="4510088" y="2946400"/>
          <p14:tracePt t="78301" x="4491038" y="2955925"/>
          <p14:tracePt t="78318" x="4456113" y="2955925"/>
          <p14:tracePt t="78336" x="4419600" y="2955925"/>
          <p14:tracePt t="78352" x="4411663" y="2955925"/>
          <p14:tracePt t="78368" x="4394200" y="2965450"/>
          <p14:tracePt t="78385" x="4384675" y="2965450"/>
          <p14:tracePt t="78401" x="4375150" y="2965450"/>
          <p14:tracePt t="78417" x="4367213" y="2965450"/>
          <p14:tracePt t="78434" x="4348163" y="2965450"/>
          <p14:tracePt t="78467" x="4340225" y="2965450"/>
          <p14:tracePt t="78485" x="4330700" y="2973388"/>
          <p14:tracePt t="78501" x="4322763" y="2973388"/>
          <p14:tracePt t="78506" x="4313238" y="2973388"/>
          <p14:tracePt t="78526" x="4303713" y="2973388"/>
          <p14:tracePt t="78545" x="4295775" y="2973388"/>
          <p14:tracePt t="78565" x="4286250" y="2973388"/>
          <p14:tracePt t="78574" x="4276725" y="2973388"/>
          <p14:tracePt t="78595" x="4268788" y="2973388"/>
          <p14:tracePt t="78616" x="4259263" y="2973388"/>
          <p14:tracePt t="78634" x="4251325" y="2973388"/>
          <p14:tracePt t="78644" x="4241800" y="2973388"/>
          <p14:tracePt t="78663" x="4232275" y="2973388"/>
          <p14:tracePt t="78684" x="4224338" y="2973388"/>
          <p14:tracePt t="78704" x="4214813" y="2973388"/>
          <p14:tracePt t="78714" x="4205288" y="2973388"/>
          <p14:tracePt t="78733" x="4197350" y="2973388"/>
          <p14:tracePt t="78754" x="4187825" y="2973388"/>
          <p14:tracePt t="78774" x="4179888" y="2973388"/>
          <p14:tracePt t="78784" x="4170363" y="2973388"/>
          <p14:tracePt t="78804" x="4160838" y="2973388"/>
          <p14:tracePt t="78824" x="4152900" y="2973388"/>
          <p14:tracePt t="78843" x="4143375" y="2973388"/>
          <p14:tracePt t="78852" x="4133850" y="2973388"/>
          <p14:tracePt t="78873" x="4125913" y="2973388"/>
          <p14:tracePt t="78914" x="4116388" y="2973388"/>
          <p14:tracePt t="78953" x="4108450" y="2973388"/>
          <p14:tracePt t="78973" x="4098925" y="2973388"/>
          <p14:tracePt t="78994" x="4089400" y="2973388"/>
          <p14:tracePt t="79012" x="4081463" y="2973388"/>
          <p14:tracePt t="79022" x="4054475" y="2973388"/>
          <p14:tracePt t="79034" x="4037013" y="2973388"/>
          <p14:tracePt t="79052" x="4010025" y="2973388"/>
          <p14:tracePt t="79068" x="4000500" y="2973388"/>
          <p14:tracePt t="79084" x="3983038" y="2973388"/>
          <p14:tracePt t="79102" x="3973513" y="2973388"/>
          <p14:tracePt t="79117" x="3965575" y="2973388"/>
          <p14:tracePt t="79134" x="3956050" y="2973388"/>
          <p14:tracePt t="79460" x="3965575" y="2973388"/>
          <p14:tracePt t="79470" x="3965575" y="2982913"/>
          <p14:tracePt t="79484" x="3973513" y="2982913"/>
          <p14:tracePt t="79501" x="3983038" y="2982913"/>
          <p14:tracePt t="79520" x="3990975" y="2982913"/>
          <p14:tracePt t="79534" x="4000500" y="2982913"/>
          <p14:tracePt t="79550" x="4010025" y="2982913"/>
          <p14:tracePt t="79570" x="4027488" y="2982913"/>
          <p14:tracePt t="79585" x="4037013" y="2982913"/>
          <p14:tracePt t="79600" x="4062413" y="2990850"/>
          <p14:tracePt t="79618" x="4098925" y="3000375"/>
          <p14:tracePt t="79634" x="4116388" y="3000375"/>
          <p14:tracePt t="79651" x="4152900" y="3000375"/>
          <p14:tracePt t="79668" x="4232275" y="3009900"/>
          <p14:tracePt t="79684" x="4268788" y="3017838"/>
          <p14:tracePt t="79701" x="4357688" y="3027363"/>
          <p14:tracePt t="79717" x="4419600" y="3036888"/>
          <p14:tracePt t="79737" x="4438650" y="3036888"/>
          <p14:tracePt t="79751" x="4483100" y="3036888"/>
          <p14:tracePt t="79767" x="4518025" y="3036888"/>
          <p14:tracePt t="79784" x="4545013" y="3036888"/>
          <p14:tracePt t="79802" x="4562475" y="3036888"/>
          <p14:tracePt t="79818" x="4572000" y="3036888"/>
          <p14:tracePt t="79834" x="4581525" y="3036888"/>
          <p14:tracePt t="79851" x="4589463" y="3036888"/>
          <p14:tracePt t="79868" x="4598988" y="3036888"/>
          <p14:tracePt t="79886" x="4608513" y="3036888"/>
          <p14:tracePt t="79901" x="4616450" y="3036888"/>
          <p14:tracePt t="79917" x="4625975" y="3036888"/>
          <p14:tracePt t="79934" x="4633913" y="3036888"/>
          <p14:tracePt t="79951" x="4643438" y="3036888"/>
          <p14:tracePt t="79968" x="4670425" y="3036888"/>
          <p14:tracePt t="79986" x="4705350" y="3036888"/>
          <p14:tracePt t="80001" x="4732338" y="3036888"/>
          <p14:tracePt t="80018" x="4813300" y="3036888"/>
          <p14:tracePt t="80033" x="4848225" y="3027363"/>
          <p14:tracePt t="80051" x="4902200" y="3027363"/>
          <p14:tracePt t="80068" x="4946650" y="3027363"/>
          <p14:tracePt t="80086" x="4983163" y="3027363"/>
          <p14:tracePt t="80101" x="4991100" y="3027363"/>
          <p14:tracePt t="80118" x="5000625" y="3017838"/>
          <p14:tracePt t="80136" x="5027613" y="3017838"/>
          <p14:tracePt t="80151" x="5037138" y="3017838"/>
          <p14:tracePt t="80168" x="5062538" y="3017838"/>
          <p14:tracePt t="80186" x="5072063" y="3017838"/>
          <p14:tracePt t="80201" x="5081588" y="3017838"/>
          <p14:tracePt t="80218" x="5089525" y="3017838"/>
          <p14:tracePt t="80234" x="5099050" y="3017838"/>
          <p14:tracePt t="80251" x="5108575" y="3017838"/>
          <p14:tracePt t="80267" x="5116513" y="3017838"/>
          <p14:tracePt t="80285" x="5126038" y="3017838"/>
          <p14:tracePt t="80301" x="5133975" y="3017838"/>
          <p14:tracePt t="80317" x="5170488" y="3017838"/>
          <p14:tracePt t="80335" x="5214938" y="3017838"/>
          <p14:tracePt t="80351" x="5232400" y="3017838"/>
          <p14:tracePt t="80367" x="5268913" y="3017838"/>
          <p14:tracePt t="80386" x="5295900" y="3017838"/>
          <p14:tracePt t="80401" x="5303838" y="3017838"/>
          <p14:tracePt t="80417" x="5330825" y="3017838"/>
          <p14:tracePt t="80435" x="5367338" y="3017838"/>
          <p14:tracePt t="80467" x="5384800" y="3017838"/>
          <p14:tracePt t="80484" x="5394325" y="3017838"/>
          <p14:tracePt t="80517" x="5402263" y="3017838"/>
          <p14:tracePt t="80534" x="5419725" y="3017838"/>
          <p14:tracePt t="80567" x="5429250" y="3017838"/>
          <p14:tracePt t="80586" x="5438775" y="3017838"/>
          <p14:tracePt t="80784" x="5429250" y="3017838"/>
          <p14:tracePt t="80804" x="5411788" y="3017838"/>
          <p14:tracePt t="80812" x="5402263" y="3009900"/>
          <p14:tracePt t="80823" x="5375275" y="3009900"/>
          <p14:tracePt t="80833" x="5340350" y="3009900"/>
          <p14:tracePt t="80852" x="5232400" y="3000375"/>
          <p14:tracePt t="80867" x="5160963" y="3000375"/>
          <p14:tracePt t="80884" x="5000625" y="2990850"/>
          <p14:tracePt t="80902" x="4840288" y="2990850"/>
          <p14:tracePt t="80917" x="4724400" y="2982913"/>
          <p14:tracePt t="80934" x="4527550" y="2982913"/>
          <p14:tracePt t="80951" x="4375150" y="2982913"/>
          <p14:tracePt t="80967" x="4303713" y="2982913"/>
          <p14:tracePt t="80984" x="4152900" y="2973388"/>
          <p14:tracePt t="81001" x="4010025" y="2965450"/>
          <p14:tracePt t="81018" x="3938588" y="2965450"/>
          <p14:tracePt t="81034" x="3795713" y="2955925"/>
          <p14:tracePt t="81051" x="3670300" y="2946400"/>
          <p14:tracePt t="81068" x="3625850" y="2938463"/>
          <p14:tracePt t="81084" x="3527425" y="2928938"/>
          <p14:tracePt t="81101" x="3446463" y="2928938"/>
          <p14:tracePt t="81117" x="3411538" y="2928938"/>
          <p14:tracePt t="81134" x="3330575" y="2928938"/>
          <p14:tracePt t="81151" x="3251200" y="2919413"/>
          <p14:tracePt t="81167" x="3224213" y="2919413"/>
          <p14:tracePt t="81184" x="3187700" y="2919413"/>
          <p14:tracePt t="81201" x="3160713" y="2919413"/>
          <p14:tracePt t="81217" x="3143250" y="2919413"/>
          <p14:tracePt t="81235" x="3133725" y="2919413"/>
          <p14:tracePt t="81251" x="3125788" y="2919413"/>
          <p14:tracePt t="81267" x="3116263" y="2919413"/>
          <p14:tracePt t="81302" x="3108325" y="2919413"/>
          <p14:tracePt t="81469" x="3116263" y="2919413"/>
          <p14:tracePt t="81479" x="3125788" y="2919413"/>
          <p14:tracePt t="81498" x="3133725" y="2919413"/>
          <p14:tracePt t="81510" x="3160713" y="2919413"/>
          <p14:tracePt t="81519" x="3187700" y="2919413"/>
          <p14:tracePt t="81534" x="3232150" y="2919413"/>
          <p14:tracePt t="81551" x="3357563" y="2938463"/>
          <p14:tracePt t="81569" x="3562350" y="2955925"/>
          <p14:tracePt t="81586" x="3679825" y="2973388"/>
          <p14:tracePt t="81601" x="3929063" y="3000375"/>
          <p14:tracePt t="81618" x="4187825" y="3017838"/>
          <p14:tracePt t="81634" x="4357688" y="3027363"/>
          <p14:tracePt t="81651" x="4616450" y="3044825"/>
          <p14:tracePt t="81668" x="4830763" y="3054350"/>
          <p14:tracePt t="81684" x="4902200" y="3071813"/>
          <p14:tracePt t="81701" x="4991100" y="3071813"/>
          <p14:tracePt t="81718" x="5045075" y="3071813"/>
          <p14:tracePt t="81736" x="5081588" y="3071813"/>
          <p14:tracePt t="81750" x="5099050" y="3071813"/>
          <p14:tracePt t="81767" x="5133975" y="3071813"/>
          <p14:tracePt t="81784" x="5160963" y="3071813"/>
          <p14:tracePt t="81801" x="5187950" y="3071813"/>
          <p14:tracePt t="81818" x="5197475" y="3071813"/>
          <p14:tracePt t="81834" x="5205413" y="3071813"/>
          <p14:tracePt t="81851" x="5214938" y="3071813"/>
          <p14:tracePt t="81867" x="5241925" y="3071813"/>
          <p14:tracePt t="81883" x="5268913" y="3071813"/>
          <p14:tracePt t="81900" x="5340350" y="3071813"/>
          <p14:tracePt t="81918" x="5419725" y="3071813"/>
          <p14:tracePt t="81936" x="5456238" y="3071813"/>
          <p14:tracePt t="81951" x="5465763" y="3071813"/>
          <p14:tracePt t="81968" x="5483225" y="3071813"/>
          <p14:tracePt t="81985" x="5491163" y="3071813"/>
          <p14:tracePt t="82001" x="5500688" y="3071813"/>
          <p14:tracePt t="82018" x="5510213" y="3071813"/>
          <p14:tracePt t="82048" x="5518150" y="3071813"/>
          <p14:tracePt t="82178" x="5510213" y="3071813"/>
          <p14:tracePt t="82196" x="5491163" y="3071813"/>
          <p14:tracePt t="82205" x="5483225" y="3071813"/>
          <p14:tracePt t="82218" x="5465763" y="3071813"/>
          <p14:tracePt t="82235" x="5402263" y="3071813"/>
          <p14:tracePt t="82251" x="5340350" y="3071813"/>
          <p14:tracePt t="82267" x="5187950" y="3071813"/>
          <p14:tracePt t="82285" x="5010150" y="3071813"/>
          <p14:tracePt t="82301" x="4902200" y="3071813"/>
          <p14:tracePt t="82318" x="4652963" y="3071813"/>
          <p14:tracePt t="82335" x="4438650" y="3071813"/>
          <p14:tracePt t="82352" x="4367213" y="3071813"/>
          <p14:tracePt t="82367" x="4259263" y="3071813"/>
          <p14:tracePt t="82386" x="4187825" y="3071813"/>
          <p14:tracePt t="82401" x="4133850" y="3071813"/>
          <p14:tracePt t="82417" x="4017963" y="3071813"/>
          <p14:tracePt t="82434" x="3867150" y="3071813"/>
          <p14:tracePt t="82451" x="3768725" y="3071813"/>
          <p14:tracePt t="82467" x="3616325" y="3071813"/>
          <p14:tracePt t="82484" x="3490913" y="3071813"/>
          <p14:tracePt t="82501" x="3446463" y="3062288"/>
          <p14:tracePt t="82507" x="3402013" y="3062288"/>
          <p14:tracePt t="82517" x="3367088" y="3054350"/>
          <p14:tracePt t="82534" x="3322638" y="3044825"/>
          <p14:tracePt t="82552" x="3303588" y="3044825"/>
          <p14:tracePt t="82568" x="3268663" y="3044825"/>
          <p14:tracePt t="82584" x="3259138" y="3036888"/>
          <p14:tracePt t="82603" x="3251200" y="3036888"/>
          <p14:tracePt t="82635" x="3241675" y="3036888"/>
          <p14:tracePt t="82753" x="3251200" y="3036888"/>
          <p14:tracePt t="82771" x="3259138" y="3036888"/>
          <p14:tracePt t="82793" x="3268663" y="3036888"/>
          <p14:tracePt t="82802" x="3286125" y="3036888"/>
          <p14:tracePt t="82818" x="3303588" y="3036888"/>
          <p14:tracePt t="82834" x="3367088" y="3036888"/>
          <p14:tracePt t="82852" x="3500438" y="3044825"/>
          <p14:tracePt t="82868" x="3598863" y="3044825"/>
          <p14:tracePt t="82884" x="3786188" y="3054350"/>
          <p14:tracePt t="82902" x="3973513" y="3062288"/>
          <p14:tracePt t="82917" x="4071938" y="3081338"/>
          <p14:tracePt t="82933" x="4276725" y="3089275"/>
          <p14:tracePt t="82952" x="4500563" y="3098800"/>
          <p14:tracePt t="82968" x="4616450" y="3108325"/>
          <p14:tracePt t="82984" x="4822825" y="3116263"/>
          <p14:tracePt t="83001" x="5027613" y="3133725"/>
          <p14:tracePt t="83017" x="5116513" y="3133725"/>
          <p14:tracePt t="83034" x="5259388" y="3133725"/>
          <p14:tracePt t="83050" x="5348288" y="3133725"/>
          <p14:tracePt t="83068" x="5367338" y="3133725"/>
          <p14:tracePt t="83084" x="5394325" y="3133725"/>
          <p14:tracePt t="83101" x="5402263" y="3133725"/>
          <p14:tracePt t="83134" x="5411788" y="3133725"/>
          <p14:tracePt t="83153" x="5419725" y="3133725"/>
          <p14:tracePt t="83191" x="5429250" y="3133725"/>
          <p14:tracePt t="83231" x="5438775" y="3133725"/>
          <p14:tracePt t="83250" x="5446713" y="3133725"/>
          <p14:tracePt t="83280" x="5456238" y="3133725"/>
          <p14:tracePt t="83300" x="5465763" y="3133725"/>
          <p14:tracePt t="83350" x="5473700" y="3133725"/>
          <p14:tracePt t="84305" x="5465763" y="3133725"/>
          <p14:tracePt t="84375" x="5456238" y="3133725"/>
          <p14:tracePt t="84424" x="5446713" y="3133725"/>
          <p14:tracePt t="84445" x="5438775" y="3133725"/>
          <p14:tracePt t="84485" x="5429250" y="3133725"/>
          <p14:tracePt t="84524" x="5419725" y="3133725"/>
          <p14:tracePt t="84563" x="5411788" y="3133725"/>
          <p14:tracePt t="84583" x="5402263" y="3133725"/>
          <p14:tracePt t="84604" x="5394325" y="3133725"/>
          <p14:tracePt t="84633" x="5384800" y="3133725"/>
          <p14:tracePt t="84664" x="5375275" y="3133725"/>
          <p14:tracePt t="84682" x="5367338" y="3133725"/>
          <p14:tracePt t="84722" x="5357813" y="3133725"/>
          <p14:tracePt t="84764" x="5348288" y="3143250"/>
          <p14:tracePt t="84793" x="5340350" y="3143250"/>
          <p14:tracePt t="84802" x="5330825" y="3143250"/>
          <p14:tracePt t="84817" x="5330825" y="3152775"/>
          <p14:tracePt t="84834" x="5322888" y="3160713"/>
          <p14:tracePt t="84852" x="5303838" y="3179763"/>
          <p14:tracePt t="84868" x="5276850" y="3214688"/>
          <p14:tracePt t="84885" x="5197475" y="3330575"/>
          <p14:tracePt t="84901" x="5045075" y="3536950"/>
          <p14:tracePt t="84916" x="4946650" y="3643313"/>
          <p14:tracePt t="84934" x="4795838" y="3822700"/>
          <p14:tracePt t="84953" x="4687888" y="3946525"/>
          <p14:tracePt t="84968" x="4643438" y="4000500"/>
          <p14:tracePt t="84984" x="4581525" y="4089400"/>
          <p14:tracePt t="85001" x="4527550" y="4170363"/>
          <p14:tracePt t="85017" x="4510088" y="4214813"/>
          <p14:tracePt t="85034" x="4483100" y="4259263"/>
          <p14:tracePt t="85050" x="4473575" y="4295775"/>
          <p14:tracePt t="85067" x="4465638" y="4303713"/>
          <p14:tracePt t="85084" x="4456113" y="4330700"/>
          <p14:tracePt t="85101" x="4438650" y="4348163"/>
          <p14:tracePt t="85118" x="4438650" y="4357688"/>
          <p14:tracePt t="85134" x="4438650" y="4367213"/>
          <p14:tracePt t="85439" x="4438650" y="4375150"/>
          <p14:tracePt t="85449" x="4429125" y="4394200"/>
          <p14:tracePt t="85458" x="4411663" y="4429125"/>
          <p14:tracePt t="85471" x="4402138" y="4483100"/>
          <p14:tracePt t="85484" x="4384675" y="4545013"/>
          <p14:tracePt t="85501" x="4357688" y="4679950"/>
          <p14:tracePt t="85518" x="4313238" y="4840288"/>
          <p14:tracePt t="85535" x="4286250" y="4919663"/>
          <p14:tracePt t="85551" x="4224338" y="5108575"/>
          <p14:tracePt t="85568" x="4197350" y="5241925"/>
          <p14:tracePt t="85584" x="4197350" y="5276850"/>
          <p14:tracePt t="85601" x="4179888" y="5330825"/>
          <p14:tracePt t="85618" x="4170363" y="5348288"/>
          <p14:tracePt t="85635" x="4160838" y="5357813"/>
          <p14:tracePt t="85651" x="4152900" y="5367338"/>
          <p14:tracePt t="85668" x="4143375" y="5375275"/>
          <p14:tracePt t="85700" x="4133850" y="5384800"/>
          <p14:tracePt t="85717" x="4125913" y="5394325"/>
          <p14:tracePt t="85734" x="4108450" y="5402263"/>
          <p14:tracePt t="85751" x="4081463" y="5429250"/>
          <p14:tracePt t="85767" x="4037013" y="5465763"/>
          <p14:tracePt t="85784" x="4010025" y="5491163"/>
          <p14:tracePt t="85801" x="3965575" y="5527675"/>
          <p14:tracePt t="85817" x="3919538" y="5572125"/>
          <p14:tracePt t="85835" x="3894138" y="5599113"/>
          <p14:tracePt t="85851" x="3884613" y="5608638"/>
          <p14:tracePt t="85869" x="3875088" y="5634038"/>
          <p14:tracePt t="85884" x="3867150" y="5643563"/>
          <p14:tracePt t="85901" x="3848100" y="5661025"/>
          <p14:tracePt t="85918" x="3822700" y="5680075"/>
          <p14:tracePt t="85935" x="3786188" y="5697538"/>
          <p14:tracePt t="85952" x="3768725" y="5715000"/>
          <p14:tracePt t="85966" x="3732213" y="5732463"/>
          <p14:tracePt t="85982" x="3705225" y="5751513"/>
          <p14:tracePt t="85999" x="3660775" y="5786438"/>
          <p14:tracePt t="86016" x="3598863" y="5830888"/>
          <p14:tracePt t="86033" x="3562350" y="5848350"/>
          <p14:tracePt t="86050" x="3500438" y="5902325"/>
          <p14:tracePt t="86067" x="3455988" y="5946775"/>
          <p14:tracePt t="86085" x="3411538" y="5973763"/>
          <p14:tracePt t="86099" x="3402013" y="5983288"/>
          <p14:tracePt t="86118" x="3384550" y="5991225"/>
          <p14:tracePt t="86135" x="3375025" y="6000750"/>
          <p14:tracePt t="86151" x="3367088" y="6000750"/>
          <p14:tracePt t="86167" x="3357563" y="6010275"/>
          <p14:tracePt t="86185" x="3348038" y="6018213"/>
          <p14:tracePt t="86200" x="3330575" y="6018213"/>
          <p14:tracePt t="86216" x="3276600" y="6027738"/>
          <p14:tracePt t="86234" x="3197225" y="6037263"/>
          <p14:tracePt t="86251" x="3170238" y="6037263"/>
          <p14:tracePt t="86267" x="3125788" y="6045200"/>
          <p14:tracePt t="86284" x="3098800" y="6045200"/>
          <p14:tracePt t="86301" x="3098800" y="6054725"/>
          <p14:tracePt t="86317" x="3089275" y="6054725"/>
          <p14:tracePt t="86334" x="3071813" y="6062663"/>
          <p14:tracePt t="86351" x="3062288" y="6062663"/>
          <p14:tracePt t="86367" x="3044825" y="6072188"/>
          <p14:tracePt t="86384" x="3036888" y="6072188"/>
          <p14:tracePt t="86402" x="3017838" y="6081713"/>
          <p14:tracePt t="86434" x="3009900" y="6089650"/>
          <p14:tracePt t="86453" x="3009900" y="6099175"/>
          <p14:tracePt t="86473" x="3000375" y="6099175"/>
          <p14:tracePt t="86497" x="2990850" y="6099175"/>
          <p14:tracePt t="86504" x="2982913" y="6099175"/>
          <p14:tracePt t="86524" x="2973388" y="6099175"/>
          <p14:tracePt t="86534" x="2973388" y="6108700"/>
          <p14:tracePt t="86552" x="2955925" y="6108700"/>
          <p14:tracePt t="86567" x="2946400" y="6116638"/>
          <p14:tracePt t="86585" x="2901950" y="6126163"/>
          <p14:tracePt t="86600" x="2894013" y="6126163"/>
          <p14:tracePt t="86616" x="2874963" y="6143625"/>
          <p14:tracePt t="86633" x="2867025" y="6143625"/>
          <p14:tracePt t="86649" x="2857500" y="6143625"/>
          <p14:tracePt t="86666" x="2847975" y="6153150"/>
          <p14:tracePt t="86682" x="2840038" y="6153150"/>
          <p14:tracePt t="86699" x="2830513" y="6153150"/>
          <p14:tracePt t="86715" x="2822575" y="6153150"/>
          <p14:tracePt t="86860" x="2822575" y="6161088"/>
          <p14:tracePt t="86882" x="2830513" y="6161088"/>
          <p14:tracePt t="86889" x="2840038" y="6161088"/>
          <p14:tracePt t="86911" x="2847975" y="6161088"/>
          <p14:tracePt t="86931" x="2857500" y="6161088"/>
          <p14:tracePt t="86953" x="2867025" y="6161088"/>
          <p14:tracePt t="86963" x="2874963" y="6161088"/>
          <p14:tracePt t="86981" x="2884488" y="6161088"/>
          <p14:tracePt t="87000" x="2894013" y="6161088"/>
          <p14:tracePt t="87020" x="2901950" y="6161088"/>
          <p14:tracePt t="87042" x="2911475" y="6161088"/>
          <p14:tracePt t="87050" x="2919413" y="6161088"/>
          <p14:tracePt t="87072" x="2928938" y="6161088"/>
          <p14:tracePt t="87091" x="2938463" y="6161088"/>
          <p14:tracePt t="87110" x="2946400" y="6170613"/>
          <p14:tracePt t="87121" x="2955925" y="6170613"/>
          <p14:tracePt t="87134" x="2973388" y="6170613"/>
          <p14:tracePt t="87151" x="3017838" y="6170613"/>
          <p14:tracePt t="87169" x="3054350" y="6180138"/>
          <p14:tracePt t="87184" x="3071813" y="6188075"/>
          <p14:tracePt t="87201" x="3108325" y="6188075"/>
          <p14:tracePt t="87218" x="3116263" y="6197600"/>
          <p14:tracePt t="87234" x="3125788" y="6197600"/>
          <p14:tracePt t="87250" x="3143250" y="6197600"/>
          <p14:tracePt t="87268" x="3160713" y="6197600"/>
          <p14:tracePt t="87284" x="3170238" y="6197600"/>
          <p14:tracePt t="87300" x="3205163" y="6205538"/>
          <p14:tracePt t="87317" x="3224213" y="6205538"/>
          <p14:tracePt t="87333" x="3268663" y="6205538"/>
          <p14:tracePt t="87350" x="3303588" y="6205538"/>
          <p14:tracePt t="87368" x="3340100" y="6215063"/>
          <p14:tracePt t="87384" x="3367088" y="6224588"/>
          <p14:tracePt t="87401" x="3402013" y="6232525"/>
          <p14:tracePt t="87417" x="3438525" y="6242050"/>
          <p14:tracePt t="87434" x="3455988" y="6251575"/>
          <p14:tracePt t="87450" x="3465513" y="6251575"/>
          <p14:tracePt t="87468" x="3473450" y="6251575"/>
          <p14:tracePt t="87500" x="3490913" y="6251575"/>
          <p14:tracePt t="87519" x="3500438" y="6251575"/>
          <p14:tracePt t="87539" x="3509963" y="6251575"/>
          <p14:tracePt t="87559" x="3517900" y="6259513"/>
          <p14:tracePt t="87570" x="3527425" y="6259513"/>
          <p14:tracePt t="87584" x="3536950" y="6259513"/>
          <p14:tracePt t="87601" x="3581400" y="6259513"/>
          <p14:tracePt t="87617" x="3670300" y="6269038"/>
          <p14:tracePt t="87636" x="3759200" y="6276975"/>
          <p14:tracePt t="87651" x="3795713" y="6276975"/>
          <p14:tracePt t="87667" x="3830638" y="6276975"/>
          <p14:tracePt t="87684" x="3840163" y="6276975"/>
          <p14:tracePt t="87701" x="3857625" y="6276975"/>
          <p14:tracePt t="87717" x="3867150" y="6276975"/>
          <p14:tracePt t="87734" x="3875088" y="6276975"/>
          <p14:tracePt t="87758" x="3884613" y="6276975"/>
          <p14:tracePt t="87777" x="3894138" y="6276975"/>
          <p14:tracePt t="87867" x="3902075" y="6276975"/>
          <p14:tracePt t="88055" x="3911600" y="6276975"/>
          <p14:tracePt t="88496" x="3911600" y="6269038"/>
          <p14:tracePt t="88563" x="3911600" y="6259513"/>
          <p14:tracePt t="88981" x="3911600" y="6251575"/>
          <p14:tracePt t="89558" x="3894138" y="6251575"/>
          <p14:tracePt t="89567" x="3875088" y="6259513"/>
          <p14:tracePt t="89584" x="3867150" y="6269038"/>
          <p14:tracePt t="89601" x="3848100" y="6269038"/>
          <p14:tracePt t="89617" x="3840163" y="6269038"/>
          <p14:tracePt t="89634" x="3830638" y="6269038"/>
          <p14:tracePt t="89651" x="3822700" y="6276975"/>
          <p14:tracePt t="89667" x="3795713" y="6286500"/>
          <p14:tracePt t="89685" x="3751263" y="6286500"/>
          <p14:tracePt t="89701" x="3741738" y="6286500"/>
          <p14:tracePt t="89717" x="3705225" y="6286500"/>
          <p14:tracePt t="89735" x="3660775" y="6286500"/>
          <p14:tracePt t="89750" x="3633788" y="6286500"/>
          <p14:tracePt t="89767" x="3562350" y="6296025"/>
          <p14:tracePt t="89785" x="3490913" y="6296025"/>
          <p14:tracePt t="89800" x="3465513" y="6296025"/>
          <p14:tracePt t="89817" x="3429000" y="6296025"/>
          <p14:tracePt t="89835" x="3411538" y="6296025"/>
          <p14:tracePt t="89851" x="3402013" y="6296025"/>
          <p14:tracePt t="89868" x="3394075" y="6296025"/>
          <p14:tracePt t="89885" x="3384550" y="6296025"/>
          <p14:tracePt t="89901" x="3375025" y="6296025"/>
          <p14:tracePt t="89917" x="3367088" y="6296025"/>
          <p14:tracePt t="89935" x="3357563" y="6296025"/>
          <p14:tracePt t="89951" x="3340100" y="6296025"/>
          <p14:tracePt t="89967" x="3295650" y="6296025"/>
          <p14:tracePt t="89983" x="3205163" y="6276975"/>
          <p14:tracePt t="90000" x="3160713" y="6269038"/>
          <p14:tracePt t="90004" x="3108325" y="6269038"/>
          <p14:tracePt t="90017" x="3071813" y="6259513"/>
          <p14:tracePt t="90034" x="3009900" y="6259513"/>
          <p14:tracePt t="90050" x="2990850" y="6259513"/>
          <p14:tracePt t="90067" x="2965450" y="6251575"/>
          <p14:tracePt t="90084" x="2955925" y="6251575"/>
          <p14:tracePt t="90101" x="2946400" y="6251575"/>
          <p14:tracePt t="90118" x="2938463" y="6251575"/>
          <p14:tracePt t="90150" x="2928938" y="6251575"/>
          <p14:tracePt t="90167" x="2919413" y="6251575"/>
          <p14:tracePt t="90184" x="2911475" y="6251575"/>
          <p14:tracePt t="90204" x="2901950" y="6242050"/>
          <p14:tracePt t="90224" x="2894013" y="6242050"/>
          <p14:tracePt t="90235" x="2884488" y="6242050"/>
          <p14:tracePt t="90250" x="2884488" y="6232525"/>
          <p14:tracePt t="90267" x="2874963" y="6232525"/>
          <p14:tracePt t="90283" x="2867025" y="6232525"/>
          <p14:tracePt t="90301" x="2867025" y="6224588"/>
          <p14:tracePt t="90392" x="2874963" y="6224588"/>
          <p14:tracePt t="90412" x="2884488" y="6224588"/>
          <p14:tracePt t="90422" x="2894013" y="6224588"/>
          <p14:tracePt t="90442" x="2901950" y="6224588"/>
          <p14:tracePt t="90463" x="2911475" y="6224588"/>
          <p14:tracePt t="90484" x="2919413" y="6232525"/>
          <p14:tracePt t="90495" x="2928938" y="6232525"/>
          <p14:tracePt t="90502" x="2938463" y="6232525"/>
          <p14:tracePt t="90517" x="2955925" y="6232525"/>
          <p14:tracePt t="90534" x="3000375" y="6242050"/>
          <p14:tracePt t="90552" x="3062288" y="6242050"/>
          <p14:tracePt t="90567" x="3089275" y="6242050"/>
          <p14:tracePt t="90584" x="3152775" y="6242050"/>
          <p14:tracePt t="90601" x="3197225" y="6242050"/>
          <p14:tracePt t="90617" x="3214688" y="6242050"/>
          <p14:tracePt t="90634" x="3268663" y="6242050"/>
          <p14:tracePt t="90651" x="3348038" y="6242050"/>
          <p14:tracePt t="90668" x="3384550" y="6242050"/>
          <p14:tracePt t="90684" x="3482975" y="6242050"/>
          <p14:tracePt t="90701" x="3571875" y="6242050"/>
          <p14:tracePt t="90717" x="3625850" y="6242050"/>
          <p14:tracePt t="90734" x="3697288" y="6242050"/>
          <p14:tracePt t="90749" x="3751263" y="6242050"/>
          <p14:tracePt t="90767" x="3768725" y="6242050"/>
          <p14:tracePt t="90784" x="3803650" y="6242050"/>
          <p14:tracePt t="90800" x="3822700" y="6242050"/>
          <p14:tracePt t="90817" x="3830638" y="6242050"/>
          <p14:tracePt t="90834" x="3840163" y="6242050"/>
          <p14:tracePt t="90851" x="3848100" y="6242050"/>
          <p14:tracePt t="90883" x="3857625" y="6242050"/>
          <p14:tracePt t="90910" x="3867150" y="6242050"/>
          <p14:tracePt t="90952" x="3875088" y="6242050"/>
          <p14:tracePt t="90989" x="3884613" y="6242050"/>
          <p14:tracePt t="91009" x="3894138" y="6242050"/>
          <p14:tracePt t="91048" x="3902075" y="6242050"/>
          <p14:tracePt t="91090" x="3911600" y="6242050"/>
          <p14:tracePt t="91129" x="3919538" y="6242050"/>
          <p14:tracePt t="91151" x="3929063" y="6242050"/>
          <p14:tracePt t="91178" x="3938588" y="6242050"/>
          <p14:tracePt t="91198" x="3956050" y="6242050"/>
          <p14:tracePt t="91208" x="4000500" y="6215063"/>
          <p14:tracePt t="91219" x="4037013" y="6188075"/>
          <p14:tracePt t="91234" x="4081463" y="6161088"/>
          <p14:tracePt t="91250" x="4170363" y="6116638"/>
          <p14:tracePt t="91268" x="4232275" y="6072188"/>
          <p14:tracePt t="91284" x="4259263" y="6054725"/>
          <p14:tracePt t="91301" x="4286250" y="6037263"/>
          <p14:tracePt t="91317" x="4313238" y="6027738"/>
          <p14:tracePt t="91334" x="4322763" y="6018213"/>
          <p14:tracePt t="91350" x="4330700" y="6010275"/>
          <p14:tracePt t="91368" x="4340225" y="6000750"/>
          <p14:tracePt t="91400" x="4357688" y="5991225"/>
          <p14:tracePt t="91417" x="4367213" y="5973763"/>
          <p14:tracePt t="91450" x="4375150" y="5965825"/>
          <p14:tracePt t="91467" x="4394200" y="5965825"/>
          <p14:tracePt t="91500" x="4402138" y="5956300"/>
          <p14:tracePt t="91517" x="4411663" y="5956300"/>
          <p14:tracePt t="91533" x="4419600" y="5956300"/>
          <p14:tracePt t="91550" x="4429125" y="5946775"/>
          <p14:tracePt t="91588" x="4438650" y="5946775"/>
          <p14:tracePt t="91626" x="4446588" y="5946775"/>
          <p14:tracePt t="91737" x="4456113" y="5946775"/>
          <p14:tracePt t="91746" x="4456113" y="5956300"/>
          <p14:tracePt t="91785" x="4456113" y="5965825"/>
          <p14:tracePt t="91794" x="4465638" y="5965825"/>
          <p14:tracePt t="91825" x="4465638" y="5973763"/>
          <p14:tracePt t="91844" x="4473575" y="5983288"/>
          <p14:tracePt t="91916" x="4473575" y="5991225"/>
          <p14:tracePt t="91955" x="4465638" y="5991225"/>
          <p14:tracePt t="91966" x="4465638" y="6000750"/>
          <p14:tracePt t="91973" x="4456113" y="6000750"/>
          <p14:tracePt t="92003" x="4456113" y="6010275"/>
          <p14:tracePt t="92014" x="4446588" y="6010275"/>
          <p14:tracePt t="92025" x="4446588" y="6018213"/>
          <p14:tracePt t="92213" x="4446588" y="6027738"/>
          <p14:tracePt t="92561" x="4438650" y="6027738"/>
          <p14:tracePt t="92590" x="4429125" y="6027738"/>
          <p14:tracePt t="92601" x="4419600" y="6027738"/>
          <p14:tracePt t="92619" x="4411663" y="6027738"/>
          <p14:tracePt t="92640" x="4402138" y="6027738"/>
          <p14:tracePt t="92651" x="4394200" y="6027738"/>
          <p14:tracePt t="92660" x="4375150" y="6027738"/>
          <p14:tracePt t="92671" x="4348163" y="6027738"/>
          <p14:tracePt t="92684" x="4303713" y="6027738"/>
          <p14:tracePt t="92700" x="4108450" y="6045200"/>
          <p14:tracePt t="92719" x="3894138" y="6062663"/>
          <p14:tracePt t="92734" x="3795713" y="6072188"/>
          <p14:tracePt t="92751" x="3562350" y="6081713"/>
          <p14:tracePt t="92767" x="3446463" y="6089650"/>
          <p14:tracePt t="92784" x="3232150" y="6089650"/>
          <p14:tracePt t="92800" x="3125788" y="6089650"/>
          <p14:tracePt t="92818" x="3071813" y="6089650"/>
          <p14:tracePt t="92834" x="3062288" y="6089650"/>
          <p14:tracePt t="92850" x="3027363" y="6072188"/>
          <p14:tracePt t="92869" x="3000375" y="6062663"/>
          <p14:tracePt t="92884" x="2982913" y="6054725"/>
          <p14:tracePt t="92901" x="2938463" y="6037263"/>
          <p14:tracePt t="92918" x="2901950" y="6027738"/>
          <p14:tracePt t="92934" x="2884488" y="6018213"/>
          <p14:tracePt t="92952" x="2830513" y="6000750"/>
          <p14:tracePt t="92969" x="2759075" y="5991225"/>
          <p14:tracePt t="92984" x="2705100" y="5983288"/>
          <p14:tracePt t="93000" x="2589213" y="5946775"/>
          <p14:tracePt t="93018" x="2465388" y="5911850"/>
          <p14:tracePt t="93034" x="2401888" y="5894388"/>
          <p14:tracePt t="93051" x="2286000" y="5840413"/>
          <p14:tracePt t="93067" x="2187575" y="5795963"/>
          <p14:tracePt t="93084" x="2143125" y="5786438"/>
          <p14:tracePt t="93100" x="2098675" y="5768975"/>
          <p14:tracePt t="93118" x="2062163" y="5751513"/>
          <p14:tracePt t="93150" x="2044700" y="5741988"/>
          <p14:tracePt t="93167" x="2036763" y="5732463"/>
          <p14:tracePt t="93200" x="2027238" y="5732463"/>
          <p14:tracePt t="93217" x="2027238" y="5724525"/>
          <p14:tracePt t="93237" x="2017713" y="5724525"/>
          <p14:tracePt t="93286" x="2017713" y="5715000"/>
          <p14:tracePt t="93297" x="2009775" y="5715000"/>
          <p14:tracePt t="93316" x="2009775" y="5705475"/>
          <p14:tracePt t="93326" x="2000250" y="5705475"/>
          <p14:tracePt t="93337" x="2000250" y="5697538"/>
          <p14:tracePt t="93350" x="1990725" y="5688013"/>
          <p14:tracePt t="93367" x="1982788" y="5680075"/>
          <p14:tracePt t="93385" x="1973263" y="5670550"/>
          <p14:tracePt t="93417" x="1973263" y="5653088"/>
          <p14:tracePt t="93435" x="1973263" y="5643563"/>
          <p14:tracePt t="93467" x="1973263" y="5634038"/>
          <p14:tracePt t="93485" x="1973263" y="5616575"/>
          <p14:tracePt t="93518" x="1973263" y="5608638"/>
          <p14:tracePt t="93536" x="1965325" y="5608638"/>
          <p14:tracePt t="94360" x="1965325" y="5589588"/>
          <p14:tracePt t="94370" x="1965325" y="5572125"/>
          <p14:tracePt t="94384" x="1965325" y="5554663"/>
          <p14:tracePt t="94401" x="1965325" y="5527675"/>
          <p14:tracePt t="94418" x="1965325" y="5510213"/>
          <p14:tracePt t="94434" x="1965325" y="5500688"/>
          <p14:tracePt t="94450" x="1965325" y="5465763"/>
          <p14:tracePt t="94468" x="1965325" y="5429250"/>
          <p14:tracePt t="94484" x="1965325" y="5411788"/>
          <p14:tracePt t="94500" x="1965325" y="5375275"/>
          <p14:tracePt t="94518" x="1965325" y="5330825"/>
          <p14:tracePt t="94534" x="1965325" y="5313363"/>
          <p14:tracePt t="94550" x="1973263" y="5286375"/>
          <p14:tracePt t="94568" x="1973263" y="5276850"/>
          <p14:tracePt t="94600" x="1973263" y="5268913"/>
          <p14:tracePt t="94708" x="1973263" y="5259388"/>
          <p14:tracePt t="94787" x="1973263" y="5251450"/>
          <p14:tracePt t="94817" x="1973263" y="5241925"/>
          <p14:tracePt t="94866" x="1973263" y="5232400"/>
          <p14:tracePt t="94887" x="1973263" y="5224463"/>
          <p14:tracePt t="94895" x="1973263" y="5214938"/>
          <p14:tracePt t="94906" x="1973263" y="5197475"/>
          <p14:tracePt t="94918" x="1965325" y="5180013"/>
          <p14:tracePt t="94935" x="1965325" y="5133975"/>
          <p14:tracePt t="94951" x="1965325" y="5116513"/>
          <p14:tracePt t="94967" x="1955800" y="5081588"/>
          <p14:tracePt t="94984" x="1946275" y="5062538"/>
          <p14:tracePt t="95000" x="1946275" y="5054600"/>
          <p14:tracePt t="95017" x="1946275" y="5045075"/>
          <p14:tracePt t="95036" x="1946275" y="5027613"/>
          <p14:tracePt t="95050" x="1946275" y="5018088"/>
          <p14:tracePt t="95067" x="1946275" y="4991100"/>
          <p14:tracePt t="95085" x="1946275" y="4946650"/>
          <p14:tracePt t="95100" x="1946275" y="4929188"/>
          <p14:tracePt t="95117" x="1946275" y="4894263"/>
          <p14:tracePt t="95135" x="1946275" y="4857750"/>
          <p14:tracePt t="95150" x="1946275" y="4840288"/>
          <p14:tracePt t="95168" x="1946275" y="4830763"/>
          <p14:tracePt t="95185" x="1946275" y="4822825"/>
          <p14:tracePt t="95217" x="1946275" y="4803775"/>
          <p14:tracePt t="95254" x="1946275" y="4795838"/>
          <p14:tracePt t="95294" x="1946275" y="4786313"/>
          <p14:tracePt t="95334" x="1946275" y="4776788"/>
          <p14:tracePt t="95354" x="1946275" y="4768850"/>
          <p14:tracePt t="95394" x="1946275" y="4759325"/>
          <p14:tracePt t="95433" x="1946275" y="4751388"/>
          <p14:tracePt t="95472" x="1946275" y="4741863"/>
          <p14:tracePt t="95497" x="1946275" y="4732338"/>
          <p14:tracePt t="95532" x="1946275" y="4724400"/>
          <p14:tracePt t="95652" x="1946275" y="4714875"/>
          <p14:tracePt t="95860" x="1946275" y="4705350"/>
          <p14:tracePt t="95890" x="1946275" y="4697413"/>
          <p14:tracePt t="95990" x="1946275" y="4687888"/>
          <p14:tracePt t="96068" x="1946275" y="4679950"/>
          <p14:tracePt t="96109" x="1946275" y="4670425"/>
          <p14:tracePt t="96120" x="1946275" y="4660900"/>
          <p14:tracePt t="96139" x="1946275" y="4652963"/>
          <p14:tracePt t="96158" x="1946275" y="4643438"/>
          <p14:tracePt t="96178" x="1946275" y="4633913"/>
          <p14:tracePt t="96199" x="1946275" y="4625975"/>
          <p14:tracePt t="96208" x="1946275" y="4616450"/>
          <p14:tracePt t="96228" x="1946275" y="4608513"/>
          <p14:tracePt t="96248" x="1946275" y="4598988"/>
          <p14:tracePt t="96277" x="1946275" y="4589463"/>
          <p14:tracePt t="96298" x="1946275" y="4581525"/>
          <p14:tracePt t="96357" x="1946275" y="4572000"/>
          <p14:tracePt t="96527" x="1938338" y="4572000"/>
          <p14:tracePt t="96557" x="1928813" y="4572000"/>
          <p14:tracePt t="96577" x="1928813" y="4589463"/>
          <p14:tracePt t="96587" x="1928813" y="4608513"/>
          <p14:tracePt t="96600" x="1919288" y="4625975"/>
          <p14:tracePt t="96617" x="1911350" y="4679950"/>
          <p14:tracePt t="96635" x="1901825" y="4751388"/>
          <p14:tracePt t="96651" x="1901825" y="4803775"/>
          <p14:tracePt t="96667" x="1884363" y="4919663"/>
          <p14:tracePt t="96685" x="1857375" y="5062538"/>
          <p14:tracePt t="96700" x="1847850" y="5126038"/>
          <p14:tracePt t="96717" x="1830388" y="5224463"/>
          <p14:tracePt t="96734" x="1812925" y="5303838"/>
          <p14:tracePt t="96750" x="1803400" y="5340350"/>
          <p14:tracePt t="96767" x="1795463" y="5394325"/>
          <p14:tracePt t="96784" x="1785938" y="5446713"/>
          <p14:tracePt t="96800" x="1785938" y="5465763"/>
          <p14:tracePt t="96817" x="1785938" y="5500688"/>
          <p14:tracePt t="96834" x="1785938" y="5537200"/>
          <p14:tracePt t="96850" x="1776413" y="5554663"/>
          <p14:tracePt t="96867" x="1768475" y="5581650"/>
          <p14:tracePt t="96884" x="1768475" y="5599113"/>
          <p14:tracePt t="96917" x="1768475" y="5616575"/>
          <p14:tracePt t="96950" x="1768475" y="5626100"/>
          <p14:tracePt t="97073" x="1768475" y="5616575"/>
          <p14:tracePt t="97084" x="1768475" y="5608638"/>
          <p14:tracePt t="97092" x="1768475" y="5599113"/>
          <p14:tracePt t="97105" x="1768475" y="5589588"/>
          <p14:tracePt t="97117" x="1768475" y="5581650"/>
          <p14:tracePt t="97134" x="1768475" y="5554663"/>
          <p14:tracePt t="97152" x="1768475" y="5537200"/>
          <p14:tracePt t="97167" x="1768475" y="5518150"/>
          <p14:tracePt t="97184" x="1768475" y="5491163"/>
          <p14:tracePt t="97202" x="1776413" y="5446713"/>
          <p14:tracePt t="97217" x="1776413" y="5429250"/>
          <p14:tracePt t="97233" x="1776413" y="5394325"/>
          <p14:tracePt t="97251" x="1776413" y="5357813"/>
          <p14:tracePt t="97267" x="1785938" y="5322888"/>
          <p14:tracePt t="97284" x="1785938" y="5241925"/>
          <p14:tracePt t="97301" x="1803400" y="5170488"/>
          <p14:tracePt t="97317" x="1803400" y="5126038"/>
          <p14:tracePt t="97333" x="1812925" y="5054600"/>
          <p14:tracePt t="97351" x="1812925" y="4991100"/>
          <p14:tracePt t="97367" x="1812925" y="4965700"/>
          <p14:tracePt t="97384" x="1812925" y="4911725"/>
          <p14:tracePt t="97400" x="1812925" y="4857750"/>
          <p14:tracePt t="97417" x="1812925" y="4830763"/>
          <p14:tracePt t="97433" x="1812925" y="4786313"/>
          <p14:tracePt t="97450" x="1822450" y="4741863"/>
          <p14:tracePt t="97467" x="1822450" y="4724400"/>
          <p14:tracePt t="97483" x="1822450" y="4705350"/>
          <p14:tracePt t="97500" x="1830388" y="4697413"/>
          <p14:tracePt t="97520" x="1830388" y="4687888"/>
          <p14:tracePt t="97552" x="1830388" y="4679950"/>
          <p14:tracePt t="97571" x="1830388" y="4670425"/>
          <p14:tracePt t="97613" x="1830388" y="4660900"/>
          <p14:tracePt t="97622" x="1839913" y="4660900"/>
          <p14:tracePt t="97633" x="1839913" y="4643438"/>
          <p14:tracePt t="97651" x="1839913" y="4608513"/>
          <p14:tracePt t="97669" x="1847850" y="4572000"/>
          <p14:tracePt t="97683" x="1847850" y="4562475"/>
          <p14:tracePt t="97701" x="1847850" y="4545013"/>
          <p14:tracePt t="97733" x="1847850" y="4537075"/>
          <p14:tracePt t="97750" x="1847850" y="4527550"/>
          <p14:tracePt t="98157" x="1847850" y="4537075"/>
          <p14:tracePt t="98177" x="1847850" y="4545013"/>
          <p14:tracePt t="98187" x="1847850" y="4554538"/>
          <p14:tracePt t="98207" x="1847850" y="4562475"/>
          <p14:tracePt t="98227" x="1847850" y="4572000"/>
          <p14:tracePt t="98248" x="1847850" y="4581525"/>
          <p14:tracePt t="98267" x="1847850" y="4589463"/>
          <p14:tracePt t="98277" x="1847850" y="4598988"/>
          <p14:tracePt t="98297" x="1847850" y="4608513"/>
          <p14:tracePt t="98317" x="1847850" y="4625975"/>
          <p14:tracePt t="98326" x="1847850" y="4643438"/>
          <p14:tracePt t="98336" x="1847850" y="4660900"/>
          <p14:tracePt t="98350" x="1847850" y="4679950"/>
          <p14:tracePt t="98367" x="1847850" y="4714875"/>
          <p14:tracePt t="98385" x="1847850" y="4759325"/>
          <p14:tracePt t="98400" x="1847850" y="4786313"/>
          <p14:tracePt t="98418" x="1847850" y="4857750"/>
          <p14:tracePt t="98435" x="1847850" y="4956175"/>
          <p14:tracePt t="98450" x="1847850" y="5010150"/>
          <p14:tracePt t="98467" x="1847850" y="5108575"/>
          <p14:tracePt t="98484" x="1847850" y="5180013"/>
          <p14:tracePt t="98500" x="1847850" y="5205413"/>
          <p14:tracePt t="98505" x="1847850" y="5224463"/>
          <p14:tracePt t="98516" x="1847850" y="5232400"/>
          <p14:tracePt t="98533" x="1847850" y="5241925"/>
          <p14:tracePt t="98550" x="1847850" y="5251450"/>
          <p14:tracePt t="98567" x="1847850" y="5259388"/>
          <p14:tracePt t="98586" x="1847850" y="5268913"/>
          <p14:tracePt t="98883" x="1847850" y="5276850"/>
          <p14:tracePt t="98903" x="1847850" y="5286375"/>
          <p14:tracePt t="98925" x="1847850" y="5303838"/>
          <p14:tracePt t="98936" x="1847850" y="5313363"/>
          <p14:tracePt t="98949" x="1857375" y="5330825"/>
          <p14:tracePt t="98966" x="1866900" y="5375275"/>
          <p14:tracePt t="98982" x="1884363" y="5411788"/>
          <p14:tracePt t="98999" x="1884363" y="5429250"/>
          <p14:tracePt t="99003" x="1893888" y="5446713"/>
          <p14:tracePt t="99016" x="1893888" y="5465763"/>
          <p14:tracePt t="99033" x="1901825" y="5483225"/>
          <p14:tracePt t="99050" x="1919288" y="5491163"/>
          <p14:tracePt t="99066" x="1919288" y="5500688"/>
          <p14:tracePt t="99083" x="1928813" y="5518150"/>
          <p14:tracePt t="99100" x="1946275" y="5545138"/>
          <p14:tracePt t="99133" x="1955800" y="5554663"/>
          <p14:tracePt t="99151" x="1973263" y="5562600"/>
          <p14:tracePt t="99167" x="1973263" y="5572125"/>
          <p14:tracePt t="99183" x="1982788" y="5581650"/>
          <p14:tracePt t="99200" x="1990725" y="5589588"/>
          <p14:tracePt t="99217" x="2000250" y="5589588"/>
          <p14:tracePt t="99233" x="2009775" y="5599113"/>
          <p14:tracePt t="99250" x="2017713" y="5599113"/>
          <p14:tracePt t="99267" x="2027238" y="5599113"/>
          <p14:tracePt t="99283" x="2036763" y="5608638"/>
          <p14:tracePt t="99301" x="2054225" y="5616575"/>
          <p14:tracePt t="99317" x="2062163" y="5616575"/>
          <p14:tracePt t="99333" x="2098675" y="5634038"/>
          <p14:tracePt t="99350" x="2133600" y="5643563"/>
          <p14:tracePt t="99367" x="2160588" y="5653088"/>
          <p14:tracePt t="99384" x="2205038" y="5661025"/>
          <p14:tracePt t="99400" x="2232025" y="5680075"/>
          <p14:tracePt t="99418" x="2251075" y="5688013"/>
          <p14:tracePt t="99433" x="2259013" y="5688013"/>
          <p14:tracePt t="99451" x="2268538" y="5688013"/>
          <p14:tracePt t="99468" x="2276475" y="5697538"/>
          <p14:tracePt t="99529" x="2286000" y="5697538"/>
          <p14:tracePt t="99568" x="2295525" y="5697538"/>
          <p14:tracePt t="99578" x="2295525" y="5705475"/>
          <p14:tracePt t="99607" x="2303463" y="5705475"/>
          <p14:tracePt t="99619" x="2322513" y="5715000"/>
          <p14:tracePt t="99628" x="2366963" y="5724525"/>
          <p14:tracePt t="99637" x="2411413" y="5732463"/>
          <p14:tracePt t="99651" x="2465388" y="5741988"/>
          <p14:tracePt t="99667" x="2544763" y="5751513"/>
          <p14:tracePt t="99683" x="2562225" y="5751513"/>
          <p14:tracePt t="99700" x="2589213" y="5751513"/>
          <p14:tracePt t="99717" x="2608263" y="5751513"/>
          <p14:tracePt t="99734" x="2616200" y="5751513"/>
          <p14:tracePt t="99750" x="2625725" y="5751513"/>
          <p14:tracePt t="99767" x="2633663" y="5751513"/>
          <p14:tracePt t="99808" x="2643188" y="5751513"/>
          <p14:tracePt t="99818" x="2652713" y="5751513"/>
          <p14:tracePt t="99833" x="2652713" y="5759450"/>
          <p14:tracePt t="99850" x="2705100" y="5768975"/>
          <p14:tracePt t="99866" x="2786063" y="5776913"/>
          <p14:tracePt t="99883" x="2822575" y="5776913"/>
          <p14:tracePt t="99900" x="2857500" y="5786438"/>
          <p14:tracePt t="99917" x="2884488" y="5795963"/>
          <p14:tracePt t="99935" x="2894013" y="5795963"/>
          <p14:tracePt t="99965" x="2901950" y="5795963"/>
          <p14:tracePt t="99986" x="2911475" y="5795963"/>
          <p14:tracePt t="100106" x="2919413" y="5795963"/>
          <p14:tracePt t="100124" x="2928938" y="5795963"/>
          <p14:tracePt t="100157" x="2938463" y="5795963"/>
          <p14:tracePt t="100166" x="2946400" y="5803900"/>
          <p14:tracePt t="100183" x="3017838" y="5830888"/>
          <p14:tracePt t="100200" x="3081338" y="5848350"/>
          <p14:tracePt t="100217" x="3224213" y="5902325"/>
          <p14:tracePt t="100233" x="3303588" y="5919788"/>
          <p14:tracePt t="100552" x="3322638" y="5919788"/>
          <p14:tracePt t="100562" x="3357563" y="5919788"/>
          <p14:tracePt t="100573" x="3419475" y="5911850"/>
          <p14:tracePt t="100583" x="3473450" y="5902325"/>
          <p14:tracePt t="100601" x="3554413" y="5894388"/>
          <p14:tracePt t="100617" x="3589338" y="5894388"/>
          <p14:tracePt t="100633" x="3616325" y="5884863"/>
          <p14:tracePt t="100652" x="3625850" y="5875338"/>
          <p14:tracePt t="100667" x="3633788" y="5875338"/>
          <p14:tracePt t="100701" x="3643313" y="5875338"/>
          <p14:tracePt t="100721" x="3652838" y="5875338"/>
          <p14:tracePt t="100741" x="3660775" y="5875338"/>
          <p14:tracePt t="100820" x="3660775" y="5867400"/>
          <p14:tracePt t="100860" x="3660775" y="5857875"/>
          <p14:tracePt t="100880" x="3660775" y="5848350"/>
          <p14:tracePt t="100920" x="3660775" y="5840413"/>
          <p14:tracePt t="100969" x="3660775" y="5830888"/>
          <p14:tracePt t="101019" x="3652838" y="5830888"/>
          <p14:tracePt t="101039" x="3643313" y="5830888"/>
          <p14:tracePt t="101059" x="3633788" y="5830888"/>
          <p14:tracePt t="101079" x="3625850" y="5830888"/>
          <p14:tracePt t="101089" x="3616325" y="5840413"/>
          <p14:tracePt t="101109" x="3608388" y="5848350"/>
          <p14:tracePt t="101121" x="3608388" y="5857875"/>
          <p14:tracePt t="101140" x="3598863" y="5867400"/>
          <p14:tracePt t="101158" x="3589338" y="5875338"/>
          <p14:tracePt t="101170" x="3581400" y="5875338"/>
          <p14:tracePt t="101184" x="3581400" y="5884863"/>
          <p14:tracePt t="101200" x="3571875" y="5894388"/>
          <p14:tracePt t="101218" x="3562350" y="5902325"/>
          <p14:tracePt t="101233" x="3554413" y="5911850"/>
          <p14:tracePt t="101250" x="3544888" y="5911850"/>
          <p14:tracePt t="101267" x="3536950" y="5911850"/>
          <p14:tracePt t="101298" x="3527425" y="5911850"/>
          <p14:tracePt t="101328" x="3517900" y="5911850"/>
          <p14:tracePt t="101357" x="3509963" y="5911850"/>
          <p14:tracePt t="101376" x="3500438" y="5902325"/>
          <p14:tracePt t="101396" x="3500438" y="5894388"/>
          <p14:tracePt t="101406" x="3500438" y="5884863"/>
          <p14:tracePt t="101418" x="3490913" y="5884863"/>
          <p14:tracePt t="101447" x="3490913" y="5875338"/>
          <p14:tracePt t="101486" x="3490913" y="5867400"/>
          <p14:tracePt t="101765" x="3490913" y="5857875"/>
          <p14:tracePt t="101884" x="3500438" y="5857875"/>
          <p14:tracePt t="101905" x="3509963" y="5857875"/>
          <p14:tracePt t="101943" x="3517900" y="5857875"/>
          <p14:tracePt t="102013" x="3527425" y="5857875"/>
          <p14:tracePt t="102044" x="3527425" y="5867400"/>
          <p14:tracePt t="102063" x="3527425" y="5875338"/>
          <p14:tracePt t="102082" x="3527425" y="5884863"/>
          <p14:tracePt t="102092" x="3536950" y="5894388"/>
          <p14:tracePt t="102112" x="3536950" y="5902325"/>
          <p14:tracePt t="102132" x="3536950" y="5911850"/>
          <p14:tracePt t="102142" x="3544888" y="5911850"/>
          <p14:tracePt t="102152" x="3544888" y="5919788"/>
          <p14:tracePt t="102167" x="3544888" y="5929313"/>
          <p14:tracePt t="102187" x="3544888" y="5938838"/>
          <p14:tracePt t="102204" x="3544888" y="5946775"/>
          <p14:tracePt t="102221" x="3544888" y="5956300"/>
          <p14:tracePt t="102242" x="3544888" y="5965825"/>
          <p14:tracePt t="102252" x="3544888" y="5973763"/>
          <p14:tracePt t="102272" x="3544888" y="5983288"/>
          <p14:tracePt t="102320" x="3544888" y="5991225"/>
          <p14:tracePt t="102430" x="3536950" y="5991225"/>
          <p14:tracePt t="102454" x="3527425" y="5991225"/>
          <p14:tracePt t="102470" x="3517900" y="5983288"/>
          <p14:tracePt t="102489" x="3509963" y="5973763"/>
          <p14:tracePt t="102501" x="3500438" y="5965825"/>
          <p14:tracePt t="102520" x="3490913" y="5956300"/>
          <p14:tracePt t="102540" x="3490913" y="5946775"/>
          <p14:tracePt t="102549" x="3482975" y="5946775"/>
          <p14:tracePt t="102561" x="3482975" y="5938838"/>
          <p14:tracePt t="102580" x="3482975" y="5929313"/>
          <p14:tracePt t="102590" x="3482975" y="5919788"/>
          <p14:tracePt t="102610" x="3482975" y="5911850"/>
          <p14:tracePt t="102629" x="3482975" y="5902325"/>
          <p14:tracePt t="102648" x="3482975" y="5894388"/>
          <p14:tracePt t="102659" x="3482975" y="5884863"/>
          <p14:tracePt t="102679" x="3482975" y="5875338"/>
          <p14:tracePt t="102700" x="3482975" y="5867400"/>
          <p14:tracePt t="102720" x="3482975" y="5857875"/>
          <p14:tracePt t="102729" x="3482975" y="5848350"/>
          <p14:tracePt t="102749" x="3482975" y="5840413"/>
          <p14:tracePt t="102769" x="3482975" y="5830888"/>
          <p14:tracePt t="102838" x="3490913" y="5830888"/>
          <p14:tracePt t="102876" x="3500438" y="5830888"/>
          <p14:tracePt t="102907" x="3509963" y="5830888"/>
          <p14:tracePt t="103205" x="3509963" y="5822950"/>
          <p14:tracePt t="103226" x="3509963" y="5813425"/>
          <p14:tracePt t="103266" x="3509963" y="5803900"/>
          <p14:tracePt t="103286" x="3509963" y="5795963"/>
          <p14:tracePt t="103305" x="3509963" y="5786438"/>
          <p14:tracePt t="103315" x="3509963" y="5776913"/>
          <p14:tracePt t="103335" x="3509963" y="5768975"/>
          <p14:tracePt t="103354" x="3509963" y="5759450"/>
          <p14:tracePt t="103384" x="3509963" y="5751513"/>
          <p14:tracePt t="103394" x="3509963" y="5741988"/>
          <p14:tracePt t="103414" x="3509963" y="5732463"/>
          <p14:tracePt t="103434" x="3509963" y="5724525"/>
          <p14:tracePt t="103454" x="3509963" y="5715000"/>
          <p14:tracePt t="103465" x="3509963" y="5705475"/>
          <p14:tracePt t="103485" x="3509963" y="5697538"/>
          <p14:tracePt t="103494" x="3509963" y="5688013"/>
          <p14:tracePt t="103504" x="3509963" y="5680075"/>
          <p14:tracePt t="103517" x="3509963" y="5670550"/>
          <p14:tracePt t="103533" x="3509963" y="5653088"/>
          <p14:tracePt t="103550" x="3509963" y="5643563"/>
          <p14:tracePt t="103566" x="3509963" y="5616575"/>
          <p14:tracePt t="103583" x="3509963" y="5589588"/>
          <p14:tracePt t="103600" x="3509963" y="5572125"/>
          <p14:tracePt t="103616" x="3509963" y="5554663"/>
          <p14:tracePt t="103633" x="3509963" y="5545138"/>
          <p14:tracePt t="103651" x="3509963" y="5537200"/>
          <p14:tracePt t="103667" x="3509963" y="5527675"/>
          <p14:tracePt t="103682" x="3509963" y="5510213"/>
          <p14:tracePt t="103717" x="3509963" y="5491163"/>
          <p14:tracePt t="103733" x="3509963" y="5473700"/>
          <p14:tracePt t="103751" x="3509963" y="5456238"/>
          <p14:tracePt t="103783" x="3509963" y="5438775"/>
          <p14:tracePt t="103800" x="3509963" y="5419725"/>
          <p14:tracePt t="103833" x="3509963" y="5402263"/>
          <p14:tracePt t="103851" x="3509963" y="5394325"/>
          <p14:tracePt t="103866" x="3509963" y="5384800"/>
          <p14:tracePt t="103882" x="3509963" y="5375275"/>
          <p14:tracePt t="103901" x="3509963" y="5367338"/>
          <p14:tracePt t="103917" x="3509963" y="5357813"/>
          <p14:tracePt t="103933" x="3509963" y="5348288"/>
          <p14:tracePt t="103950" x="3509963" y="5340350"/>
          <p14:tracePt t="103967" x="3509963" y="5330825"/>
          <p14:tracePt t="104000" x="3509963" y="5322888"/>
          <p14:tracePt t="104020" x="3509963" y="5313363"/>
          <p14:tracePt t="104060" x="3509963" y="5303838"/>
          <p14:tracePt t="104070" x="3509963" y="5295900"/>
          <p14:tracePt t="104083" x="3500438" y="5295900"/>
          <p14:tracePt t="104100" x="3500438" y="5286375"/>
          <p14:tracePt t="104116" x="3500438" y="5276850"/>
          <p14:tracePt t="104133" x="3500438" y="5268913"/>
          <p14:tracePt t="104150" x="3500438" y="5259388"/>
          <p14:tracePt t="104168" x="3490913" y="5251450"/>
          <p14:tracePt t="104183" x="3490913" y="5241925"/>
          <p14:tracePt t="104209" x="3490913" y="5232400"/>
          <p14:tracePt t="104229" x="3490913" y="5224463"/>
          <p14:tracePt t="104269" x="3490913" y="5214938"/>
          <p14:tracePt t="104318" x="3490913" y="5205413"/>
          <p14:tracePt t="104368" x="3490913" y="5197475"/>
          <p14:tracePt t="104389" x="3490913" y="5187950"/>
          <p14:tracePt t="104427" x="3490913" y="5180013"/>
          <p14:tracePt t="104457" x="3490913" y="5170488"/>
          <p14:tracePt t="104478" x="3490913" y="5160963"/>
          <p14:tracePt t="104487" x="3490913" y="5153025"/>
          <p14:tracePt t="104507" x="3490913" y="5143500"/>
          <p14:tracePt t="104527" x="3490913" y="5133975"/>
          <p14:tracePt t="104548" x="3490913" y="5126038"/>
          <p14:tracePt t="104558" x="3490913" y="5116513"/>
          <p14:tracePt t="104577" x="3490913" y="5108575"/>
          <p14:tracePt t="104598" x="3490913" y="5099050"/>
          <p14:tracePt t="104616" x="3490913" y="5089525"/>
          <p14:tracePt t="104636" x="3490913" y="5081588"/>
          <p14:tracePt t="104646" x="3490913" y="5072063"/>
          <p14:tracePt t="104666" x="3490913" y="5062538"/>
          <p14:tracePt t="104696" x="3490913" y="5054600"/>
          <p14:tracePt t="104736" x="3490913" y="5045075"/>
          <p14:tracePt t="104756" x="3490913" y="5037138"/>
          <p14:tracePt t="104845" x="3490913" y="5027613"/>
          <p14:tracePt t="104885" x="3490913" y="5018088"/>
          <p14:tracePt t="104984" x="3490913" y="5010150"/>
          <p14:tracePt t="105013" x="3490913" y="5000625"/>
          <p14:tracePt t="105052" x="3490913" y="4991100"/>
          <p14:tracePt t="105092" x="3490913" y="4983163"/>
          <p14:tracePt t="105133" x="3490913" y="4973638"/>
          <p14:tracePt t="105154" x="3490913" y="4965700"/>
          <p14:tracePt t="105194" x="3490913" y="4956175"/>
          <p14:tracePt t="105242" x="3490913" y="4946650"/>
          <p14:tracePt t="106268" x="3482975" y="4946650"/>
          <p14:tracePt t="106288" x="3473450" y="4946650"/>
          <p14:tracePt t="106296" x="3455988" y="4946650"/>
          <p14:tracePt t="106307" x="3446463" y="4946650"/>
          <p14:tracePt t="106317" x="3429000" y="4946650"/>
          <p14:tracePt t="106333" x="3419475" y="4946650"/>
          <p14:tracePt t="106350" x="3411538" y="4946650"/>
          <p14:tracePt t="106367" x="3402013" y="4956175"/>
          <p14:tracePt t="106383" x="3394075" y="4956175"/>
          <p14:tracePt t="106400" x="3375025" y="4956175"/>
          <p14:tracePt t="106417" x="3357563" y="4965700"/>
          <p14:tracePt t="106434" x="3340100" y="4965700"/>
          <p14:tracePt t="106450" x="3295650" y="4965700"/>
          <p14:tracePt t="106467" x="3276600" y="4965700"/>
          <p14:tracePt t="106484" x="3259138" y="4965700"/>
          <p14:tracePt t="106500" x="3251200" y="4965700"/>
          <p14:tracePt t="106518" x="3241675" y="4965700"/>
          <p14:tracePt t="106534" x="3205163" y="4965700"/>
          <p14:tracePt t="106550" x="3197225" y="4965700"/>
          <p14:tracePt t="106567" x="3160713" y="4965700"/>
          <p14:tracePt t="106586" x="3116263" y="4965700"/>
          <p14:tracePt t="106600" x="3098800" y="4965700"/>
          <p14:tracePt t="106616" x="3062288" y="4965700"/>
          <p14:tracePt t="106634" x="3036888" y="4965700"/>
          <p14:tracePt t="106667" x="3027363" y="4965700"/>
          <p14:tracePt t="106683" x="2990850" y="4965700"/>
          <p14:tracePt t="106700" x="2973388" y="4965700"/>
          <p14:tracePt t="106717" x="2928938" y="4965700"/>
          <p14:tracePt t="106733" x="2894013" y="4965700"/>
          <p14:tracePt t="106749" x="2874963" y="4965700"/>
          <p14:tracePt t="106767" x="2830513" y="4965700"/>
          <p14:tracePt t="106783" x="2803525" y="4965700"/>
          <p14:tracePt t="106800" x="2786063" y="4965700"/>
          <p14:tracePt t="106817" x="2751138" y="4965700"/>
          <p14:tracePt t="106833" x="2705100" y="4965700"/>
          <p14:tracePt t="106850" x="2687638" y="4965700"/>
          <p14:tracePt t="106867" x="2652713" y="4965700"/>
          <p14:tracePt t="106883" x="2616200" y="4965700"/>
          <p14:tracePt t="106900" x="2598738" y="4965700"/>
          <p14:tracePt t="106917" x="2554288" y="4965700"/>
          <p14:tracePt t="106934" x="2517775" y="4965700"/>
          <p14:tracePt t="106950" x="2500313" y="4965700"/>
          <p14:tracePt t="106967" x="2455863" y="4965700"/>
          <p14:tracePt t="106984" x="2419350" y="4965700"/>
          <p14:tracePt t="107000" x="2393950" y="4965700"/>
          <p14:tracePt t="107004" x="2374900" y="4965700"/>
          <p14:tracePt t="107016" x="2357438" y="4965700"/>
          <p14:tracePt t="107033" x="2339975" y="4965700"/>
          <p14:tracePt t="107051" x="2322513" y="4965700"/>
          <p14:tracePt t="107067" x="2303463" y="4965700"/>
          <p14:tracePt t="107083" x="2276475" y="4965700"/>
          <p14:tracePt t="107101" x="2259013" y="4965700"/>
          <p14:tracePt t="107133" x="2251075" y="4965700"/>
          <p14:tracePt t="107151" x="2232025" y="4965700"/>
          <p14:tracePt t="107167" x="2224088" y="4965700"/>
          <p14:tracePt t="107183" x="2197100" y="4956175"/>
          <p14:tracePt t="107201" x="2170113" y="4956175"/>
          <p14:tracePt t="107217" x="2160588" y="4956175"/>
          <p14:tracePt t="107233" x="2152650" y="4946650"/>
          <p14:tracePt t="107250" x="2143125" y="4946650"/>
          <p14:tracePt t="107283" x="2133600" y="4946650"/>
          <p14:tracePt t="107302" x="2125663" y="4946650"/>
          <p14:tracePt t="107519" x="2133600" y="4946650"/>
          <p14:tracePt t="107559" x="2143125" y="4946650"/>
          <p14:tracePt t="107589" x="2152650" y="4946650"/>
          <p14:tracePt t="107618" x="2160588" y="4946650"/>
          <p14:tracePt t="107638" x="2170113" y="4946650"/>
          <p14:tracePt t="107678" x="2179638" y="4946650"/>
          <p14:tracePt t="107719" x="2187575" y="4946650"/>
          <p14:tracePt t="107749" x="2197100" y="4946650"/>
          <p14:tracePt t="107757" x="2205038" y="4946650"/>
          <p14:tracePt t="107787" x="2214563" y="4946650"/>
          <p14:tracePt t="107817" x="2224088" y="4946650"/>
          <p14:tracePt t="107837" x="2232025" y="4946650"/>
          <p14:tracePt t="107847" x="2241550" y="4946650"/>
          <p14:tracePt t="107867" x="2251075" y="4946650"/>
          <p14:tracePt t="107888" x="2259013" y="4946650"/>
          <p14:tracePt t="107918" x="2268538" y="4946650"/>
          <p14:tracePt t="108066" x="2276475" y="4946650"/>
          <p14:tracePt t="108156" x="2286000" y="4946650"/>
          <p14:tracePt t="108186" x="2295525" y="4946650"/>
          <p14:tracePt t="108206" x="2312988" y="4946650"/>
          <p14:tracePt t="108215" x="2330450" y="4946650"/>
          <p14:tracePt t="108225" x="2347913" y="4946650"/>
          <p14:tracePt t="108236" x="2384425" y="4946650"/>
          <p14:tracePt t="108250" x="2419350" y="4956175"/>
          <p14:tracePt t="108267" x="2490788" y="4956175"/>
          <p14:tracePt t="108283" x="2581275" y="4965700"/>
          <p14:tracePt t="108300" x="2616200" y="4973638"/>
          <p14:tracePt t="108316" x="2670175" y="4983163"/>
          <p14:tracePt t="108333" x="2705100" y="4991100"/>
          <p14:tracePt t="108350" x="2724150" y="5000625"/>
          <p14:tracePt t="108367" x="2759075" y="5010150"/>
          <p14:tracePt t="108383" x="2776538" y="5027613"/>
          <p14:tracePt t="108416" x="2786063" y="5037138"/>
          <p14:tracePt t="108433" x="2803525" y="5037138"/>
          <p14:tracePt t="108450" x="2803525" y="5045075"/>
          <p14:tracePt t="108466" x="2813050" y="5045075"/>
          <p14:tracePt t="108483" x="2822575" y="5054600"/>
          <p14:tracePt t="108500" x="2830513" y="5054600"/>
          <p14:tracePt t="108505" x="2840038" y="5062538"/>
          <p14:tracePt t="108523" x="2847975" y="5062538"/>
          <p14:tracePt t="108544" x="2847975" y="5072063"/>
          <p14:tracePt t="108553" x="2857500" y="5072063"/>
          <p14:tracePt t="108573" x="2857500" y="5081588"/>
          <p14:tracePt t="108583" x="2867025" y="5081588"/>
          <p14:tracePt t="108602" x="2874963" y="5108575"/>
          <p14:tracePt t="108616" x="2884488" y="5126038"/>
          <p14:tracePt t="108633" x="2901950" y="5180013"/>
          <p14:tracePt t="108649" x="2901950" y="5205413"/>
          <p14:tracePt t="108667" x="2901950" y="5286375"/>
          <p14:tracePt t="108683" x="2901950" y="5330825"/>
          <p14:tracePt t="108701" x="2901950" y="5367338"/>
          <p14:tracePt t="108717" x="2894013" y="5375275"/>
          <p14:tracePt t="108733" x="2884488" y="5394325"/>
          <p14:tracePt t="108752" x="2857500" y="5411788"/>
          <p14:tracePt t="108765" x="2840038" y="5411788"/>
          <p14:tracePt t="108782" x="2776538" y="5429250"/>
          <p14:tracePt t="108800" x="2660650" y="5446713"/>
          <p14:tracePt t="108817" x="2589213" y="5456238"/>
          <p14:tracePt t="108832" x="2446338" y="5465763"/>
          <p14:tracePt t="108850" x="2339975" y="5465763"/>
          <p14:tracePt t="108865" x="2295525" y="5465763"/>
          <p14:tracePt t="108883" x="2241550" y="5456238"/>
          <p14:tracePt t="108900" x="2214563" y="5429250"/>
          <p14:tracePt t="108917" x="2205038" y="5411788"/>
          <p14:tracePt t="108934" x="2205038" y="5367338"/>
          <p14:tracePt t="108950" x="2205038" y="5276850"/>
          <p14:tracePt t="108966" x="2214563" y="5214938"/>
          <p14:tracePt t="108982" x="2357438" y="5010150"/>
          <p14:tracePt t="109000" x="2840038" y="4456113"/>
          <p14:tracePt t="109018" x="3197225" y="4143375"/>
          <p14:tracePt t="109033" x="3946525" y="3616325"/>
          <p14:tracePt t="109050" x="4697413" y="3276600"/>
          <p14:tracePt t="109067" x="5276850" y="3108325"/>
          <p14:tracePt t="109083" x="5419725" y="3071813"/>
          <p14:tracePt t="109100" x="5589588" y="3062288"/>
          <p14:tracePt t="109116" x="5634038" y="3062288"/>
          <p14:tracePt t="109133" x="5697538" y="3071813"/>
          <p14:tracePt t="109150" x="5741988" y="3089275"/>
          <p14:tracePt t="109168" x="5768975" y="3116263"/>
          <p14:tracePt t="109183" x="5776913" y="3133725"/>
          <p14:tracePt t="109200" x="5795963" y="3224213"/>
          <p14:tracePt t="109218" x="5803900" y="3394075"/>
          <p14:tracePt t="109232" x="5803900" y="3482975"/>
          <p14:tracePt t="109250" x="5803900" y="3679825"/>
          <p14:tracePt t="109269" x="5786438" y="3857625"/>
          <p14:tracePt t="109283" x="5776913" y="3956050"/>
          <p14:tracePt t="109298" x="5705475" y="4152900"/>
          <p14:tracePt t="109316" x="5643563" y="4259263"/>
          <p14:tracePt t="109334" x="5465763" y="4473575"/>
          <p14:tracePt t="109349" x="5170488" y="4732338"/>
          <p14:tracePt t="109367" x="4741863" y="5000625"/>
          <p14:tracePt t="109383" x="4483100" y="5126038"/>
          <p14:tracePt t="109399" x="4027488" y="5303838"/>
          <p14:tracePt t="109417" x="3679825" y="5419725"/>
          <p14:tracePt t="109433" x="3562350" y="5446713"/>
          <p14:tracePt t="109450" x="3340100" y="5473700"/>
          <p14:tracePt t="109467" x="3125788" y="5483225"/>
          <p14:tracePt t="109483" x="3027363" y="5483225"/>
          <p14:tracePt t="109500" x="2840038" y="5483225"/>
          <p14:tracePt t="109505" x="2741613" y="5473700"/>
          <p14:tracePt t="109518" x="2643188" y="5446713"/>
          <p14:tracePt t="109533" x="2562225" y="5429250"/>
          <p14:tracePt t="109550" x="2419350" y="5375275"/>
          <p14:tracePt t="109566" x="2322513" y="5313363"/>
          <p14:tracePt t="109583" x="2295525" y="5295900"/>
          <p14:tracePt t="109599" x="2251075" y="5241925"/>
          <p14:tracePt t="109616" x="2241550" y="5187950"/>
          <p14:tracePt t="109634" x="2232025" y="5143500"/>
          <p14:tracePt t="109650" x="2232025" y="5126038"/>
          <p14:tracePt t="109667" x="2241550" y="5089525"/>
          <p14:tracePt t="109685" x="2251075" y="5072063"/>
          <p14:tracePt t="109700" x="2259013" y="5062538"/>
          <p14:tracePt t="109715" x="2276475" y="5062538"/>
          <p14:tracePt t="109734" x="2330450" y="5045075"/>
          <p14:tracePt t="109749" x="2374900" y="5045075"/>
          <p14:tracePt t="109766" x="2473325" y="5037138"/>
          <p14:tracePt t="109784" x="2616200" y="5037138"/>
          <p14:tracePt t="109800" x="2697163" y="5037138"/>
          <p14:tracePt t="109816" x="2884488" y="5045075"/>
          <p14:tracePt t="109834" x="3044825" y="5081588"/>
          <p14:tracePt t="109850" x="3125788" y="5108575"/>
          <p14:tracePt t="109866" x="3251200" y="5180013"/>
          <p14:tracePt t="109884" x="3348038" y="5268913"/>
          <p14:tracePt t="109899" x="3384550" y="5313363"/>
          <p14:tracePt t="109916" x="3438525" y="5402263"/>
          <p14:tracePt t="109934" x="3455988" y="5483225"/>
          <p14:tracePt t="109950" x="3465513" y="5527675"/>
          <p14:tracePt t="109966" x="3465513" y="5581650"/>
          <p14:tracePt t="109984" x="3465513" y="5616575"/>
          <p14:tracePt t="110000" x="3465513" y="5626100"/>
          <p14:tracePt t="110006" x="3465513" y="5634038"/>
          <p14:tracePt t="110017" x="3455988" y="5643563"/>
          <p14:tracePt t="110034" x="3446463" y="5653088"/>
          <p14:tracePt t="110053" x="3438525" y="5661025"/>
          <p14:tracePt t="110065" x="3419475" y="5670550"/>
          <p14:tracePt t="110085" x="3402013" y="5670550"/>
          <p14:tracePt t="110099" x="3394075" y="5670550"/>
          <p14:tracePt t="110116" x="3357563" y="5670550"/>
          <p14:tracePt t="110133" x="3268663" y="5670550"/>
          <p14:tracePt t="110149" x="3214688" y="5670550"/>
          <p14:tracePt t="110166" x="3062288" y="5661025"/>
          <p14:tracePt t="110184" x="2973388" y="5643563"/>
          <p14:tracePt t="110200" x="2955925" y="5634038"/>
          <p14:tracePt t="110216" x="2928938" y="5599113"/>
          <p14:tracePt t="110233" x="2928938" y="5581650"/>
          <p14:tracePt t="110249" x="2928938" y="5562600"/>
          <p14:tracePt t="110266" x="2919413" y="5537200"/>
          <p14:tracePt t="110283" x="2919413" y="5491163"/>
          <p14:tracePt t="110301" x="2919413" y="5429250"/>
          <p14:tracePt t="110316" x="2919413" y="5394325"/>
          <p14:tracePt t="110333" x="2919413" y="5322888"/>
          <p14:tracePt t="110351" x="2919413" y="5268913"/>
          <p14:tracePt t="110366" x="2919413" y="5241925"/>
          <p14:tracePt t="110383" x="2938463" y="5187950"/>
          <p14:tracePt t="110399" x="2946400" y="5170488"/>
          <p14:tracePt t="110416" x="2973388" y="5126038"/>
          <p14:tracePt t="110433" x="3000375" y="5099050"/>
          <p14:tracePt t="110451" x="3044825" y="5081588"/>
          <p14:tracePt t="110466" x="3062288" y="5081588"/>
          <p14:tracePt t="110483" x="3133725" y="5062538"/>
          <p14:tracePt t="110502" x="3214688" y="5062538"/>
          <p14:tracePt t="110509" x="3251200" y="5062538"/>
          <p14:tracePt t="110533" x="3322638" y="5072063"/>
          <p14:tracePt t="110551" x="3455988" y="5116513"/>
          <p14:tracePt t="110566" x="3527425" y="5143500"/>
          <p14:tracePt t="110584" x="3697288" y="5214938"/>
          <p14:tracePt t="110600" x="3867150" y="5322888"/>
          <p14:tracePt t="110617" x="3946525" y="5384800"/>
          <p14:tracePt t="110633" x="4044950" y="5491163"/>
          <p14:tracePt t="110650" x="4108450" y="5581650"/>
          <p14:tracePt t="110666" x="4116388" y="5599113"/>
          <p14:tracePt t="110683" x="4133850" y="5634038"/>
          <p14:tracePt t="110700" x="4133850" y="5643563"/>
          <p14:tracePt t="110716" x="4143375" y="5643563"/>
          <p14:tracePt t="110733" x="4143375" y="5653088"/>
          <p14:tracePt t="110750" x="4143375" y="5661025"/>
          <p14:tracePt t="110789" x="4125913" y="5661025"/>
          <p14:tracePt t="110800" x="4116388" y="5661025"/>
          <p14:tracePt t="110811" x="4098925" y="5661025"/>
          <p14:tracePt t="110820" x="4081463" y="5661025"/>
          <p14:tracePt t="110833" x="4037013" y="5643563"/>
          <p14:tracePt t="110849" x="3911600" y="5589588"/>
          <p14:tracePt t="110866" x="3803650" y="5537200"/>
          <p14:tracePt t="110883" x="3527425" y="5419725"/>
          <p14:tracePt t="110899" x="3054350" y="5241925"/>
          <p14:tracePt t="110918" x="2625725" y="5081588"/>
          <p14:tracePt t="110934" x="2465388" y="5010150"/>
          <p14:tracePt t="110950" x="2268538" y="4919663"/>
          <p14:tracePt t="110967" x="2133600" y="4857750"/>
          <p14:tracePt t="110982" x="2081213" y="4830763"/>
          <p14:tracePt t="111000" x="1982788" y="4776788"/>
          <p14:tracePt t="111018" x="1911350" y="4741863"/>
          <p14:tracePt t="111033" x="1893888" y="4732338"/>
          <p14:tracePt t="111049" x="1866900" y="4714875"/>
          <p14:tracePt t="111067" x="1847850" y="4705350"/>
          <p14:tracePt t="111148" x="1839913" y="4705350"/>
          <p14:tracePt t="111555" x="1839913" y="4714875"/>
          <p14:tracePt t="111584" x="1839913" y="4724400"/>
          <p14:tracePt t="111614" x="1839913" y="4732338"/>
          <p14:tracePt t="111644" x="1847850" y="4741863"/>
          <p14:tracePt t="111657" x="1857375" y="4751388"/>
          <p14:tracePt t="111666" x="1884363" y="4768850"/>
          <p14:tracePt t="111685" x="2017713" y="4894263"/>
          <p14:tracePt t="111700" x="2133600" y="5010150"/>
          <p14:tracePt t="111717" x="2544763" y="5340350"/>
          <p14:tracePt t="111734" x="2946400" y="5653088"/>
          <p14:tracePt t="111749" x="3081338" y="5776913"/>
          <p14:tracePt t="111767" x="3224213" y="5911850"/>
          <p14:tracePt t="111784" x="3286125" y="5973763"/>
          <p14:tracePt t="111799" x="3303588" y="6000750"/>
          <p14:tracePt t="111816" x="3322638" y="6010275"/>
          <p14:tracePt t="111834" x="3330575" y="6018213"/>
          <p14:tracePt t="111849" x="3330575" y="6027738"/>
          <p14:tracePt t="111866" x="3340100" y="6027738"/>
          <p14:tracePt t="111883" x="3348038" y="6037263"/>
          <p14:tracePt t="111916" x="3357563" y="6037263"/>
          <p14:tracePt t="111984" x="3357563" y="6045200"/>
          <p14:tracePt t="112015" x="3367088" y="6045200"/>
          <p14:tracePt t="112023" x="3367088" y="6054725"/>
          <p14:tracePt t="112034" x="3375025" y="6054725"/>
          <p14:tracePt t="112053" x="3384550" y="6054725"/>
          <p14:tracePt t="112162" x="3375025" y="6054725"/>
          <p14:tracePt t="112172" x="3375025" y="6045200"/>
          <p14:tracePt t="112183" x="3367088" y="6037263"/>
          <p14:tracePt t="112201" x="3340100" y="6000750"/>
          <p14:tracePt t="112216" x="3313113" y="5973763"/>
          <p14:tracePt t="112233" x="3224213" y="5875338"/>
          <p14:tracePt t="112251" x="3071813" y="5688013"/>
          <p14:tracePt t="112267" x="2955925" y="5581650"/>
          <p14:tracePt t="112283" x="2724150" y="5348288"/>
          <p14:tracePt t="112301" x="2554288" y="5187950"/>
          <p14:tracePt t="112316" x="2500313" y="5133975"/>
          <p14:tracePt t="112333" x="2446338" y="5072063"/>
          <p14:tracePt t="112350" x="2419350" y="5045075"/>
          <p14:tracePt t="112366" x="2419350" y="5037138"/>
          <p14:tracePt t="112383" x="2411413" y="5027613"/>
          <p14:tracePt t="112400" x="2393950" y="5027613"/>
          <p14:tracePt t="112433" x="2393950" y="5018088"/>
          <p14:tracePt t="112450" x="2384425" y="5018088"/>
          <p14:tracePt t="112550" x="2374900" y="5018088"/>
          <p14:tracePt t="112570" x="2366963" y="5018088"/>
          <p14:tracePt t="112580" x="2357438" y="5018088"/>
          <p14:tracePt t="112600" x="2339975" y="5010150"/>
          <p14:tracePt t="112610" x="2322513" y="5010150"/>
          <p14:tracePt t="112620" x="2295525" y="5000625"/>
          <p14:tracePt t="112632" x="2251075" y="4991100"/>
          <p14:tracePt t="112649" x="2187575" y="4973638"/>
          <p14:tracePt t="112666" x="2160588" y="4956175"/>
          <p14:tracePt t="112683" x="2133600" y="4946650"/>
          <p14:tracePt t="112700" x="2125663" y="4929188"/>
          <p14:tracePt t="112718" x="2116138" y="4929188"/>
          <p14:tracePt t="112733" x="2108200" y="4929188"/>
          <p14:tracePt t="112749" x="2108200" y="4919663"/>
          <p14:tracePt t="115971" x="2108200" y="4929188"/>
          <p14:tracePt t="115979" x="2116138" y="4938713"/>
          <p14:tracePt t="115989" x="2133600" y="4938713"/>
          <p14:tracePt t="116001" x="2152650" y="4946650"/>
          <p14:tracePt t="116015" x="2170113" y="4965700"/>
          <p14:tracePt t="116032" x="2214563" y="4991100"/>
          <p14:tracePt t="116049" x="2286000" y="5037138"/>
          <p14:tracePt t="116066" x="2330450" y="5081588"/>
          <p14:tracePt t="116083" x="2419350" y="5160963"/>
          <p14:tracePt t="116100" x="2527300" y="5251450"/>
          <p14:tracePt t="116116" x="2581275" y="5303838"/>
          <p14:tracePt t="116133" x="2679700" y="5402263"/>
          <p14:tracePt t="116149" x="2768600" y="5491163"/>
          <p14:tracePt t="116166" x="2803525" y="5537200"/>
          <p14:tracePt t="116182" x="2874963" y="5608638"/>
          <p14:tracePt t="116200" x="2911475" y="5653088"/>
          <p14:tracePt t="116216" x="2919413" y="5661025"/>
          <p14:tracePt t="116233" x="2928938" y="5680075"/>
          <p14:tracePt t="116249" x="2938463" y="5688013"/>
          <p14:tracePt t="116266" x="2946400" y="5697538"/>
          <p14:tracePt t="116283" x="2946400" y="5705475"/>
          <p14:tracePt t="116300" x="2955925" y="5715000"/>
          <p14:tracePt t="116331" x="2965450" y="5724525"/>
          <p14:tracePt t="116366" x="2965450" y="5732463"/>
          <p14:tracePt t="116383" x="2973388" y="5741988"/>
          <p14:tracePt t="116398" x="2973388" y="5759450"/>
          <p14:tracePt t="116417" x="2990850" y="5795963"/>
          <p14:tracePt t="116433" x="2990850" y="5813425"/>
          <p14:tracePt t="116449" x="3009900" y="5857875"/>
          <p14:tracePt t="116467" x="3017838" y="5875338"/>
          <p14:tracePt t="116482" x="3027363" y="5875338"/>
          <p14:tracePt t="116498" x="3027363" y="5894388"/>
          <p14:tracePt t="116513" x="3036888" y="5894388"/>
          <p14:tracePt t="116531" x="3036888" y="5902325"/>
          <p14:tracePt t="116547" x="3036888" y="5911850"/>
          <p14:tracePt t="116577" x="3044825" y="5911850"/>
          <p14:tracePt t="116585" x="3044825" y="5919788"/>
          <p14:tracePt t="116597" x="3054350" y="5919788"/>
          <p14:tracePt t="116615" x="3054350" y="5929313"/>
          <p14:tracePt t="116635" x="3062288" y="5938838"/>
          <p14:tracePt t="116647" x="3062288" y="5946775"/>
          <p14:tracePt t="116665" x="3089275" y="5983288"/>
          <p14:tracePt t="116681" x="3098800" y="5991225"/>
          <p14:tracePt t="116697" x="3116263" y="6010275"/>
          <p14:tracePt t="116714" x="3125788" y="6018213"/>
          <p14:tracePt t="116731" x="3133725" y="6027738"/>
          <p14:tracePt t="116747" x="3133725" y="6037263"/>
          <p14:tracePt t="116764" x="3143250" y="6037263"/>
          <p14:tracePt t="116884" x="3133725" y="6027738"/>
          <p14:tracePt t="116894" x="3125788" y="6018213"/>
          <p14:tracePt t="116904" x="3125788" y="6010275"/>
          <p14:tracePt t="116915" x="3116263" y="6000750"/>
          <p14:tracePt t="116931" x="3116263" y="5983288"/>
          <p14:tracePt t="116948" x="3098800" y="5956300"/>
          <p14:tracePt t="116964" x="3089275" y="5919788"/>
          <p14:tracePt t="116981" x="3081338" y="5902325"/>
          <p14:tracePt t="116997" x="3071813" y="5884863"/>
          <p14:tracePt t="117014" x="3054350" y="5848350"/>
          <p14:tracePt t="117030" x="3036888" y="5822950"/>
          <p14:tracePt t="117047" x="2938463" y="5688013"/>
          <p14:tracePt t="117064" x="2776538" y="5500688"/>
          <p14:tracePt t="117080" x="2697163" y="5394325"/>
          <p14:tracePt t="117097" x="2536825" y="5214938"/>
          <p14:tracePt t="117114" x="2411413" y="5072063"/>
          <p14:tracePt t="117131" x="2366963" y="5010150"/>
          <p14:tracePt t="117147" x="2303463" y="4938713"/>
          <p14:tracePt t="117164" x="2276475" y="4902200"/>
          <p14:tracePt t="117181" x="2259013" y="4894263"/>
          <p14:tracePt t="117215" x="2251075" y="4884738"/>
          <p14:tracePt t="117234" x="2241550" y="4884738"/>
          <p14:tracePt t="117250" x="2241550" y="4875213"/>
          <p14:tracePt t="117265" x="2232025" y="4875213"/>
          <p14:tracePt t="117282" x="2224088" y="4867275"/>
          <p14:tracePt t="117314" x="2205038" y="4857750"/>
          <p14:tracePt t="117331" x="2170113" y="4848225"/>
          <p14:tracePt t="117348" x="2160588" y="4840288"/>
          <p14:tracePt t="117365" x="2152650" y="4830763"/>
          <p14:tracePt t="117381" x="2143125" y="4822825"/>
          <p14:tracePt t="117398" x="2133600" y="4822825"/>
          <p14:tracePt t="117510" x="2133600" y="4830763"/>
          <p14:tracePt t="117532" x="2133600" y="4840288"/>
          <p14:tracePt t="117551" x="2133600" y="4848225"/>
          <p14:tracePt t="117570" x="2133600" y="4857750"/>
          <p14:tracePt t="117581" x="2143125" y="4867275"/>
          <p14:tracePt t="117590" x="2152650" y="4867275"/>
          <p14:tracePt t="117600" x="2152650" y="4875213"/>
          <p14:tracePt t="117615" x="2160588" y="4902200"/>
          <p14:tracePt t="117631" x="2197100" y="4946650"/>
          <p14:tracePt t="117649" x="2276475" y="5045075"/>
          <p14:tracePt t="117665" x="2330450" y="5099050"/>
          <p14:tracePt t="117682" x="2446338" y="5232400"/>
          <p14:tracePt t="117698" x="2562225" y="5357813"/>
          <p14:tracePt t="117713" x="2625725" y="5411788"/>
          <p14:tracePt t="117730" x="2714625" y="5510213"/>
          <p14:tracePt t="117747" x="2751138" y="5554663"/>
          <p14:tracePt t="117763" x="2795588" y="5634038"/>
          <p14:tracePt t="117780" x="2840038" y="5697538"/>
          <p14:tracePt t="117797" x="2857500" y="5724525"/>
          <p14:tracePt t="117813" x="2884488" y="5759450"/>
          <p14:tracePt t="117830" x="2894013" y="5776913"/>
          <p14:tracePt t="117847" x="2901950" y="5786438"/>
          <p14:tracePt t="117864" x="2911475" y="5795963"/>
          <p14:tracePt t="117881" x="2911475" y="5803900"/>
          <p14:tracePt t="117897" x="2919413" y="5813425"/>
          <p14:tracePt t="117914" x="2928938" y="5822950"/>
          <p14:tracePt t="117930" x="2938463" y="5830888"/>
          <p14:tracePt t="117947" x="2946400" y="5840413"/>
          <p14:tracePt t="117964" x="2955925" y="5857875"/>
          <p14:tracePt t="117981" x="2965450" y="5875338"/>
          <p14:tracePt t="117997" x="2973388" y="5884863"/>
          <p14:tracePt t="118017" x="2982913" y="5894388"/>
          <p14:tracePt t="118037" x="2990850" y="5902325"/>
          <p14:tracePt t="118056" x="2990850" y="5911850"/>
          <p14:tracePt t="118097" x="3000375" y="5911850"/>
          <p14:tracePt t="118196" x="3000375" y="5902325"/>
          <p14:tracePt t="118216" x="2982913" y="5894388"/>
          <p14:tracePt t="118226" x="2973388" y="5867400"/>
          <p14:tracePt t="118235" x="2965450" y="5848350"/>
          <p14:tracePt t="118248" x="2955925" y="5830888"/>
          <p14:tracePt t="118265" x="2938463" y="5795963"/>
          <p14:tracePt t="118281" x="2928938" y="5776913"/>
          <p14:tracePt t="118298" x="2919413" y="5751513"/>
          <p14:tracePt t="118315" x="2911475" y="5741988"/>
          <p14:tracePt t="118331" x="2911475" y="5732463"/>
          <p14:tracePt t="118347" x="2911475" y="5724525"/>
          <p14:tracePt t="118364" x="2911475" y="5715000"/>
          <p14:tracePt t="118381" x="2911475" y="5705475"/>
          <p14:tracePt t="118397" x="2911475" y="5697538"/>
          <p14:tracePt t="118414" x="2911475" y="5688013"/>
          <p14:tracePt t="118430" x="2911475" y="5680075"/>
          <p14:tracePt t="118447" x="2901950" y="5670550"/>
          <p14:tracePt t="118464" x="2901950" y="5653088"/>
          <p14:tracePt t="118481" x="2894013" y="5626100"/>
          <p14:tracePt t="118498" x="2874963" y="5589588"/>
          <p14:tracePt t="118514" x="2867025" y="5562600"/>
          <p14:tracePt t="118530" x="2857500" y="5537200"/>
          <p14:tracePt t="118547" x="2847975" y="5500688"/>
          <p14:tracePt t="118564" x="2830513" y="5465763"/>
          <p14:tracePt t="118581" x="2830513" y="5456238"/>
          <p14:tracePt t="118597" x="2822575" y="5446713"/>
          <p14:tracePt t="118614" x="2822575" y="5438775"/>
          <p14:tracePt t="118631" x="2813050" y="5438775"/>
          <p14:tracePt t="118648" x="2813050" y="5429250"/>
          <p14:tracePt t="118664" x="2813050" y="5419725"/>
          <p14:tracePt t="118692" x="2813050" y="5411788"/>
          <p14:tracePt t="118742" x="2822575" y="5402263"/>
          <p14:tracePt t="118752" x="2830513" y="5402263"/>
          <p14:tracePt t="118765" x="2840038" y="5394325"/>
          <p14:tracePt t="118782" x="2874963" y="5367338"/>
          <p14:tracePt t="118799" x="2894013" y="5357813"/>
          <p14:tracePt t="118816" x="2938463" y="5340350"/>
          <p14:tracePt t="118832" x="2973388" y="5313363"/>
          <p14:tracePt t="118848" x="3009900" y="5295900"/>
          <p14:tracePt t="118867" x="3098800" y="5241925"/>
          <p14:tracePt t="118883" x="3205163" y="5180013"/>
          <p14:tracePt t="118901" x="3348038" y="5089525"/>
          <p14:tracePt t="118916" x="3402013" y="5054600"/>
          <p14:tracePt t="118932" x="3509963" y="5000625"/>
          <p14:tracePt t="118948" x="3571875" y="4956175"/>
          <p14:tracePt t="118966" x="3679825" y="4894263"/>
          <p14:tracePt t="118983" x="3776663" y="4848225"/>
          <p14:tracePt t="119001" x="3875088" y="4795838"/>
          <p14:tracePt t="119016" x="3929063" y="4768850"/>
          <p14:tracePt t="119032" x="4010025" y="4714875"/>
          <p14:tracePt t="119051" x="4062413" y="4679950"/>
          <p14:tracePt t="119066" x="4081463" y="4670425"/>
          <p14:tracePt t="119084" x="4116388" y="4643438"/>
          <p14:tracePt t="119101" x="4170363" y="4598988"/>
          <p14:tracePt t="119116" x="4197350" y="4562475"/>
          <p14:tracePt t="119133" x="4268788" y="4483100"/>
          <p14:tracePt t="119150" x="4313238" y="4446588"/>
          <p14:tracePt t="119166" x="4322763" y="4429125"/>
          <p14:tracePt t="119182" x="4340225" y="4411663"/>
          <p14:tracePt t="119200" x="4348163" y="4402138"/>
          <p14:tracePt t="119216" x="4357688" y="4402138"/>
          <p14:tracePt t="119231" x="4367213" y="4394200"/>
          <p14:tracePt t="119249" x="4375150" y="4375150"/>
          <p14:tracePt t="119282" x="4384675" y="4367213"/>
          <p14:tracePt t="119299" x="4394200" y="4357688"/>
          <p14:tracePt t="119333" x="4394200" y="4348163"/>
          <p14:tracePt t="119349" x="4394200" y="4340225"/>
          <p14:tracePt t="119409" x="4384675" y="4340225"/>
          <p14:tracePt t="119439" x="4375150" y="4348163"/>
          <p14:tracePt t="119459" x="4367213" y="4348163"/>
          <p14:tracePt t="119472" x="4357688" y="4357688"/>
          <p14:tracePt t="119483" x="4340225" y="4367213"/>
          <p14:tracePt t="119499" x="4295775" y="4375150"/>
          <p14:tracePt t="119515" x="4276725" y="4384675"/>
          <p14:tracePt t="119533" x="4241800" y="4402138"/>
          <p14:tracePt t="119549" x="4170363" y="4438650"/>
          <p14:tracePt t="119566" x="4062413" y="4510088"/>
          <p14:tracePt t="119583" x="3983038" y="4572000"/>
          <p14:tracePt t="119599" x="3822700" y="4679950"/>
          <p14:tracePt t="119617" x="3679825" y="4768850"/>
          <p14:tracePt t="119633" x="3598863" y="4822825"/>
          <p14:tracePt t="119650" x="3446463" y="4919663"/>
          <p14:tracePt t="119667" x="3295650" y="5000625"/>
          <p14:tracePt t="119682" x="3214688" y="5037138"/>
          <p14:tracePt t="119700" x="3081338" y="5126038"/>
          <p14:tracePt t="119715" x="3009900" y="5170488"/>
          <p14:tracePt t="119732" x="2901950" y="5251450"/>
          <p14:tracePt t="119750" x="2830513" y="5303838"/>
          <p14:tracePt t="119767" x="2776538" y="5348288"/>
          <p14:tracePt t="119783" x="2759075" y="5357813"/>
          <p14:tracePt t="119800" x="2732088" y="5375275"/>
          <p14:tracePt t="119817" x="2697163" y="5394325"/>
          <p14:tracePt t="119832" x="2679700" y="5402263"/>
          <p14:tracePt t="119849" x="2643188" y="5419725"/>
          <p14:tracePt t="119866" x="2598738" y="5446713"/>
          <p14:tracePt t="119882" x="2581275" y="5446713"/>
          <p14:tracePt t="119899" x="2554288" y="5465763"/>
          <p14:tracePt t="119916" x="2536825" y="5473700"/>
          <p14:tracePt t="119949" x="2527300" y="5483225"/>
          <p14:tracePt t="122542" x="2517775" y="5483225"/>
          <p14:tracePt t="122552" x="2517775" y="5473700"/>
          <p14:tracePt t="122565" x="2517775" y="5456238"/>
          <p14:tracePt t="122583" x="2517775" y="5446713"/>
          <p14:tracePt t="122602" x="2517775" y="5438775"/>
          <p14:tracePt t="122620" x="2517775" y="5429250"/>
          <p14:tracePt t="122633" x="2517775" y="5419725"/>
          <p14:tracePt t="122652" x="2517775" y="5411788"/>
          <p14:tracePt t="122672" x="2517775" y="5402263"/>
          <p14:tracePt t="122691" x="2517775" y="5394325"/>
          <p14:tracePt t="122702" x="2517775" y="5384800"/>
          <p14:tracePt t="122723" x="2517775" y="5375275"/>
          <p14:tracePt t="122732" x="2517775" y="5367338"/>
          <p14:tracePt t="122751" x="2527300" y="5330825"/>
          <p14:tracePt t="122765" x="2554288" y="5303838"/>
          <p14:tracePt t="122782" x="2608263" y="5232400"/>
          <p14:tracePt t="122799" x="2679700" y="5143500"/>
          <p14:tracePt t="122814" x="2705100" y="5116513"/>
          <p14:tracePt t="122830" x="2795588" y="5054600"/>
          <p14:tracePt t="122847" x="2840038" y="5018088"/>
          <p14:tracePt t="122864" x="2928938" y="4973638"/>
          <p14:tracePt t="122880" x="3089275" y="4894263"/>
          <p14:tracePt t="122898" x="3295650" y="4813300"/>
          <p14:tracePt t="122913" x="3394075" y="4776788"/>
          <p14:tracePt t="122930" x="3554413" y="4714875"/>
          <p14:tracePt t="122947" x="3687763" y="4679950"/>
          <p14:tracePt t="122963" x="3759200" y="4660900"/>
          <p14:tracePt t="122980" x="3919538" y="4625975"/>
          <p14:tracePt t="122998" x="4081463" y="4589463"/>
          <p14:tracePt t="123014" x="4152900" y="4581525"/>
          <p14:tracePt t="123030" x="4251325" y="4562475"/>
          <p14:tracePt t="123047" x="4340225" y="4545013"/>
          <p14:tracePt t="123064" x="4367213" y="4545013"/>
          <p14:tracePt t="123080" x="4411663" y="4537075"/>
          <p14:tracePt t="123097" x="4446588" y="4537075"/>
          <p14:tracePt t="123113" x="4456113" y="4537075"/>
          <p14:tracePt t="123130" x="4483100" y="4537075"/>
          <p14:tracePt t="123146" x="4518025" y="4537075"/>
          <p14:tracePt t="123163" x="4545013" y="4527550"/>
          <p14:tracePt t="123180" x="4633913" y="4518025"/>
          <p14:tracePt t="123196" x="4776788" y="4518025"/>
          <p14:tracePt t="123213" x="4867275" y="4518025"/>
          <p14:tracePt t="123230" x="5108575" y="4518025"/>
          <p14:tracePt t="123246" x="5286375" y="4518025"/>
          <p14:tracePt t="123263" x="5330825" y="4518025"/>
          <p14:tracePt t="123280" x="5375275" y="4518025"/>
          <p14:tracePt t="123296" x="5394325" y="4518025"/>
          <p14:tracePt t="123313" x="5402263" y="4518025"/>
          <p14:tracePt t="123330" x="5411788" y="4518025"/>
          <p14:tracePt t="123347" x="5419725" y="4518025"/>
          <p14:tracePt t="124758" x="5411788" y="4518025"/>
          <p14:tracePt t="124768" x="5411788" y="4510088"/>
          <p14:tracePt t="124782" x="5394325" y="4510088"/>
          <p14:tracePt t="124799" x="5375275" y="4491038"/>
          <p14:tracePt t="124817" x="5367338" y="4483100"/>
          <p14:tracePt t="124832" x="5357813" y="4483100"/>
          <p14:tracePt t="124849" x="5322888" y="4429125"/>
          <p14:tracePt t="124867" x="5276850" y="4348163"/>
          <p14:tracePt t="124882" x="5251450" y="4303713"/>
          <p14:tracePt t="124899" x="5197475" y="4224338"/>
          <p14:tracePt t="124916" x="5153025" y="4152900"/>
          <p14:tracePt t="124933" x="5143500" y="4133850"/>
          <p14:tracePt t="124949" x="5133975" y="4089400"/>
          <p14:tracePt t="124967" x="5116513" y="4071938"/>
          <p14:tracePt t="124981" x="5116513" y="4044950"/>
          <p14:tracePt t="124999" x="5081588" y="3990975"/>
          <p14:tracePt t="125016" x="5000625" y="3894138"/>
          <p14:tracePt t="125033" x="4965700" y="3840163"/>
          <p14:tracePt t="125049" x="4884738" y="3732213"/>
          <p14:tracePt t="125065" x="4776788" y="3581400"/>
          <p14:tracePt t="125082" x="4714875" y="3473450"/>
          <p14:tracePt t="125099" x="4598988" y="3276600"/>
          <p14:tracePt t="125116" x="4500563" y="3116263"/>
          <p14:tracePt t="125132" x="4473575" y="3062288"/>
          <p14:tracePt t="125149" x="4419600" y="2973388"/>
          <p14:tracePt t="125165" x="4367213" y="2901950"/>
          <p14:tracePt t="125182" x="4330700" y="2857500"/>
          <p14:tracePt t="125199" x="4276725" y="2786063"/>
          <p14:tracePt t="125215" x="4224338" y="2714625"/>
          <p14:tracePt t="125232" x="4205288" y="2697163"/>
          <p14:tracePt t="125249" x="4143375" y="2633663"/>
          <p14:tracePt t="125266" x="4071938" y="2589213"/>
          <p14:tracePt t="125284" x="4000500" y="2544763"/>
          <p14:tracePt t="125298" x="3965575" y="2544763"/>
          <p14:tracePt t="125315" x="3929063" y="2527300"/>
          <p14:tracePt t="125334" x="3894138" y="2517775"/>
          <p14:tracePt t="125349" x="3875088" y="2517775"/>
          <p14:tracePt t="125366" x="3830638" y="2517775"/>
          <p14:tracePt t="125383" x="3795713" y="2517775"/>
          <p14:tracePt t="125399" x="3786188" y="2517775"/>
          <p14:tracePt t="125415" x="3759200" y="2527300"/>
          <p14:tracePt t="125433" x="3751263" y="2544763"/>
          <p14:tracePt t="125449" x="3741738" y="2544763"/>
          <p14:tracePt t="125466" x="3732213" y="2581275"/>
          <p14:tracePt t="125483" x="3724275" y="2625725"/>
          <p14:tracePt t="125499" x="3724275" y="2643188"/>
          <p14:tracePt t="125506" x="3724275" y="2660650"/>
          <p14:tracePt t="125516" x="3724275" y="2679700"/>
          <p14:tracePt t="125533" x="3724275" y="2714625"/>
          <p14:tracePt t="125549" x="3724275" y="2732088"/>
          <p14:tracePt t="125565" x="3724275" y="2741613"/>
          <p14:tracePt t="125584" x="3724275" y="2751138"/>
          <p14:tracePt t="125615" x="3759200" y="2776538"/>
          <p14:tracePt t="125632" x="3830638" y="2830513"/>
          <p14:tracePt t="125649" x="3884613" y="2874963"/>
          <p14:tracePt t="125666" x="4027488" y="2973388"/>
          <p14:tracePt t="125682" x="4187825" y="3054350"/>
          <p14:tracePt t="125699" x="4268788" y="3098800"/>
          <p14:tracePt t="125716" x="4394200" y="3143250"/>
          <p14:tracePt t="125732" x="4545013" y="3170238"/>
          <p14:tracePt t="125750" x="4759325" y="3187700"/>
          <p14:tracePt t="125766" x="4884738" y="3197225"/>
          <p14:tracePt t="125782" x="5108575" y="3205163"/>
          <p14:tracePt t="125801" x="5268913" y="3214688"/>
          <p14:tracePt t="125816" x="5313363" y="3214688"/>
          <p14:tracePt t="125832" x="5375275" y="3214688"/>
          <p14:tracePt t="125850" x="5411788" y="3214688"/>
          <p14:tracePt t="125866" x="5419725" y="3214688"/>
          <p14:tracePt t="125882" x="5429250" y="3214688"/>
          <p14:tracePt t="125900" x="5438775" y="3214688"/>
          <p14:tracePt t="125915" x="5446713" y="3214688"/>
          <p14:tracePt t="125932" x="5456238" y="3214688"/>
          <p14:tracePt t="125950" x="5465763" y="3214688"/>
          <p14:tracePt t="125965" x="5473700" y="3205163"/>
          <p14:tracePt t="125981" x="5483225" y="3197225"/>
          <p14:tracePt t="126003" x="5491163" y="3187700"/>
          <p14:tracePt t="126020" x="5491163" y="3170238"/>
          <p14:tracePt t="126032" x="5491163" y="3160713"/>
          <p14:tracePt t="126049" x="5491163" y="3125788"/>
          <p14:tracePt t="126066" x="5491163" y="3108325"/>
          <p14:tracePt t="126082" x="5491163" y="3071813"/>
          <p14:tracePt t="126099" x="5483225" y="3044825"/>
          <p14:tracePt t="126132" x="5465763" y="3036888"/>
          <p14:tracePt t="126149" x="5456238" y="3027363"/>
          <p14:tracePt t="126166" x="5456238" y="3017838"/>
          <p14:tracePt t="126182" x="5446713" y="3009900"/>
          <p14:tracePt t="126199" x="5402263" y="2990850"/>
          <p14:tracePt t="126215" x="5367338" y="2973388"/>
          <p14:tracePt t="126232" x="5268913" y="2911475"/>
          <p14:tracePt t="126250" x="5116513" y="2813050"/>
          <p14:tracePt t="126268" x="4956175" y="2714625"/>
          <p14:tracePt t="126282" x="4894263" y="2679700"/>
          <p14:tracePt t="126299" x="4795838" y="2633663"/>
          <p14:tracePt t="126315" x="4768850" y="2625725"/>
          <p14:tracePt t="126332" x="4732338" y="2608263"/>
          <p14:tracePt t="126349" x="4679950" y="2608263"/>
          <p14:tracePt t="126366" x="4643438" y="2598738"/>
          <p14:tracePt t="126382" x="4527550" y="2589213"/>
          <p14:tracePt t="126399" x="4322763" y="2571750"/>
          <p14:tracePt t="126416" x="4089400" y="2554288"/>
          <p14:tracePt t="126432" x="3983038" y="2536825"/>
          <p14:tracePt t="126449" x="3803650" y="2517775"/>
          <p14:tracePt t="126466" x="3687763" y="2517775"/>
          <p14:tracePt t="126483" x="3643313" y="2509838"/>
          <p14:tracePt t="126498" x="3598863" y="2509838"/>
          <p14:tracePt t="126517" x="3581400" y="2517775"/>
          <p14:tracePt t="126549" x="3571875" y="2527300"/>
          <p14:tracePt t="126566" x="3571875" y="2544763"/>
          <p14:tracePt t="126599" x="3571875" y="2554288"/>
          <p14:tracePt t="126616" x="3571875" y="2562225"/>
          <p14:tracePt t="126632" x="3571875" y="2581275"/>
          <p14:tracePt t="126648" x="3608388" y="2643188"/>
          <p14:tracePt t="126666" x="3768725" y="2847975"/>
          <p14:tracePt t="126683" x="3902075" y="3017838"/>
          <p14:tracePt t="126698" x="4268788" y="3473450"/>
          <p14:tracePt t="126716" x="4598988" y="3894138"/>
          <p14:tracePt t="126732" x="4705350" y="4062413"/>
          <p14:tracePt t="126749" x="4857750" y="4286250"/>
          <p14:tracePt t="126766" x="4938713" y="4429125"/>
          <p14:tracePt t="126782" x="4965700" y="4483100"/>
          <p14:tracePt t="126799" x="5010150" y="4581525"/>
          <p14:tracePt t="126815" x="5054600" y="4679950"/>
          <p14:tracePt t="126834" x="5089525" y="4830763"/>
          <p14:tracePt t="126849" x="5116513" y="4911725"/>
          <p14:tracePt t="126866" x="5160963" y="5099050"/>
          <p14:tracePt t="126882" x="5187950" y="5241925"/>
          <p14:tracePt t="126898" x="5197475" y="5295900"/>
          <p14:tracePt t="126915" x="5214938" y="5394325"/>
          <p14:tracePt t="126932" x="5214938" y="5446713"/>
          <p14:tracePt t="126949" x="5251450" y="5572125"/>
          <p14:tracePt t="126966" x="5313363" y="5732463"/>
          <p14:tracePt t="126981" x="5340350" y="5803900"/>
          <p14:tracePt t="126998" x="5367338" y="5894388"/>
          <p14:tracePt t="127016" x="5375275" y="5946775"/>
          <p14:tracePt t="127032" x="5394325" y="5965825"/>
          <p14:tracePt t="127049" x="5394325" y="5973763"/>
          <p14:tracePt t="127065" x="5402263" y="5983288"/>
          <p14:tracePt t="127242" x="5402263" y="5973763"/>
          <p14:tracePt t="127263" x="5402263" y="5965825"/>
          <p14:tracePt t="127283" x="5402263" y="5946775"/>
          <p14:tracePt t="127291" x="5402263" y="5938838"/>
          <p14:tracePt t="127303" x="5402263" y="5919788"/>
          <p14:tracePt t="127315" x="5402263" y="5902325"/>
          <p14:tracePt t="127333" x="5402263" y="5840413"/>
          <p14:tracePt t="127350" x="5402263" y="5803900"/>
          <p14:tracePt t="127366" x="5394325" y="5751513"/>
          <p14:tracePt t="127382" x="5384800" y="5705475"/>
          <p14:tracePt t="127399" x="5384800" y="5680075"/>
          <p14:tracePt t="127416" x="5375275" y="5670550"/>
          <p14:tracePt t="127432" x="5375275" y="5661025"/>
          <p14:tracePt t="127450" x="5375275" y="5653088"/>
          <p14:tracePt t="127465" x="5375275" y="5643563"/>
          <p14:tracePt t="127482" x="5375275" y="5634038"/>
          <p14:tracePt t="127501" x="5375275" y="5626100"/>
          <p14:tracePt t="127516" x="5375275" y="5616575"/>
          <p14:tracePt t="127540" x="5375275" y="5608638"/>
          <p14:tracePt t="127581" x="5375275" y="5599113"/>
          <p14:tracePt t="127739" x="5367338" y="5599113"/>
          <p14:tracePt t="127779" x="5367338" y="5589588"/>
          <p14:tracePt t="127800" x="5367338" y="5581650"/>
          <p14:tracePt t="127829" x="5367338" y="5572125"/>
          <p14:tracePt t="127850" x="5367338" y="5562600"/>
          <p14:tracePt t="127888" x="5367338" y="5554663"/>
          <p14:tracePt t="127928" x="5367338" y="5545138"/>
          <p14:tracePt t="127948" x="5357813" y="5545138"/>
          <p14:tracePt t="127998" x="5348288" y="5545138"/>
          <p14:tracePt t="128057" x="5340350" y="5545138"/>
          <p14:tracePt t="128077" x="5330825" y="5545138"/>
          <p14:tracePt t="128118" x="5322888" y="5545138"/>
          <p14:tracePt t="128158" x="5313363" y="5545138"/>
          <p14:tracePt t="128196" x="5303838" y="5545138"/>
          <p14:tracePt t="128276" x="5295900" y="5545138"/>
          <p14:tracePt t="128316" x="5286375" y="5545138"/>
          <p14:tracePt t="128754" x="5276850" y="5545138"/>
          <p14:tracePt t="129290" x="5295900" y="5537200"/>
          <p14:tracePt t="129309" x="5303838" y="5527675"/>
          <p14:tracePt t="129329" x="5313363" y="5518150"/>
          <p14:tracePt t="129339" x="5313363" y="5510213"/>
          <p14:tracePt t="129351" x="5322888" y="5510213"/>
          <p14:tracePt t="129366" x="5330825" y="5500688"/>
          <p14:tracePt t="129382" x="5340350" y="5491163"/>
          <p14:tracePt t="129399" x="5348288" y="5483225"/>
          <p14:tracePt t="129415" x="5348288" y="5473700"/>
          <p14:tracePt t="129432" x="5367338" y="5465763"/>
          <p14:tracePt t="129449" x="5375275" y="5456238"/>
          <p14:tracePt t="129482" x="5384800" y="5438775"/>
          <p14:tracePt t="129499" x="5402263" y="5429250"/>
          <p14:tracePt t="129520" x="5411788" y="5419725"/>
          <p14:tracePt t="129532" x="5419725" y="5419725"/>
          <p14:tracePt t="129549" x="5446713" y="5402263"/>
          <p14:tracePt t="129567" x="5473700" y="5394325"/>
          <p14:tracePt t="129582" x="5491163" y="5375275"/>
          <p14:tracePt t="129599" x="5518150" y="5357813"/>
          <p14:tracePt t="129617" x="5554663" y="5340350"/>
          <p14:tracePt t="129632" x="5562600" y="5330825"/>
          <p14:tracePt t="129649" x="5608638" y="5303838"/>
          <p14:tracePt t="129667" x="5643563" y="5276850"/>
          <p14:tracePt t="129682" x="5661025" y="5259388"/>
          <p14:tracePt t="129699" x="5705475" y="5224463"/>
          <p14:tracePt t="129715" x="5741988" y="5197475"/>
          <p14:tracePt t="129732" x="5768975" y="5187950"/>
          <p14:tracePt t="129749" x="5803900" y="5160963"/>
          <p14:tracePt t="129767" x="5848350" y="5143500"/>
          <p14:tracePt t="129783" x="5867400" y="5126038"/>
          <p14:tracePt t="129799" x="5902325" y="5099050"/>
          <p14:tracePt t="129816" x="5946775" y="5072063"/>
          <p14:tracePt t="129833" x="5965825" y="5062538"/>
          <p14:tracePt t="129849" x="6010275" y="5027613"/>
          <p14:tracePt t="129865" x="6045200" y="5000625"/>
          <p14:tracePt t="129883" x="6072188" y="4983163"/>
          <p14:tracePt t="129899" x="6134100" y="4938713"/>
          <p14:tracePt t="129916" x="6188075" y="4902200"/>
          <p14:tracePt t="129932" x="6215063" y="4884738"/>
          <p14:tracePt t="129949" x="6286500" y="4830763"/>
          <p14:tracePt t="129965" x="6340475" y="4795838"/>
          <p14:tracePt t="129983" x="6357938" y="4786313"/>
          <p14:tracePt t="129999" x="6402388" y="4759325"/>
          <p14:tracePt t="130016" x="6438900" y="4741863"/>
          <p14:tracePt t="130033" x="6465888" y="4732338"/>
          <p14:tracePt t="130049" x="6473825" y="4724400"/>
          <p14:tracePt t="130065" x="6491288" y="4714875"/>
          <p14:tracePt t="130084" x="6527800" y="4697413"/>
          <p14:tracePt t="130099" x="6545263" y="4679950"/>
          <p14:tracePt t="130116" x="6581775" y="4643438"/>
          <p14:tracePt t="130133" x="6626225" y="4598988"/>
          <p14:tracePt t="130149" x="6643688" y="4581525"/>
          <p14:tracePt t="130165" x="6688138" y="4545013"/>
          <p14:tracePt t="130183" x="6724650" y="4518025"/>
          <p14:tracePt t="130198" x="6751638" y="4500563"/>
          <p14:tracePt t="130215" x="6777038" y="4483100"/>
          <p14:tracePt t="130233" x="6804025" y="4473575"/>
          <p14:tracePt t="130248" x="6813550" y="4465638"/>
          <p14:tracePt t="130266" x="6823075" y="4456113"/>
          <p14:tracePt t="130283" x="6840538" y="4438650"/>
          <p14:tracePt t="130299" x="6848475" y="4438650"/>
          <p14:tracePt t="130316" x="6875463" y="4411663"/>
          <p14:tracePt t="130333" x="6902450" y="4375150"/>
          <p14:tracePt t="130349" x="6911975" y="4367213"/>
          <p14:tracePt t="130366" x="6946900" y="4322763"/>
          <p14:tracePt t="130383" x="6991350" y="4286250"/>
          <p14:tracePt t="130399" x="7010400" y="4268788"/>
          <p14:tracePt t="130415" x="7037388" y="4241800"/>
          <p14:tracePt t="130432" x="7054850" y="4224338"/>
          <p14:tracePt t="130448" x="7062788" y="4224338"/>
          <p14:tracePt t="130465" x="7072313" y="4205288"/>
          <p14:tracePt t="130482" x="7081838" y="4205288"/>
          <p14:tracePt t="130499" x="7081838" y="4197350"/>
          <p14:tracePt t="130515" x="7089775" y="4197350"/>
          <p14:tracePt t="130532" x="7099300" y="4187825"/>
          <p14:tracePt t="130548" x="7108825" y="4179888"/>
          <p14:tracePt t="130565" x="7143750" y="4152900"/>
          <p14:tracePt t="130583" x="7180263" y="4133850"/>
          <p14:tracePt t="130599" x="7205663" y="4116388"/>
          <p14:tracePt t="130615" x="7224713" y="4108450"/>
          <p14:tracePt t="130631" x="7232650" y="4098925"/>
          <p14:tracePt t="130648" x="7242175" y="4089400"/>
          <p14:tracePt t="130663" x="7251700" y="4089400"/>
          <p14:tracePt t="130699" x="7259638" y="4089400"/>
          <p14:tracePt t="130878" x="7251700" y="4089400"/>
          <p14:tracePt t="130887" x="7251700" y="4098925"/>
          <p14:tracePt t="130898" x="7242175" y="4098925"/>
          <p14:tracePt t="130917" x="7232650" y="4108450"/>
          <p14:tracePt t="130929" x="7232650" y="4116388"/>
          <p14:tracePt t="130946" x="7224713" y="4116388"/>
          <p14:tracePt t="130963" x="7215188" y="4125913"/>
          <p14:tracePt t="130980" x="7188200" y="4125913"/>
          <p14:tracePt t="130997" x="7170738" y="4125913"/>
          <p14:tracePt t="131013" x="7143750" y="4133850"/>
          <p14:tracePt t="131029" x="7108825" y="4143375"/>
          <p14:tracePt t="131047" x="7072313" y="4152900"/>
          <p14:tracePt t="131063" x="7054850" y="4152900"/>
          <p14:tracePt t="131079" x="7018338" y="4160838"/>
          <p14:tracePt t="131096" x="6973888" y="4170363"/>
          <p14:tracePt t="131113" x="6938963" y="4187825"/>
          <p14:tracePt t="131130" x="6840538" y="4241800"/>
          <p14:tracePt t="131147" x="6697663" y="4295775"/>
          <p14:tracePt t="131164" x="6626225" y="4340225"/>
          <p14:tracePt t="131180" x="6473825" y="4402138"/>
          <p14:tracePt t="131197" x="6348413" y="4465638"/>
          <p14:tracePt t="131213" x="6296025" y="4491038"/>
          <p14:tracePt t="131229" x="6197600" y="4545013"/>
          <p14:tracePt t="131246" x="6089650" y="4598988"/>
          <p14:tracePt t="131263" x="6054725" y="4616450"/>
          <p14:tracePt t="131280" x="5983288" y="4670425"/>
          <p14:tracePt t="131297" x="5929313" y="4697413"/>
          <p14:tracePt t="131313" x="5911850" y="4705350"/>
          <p14:tracePt t="131329" x="5867400" y="4732338"/>
          <p14:tracePt t="131346" x="5830888" y="4768850"/>
          <p14:tracePt t="131363" x="5795963" y="4803775"/>
          <p14:tracePt t="131379" x="5741988" y="4848225"/>
          <p14:tracePt t="131396" x="5705475" y="4894263"/>
          <p14:tracePt t="131413" x="5688013" y="4902200"/>
          <p14:tracePt t="131429" x="5661025" y="4929188"/>
          <p14:tracePt t="131446" x="5626100" y="4956175"/>
          <p14:tracePt t="131463" x="5608638" y="4973638"/>
          <p14:tracePt t="131479" x="5545138" y="5018088"/>
          <p14:tracePt t="131496" x="5456238" y="5072063"/>
          <p14:tracePt t="131514" x="5375275" y="5126038"/>
          <p14:tracePt t="131529" x="5340350" y="5143500"/>
          <p14:tracePt t="131546" x="5276850" y="5187950"/>
          <p14:tracePt t="131563" x="5251450" y="5224463"/>
          <p14:tracePt t="131580" x="5232400" y="5232400"/>
          <p14:tracePt t="131597" x="5205413" y="5268913"/>
          <p14:tracePt t="131614" x="5180013" y="5303838"/>
          <p14:tracePt t="131629" x="5153025" y="5322888"/>
          <p14:tracePt t="131647" x="5126038" y="5367338"/>
          <p14:tracePt t="131663" x="5116513" y="5384800"/>
          <p14:tracePt t="131680" x="5108575" y="5394325"/>
          <p14:tracePt t="131696" x="5108575" y="5402263"/>
          <p14:tracePt t="131713" x="5099050" y="5411788"/>
          <p14:tracePt t="131730" x="5099050" y="5419725"/>
          <p14:tracePt t="131746" x="5089525" y="5429250"/>
          <p14:tracePt t="131763" x="5089525" y="5446713"/>
          <p14:tracePt t="131779" x="5081588" y="5456238"/>
          <p14:tracePt t="131796" x="5072063" y="5465763"/>
          <p14:tracePt t="131813" x="5072063" y="5473700"/>
          <p14:tracePt t="131830" x="5072063" y="5483225"/>
          <p14:tracePt t="131846" x="5072063" y="5491163"/>
          <p14:tracePt t="131863" x="5072063" y="5500688"/>
          <p14:tracePt t="131880" x="5072063" y="5510213"/>
          <p14:tracePt t="131896" x="5072063" y="5518150"/>
          <p14:tracePt t="131913" x="5072063" y="5527675"/>
          <p14:tracePt t="131930" x="5072063" y="5537200"/>
          <p14:tracePt t="131946" x="5072063" y="5545138"/>
          <p14:tracePt t="131963" x="5072063" y="5554663"/>
          <p14:tracePt t="131980" x="5072063" y="5562600"/>
          <p14:tracePt t="132013" x="5081588" y="5562600"/>
          <p14:tracePt t="132030" x="5089525" y="5562600"/>
          <p14:tracePt t="132060" x="5099050" y="5572125"/>
          <p14:tracePt t="132081" x="5108575" y="5572125"/>
          <p14:tracePt t="132090" x="5108575" y="5581650"/>
          <p14:tracePt t="132101" x="5116513" y="5581650"/>
          <p14:tracePt t="132114" x="5126038" y="5581650"/>
          <p14:tracePt t="132132" x="5133975" y="5581650"/>
          <p14:tracePt t="132147" x="5133975" y="5589588"/>
          <p14:tracePt t="132164" x="5143500" y="5589588"/>
          <p14:tracePt t="132183" x="5153025" y="5589588"/>
          <p14:tracePt t="132202" x="5160963" y="5589588"/>
          <p14:tracePt t="132222" x="5170488" y="5589588"/>
          <p14:tracePt t="132241" x="5180013" y="5589588"/>
          <p14:tracePt t="132261" x="5187950" y="5589588"/>
          <p14:tracePt t="132270" x="5197475" y="5589588"/>
          <p14:tracePt t="132291" x="5205413" y="5589588"/>
          <p14:tracePt t="132321" x="5214938" y="5589588"/>
          <p14:tracePt t="132400" x="5224463" y="5589588"/>
          <p14:tracePt t="132420" x="5232400" y="5589588"/>
          <p14:tracePt t="132797" x="5232400" y="5581650"/>
          <p14:tracePt t="132818" x="5232400" y="5572125"/>
          <p14:tracePt t="132857" x="5232400" y="5562600"/>
          <p14:tracePt t="132898" x="5232400" y="5554663"/>
          <p14:tracePt t="132908" x="5241925" y="5554663"/>
          <p14:tracePt t="132937" x="5251450" y="5545138"/>
          <p14:tracePt t="132959" x="5259388" y="5537200"/>
          <p14:tracePt t="132967" x="5268913" y="5527675"/>
          <p14:tracePt t="132987" x="5276850" y="5527675"/>
          <p14:tracePt t="132998" x="5276850" y="5518150"/>
          <p14:tracePt t="133026" x="5286375" y="5518150"/>
          <p14:tracePt t="133036" x="5286375" y="5510213"/>
          <p14:tracePt t="133066" x="5295900" y="5510213"/>
          <p14:tracePt t="133075" x="5295900" y="5500688"/>
          <p14:tracePt t="133085" x="5303838" y="5500688"/>
          <p14:tracePt t="133097" x="5303838" y="5491163"/>
          <p14:tracePt t="133135" x="5303838" y="5483225"/>
          <p14:tracePt t="133146" x="5313363" y="5483225"/>
          <p14:tracePt t="133176" x="5313363" y="5473700"/>
          <p14:tracePt t="133205" x="5322888" y="5473700"/>
          <p14:tracePt t="133214" x="5322888" y="5465763"/>
          <p14:tracePt t="133225" x="5330825" y="5456238"/>
          <p14:tracePt t="133245" x="5340350" y="5446713"/>
          <p14:tracePt t="133255" x="5348288" y="5446713"/>
          <p14:tracePt t="133264" x="5357813" y="5438775"/>
          <p14:tracePt t="133279" x="5367338" y="5429250"/>
          <p14:tracePt t="133297" x="5402263" y="5402263"/>
          <p14:tracePt t="133313" x="5429250" y="5375275"/>
          <p14:tracePt t="133330" x="5438775" y="5357813"/>
          <p14:tracePt t="133347" x="5465763" y="5340350"/>
          <p14:tracePt t="133364" x="5500688" y="5313363"/>
          <p14:tracePt t="133382" x="5537200" y="5286375"/>
          <p14:tracePt t="133398" x="5554663" y="5268913"/>
          <p14:tracePt t="133415" x="5599113" y="5241925"/>
          <p14:tracePt t="133433" x="5670550" y="5205413"/>
          <p14:tracePt t="133449" x="5715000" y="5180013"/>
          <p14:tracePt t="133465" x="5768975" y="5143500"/>
          <p14:tracePt t="133483" x="5822950" y="5126038"/>
          <p14:tracePt t="133498" x="5840413" y="5126038"/>
          <p14:tracePt t="133515" x="5875338" y="5108575"/>
          <p14:tracePt t="133522" x="5894388" y="5099050"/>
          <p14:tracePt t="133532" x="5911850" y="5099050"/>
          <p14:tracePt t="133549" x="5929313" y="5089525"/>
          <p14:tracePt t="133565" x="5956300" y="5072063"/>
          <p14:tracePt t="133583" x="6000750" y="5062538"/>
          <p14:tracePt t="133598" x="6018213" y="5054600"/>
          <p14:tracePt t="133615" x="6062663" y="5037138"/>
          <p14:tracePt t="133632" x="6099175" y="5018088"/>
          <p14:tracePt t="133648" x="6116638" y="5000625"/>
          <p14:tracePt t="133664" x="6170613" y="4973638"/>
          <p14:tracePt t="133683" x="6251575" y="4946650"/>
          <p14:tracePt t="133699" x="6286500" y="4919663"/>
          <p14:tracePt t="133715" x="6367463" y="4884738"/>
          <p14:tracePt t="133732" x="6419850" y="4867275"/>
          <p14:tracePt t="133750" x="6456363" y="4848225"/>
          <p14:tracePt t="133765" x="6473825" y="4848225"/>
          <p14:tracePt t="133782" x="6491288" y="4830763"/>
          <p14:tracePt t="133814" x="6518275" y="4813300"/>
          <p14:tracePt t="133832" x="6545263" y="4786313"/>
          <p14:tracePt t="133849" x="6562725" y="4768850"/>
          <p14:tracePt t="133865" x="6581775" y="4751388"/>
          <p14:tracePt t="133882" x="6608763" y="4741863"/>
          <p14:tracePt t="133901" x="6626225" y="4724400"/>
          <p14:tracePt t="133915" x="6643688" y="4714875"/>
          <p14:tracePt t="133932" x="6680200" y="4687888"/>
          <p14:tracePt t="133949" x="6715125" y="4660900"/>
          <p14:tracePt t="133966" x="6732588" y="4643438"/>
          <p14:tracePt t="133981" x="6777038" y="4608513"/>
          <p14:tracePt t="133997" x="6796088" y="4598988"/>
          <p14:tracePt t="134014" x="6840538" y="4572000"/>
          <p14:tracePt t="134019" x="6858000" y="4554538"/>
          <p14:tracePt t="134032" x="6884988" y="4527550"/>
          <p14:tracePt t="134050" x="6965950" y="4456113"/>
          <p14:tracePt t="134065" x="7010400" y="4429125"/>
          <p14:tracePt t="134082" x="7062788" y="4367213"/>
          <p14:tracePt t="134099" x="7089775" y="4322763"/>
          <p14:tracePt t="134116" x="7108825" y="4313238"/>
          <p14:tracePt t="134132" x="7116763" y="4295775"/>
          <p14:tracePt t="134150" x="7126288" y="4276725"/>
          <p14:tracePt t="134165" x="7134225" y="4276725"/>
          <p14:tracePt t="134182" x="7143750" y="4259263"/>
          <p14:tracePt t="134199" x="7153275" y="4232275"/>
          <p14:tracePt t="134216" x="7161213" y="4224338"/>
          <p14:tracePt t="134232" x="7170738" y="4205288"/>
          <p14:tracePt t="134248" x="7170738" y="4197350"/>
          <p14:tracePt t="134266" x="7180263" y="4187825"/>
          <p14:tracePt t="134299" x="7180263" y="4179888"/>
          <p14:tracePt t="134318" x="7188200" y="4170363"/>
          <p14:tracePt t="134333" x="7197725" y="4170363"/>
          <p14:tracePt t="134349" x="7205663" y="4152900"/>
          <p14:tracePt t="134367" x="7232650" y="4133850"/>
          <p14:tracePt t="134382" x="7242175" y="4125913"/>
          <p14:tracePt t="134398" x="7251700" y="4116388"/>
          <p14:tracePt t="134417" x="7251700" y="4108450"/>
          <p14:tracePt t="134432" x="7259638" y="4108450"/>
          <p14:tracePt t="134466" x="7269163" y="4108450"/>
          <p14:tracePt t="134597" x="7259638" y="4108450"/>
          <p14:tracePt t="134618" x="7251700" y="4116388"/>
          <p14:tracePt t="134628" x="7251700" y="4125913"/>
          <p14:tracePt t="134636" x="7242175" y="4125913"/>
          <p14:tracePt t="134648" x="7242175" y="4133850"/>
          <p14:tracePt t="134666" x="7215188" y="4143375"/>
          <p14:tracePt t="134682" x="7205663" y="4152900"/>
          <p14:tracePt t="134699" x="7161213" y="4160838"/>
          <p14:tracePt t="134716" x="7126288" y="4179888"/>
          <p14:tracePt t="134732" x="7108825" y="4197350"/>
          <p14:tracePt t="134748" x="7062788" y="4224338"/>
          <p14:tracePt t="134766" x="6991350" y="4251325"/>
          <p14:tracePt t="134782" x="6956425" y="4268788"/>
          <p14:tracePt t="134799" x="6858000" y="4322763"/>
          <p14:tracePt t="134815" x="6742113" y="4384675"/>
          <p14:tracePt t="134832" x="6680200" y="4419600"/>
          <p14:tracePt t="134849" x="6572250" y="4483100"/>
          <p14:tracePt t="134866" x="6473825" y="4545013"/>
          <p14:tracePt t="134881" x="6438900" y="4572000"/>
          <p14:tracePt t="134898" x="6348413" y="4616450"/>
          <p14:tracePt t="134915" x="6276975" y="4652963"/>
          <p14:tracePt t="134933" x="6242050" y="4660900"/>
          <p14:tracePt t="134949" x="6205538" y="4679950"/>
          <p14:tracePt t="134965" x="6126163" y="4714875"/>
          <p14:tracePt t="134983" x="6045200" y="4751388"/>
          <p14:tracePt t="134998" x="5991225" y="4776788"/>
          <p14:tracePt t="135015" x="5894388" y="4830763"/>
          <p14:tracePt t="135033" x="5786438" y="4894263"/>
          <p14:tracePt t="135049" x="5724525" y="4929188"/>
          <p14:tracePt t="135066" x="5616575" y="4991100"/>
          <p14:tracePt t="135083" x="5518150" y="5054600"/>
          <p14:tracePt t="135099" x="5465763" y="5089525"/>
          <p14:tracePt t="135115" x="5357813" y="5180013"/>
          <p14:tracePt t="135133" x="5251450" y="5268913"/>
          <p14:tracePt t="135149" x="5205413" y="5303838"/>
          <p14:tracePt t="135164" x="5133975" y="5348288"/>
          <p14:tracePt t="135182" x="5081588" y="5394325"/>
          <p14:tracePt t="135198" x="5062538" y="5419725"/>
          <p14:tracePt t="135216" x="5018088" y="5456238"/>
          <p14:tracePt t="135232" x="4983163" y="5483225"/>
          <p14:tracePt t="135248" x="4956175" y="5500688"/>
          <p14:tracePt t="135265" x="4919663" y="5537200"/>
          <p14:tracePt t="135282" x="4875213" y="5572125"/>
          <p14:tracePt t="135299" x="4857750" y="5599113"/>
          <p14:tracePt t="135314" x="4822825" y="5626100"/>
          <p14:tracePt t="135331" x="4813300" y="5634038"/>
          <p14:tracePt t="135348" x="4803775" y="5643563"/>
          <p14:tracePt t="135365" x="4803775" y="5653088"/>
          <p14:tracePt t="135480" x="4813300" y="5653088"/>
          <p14:tracePt t="135504" x="4822825" y="5653088"/>
          <p14:tracePt t="135523" x="4830763" y="5643563"/>
          <p14:tracePt t="135531" x="4840288" y="5643563"/>
          <p14:tracePt t="135548" x="4848225" y="5643563"/>
          <p14:tracePt t="135565" x="4875213" y="5643563"/>
          <p14:tracePt t="135582" x="4911725" y="5643563"/>
          <p14:tracePt t="135599" x="4929188" y="5643563"/>
          <p14:tracePt t="135615" x="4938713" y="5643563"/>
          <p14:tracePt t="135632" x="4946650" y="5643563"/>
          <p14:tracePt t="135650" x="4956175" y="5643563"/>
          <p14:tracePt t="135682" x="4973638" y="5643563"/>
          <p14:tracePt t="135699" x="4983163" y="5643563"/>
          <p14:tracePt t="135732" x="4991100" y="5643563"/>
          <p14:tracePt t="135749" x="5010150" y="5634038"/>
          <p14:tracePt t="135782" x="5018088" y="5626100"/>
          <p14:tracePt t="135799" x="5054600" y="5616575"/>
          <p14:tracePt t="135816" x="5081588" y="5608638"/>
          <p14:tracePt t="135832" x="5116513" y="5599113"/>
          <p14:tracePt t="135849" x="5153025" y="5572125"/>
          <p14:tracePt t="135866" x="5180013" y="5554663"/>
          <p14:tracePt t="135882" x="5205413" y="5518150"/>
          <p14:tracePt t="135900" x="5241925" y="5491163"/>
          <p14:tracePt t="135916" x="5268913" y="5456238"/>
          <p14:tracePt t="135932" x="5286375" y="5446713"/>
          <p14:tracePt t="135948" x="5313363" y="5419725"/>
          <p14:tracePt t="135965" x="5322888" y="5419725"/>
          <p14:tracePt t="135981" x="5357813" y="5402263"/>
          <p14:tracePt t="135998" x="5394325" y="5375275"/>
          <p14:tracePt t="136015" x="5411788" y="5367338"/>
          <p14:tracePt t="136021" x="5429250" y="5348288"/>
          <p14:tracePt t="136032" x="5456238" y="5340350"/>
          <p14:tracePt t="136049" x="5518150" y="5303838"/>
          <p14:tracePt t="136066" x="5562600" y="5276850"/>
          <p14:tracePt t="136082" x="5572125" y="5276850"/>
          <p14:tracePt t="136098" x="5589588" y="5259388"/>
          <p14:tracePt t="136117" x="5599113" y="5251450"/>
          <p14:tracePt t="136132" x="5608638" y="5251450"/>
          <p14:tracePt t="136149" x="5653088" y="5232400"/>
          <p14:tracePt t="136166" x="5688013" y="5224463"/>
          <p14:tracePt t="136182" x="5705475" y="5224463"/>
          <p14:tracePt t="136198" x="5724525" y="5205413"/>
          <p14:tracePt t="136216" x="5732463" y="5205413"/>
          <p14:tracePt t="136232" x="5741988" y="5205413"/>
          <p14:tracePt t="136248" x="5751513" y="5197475"/>
          <p14:tracePt t="136266" x="5759450" y="5197475"/>
          <p14:tracePt t="136282" x="5768975" y="5187950"/>
          <p14:tracePt t="136298" x="5776913" y="5187950"/>
          <p14:tracePt t="136332" x="5786438" y="5180013"/>
          <p14:tracePt t="136355" x="5795963" y="5180013"/>
          <p14:tracePt t="139479" x="5795963" y="5170488"/>
          <p14:tracePt t="139490" x="5795963" y="5160963"/>
          <p14:tracePt t="139498" x="5795963" y="5143500"/>
          <p14:tracePt t="139517" x="5795963" y="5089525"/>
          <p14:tracePt t="139532" x="5795963" y="5062538"/>
          <p14:tracePt t="139549" x="5795963" y="4991100"/>
          <p14:tracePt t="139566" x="5786438" y="4875213"/>
          <p14:tracePt t="139582" x="5786438" y="4803775"/>
          <p14:tracePt t="139598" x="5768975" y="4625975"/>
          <p14:tracePt t="139615" x="5768975" y="4483100"/>
          <p14:tracePt t="139632" x="5768975" y="4438650"/>
          <p14:tracePt t="139648" x="5759450" y="4348163"/>
          <p14:tracePt t="139666" x="5751513" y="4251325"/>
          <p14:tracePt t="139681" x="5751513" y="4205288"/>
          <p14:tracePt t="139697" x="5741988" y="4054475"/>
          <p14:tracePt t="139715" x="5741988" y="3875088"/>
          <p14:tracePt t="139732" x="5741988" y="3795713"/>
          <p14:tracePt t="139748" x="5741988" y="3660775"/>
          <p14:tracePt t="139765" x="5751513" y="3571875"/>
          <p14:tracePt t="139782" x="5751513" y="3544888"/>
          <p14:tracePt t="139798" x="5751513" y="3517900"/>
          <p14:tracePt t="139816" x="5751513" y="3500438"/>
          <p14:tracePt t="139848" x="5751513" y="3490913"/>
          <p14:tracePt t="139865" x="5751513" y="3473450"/>
          <p14:tracePt t="139899" x="5741988" y="3446463"/>
          <p14:tracePt t="139914" x="5715000" y="3394075"/>
          <p14:tracePt t="139933" x="5661025" y="3286125"/>
          <p14:tracePt t="139948" x="5634038" y="3214688"/>
          <p14:tracePt t="139966" x="5537200" y="3036888"/>
          <p14:tracePt t="139980" x="5473700" y="2946400"/>
          <p14:tracePt t="139997" x="5357813" y="2813050"/>
          <p14:tracePt t="140014" x="5286375" y="2732088"/>
          <p14:tracePt t="140033" x="5251450" y="2705100"/>
          <p14:tracePt t="140049" x="5251450" y="2697163"/>
          <p14:tracePt t="140065" x="5232400" y="2687638"/>
          <p14:tracePt t="140098" x="5224463" y="2679700"/>
          <p14:tracePt t="140133" x="5214938" y="2679700"/>
          <p14:tracePt t="140162" x="5214938" y="2687638"/>
          <p14:tracePt t="140172" x="5205413" y="2687638"/>
          <p14:tracePt t="140183" x="5205413" y="2697163"/>
          <p14:tracePt t="140198" x="5197475" y="2697163"/>
          <p14:tracePt t="140215" x="5197475" y="2705100"/>
          <p14:tracePt t="140232" x="5187950" y="2724150"/>
          <p14:tracePt t="140265" x="5180013" y="2732088"/>
          <p14:tracePt t="140282" x="5170488" y="2741613"/>
          <p14:tracePt t="140315" x="5160963" y="2751138"/>
          <p14:tracePt t="140332" x="5160963" y="2759075"/>
          <p14:tracePt t="140362" x="5160963" y="2768600"/>
          <p14:tracePt t="140404" x="5160963" y="2776538"/>
          <p14:tracePt t="140421" x="5160963" y="2786063"/>
          <p14:tracePt t="140432" x="5160963" y="2795588"/>
          <p14:tracePt t="140451" x="5170488" y="2803525"/>
          <p14:tracePt t="140471" x="5180013" y="2813050"/>
          <p14:tracePt t="140493" x="5187950" y="2822575"/>
          <p14:tracePt t="140510" x="5197475" y="2830513"/>
          <p14:tracePt t="140521" x="5205413" y="2830513"/>
          <p14:tracePt t="140541" x="5214938" y="2840038"/>
          <p14:tracePt t="140559" x="5224463" y="2840038"/>
          <p14:tracePt t="140580" x="5232400" y="2847975"/>
          <p14:tracePt t="140589" x="5241925" y="2847975"/>
          <p14:tracePt t="140609" x="5251450" y="2847975"/>
          <p14:tracePt t="140619" x="5251450" y="2857500"/>
          <p14:tracePt t="140631" x="5259388" y="2857500"/>
          <p14:tracePt t="140649" x="5268913" y="2867025"/>
          <p14:tracePt t="140665" x="5276850" y="2867025"/>
          <p14:tracePt t="140682" x="5286375" y="2874963"/>
          <p14:tracePt t="140699" x="5295900" y="2874963"/>
          <p14:tracePt t="140731" x="5313363" y="2884488"/>
          <p14:tracePt t="140749" x="5322888" y="2884488"/>
          <p14:tracePt t="140781" x="5330825" y="2884488"/>
          <p14:tracePt t="140798" x="5348288" y="2884488"/>
          <p14:tracePt t="140831" x="5357813" y="2884488"/>
          <p14:tracePt t="140848" x="5367338" y="2884488"/>
          <p14:tracePt t="140865" x="5375275" y="2884488"/>
          <p14:tracePt t="140881" x="5384800" y="2884488"/>
          <p14:tracePt t="140899" x="5394325" y="2884488"/>
          <p14:tracePt t="140915" x="5402263" y="2884488"/>
          <p14:tracePt t="140938" x="5411788" y="2884488"/>
          <p14:tracePt t="140949" x="5411788" y="2874963"/>
          <p14:tracePt t="140968" x="5419725" y="2874963"/>
          <p14:tracePt t="140981" x="5429250" y="2874963"/>
          <p14:tracePt t="140998" x="5429250" y="2867025"/>
          <p14:tracePt t="141015" x="5438775" y="2857500"/>
          <p14:tracePt t="141031" x="5438775" y="2847975"/>
          <p14:tracePt t="141049" x="5446713" y="2840038"/>
          <p14:tracePt t="141069" x="5446713" y="2830513"/>
          <p14:tracePt t="141082" x="5446713" y="2822575"/>
          <p14:tracePt t="141099" x="5446713" y="2813050"/>
          <p14:tracePt t="141119" x="5446713" y="2803525"/>
          <p14:tracePt t="141131" x="5438775" y="2803525"/>
          <p14:tracePt t="141148" x="5438775" y="2795588"/>
          <p14:tracePt t="141166" x="5419725" y="2786063"/>
          <p14:tracePt t="141198" x="5411788" y="2786063"/>
          <p14:tracePt t="141216" x="5384800" y="2776538"/>
          <p14:tracePt t="141231" x="5367338" y="2776538"/>
          <p14:tracePt t="141248" x="5340350" y="2776538"/>
          <p14:tracePt t="141265" x="5313363" y="2776538"/>
          <p14:tracePt t="141281" x="5303838" y="2776538"/>
          <p14:tracePt t="141297" x="5295900" y="2776538"/>
          <p14:tracePt t="141313" x="5276850" y="2776538"/>
          <p14:tracePt t="141346" x="5268913" y="2776538"/>
          <p14:tracePt t="141362" x="5259388" y="2776538"/>
          <p14:tracePt t="141379" x="5251450" y="2776538"/>
          <p14:tracePt t="141395" x="5241925" y="2776538"/>
          <p14:tracePt t="141412" x="5232400" y="2776538"/>
          <p14:tracePt t="141429" x="5224463" y="2776538"/>
          <p14:tracePt t="141446" x="5224463" y="2786063"/>
          <p14:tracePt t="141463" x="5214938" y="2803525"/>
          <p14:tracePt t="141496" x="5214938" y="2813050"/>
          <p14:tracePt t="141513" x="5214938" y="2822575"/>
          <p14:tracePt t="141530" x="5214938" y="2830513"/>
          <p14:tracePt t="141547" x="5214938" y="2840038"/>
          <p14:tracePt t="141565" x="5224463" y="2847975"/>
          <p14:tracePt t="141583" x="5241925" y="2857500"/>
          <p14:tracePt t="141598" x="5241925" y="2867025"/>
          <p14:tracePt t="141615" x="5251450" y="2874963"/>
          <p14:tracePt t="141632" x="5259388" y="2884488"/>
          <p14:tracePt t="141648" x="5268913" y="2894013"/>
          <p14:tracePt t="141665" x="5276850" y="2901950"/>
          <p14:tracePt t="141682" x="5286375" y="2911475"/>
          <p14:tracePt t="141698" x="5295900" y="2911475"/>
          <p14:tracePt t="141715" x="5303838" y="2919413"/>
          <p14:tracePt t="141748" x="5313363" y="2919413"/>
          <p14:tracePt t="141765" x="5322888" y="2919413"/>
          <p14:tracePt t="141792" x="5330825" y="2919413"/>
          <p14:tracePt t="141833" x="5340350" y="2919413"/>
          <p14:tracePt t="141852" x="5340350" y="2911475"/>
          <p14:tracePt t="141872" x="5348288" y="2911475"/>
          <p14:tracePt t="141891" x="5357813" y="2911475"/>
          <p14:tracePt t="141922" x="5367338" y="2911475"/>
          <p14:tracePt t="141943" x="5375275" y="2911475"/>
          <p14:tracePt t="141952" x="5375275" y="2901950"/>
          <p14:tracePt t="141966" x="5384800" y="2901950"/>
          <p14:tracePt t="141981" x="5394325" y="2894013"/>
          <p14:tracePt t="141998" x="5394325" y="2884488"/>
          <p14:tracePt t="142015" x="5402263" y="2874963"/>
          <p14:tracePt t="142031" x="5402263" y="2867025"/>
          <p14:tracePt t="142049" x="5411788" y="2857500"/>
          <p14:tracePt t="142065" x="5411788" y="2847975"/>
          <p14:tracePt t="142082" x="5419725" y="2840038"/>
          <p14:tracePt t="142100" x="5429250" y="2830513"/>
          <p14:tracePt t="142115" x="5429250" y="2822575"/>
          <p14:tracePt t="142149" x="5429250" y="2813050"/>
          <p14:tracePt t="142179" x="5429250" y="2803525"/>
          <p14:tracePt t="142200" x="5429250" y="2795588"/>
          <p14:tracePt t="142240" x="5429250" y="2786063"/>
          <p14:tracePt t="142271" x="5429250" y="2776538"/>
          <p14:tracePt t="142280" x="5419725" y="2776538"/>
          <p14:tracePt t="142301" x="5411788" y="2776538"/>
          <p14:tracePt t="142309" x="5411788" y="2768600"/>
          <p14:tracePt t="142318" x="5402263" y="2768600"/>
          <p14:tracePt t="142339" x="5394325" y="2759075"/>
          <p14:tracePt t="142351" x="5384800" y="2759075"/>
          <p14:tracePt t="142369" x="5375275" y="2759075"/>
          <p14:tracePt t="142389" x="5367338" y="2759075"/>
          <p14:tracePt t="142409" x="5357813" y="2759075"/>
          <p14:tracePt t="142419" x="5348288" y="2759075"/>
          <p14:tracePt t="142437" x="5340350" y="2759075"/>
          <p14:tracePt t="142450" x="5340350" y="2768600"/>
          <p14:tracePt t="142465" x="5330825" y="2768600"/>
          <p14:tracePt t="142482" x="5322888" y="2768600"/>
          <p14:tracePt t="142498" x="5313363" y="2776538"/>
          <p14:tracePt t="142515" x="5303838" y="2786063"/>
          <p14:tracePt t="142532" x="5295900" y="2795588"/>
          <p14:tracePt t="142548" x="5286375" y="2803525"/>
          <p14:tracePt t="142567" x="5276850" y="2813050"/>
          <p14:tracePt t="142582" x="5276850" y="2822575"/>
          <p14:tracePt t="142598" x="5276850" y="2830513"/>
          <p14:tracePt t="142616" x="5276850" y="2840038"/>
          <p14:tracePt t="142631" x="5276850" y="2847975"/>
          <p14:tracePt t="142648" x="5276850" y="2857500"/>
          <p14:tracePt t="142666" x="5276850" y="2867025"/>
          <p14:tracePt t="142698" x="5276850" y="2884488"/>
          <p14:tracePt t="142716" x="5276850" y="2928938"/>
          <p14:tracePt t="142731" x="5276850" y="2946400"/>
          <p14:tracePt t="142748" x="5276850" y="2965450"/>
          <p14:tracePt t="142766" x="5276850" y="2973388"/>
          <p14:tracePt t="142798" x="5276850" y="2982913"/>
          <p14:tracePt t="142817" x="5276850" y="2990850"/>
          <p14:tracePt t="142832" x="5286375" y="3000375"/>
          <p14:tracePt t="142848" x="5286375" y="3009900"/>
          <p14:tracePt t="142865" x="5295900" y="3017838"/>
          <p14:tracePt t="142881" x="5295900" y="3027363"/>
          <p14:tracePt t="142918" x="5303838" y="3027363"/>
          <p14:tracePt t="143014" x="5313363" y="3027363"/>
          <p14:tracePt t="143035" x="5322888" y="3027363"/>
          <p14:tracePt t="143055" x="5322888" y="3017838"/>
          <p14:tracePt t="143074" x="5330825" y="3009900"/>
          <p14:tracePt t="143086" x="5330825" y="3000375"/>
          <p14:tracePt t="143104" x="5330825" y="2990850"/>
          <p14:tracePt t="143117" x="5340350" y="2990850"/>
          <p14:tracePt t="143132" x="5340350" y="2982913"/>
          <p14:tracePt t="143148" x="5348288" y="2973388"/>
          <p14:tracePt t="143165" x="5357813" y="2965450"/>
          <p14:tracePt t="143183" x="5367338" y="2955925"/>
          <p14:tracePt t="143198" x="5375275" y="2946400"/>
          <p14:tracePt t="143215" x="5384800" y="2938463"/>
          <p14:tracePt t="143233" x="5394325" y="2928938"/>
          <p14:tracePt t="143248" x="5402263" y="2919413"/>
          <p14:tracePt t="143265" x="5411788" y="2911475"/>
          <p14:tracePt t="143283" x="5419725" y="2901950"/>
          <p14:tracePt t="143315" x="5429250" y="2884488"/>
          <p14:tracePt t="143333" x="5429250" y="2874963"/>
          <p14:tracePt t="143365" x="5429250" y="2867025"/>
          <p14:tracePt t="143383" x="5429250" y="2847975"/>
          <p14:tracePt t="143415" x="5429250" y="2840038"/>
          <p14:tracePt t="143431" x="5419725" y="2830513"/>
          <p14:tracePt t="143448" x="5411788" y="2830513"/>
          <p14:tracePt t="143465" x="5402263" y="2830513"/>
          <p14:tracePt t="143481" x="5375275" y="2830513"/>
          <p14:tracePt t="143498" x="5357813" y="2830513"/>
          <p14:tracePt t="143515" x="5322888" y="2830513"/>
          <p14:tracePt t="143520" x="5295900" y="2830513"/>
          <p14:tracePt t="143533" x="5276850" y="2830513"/>
          <p14:tracePt t="143549" x="5259388" y="2830513"/>
          <p14:tracePt t="143565" x="5232400" y="2830513"/>
          <p14:tracePt t="143582" x="5205413" y="2840038"/>
          <p14:tracePt t="143598" x="5197475" y="2857500"/>
          <p14:tracePt t="143615" x="5180013" y="2874963"/>
          <p14:tracePt t="143631" x="5170488" y="2901950"/>
          <p14:tracePt t="143648" x="5160963" y="2919413"/>
          <p14:tracePt t="143665" x="5153025" y="2955925"/>
          <p14:tracePt t="143682" x="5133975" y="2990850"/>
          <p14:tracePt t="143700" x="5126038" y="3009900"/>
          <p14:tracePt t="143715" x="5126038" y="3017838"/>
          <p14:tracePt t="143731" x="5126038" y="3027363"/>
          <p14:tracePt t="143749" x="5126038" y="3036888"/>
          <p14:tracePt t="143765" x="5126038" y="3044825"/>
          <p14:tracePt t="143781" x="5126038" y="3054350"/>
          <p14:tracePt t="143800" x="5126038" y="3062288"/>
          <p14:tracePt t="143816" x="5126038" y="3071813"/>
          <p14:tracePt t="143832" x="5126038" y="3081338"/>
          <p14:tracePt t="143849" x="5133975" y="3081338"/>
          <p14:tracePt t="143866" x="5143500" y="3089275"/>
          <p14:tracePt t="143881" x="5153025" y="3089275"/>
          <p14:tracePt t="143899" x="5160963" y="3098800"/>
          <p14:tracePt t="143915" x="5170488" y="3098800"/>
          <p14:tracePt t="143931" x="5180013" y="3108325"/>
          <p14:tracePt t="143948" x="5187950" y="3108325"/>
          <p14:tracePt t="143981" x="5205413" y="3108325"/>
          <p14:tracePt t="143999" x="5214938" y="3108325"/>
          <p14:tracePt t="144031" x="5224463" y="3098800"/>
          <p14:tracePt t="144048" x="5232400" y="3089275"/>
          <p14:tracePt t="144065" x="5241925" y="3089275"/>
          <p14:tracePt t="144082" x="5241925" y="3081338"/>
          <p14:tracePt t="144098" x="5251450" y="3062288"/>
          <p14:tracePt t="144132" x="5251450" y="3054350"/>
          <p14:tracePt t="144150" x="5259388" y="3044825"/>
          <p14:tracePt t="144187" x="5259388" y="3036888"/>
          <p14:tracePt t="144209" x="5259388" y="3027363"/>
          <p14:tracePt t="144966" x="5259388" y="3017838"/>
          <p14:tracePt t="144974" x="5268913" y="3017838"/>
          <p14:tracePt t="144983" x="5276850" y="3000375"/>
          <p14:tracePt t="144997" x="5286375" y="2990850"/>
          <p14:tracePt t="145014" x="5295900" y="2973388"/>
          <p14:tracePt t="145032" x="5303838" y="2965450"/>
          <p14:tracePt t="145048" x="5303838" y="2955925"/>
          <p14:tracePt t="145065" x="5313363" y="2946400"/>
          <p14:tracePt t="145082" x="5322888" y="2946400"/>
          <p14:tracePt t="145098" x="5322888" y="2938463"/>
          <p14:tracePt t="145115" x="5330825" y="2938463"/>
          <p14:tracePt t="145132" x="5330825" y="2928938"/>
          <p14:tracePt t="145149" x="5340350" y="2919413"/>
          <p14:tracePt t="145165" x="5340350" y="2911475"/>
          <p14:tracePt t="145183" x="5340350" y="2901950"/>
          <p14:tracePt t="145201" x="5340350" y="2894013"/>
          <p14:tracePt t="145215" x="5348288" y="2884488"/>
          <p14:tracePt t="145232" x="5348288" y="2874963"/>
          <p14:tracePt t="145251" x="5348288" y="2867025"/>
          <p14:tracePt t="145291" x="5348288" y="2857500"/>
          <p14:tracePt t="145381" x="5357813" y="2857500"/>
          <p14:tracePt t="145390" x="5367338" y="2857500"/>
          <p14:tracePt t="145423" x="5375275" y="2867025"/>
          <p14:tracePt t="145430" x="5375275" y="2884488"/>
          <p14:tracePt t="145448" x="5384800" y="2901950"/>
          <p14:tracePt t="145466" x="5394325" y="2938463"/>
          <p14:tracePt t="145481" x="5402263" y="2973388"/>
          <p14:tracePt t="145498" x="5402263" y="2990850"/>
          <p14:tracePt t="145531" x="5402263" y="3000375"/>
          <p14:tracePt t="145550" x="5402263" y="3017838"/>
          <p14:tracePt t="145581" x="5402263" y="3027363"/>
          <p14:tracePt t="145598" x="5402263" y="3036888"/>
          <p14:tracePt t="145615" x="5394325" y="3044825"/>
          <p14:tracePt t="145631" x="5384800" y="3054350"/>
          <p14:tracePt t="145648" x="5375275" y="3054350"/>
          <p14:tracePt t="145665" x="5367338" y="3054350"/>
          <p14:tracePt t="145681" x="5357813" y="3054350"/>
          <p14:tracePt t="145699" x="5348288" y="3054350"/>
          <p14:tracePt t="145715" x="5340350" y="3054350"/>
          <p14:tracePt t="145731" x="5330825" y="3044825"/>
          <p14:tracePt t="145748" x="5322888" y="3036888"/>
          <p14:tracePt t="145766" x="5322888" y="3027363"/>
          <p14:tracePt t="145798" x="5313363" y="3009900"/>
          <p14:tracePt t="145817" x="5303838" y="3000375"/>
          <p14:tracePt t="145848" x="5303838" y="2990850"/>
          <p14:tracePt t="145865" x="5303838" y="2982913"/>
          <p14:tracePt t="145881" x="5303838" y="2973388"/>
          <p14:tracePt t="145898" x="5303838" y="2965450"/>
          <p14:tracePt t="145916" x="5303838" y="2955925"/>
          <p14:tracePt t="145931" x="5303838" y="2946400"/>
          <p14:tracePt t="145948" x="5303838" y="2938463"/>
          <p14:tracePt t="145964" x="5313363" y="2928938"/>
          <p14:tracePt t="145980" x="5313363" y="2919413"/>
          <p14:tracePt t="145998" x="5322888" y="2911475"/>
          <p14:tracePt t="146016" x="5330825" y="2901950"/>
          <p14:tracePt t="146036" x="5330825" y="2894013"/>
          <p14:tracePt t="146048" x="5340350" y="2894013"/>
          <p14:tracePt t="146068" x="5348288" y="2884488"/>
          <p14:tracePt t="146082" x="5357813" y="2884488"/>
          <p14:tracePt t="146098" x="5367338" y="2884488"/>
          <p14:tracePt t="146118" x="5375275" y="2884488"/>
          <p14:tracePt t="146146" x="5384800" y="2884488"/>
          <p14:tracePt t="146156" x="5394325" y="2884488"/>
          <p14:tracePt t="146194" x="5402263" y="2884488"/>
          <p14:tracePt t="146225" x="5411788" y="2884488"/>
          <p14:tracePt t="146235" x="5411788" y="2894013"/>
          <p14:tracePt t="146256" x="5419725" y="2911475"/>
          <p14:tracePt t="146266" x="5419725" y="2919413"/>
          <p14:tracePt t="146281" x="5419725" y="2938463"/>
          <p14:tracePt t="146298" x="5419725" y="2973388"/>
          <p14:tracePt t="146316" x="5419725" y="3009900"/>
          <p14:tracePt t="146332" x="5419725" y="3017838"/>
          <p14:tracePt t="146348" x="5419725" y="3044825"/>
          <p14:tracePt t="146365" x="5411788" y="3054350"/>
          <p14:tracePt t="146380" x="5402263" y="3054350"/>
          <p14:tracePt t="146399" x="5394325" y="3071813"/>
          <p14:tracePt t="146415" x="5384800" y="3071813"/>
          <p14:tracePt t="146432" x="5375275" y="3071813"/>
          <p14:tracePt t="146448" x="5367338" y="3071813"/>
          <p14:tracePt t="146465" x="5357813" y="3071813"/>
          <p14:tracePt t="146482" x="5348288" y="3071813"/>
          <p14:tracePt t="146498" x="5340350" y="3071813"/>
          <p14:tracePt t="146515" x="5330825" y="3071813"/>
          <p14:tracePt t="146534" x="5322888" y="3071813"/>
          <p14:tracePt t="146548" x="5313363" y="3062288"/>
          <p14:tracePt t="146564" x="5313363" y="3054350"/>
          <p14:tracePt t="146583" x="5313363" y="3017838"/>
          <p14:tracePt t="146598" x="5313363" y="3000375"/>
          <p14:tracePt t="146615" x="5313363" y="2965450"/>
          <p14:tracePt t="146631" x="5313363" y="2928938"/>
          <p14:tracePt t="146648" x="5313363" y="2911475"/>
          <p14:tracePt t="146665" x="5313363" y="2901950"/>
          <p14:tracePt t="146682" x="5313363" y="2894013"/>
          <p14:tracePt t="146698" x="5322888" y="2884488"/>
          <p14:tracePt t="146715" x="5322888" y="2874963"/>
          <p14:tracePt t="146731" x="5330825" y="2867025"/>
          <p14:tracePt t="146748" x="5340350" y="2867025"/>
          <p14:tracePt t="146765" x="5340350" y="2857500"/>
          <p14:tracePt t="146781" x="5357813" y="2847975"/>
          <p14:tracePt t="146822" x="5367338" y="2847975"/>
          <p14:tracePt t="146861" x="5375275" y="2847975"/>
          <p14:tracePt t="146901" x="5384800" y="2847975"/>
          <p14:tracePt t="146921" x="5384800" y="2857500"/>
          <p14:tracePt t="146930" x="5394325" y="2874963"/>
          <p14:tracePt t="146942" x="5394325" y="2894013"/>
          <p14:tracePt t="146951" x="5394325" y="2911475"/>
          <p14:tracePt t="146965" x="5394325" y="2928938"/>
          <p14:tracePt t="146981" x="5394325" y="2965450"/>
          <p14:tracePt t="146997" x="5394325" y="2982913"/>
          <p14:tracePt t="147015" x="5394325" y="3027363"/>
          <p14:tracePt t="147020" x="5394325" y="3044825"/>
          <p14:tracePt t="147031" x="5394325" y="3062288"/>
          <p14:tracePt t="147049" x="5394325" y="3089275"/>
          <p14:tracePt t="147066" x="5394325" y="3098800"/>
          <p14:tracePt t="147082" x="5394325" y="3108325"/>
          <p14:tracePt t="147100" x="5394325" y="3116263"/>
          <p14:tracePt t="147115" x="5394325" y="3125788"/>
          <p14:tracePt t="147132" x="5384800" y="3133725"/>
          <p14:tracePt t="147147" x="5375275" y="3133725"/>
          <p14:tracePt t="147165" x="5367338" y="3143250"/>
          <p14:tracePt t="147181" x="5357813" y="3143250"/>
          <p14:tracePt t="147198" x="5348288" y="3143250"/>
          <p14:tracePt t="147215" x="5340350" y="3143250"/>
          <p14:tracePt t="147231" x="5330825" y="3143250"/>
          <p14:tracePt t="147248" x="5322888" y="3143250"/>
          <p14:tracePt t="147264" x="5322888" y="3133725"/>
          <p14:tracePt t="147281" x="5322888" y="3125788"/>
          <p14:tracePt t="147298" x="5322888" y="3116263"/>
          <p14:tracePt t="147315" x="5322888" y="3108325"/>
          <p14:tracePt t="147332" x="5322888" y="3098800"/>
          <p14:tracePt t="147348" x="5322888" y="3089275"/>
          <p14:tracePt t="147366" x="5322888" y="3071813"/>
          <p14:tracePt t="147398" x="5322888" y="3062288"/>
          <p14:tracePt t="147415" x="5322888" y="3044825"/>
          <p14:tracePt t="147431" x="5322888" y="3036888"/>
          <p14:tracePt t="147448" x="5322888" y="3027363"/>
          <p14:tracePt t="147466" x="5322888" y="3009900"/>
          <p14:tracePt t="147498" x="5322888" y="3000375"/>
          <p14:tracePt t="147515" x="5322888" y="2990850"/>
          <p14:tracePt t="147531" x="5322888" y="2982913"/>
          <p14:tracePt t="147548" x="5322888" y="2973388"/>
          <p14:tracePt t="147565" x="5330825" y="2965450"/>
          <p14:tracePt t="147586" x="5330825" y="2955925"/>
          <p14:tracePt t="147626" x="5340350" y="2955925"/>
          <p14:tracePt t="147646" x="5348288" y="2955925"/>
          <p14:tracePt t="147686" x="5357813" y="2955925"/>
          <p14:tracePt t="147706" x="5367338" y="2955925"/>
          <p14:tracePt t="147726" x="5367338" y="2965450"/>
          <p14:tracePt t="147735" x="5367338" y="2973388"/>
          <p14:tracePt t="147748" x="5367338" y="2990850"/>
          <p14:tracePt t="147764" x="5367338" y="3027363"/>
          <p14:tracePt t="147781" x="5367338" y="3054350"/>
          <p14:tracePt t="147798" x="5367338" y="3089275"/>
          <p14:tracePt t="147817" x="5367338" y="3116263"/>
          <p14:tracePt t="147832" x="5367338" y="3133725"/>
          <p14:tracePt t="147848" x="5357813" y="3143250"/>
          <p14:tracePt t="147865" x="5357813" y="3152775"/>
          <p14:tracePt t="147881" x="5348288" y="3160713"/>
          <p14:tracePt t="147899" x="5340350" y="3170238"/>
          <p14:tracePt t="147931" x="5330825" y="3170238"/>
          <p14:tracePt t="147948" x="5322888" y="3170238"/>
          <p14:tracePt t="148034" x="5322888" y="3160713"/>
          <p14:tracePt t="148054" x="5322888" y="3152775"/>
          <p14:tracePt t="148461" x="5322888" y="3143250"/>
          <p14:tracePt t="148471" x="5322888" y="3133725"/>
          <p14:tracePt t="148481" x="5322888" y="3116263"/>
          <p14:tracePt t="148498" x="5322888" y="3098800"/>
          <p14:tracePt t="148515" x="5322888" y="3054350"/>
          <p14:tracePt t="148520" x="5322888" y="3044825"/>
          <p14:tracePt t="148532" x="5330825" y="3027363"/>
          <p14:tracePt t="148547" x="5340350" y="3009900"/>
          <p14:tracePt t="148564" x="5394325" y="2973388"/>
          <p14:tracePt t="148581" x="5483225" y="2919413"/>
          <p14:tracePt t="148599" x="5572125" y="2867025"/>
          <p14:tracePt t="148615" x="5616575" y="2840038"/>
          <p14:tracePt t="148631" x="5724525" y="2786063"/>
          <p14:tracePt t="148649" x="5813425" y="2741613"/>
          <p14:tracePt t="148665" x="5857875" y="2714625"/>
          <p14:tracePt t="148681" x="5938838" y="2679700"/>
          <p14:tracePt t="148699" x="6000750" y="2660650"/>
          <p14:tracePt t="148715" x="6027738" y="2652713"/>
          <p14:tracePt t="148731" x="6062663" y="2643188"/>
          <p14:tracePt t="148749" x="6099175" y="2633663"/>
          <p14:tracePt t="148765" x="6126163" y="2633663"/>
          <p14:tracePt t="148781" x="6161088" y="2633663"/>
          <p14:tracePt t="148799" x="6197600" y="2625725"/>
          <p14:tracePt t="148817" x="6232525" y="2625725"/>
          <p14:tracePt t="148832" x="6242050" y="2625725"/>
          <p14:tracePt t="148848" x="6276975" y="2625725"/>
          <p14:tracePt t="148865" x="6296025" y="2625725"/>
          <p14:tracePt t="148881" x="6340475" y="2625725"/>
          <p14:tracePt t="148898" x="6384925" y="2625725"/>
          <p14:tracePt t="148915" x="6411913" y="2625725"/>
          <p14:tracePt t="148931" x="6446838" y="2625725"/>
          <p14:tracePt t="148948" x="6465888" y="2625725"/>
          <p14:tracePt t="148965" x="6473825" y="2625725"/>
          <p14:tracePt t="148980" x="6483350" y="2625725"/>
          <p14:tracePt t="148997" x="6491288" y="2633663"/>
          <p14:tracePt t="149014" x="6500813" y="2633663"/>
          <p14:tracePt t="149031" x="6510338" y="2633663"/>
          <p14:tracePt t="149048" x="6518275" y="2643188"/>
          <p14:tracePt t="149066" x="6545263" y="2652713"/>
          <p14:tracePt t="149081" x="6562725" y="2652713"/>
          <p14:tracePt t="149098" x="6599238" y="2670175"/>
          <p14:tracePt t="149116" x="6643688" y="2679700"/>
          <p14:tracePt t="149132" x="6661150" y="2687638"/>
          <p14:tracePt t="149149" x="6697663" y="2697163"/>
          <p14:tracePt t="149166" x="6724650" y="2714625"/>
          <p14:tracePt t="149181" x="6732588" y="2714625"/>
          <p14:tracePt t="149198" x="6751638" y="2732088"/>
          <p14:tracePt t="149215" x="6759575" y="2732088"/>
          <p14:tracePt t="149231" x="6759575" y="2741613"/>
          <p14:tracePt t="149267" x="6769100" y="2741613"/>
          <p14:tracePt t="149615" x="6769100" y="2751138"/>
          <p14:tracePt t="149634" x="6769100" y="2768600"/>
          <p14:tracePt t="149643" x="6769100" y="2795588"/>
          <p14:tracePt t="149654" x="6769100" y="2822575"/>
          <p14:tracePt t="149666" x="6769100" y="2847975"/>
          <p14:tracePt t="149681" x="6769100" y="2874963"/>
          <p14:tracePt t="149698" x="6769100" y="2919413"/>
          <p14:tracePt t="149714" x="6769100" y="2965450"/>
          <p14:tracePt t="149733" x="6769100" y="3000375"/>
          <p14:tracePt t="149748" x="6769100" y="3017838"/>
          <p14:tracePt t="149765" x="6769100" y="3054350"/>
          <p14:tracePt t="149783" x="6769100" y="3089275"/>
          <p14:tracePt t="149798" x="6769100" y="3098800"/>
          <p14:tracePt t="149815" x="6769100" y="3108325"/>
          <p14:tracePt t="149832" x="6769100" y="3116263"/>
          <p14:tracePt t="149848" x="6769100" y="3125788"/>
          <p14:tracePt t="149864" x="6769100" y="3133725"/>
          <p14:tracePt t="149883" x="6769100" y="3143250"/>
          <p14:tracePt t="149898" x="6759575" y="3143250"/>
          <p14:tracePt t="149915" x="6759575" y="3152775"/>
          <p14:tracePt t="149932" x="6742113" y="3152775"/>
          <p14:tracePt t="149965" x="6732588" y="3152775"/>
          <p14:tracePt t="149981" x="6724650" y="3152775"/>
          <p14:tracePt t="149998" x="6715125" y="3152775"/>
          <p14:tracePt t="150015" x="6705600" y="3152775"/>
          <p14:tracePt t="150031" x="6697663" y="3152775"/>
          <p14:tracePt t="150048" x="6688138" y="3143250"/>
          <p14:tracePt t="150065" x="6688138" y="3133725"/>
          <p14:tracePt t="150081" x="6680200" y="3125788"/>
          <p14:tracePt t="150100" x="6680200" y="3116263"/>
          <p14:tracePt t="150114" x="6680200" y="3108325"/>
          <p14:tracePt t="150131" x="6680200" y="3098800"/>
          <p14:tracePt t="150147" x="6670675" y="3089275"/>
          <p14:tracePt t="150165" x="6670675" y="3081338"/>
          <p14:tracePt t="150182" x="6670675" y="3071813"/>
          <p14:tracePt t="150198" x="6670675" y="3062288"/>
          <p14:tracePt t="150219" x="6670675" y="3054350"/>
          <p14:tracePt t="150249" x="6670675" y="3044825"/>
          <p14:tracePt t="150260" x="6661150" y="3044825"/>
          <p14:tracePt t="150279" x="6661150" y="3036888"/>
          <p14:tracePt t="150309" x="6661150" y="3027363"/>
          <p14:tracePt t="150328" x="6661150" y="3017838"/>
          <p14:tracePt t="150399" x="6653213" y="3017838"/>
          <p14:tracePt t="150438" x="6643688" y="3017838"/>
          <p14:tracePt t="150589" x="6634163" y="3017838"/>
          <p14:tracePt t="150946" x="6634163" y="3009900"/>
          <p14:tracePt t="150976" x="6634163" y="3000375"/>
          <p14:tracePt t="150996" x="6634163" y="2990850"/>
          <p14:tracePt t="151008" x="6634163" y="2982913"/>
          <p14:tracePt t="151026" x="6634163" y="2973388"/>
          <p14:tracePt t="151044" x="6634163" y="2965450"/>
          <p14:tracePt t="151065" x="6634163" y="2955925"/>
          <p14:tracePt t="151074" x="6634163" y="2946400"/>
          <p14:tracePt t="151095" x="6634163" y="2938463"/>
          <p14:tracePt t="151116" x="6634163" y="2928938"/>
          <p14:tracePt t="151135" x="6634163" y="2919413"/>
          <p14:tracePt t="151145" x="6634163" y="2911475"/>
          <p14:tracePt t="151166" x="6643688" y="2901950"/>
          <p14:tracePt t="151186" x="6643688" y="2894013"/>
          <p14:tracePt t="151203" x="6643688" y="2884488"/>
          <p14:tracePt t="151233" x="6643688" y="2874963"/>
          <p14:tracePt t="151392" x="6643688" y="2884488"/>
          <p14:tracePt t="151453" x="6643688" y="2894013"/>
          <p14:tracePt t="151501" x="6643688" y="2901950"/>
          <p14:tracePt t="151592" x="6643688" y="2911475"/>
          <p14:tracePt t="151622" x="6643688" y="2919413"/>
          <p14:tracePt t="151663" x="6653213" y="2928938"/>
          <p14:tracePt t="151682" x="6661150" y="2928938"/>
          <p14:tracePt t="151702" x="6670675" y="2938463"/>
          <p14:tracePt t="151711" x="6680200" y="2938463"/>
          <p14:tracePt t="151731" x="6688138" y="2938463"/>
          <p14:tracePt t="151742" x="6688138" y="2946400"/>
          <p14:tracePt t="151751" x="6697663" y="2946400"/>
          <p14:tracePt t="151764" x="6697663" y="2955925"/>
          <p14:tracePt t="151781" x="6715125" y="2955925"/>
          <p14:tracePt t="151799" x="6732588" y="2965450"/>
          <p14:tracePt t="151814" x="6742113" y="2965450"/>
          <p14:tracePt t="151832" x="6786563" y="2973388"/>
          <p14:tracePt t="151848" x="6804025" y="2973388"/>
          <p14:tracePt t="151865" x="6858000" y="2982913"/>
          <p14:tracePt t="151881" x="6911975" y="2982913"/>
          <p14:tracePt t="151900" x="6946900" y="2982913"/>
          <p14:tracePt t="151914" x="6965950" y="2982913"/>
          <p14:tracePt t="151932" x="6983413" y="2982913"/>
          <p14:tracePt t="151948" x="6991350" y="2982913"/>
          <p14:tracePt t="151965" x="7000875" y="2982913"/>
          <p14:tracePt t="151981" x="7010400" y="2982913"/>
          <p14:tracePt t="151997" x="7018338" y="2982913"/>
          <p14:tracePt t="152267" x="7018338" y="2990850"/>
          <p14:tracePt t="152278" x="7018338" y="3000375"/>
          <p14:tracePt t="152725" x="7027863" y="3000375"/>
          <p14:tracePt t="152734" x="7045325" y="2990850"/>
          <p14:tracePt t="152748" x="7072313" y="2973388"/>
          <p14:tracePt t="152765" x="7143750" y="2938463"/>
          <p14:tracePt t="152781" x="7161213" y="2928938"/>
          <p14:tracePt t="152798" x="7197725" y="2919413"/>
          <p14:tracePt t="152815" x="7215188" y="2911475"/>
          <p14:tracePt t="152831" x="7224713" y="2901950"/>
          <p14:tracePt t="152848" x="7232650" y="2901950"/>
          <p14:tracePt t="152865" x="7242175" y="2894013"/>
          <p14:tracePt t="152883" x="7251700" y="2894013"/>
          <p14:tracePt t="152898" x="7259638" y="2884488"/>
          <p14:tracePt t="152915" x="7269163" y="2874963"/>
          <p14:tracePt t="152947" x="7286625" y="2874963"/>
          <p14:tracePt t="152965" x="7296150" y="2867025"/>
          <p14:tracePt t="152997" x="7304088" y="2857500"/>
          <p14:tracePt t="153014" x="7323138" y="2857500"/>
          <p14:tracePt t="153032" x="7331075" y="2847975"/>
          <p14:tracePt t="153048" x="7331075" y="2840038"/>
          <p14:tracePt t="153065" x="7340600" y="2840038"/>
          <p14:tracePt t="153081" x="7358063" y="2840038"/>
          <p14:tracePt t="153098" x="7358063" y="2830513"/>
          <p14:tracePt t="153114" x="7367588" y="2830513"/>
          <p14:tracePt t="153132" x="7375525" y="2830513"/>
          <p14:tracePt t="153148" x="7385050" y="2830513"/>
          <p14:tracePt t="153165" x="7394575" y="2830513"/>
          <p14:tracePt t="153182" x="7402513" y="2830513"/>
          <p14:tracePt t="153198" x="7412038" y="2830513"/>
          <p14:tracePt t="153214" x="7419975" y="2830513"/>
          <p14:tracePt t="153231" x="7429500" y="2840038"/>
          <p14:tracePt t="153248" x="7439025" y="2847975"/>
          <p14:tracePt t="153264" x="7446963" y="2857500"/>
          <p14:tracePt t="153281" x="7446963" y="2867025"/>
          <p14:tracePt t="153298" x="7456488" y="2867025"/>
          <p14:tracePt t="153315" x="7456488" y="2884488"/>
          <p14:tracePt t="153331" x="7466013" y="2894013"/>
          <p14:tracePt t="153349" x="7466013" y="2901950"/>
          <p14:tracePt t="153381" x="7466013" y="2919413"/>
          <p14:tracePt t="153414" x="7466013" y="2928938"/>
          <p14:tracePt t="153431" x="7456488" y="2938463"/>
          <p14:tracePt t="153449" x="7446963" y="2955925"/>
          <p14:tracePt t="153481" x="7412038" y="2955925"/>
          <p14:tracePt t="153496" x="7394575" y="2955925"/>
          <p14:tracePt t="153513" x="7375525" y="2955925"/>
          <p14:tracePt t="153531" x="7358063" y="2955925"/>
          <p14:tracePt t="153548" x="7348538" y="2955925"/>
          <p14:tracePt t="153564" x="7340600" y="2955925"/>
          <p14:tracePt t="153582" x="7331075" y="2946400"/>
          <p14:tracePt t="153599" x="7323138" y="2928938"/>
          <p14:tracePt t="153615" x="7323138" y="2919413"/>
          <p14:tracePt t="153631" x="7323138" y="2894013"/>
          <p14:tracePt t="153649" x="7323138" y="2857500"/>
          <p14:tracePt t="153664" x="7323138" y="2847975"/>
          <p14:tracePt t="153681" x="7323138" y="2822575"/>
          <p14:tracePt t="153699" x="7323138" y="2786063"/>
          <p14:tracePt t="153714" x="7323138" y="2768600"/>
          <p14:tracePt t="153732" x="7323138" y="2724150"/>
          <p14:tracePt t="153749" x="7323138" y="2687638"/>
          <p14:tracePt t="153764" x="7323138" y="2679700"/>
          <p14:tracePt t="153781" x="7323138" y="2670175"/>
          <p14:tracePt t="153797" x="7323138" y="2660650"/>
          <p14:tracePt t="153814" x="7323138" y="2652713"/>
          <p14:tracePt t="153831" x="7331075" y="2643188"/>
          <p14:tracePt t="153848" x="7340600" y="2643188"/>
          <p14:tracePt t="153881" x="7348538" y="2633663"/>
          <p14:tracePt t="153918" x="7358063" y="2633663"/>
          <p14:tracePt t="153937" x="7367588" y="2633663"/>
          <p14:tracePt t="153948" x="7375525" y="2633663"/>
          <p14:tracePt t="153970" x="7385050" y="2643188"/>
          <p14:tracePt t="153982" x="7385050" y="2652713"/>
          <p14:tracePt t="153998" x="7385050" y="2660650"/>
          <p14:tracePt t="154014" x="7385050" y="2679700"/>
          <p14:tracePt t="154031" x="7385050" y="2714625"/>
          <p14:tracePt t="154048" x="7385050" y="2751138"/>
          <p14:tracePt t="154065" x="7385050" y="2786063"/>
          <p14:tracePt t="154081" x="7385050" y="2813050"/>
          <p14:tracePt t="154098" x="7385050" y="2847975"/>
          <p14:tracePt t="154117" x="7385050" y="2874963"/>
          <p14:tracePt t="154131" x="7385050" y="2884488"/>
          <p14:tracePt t="154148" x="7385050" y="2901950"/>
          <p14:tracePt t="154166" x="7385050" y="2911475"/>
          <p14:tracePt t="154182" x="7385050" y="2919413"/>
          <p14:tracePt t="154198" x="7385050" y="2928938"/>
          <p14:tracePt t="154216" x="7385050" y="2938463"/>
          <p14:tracePt t="154231" x="7385050" y="2946400"/>
          <p14:tracePt t="154248" x="7385050" y="2955925"/>
          <p14:tracePt t="154264" x="7385050" y="2965450"/>
          <p14:tracePt t="154286" x="7375525" y="2973388"/>
          <p14:tracePt t="154306" x="7367588" y="2973388"/>
          <p14:tracePt t="154325" x="7358063" y="2973388"/>
          <p14:tracePt t="154344" x="7348538" y="2973388"/>
          <p14:tracePt t="154366" x="7340600" y="2973388"/>
          <p14:tracePt t="154374" x="7331075" y="2973388"/>
          <p14:tracePt t="154394" x="7323138" y="2973388"/>
          <p14:tracePt t="154416" x="7313613" y="2973388"/>
          <p14:tracePt t="154435" x="7304088" y="2965450"/>
          <p14:tracePt t="154444" x="7296150" y="2955925"/>
          <p14:tracePt t="154464" x="7286625" y="2946400"/>
          <p14:tracePt t="154475" x="7286625" y="2928938"/>
          <p14:tracePt t="154484" x="7286625" y="2911475"/>
          <p14:tracePt t="154498" x="7286625" y="2894013"/>
          <p14:tracePt t="154515" x="7286625" y="2874963"/>
          <p14:tracePt t="154530" x="7286625" y="2867025"/>
          <p14:tracePt t="154547" x="7286625" y="2847975"/>
          <p14:tracePt t="154564" x="7286625" y="2840038"/>
          <p14:tracePt t="154583" x="7304088" y="2830513"/>
          <p14:tracePt t="154614" x="7313613" y="2822575"/>
          <p14:tracePt t="154634" x="7323138" y="2822575"/>
          <p14:tracePt t="154664" x="7331075" y="2822575"/>
          <p14:tracePt t="154702" x="7340600" y="2830513"/>
          <p14:tracePt t="154713" x="7340600" y="2840038"/>
          <p14:tracePt t="154732" x="7340600" y="2847975"/>
          <p14:tracePt t="154752" x="7340600" y="2857500"/>
          <p14:tracePt t="154773" x="7340600" y="2867025"/>
          <p14:tracePt t="154782" x="7340600" y="2874963"/>
          <p14:tracePt t="154803" x="7340600" y="2884488"/>
          <p14:tracePt t="154824" x="7340600" y="2894013"/>
          <p14:tracePt t="154841" x="7340600" y="2901950"/>
          <p14:tracePt t="154852" x="7340600" y="2911475"/>
          <p14:tracePt t="154871" x="7340600" y="2919413"/>
          <p14:tracePt t="154891" x="7340600" y="2928938"/>
          <p14:tracePt t="154902" x="7340600" y="2938463"/>
          <p14:tracePt t="154913" x="7340600" y="2955925"/>
          <p14:tracePt t="154931" x="7340600" y="3000375"/>
          <p14:tracePt t="154948" x="7340600" y="3027363"/>
          <p14:tracePt t="154965" x="7340600" y="3081338"/>
          <p14:tracePt t="154980" x="7331075" y="3116263"/>
          <p14:tracePt t="154996" x="7323138" y="3133725"/>
          <p14:tracePt t="155013" x="7323138" y="3160713"/>
          <p14:tracePt t="155030" x="7323138" y="3170238"/>
          <p14:tracePt t="155050" x="7323138" y="3179763"/>
          <p14:tracePt t="155072" x="7323138" y="3187700"/>
          <p14:tracePt t="155139" x="7313613" y="3179763"/>
          <p14:tracePt t="155160" x="7313613" y="3170238"/>
          <p14:tracePt t="155169" x="7304088" y="3170238"/>
          <p14:tracePt t="155181" x="7304088" y="3160713"/>
          <p14:tracePt t="155199" x="7296150" y="3152775"/>
          <p14:tracePt t="155216" x="7286625" y="3143250"/>
          <p14:tracePt t="155231" x="7277100" y="3133725"/>
          <p14:tracePt t="155249" x="7269163" y="3116263"/>
          <p14:tracePt t="155264" x="7259638" y="3116263"/>
          <p14:tracePt t="155281" x="7251700" y="3108325"/>
          <p14:tracePt t="155299" x="7242175" y="3098800"/>
          <p14:tracePt t="155314" x="7224713" y="3089275"/>
          <p14:tracePt t="155331" x="7188200" y="3071813"/>
          <p14:tracePt t="155348" x="7116763" y="3062288"/>
          <p14:tracePt t="155365" x="7081838" y="3054350"/>
          <p14:tracePt t="155382" x="6983413" y="3036888"/>
          <p14:tracePt t="155398" x="6884988" y="3017838"/>
          <p14:tracePt t="155414" x="6831013" y="3009900"/>
          <p14:tracePt t="155432" x="6724650" y="2973388"/>
          <p14:tracePt t="155448" x="6626225" y="2955925"/>
          <p14:tracePt t="155464" x="6572250" y="2946400"/>
          <p14:tracePt t="155481" x="6473825" y="2928938"/>
          <p14:tracePt t="155498" x="6384925" y="2911475"/>
          <p14:tracePt t="155514" x="6340475" y="2901950"/>
          <p14:tracePt t="155518" x="6296025" y="2894013"/>
          <p14:tracePt t="155531" x="6251575" y="2884488"/>
          <p14:tracePt t="155547" x="6170613" y="2874963"/>
          <p14:tracePt t="155564" x="6153150" y="2874963"/>
          <p14:tracePt t="155581" x="6116638" y="2874963"/>
          <p14:tracePt t="155598" x="6081713" y="2874963"/>
          <p14:tracePt t="155631" x="6072188" y="2874963"/>
          <p14:tracePt t="155648" x="6062663" y="2874963"/>
          <p14:tracePt t="155666" x="6054725" y="2894013"/>
          <p14:tracePt t="155697" x="6054725" y="2901950"/>
          <p14:tracePt t="155717" x="6054725" y="2911475"/>
          <p14:tracePt t="155731" x="6054725" y="2919413"/>
          <p14:tracePt t="155749" x="6054725" y="2928938"/>
          <p14:tracePt t="156383" x="6062663" y="2938463"/>
          <p14:tracePt t="156392" x="6081713" y="2946400"/>
          <p14:tracePt t="156403" x="6099175" y="2955925"/>
          <p14:tracePt t="156416" x="6134100" y="2973388"/>
          <p14:tracePt t="156431" x="6224588" y="3017838"/>
          <p14:tracePt t="156447" x="6269038" y="3036888"/>
          <p14:tracePt t="156464" x="6340475" y="3054350"/>
          <p14:tracePt t="156482" x="6367463" y="3071813"/>
          <p14:tracePt t="156498" x="6384925" y="3071813"/>
          <p14:tracePt t="156514" x="6394450" y="3081338"/>
          <p14:tracePt t="156533" x="6402388" y="3081338"/>
          <p14:tracePt t="156552" x="6411913" y="3081338"/>
          <p14:tracePt t="156564" x="6419850" y="3081338"/>
          <p14:tracePt t="156582" x="6429375" y="3081338"/>
          <p14:tracePt t="156597" x="6429375" y="3071813"/>
          <p14:tracePt t="156614" x="6438900" y="3062288"/>
          <p14:tracePt t="156631" x="6456363" y="3054350"/>
          <p14:tracePt t="156648" x="6456363" y="3044825"/>
          <p14:tracePt t="156664" x="6465888" y="3036888"/>
          <p14:tracePt t="156681" x="6465888" y="3017838"/>
          <p14:tracePt t="156698" x="6473825" y="3017838"/>
          <p14:tracePt t="156714" x="6473825" y="3000375"/>
          <p14:tracePt t="156731" x="6473825" y="2990850"/>
          <p14:tracePt t="156748" x="6473825" y="2982913"/>
          <p14:tracePt t="156764" x="6473825" y="2973388"/>
          <p14:tracePt t="156781" x="6473825" y="2965450"/>
          <p14:tracePt t="156798" x="6473825" y="2955925"/>
          <p14:tracePt t="156814" x="6473825" y="2946400"/>
          <p14:tracePt t="156831" x="6473825" y="2938463"/>
          <p14:tracePt t="156849" x="6465888" y="2911475"/>
          <p14:tracePt t="156864" x="6456363" y="2894013"/>
          <p14:tracePt t="156882" x="6446838" y="2847975"/>
          <p14:tracePt t="156899" x="6429375" y="2822575"/>
          <p14:tracePt t="156915" x="6411913" y="2803525"/>
          <p14:tracePt t="156931" x="6394450" y="2776538"/>
          <p14:tracePt t="156948" x="6357938" y="2759075"/>
          <p14:tracePt t="156965" x="6340475" y="2732088"/>
          <p14:tracePt t="156980" x="6286500" y="2687638"/>
          <p14:tracePt t="156998" x="6224588" y="2643188"/>
          <p14:tracePt t="157014" x="6197600" y="2625725"/>
          <p14:tracePt t="157019" x="6180138" y="2616200"/>
          <p14:tracePt t="157031" x="6161088" y="2608263"/>
          <p14:tracePt t="157048" x="6134100" y="2598738"/>
          <p14:tracePt t="157064" x="6126163" y="2598738"/>
          <p14:tracePt t="157081" x="6108700" y="2598738"/>
          <p14:tracePt t="157097" x="6099175" y="2598738"/>
          <p14:tracePt t="157131" x="6089650" y="2598738"/>
          <p14:tracePt t="157148" x="6081713" y="2598738"/>
          <p14:tracePt t="157164" x="6072188" y="2608263"/>
          <p14:tracePt t="157181" x="6062663" y="2616200"/>
          <p14:tracePt t="157197" x="6045200" y="2643188"/>
          <p14:tracePt t="157217" x="6037263" y="2670175"/>
          <p14:tracePt t="157231" x="6027738" y="2679700"/>
          <p14:tracePt t="157248" x="6018213" y="2714625"/>
          <p14:tracePt t="157264" x="6010275" y="2732088"/>
          <p14:tracePt t="157281" x="6000750" y="2768600"/>
          <p14:tracePt t="157298" x="5991225" y="2813050"/>
          <p14:tracePt t="157316" x="5983288" y="2847975"/>
          <p14:tracePt t="157331" x="5983288" y="2867025"/>
          <p14:tracePt t="157348" x="5983288" y="2901950"/>
          <p14:tracePt t="157366" x="5983288" y="2928938"/>
          <p14:tracePt t="157381" x="5983288" y="2946400"/>
          <p14:tracePt t="157398" x="5983288" y="2982913"/>
          <p14:tracePt t="157416" x="5983288" y="3000375"/>
          <p14:tracePt t="157431" x="5983288" y="3009900"/>
          <p14:tracePt t="157447" x="5983288" y="3017838"/>
          <p14:tracePt t="157465" x="5983288" y="3027363"/>
          <p14:tracePt t="157481" x="5983288" y="3036888"/>
          <p14:tracePt t="157545" x="5991225" y="3036888"/>
          <p14:tracePt t="157565" x="6000750" y="3036888"/>
          <p14:tracePt t="157595" x="6010275" y="3027363"/>
          <p14:tracePt t="157616" x="6018213" y="3017838"/>
          <p14:tracePt t="157635" x="6027738" y="3017838"/>
          <p14:tracePt t="157645" x="6037263" y="3017838"/>
          <p14:tracePt t="157654" x="6045200" y="3009900"/>
          <p14:tracePt t="157667" x="6054725" y="3009900"/>
          <p14:tracePt t="157681" x="6072188" y="3009900"/>
          <p14:tracePt t="157697" x="6108700" y="3009900"/>
          <p14:tracePt t="157715" x="6153150" y="3009900"/>
          <p14:tracePt t="157731" x="6170613" y="3009900"/>
          <p14:tracePt t="157748" x="6205538" y="3009900"/>
          <p14:tracePt t="157763" x="6242050" y="3009900"/>
          <p14:tracePt t="157780" x="6269038" y="3009900"/>
          <p14:tracePt t="157797" x="6296025" y="3009900"/>
          <p14:tracePt t="157814" x="6303963" y="3000375"/>
          <p14:tracePt t="157832" x="6330950" y="3000375"/>
          <p14:tracePt t="157848" x="6330950" y="2990850"/>
          <p14:tracePt t="157864" x="6348413" y="2990850"/>
          <p14:tracePt t="157883" x="6357938" y="2982913"/>
          <p14:tracePt t="157898" x="6367463" y="2982913"/>
          <p14:tracePt t="157915" x="6375400" y="2982913"/>
          <p14:tracePt t="157932" x="6384925" y="2973388"/>
          <p14:tracePt t="157947" x="6394450" y="2965450"/>
          <p14:tracePt t="157965" x="6402388" y="2955925"/>
          <p14:tracePt t="157982" x="6419850" y="2955925"/>
          <p14:tracePt t="157997" x="6429375" y="2946400"/>
          <p14:tracePt t="158014" x="6438900" y="2938463"/>
          <p14:tracePt t="158031" x="6446838" y="2928938"/>
          <p14:tracePt t="158047" x="6456363" y="2919413"/>
          <p14:tracePt t="158064" x="6465888" y="2911475"/>
          <p14:tracePt t="158082" x="6473825" y="2901950"/>
          <p14:tracePt t="158098" x="6473825" y="2894013"/>
          <p14:tracePt t="158114" x="6491288" y="2867025"/>
          <p14:tracePt t="158133" x="6500813" y="2830513"/>
          <p14:tracePt t="158148" x="6500813" y="2795588"/>
          <p14:tracePt t="158165" x="6510338" y="2724150"/>
          <p14:tracePt t="158181" x="6510338" y="2660650"/>
          <p14:tracePt t="158197" x="6510338" y="2643188"/>
          <p14:tracePt t="158214" x="6510338" y="2608263"/>
          <p14:tracePt t="158231" x="6510338" y="2589213"/>
          <p14:tracePt t="158247" x="6510338" y="2581275"/>
          <p14:tracePt t="158281" x="6500813" y="2571750"/>
          <p14:tracePt t="158314" x="6491288" y="2562225"/>
          <p14:tracePt t="158330" x="6456363" y="2544763"/>
          <p14:tracePt t="158347" x="6419850" y="2536825"/>
          <p14:tracePt t="158365" x="6323013" y="2482850"/>
          <p14:tracePt t="158380" x="6232525" y="2446338"/>
          <p14:tracePt t="158397" x="6197600" y="2438400"/>
          <p14:tracePt t="158414" x="6153150" y="2428875"/>
          <p14:tracePt t="158431" x="6116638" y="2428875"/>
          <p14:tracePt t="158447" x="6108700" y="2428875"/>
          <p14:tracePt t="158463" x="6081713" y="2428875"/>
          <p14:tracePt t="158482" x="6054725" y="2438400"/>
          <p14:tracePt t="158514" x="6045200" y="2455863"/>
          <p14:tracePt t="158518" x="6037263" y="2455863"/>
          <p14:tracePt t="158531" x="6027738" y="2465388"/>
          <p14:tracePt t="158548" x="6000750" y="2482850"/>
          <p14:tracePt t="158564" x="6000750" y="2490788"/>
          <p14:tracePt t="158581" x="5983288" y="2527300"/>
          <p14:tracePt t="158599" x="5973763" y="2562225"/>
          <p14:tracePt t="158614" x="5965825" y="2581275"/>
          <p14:tracePt t="158631" x="5965825" y="2625725"/>
          <p14:tracePt t="158649" x="5965825" y="2660650"/>
          <p14:tracePt t="158664" x="5965825" y="2679700"/>
          <p14:tracePt t="158681" x="5965825" y="2732088"/>
          <p14:tracePt t="158698" x="5965825" y="2813050"/>
          <p14:tracePt t="158714" x="5965825" y="2874963"/>
          <p14:tracePt t="158731" x="5965825" y="3017838"/>
          <p14:tracePt t="158748" x="5965825" y="3160713"/>
          <p14:tracePt t="158764" x="5965825" y="3224213"/>
          <p14:tracePt t="158781" x="5965825" y="3322638"/>
          <p14:tracePt t="158798" x="5965825" y="3411538"/>
          <p14:tracePt t="158814" x="5973763" y="3455988"/>
          <p14:tracePt t="158831" x="5991225" y="3536950"/>
          <p14:tracePt t="158848" x="6000750" y="3616325"/>
          <p14:tracePt t="158864" x="6010275" y="3652838"/>
          <p14:tracePt t="158881" x="6037263" y="3732213"/>
          <p14:tracePt t="158898" x="6054725" y="3822700"/>
          <p14:tracePt t="158914" x="6054725" y="3857625"/>
          <p14:tracePt t="158931" x="6072188" y="3946525"/>
          <p14:tracePt t="158947" x="6089650" y="4044950"/>
          <p14:tracePt t="158965" x="6099175" y="4089400"/>
          <p14:tracePt t="158981" x="6116638" y="4170363"/>
          <p14:tracePt t="158997" x="6134100" y="4251325"/>
          <p14:tracePt t="159014" x="6153150" y="4286250"/>
          <p14:tracePt t="159020" x="6161088" y="4303713"/>
          <p14:tracePt t="159031" x="6170613" y="4322763"/>
          <p14:tracePt t="159047" x="6180138" y="4330700"/>
          <p14:tracePt t="159064" x="6180138" y="4340225"/>
          <p14:tracePt t="159081" x="6188075" y="4348163"/>
          <p14:tracePt t="159098" x="6197600" y="4357688"/>
          <p14:tracePt t="159116" x="6205538" y="4367213"/>
          <p14:tracePt t="159131" x="6215063" y="4375150"/>
          <p14:tracePt t="159148" x="6224588" y="4384675"/>
          <p14:tracePt t="159166" x="6232525" y="4384675"/>
          <p14:tracePt t="159181" x="6242050" y="4384675"/>
          <p14:tracePt t="159198" x="6251575" y="4384675"/>
          <p14:tracePt t="159215" x="6259513" y="4384675"/>
          <p14:tracePt t="159247" x="6276975" y="4384675"/>
          <p14:tracePt t="159265" x="6286500" y="4384675"/>
          <p14:tracePt t="159297" x="6296025" y="4384675"/>
          <p14:tracePt t="159315" x="6313488" y="4375150"/>
          <p14:tracePt t="159331" x="6323013" y="4375150"/>
          <p14:tracePt t="159348" x="6357938" y="4357688"/>
          <p14:tracePt t="159365" x="6402388" y="4348163"/>
          <p14:tracePt t="159381" x="6419850" y="4348163"/>
          <p14:tracePt t="159398" x="6456363" y="4348163"/>
          <p14:tracePt t="159414" x="6510338" y="4340225"/>
          <p14:tracePt t="159431" x="6537325" y="4340225"/>
          <p14:tracePt t="159447" x="6572250" y="4330700"/>
          <p14:tracePt t="159464" x="6608763" y="4330700"/>
          <p14:tracePt t="159480" x="6616700" y="4330700"/>
          <p14:tracePt t="159496" x="6626225" y="4330700"/>
          <p14:tracePt t="159513" x="6634163" y="4330700"/>
          <p14:tracePt t="159529" x="6643688" y="4330700"/>
          <p14:tracePt t="159545" x="6653213" y="4330700"/>
          <p14:tracePt t="159562" x="6661150" y="4330700"/>
          <p14:tracePt t="159578" x="6670675" y="4330700"/>
          <p14:tracePt t="159595" x="6680200" y="4330700"/>
          <p14:tracePt t="159621" x="6688138" y="4330700"/>
          <p14:tracePt t="159641" x="6697663" y="4330700"/>
          <p14:tracePt t="159682" x="6705600" y="4330700"/>
          <p14:tracePt t="159722" x="6715125" y="4330700"/>
          <p14:tracePt t="159763" x="6724650" y="4330700"/>
          <p14:tracePt t="159783" x="6732588" y="4322763"/>
          <p14:tracePt t="159792" x="6732588" y="4313238"/>
          <p14:tracePt t="159812" x="6742113" y="4303713"/>
          <p14:tracePt t="159843" x="6742113" y="4295775"/>
          <p14:tracePt t="159852" x="6751638" y="4295775"/>
          <p14:tracePt t="159883" x="6751638" y="4286250"/>
          <p14:tracePt t="159903" x="6759575" y="4276725"/>
          <p14:tracePt t="159951" x="6759575" y="4268788"/>
          <p14:tracePt t="160101" x="6759575" y="4276725"/>
          <p14:tracePt t="160111" x="6759575" y="4286250"/>
          <p14:tracePt t="160132" x="6759575" y="4295775"/>
          <p14:tracePt t="160151" x="6759575" y="4303713"/>
          <p14:tracePt t="160172" x="6759575" y="4313238"/>
          <p14:tracePt t="160181" x="6759575" y="4322763"/>
          <p14:tracePt t="160197" x="6759575" y="4330700"/>
          <p14:tracePt t="160214" x="6759575" y="4348163"/>
          <p14:tracePt t="160230" x="6759575" y="4357688"/>
          <p14:tracePt t="160264" x="6759575" y="4367213"/>
          <p14:tracePt t="160281" x="6759575" y="4375150"/>
          <p14:tracePt t="160299" x="6759575" y="4394200"/>
          <p14:tracePt t="160314" x="6751638" y="4394200"/>
          <p14:tracePt t="160331" x="6751638" y="4402138"/>
          <p14:tracePt t="160349" x="6751638" y="4411663"/>
          <p14:tracePt t="160364" x="6751638" y="4419600"/>
          <p14:tracePt t="160381" x="6751638" y="4429125"/>
          <p14:tracePt t="160399" x="6751638" y="4438650"/>
          <p14:tracePt t="160414" x="6751638" y="4446588"/>
          <p14:tracePt t="160431" x="6742113" y="4456113"/>
          <p14:tracePt t="160449" x="6742113" y="4465638"/>
          <p14:tracePt t="160464" x="6742113" y="4473575"/>
          <p14:tracePt t="160481" x="6742113" y="4483100"/>
          <p14:tracePt t="160498" x="6742113" y="4491038"/>
          <p14:tracePt t="160514" x="6742113" y="4500563"/>
          <p14:tracePt t="160539" x="6742113" y="4510088"/>
          <p14:tracePt t="160560" x="6742113" y="4518025"/>
          <p14:tracePt t="160598" x="6742113" y="4527550"/>
          <p14:tracePt t="160620" x="6742113" y="4537075"/>
          <p14:tracePt t="160657" x="6742113" y="4545013"/>
          <p14:tracePt t="160698" x="6742113" y="4554538"/>
          <p14:tracePt t="160737" x="6742113" y="4562475"/>
          <p14:tracePt t="160759" x="6742113" y="4572000"/>
          <p14:tracePt t="160827" x="6751638" y="4572000"/>
          <p14:tracePt t="161015" x="6751638" y="4562475"/>
          <p14:tracePt t="161035" x="6751638" y="4554538"/>
          <p14:tracePt t="161055" x="6751638" y="4545013"/>
          <p14:tracePt t="161064" x="6742113" y="4545013"/>
          <p14:tracePt t="161074" x="6742113" y="4537075"/>
          <p14:tracePt t="161085" x="6742113" y="4527550"/>
          <p14:tracePt t="161106" x="6742113" y="4518025"/>
          <p14:tracePt t="161126" x="6742113" y="4510088"/>
          <p14:tracePt t="161145" x="6742113" y="4500563"/>
          <p14:tracePt t="161155" x="6742113" y="4491038"/>
          <p14:tracePt t="161174" x="6742113" y="4483100"/>
          <p14:tracePt t="161195" x="6742113" y="4473575"/>
          <p14:tracePt t="161216" x="6742113" y="4465638"/>
          <p14:tracePt t="161225" x="6742113" y="4456113"/>
          <p14:tracePt t="161245" x="6742113" y="4446588"/>
          <p14:tracePt t="161265" x="6742113" y="4438650"/>
          <p14:tracePt t="161284" x="6742113" y="4429125"/>
          <p14:tracePt t="161294" x="6742113" y="4419600"/>
          <p14:tracePt t="161315" x="6742113" y="4411663"/>
          <p14:tracePt t="161334" x="6742113" y="4402138"/>
          <p14:tracePt t="161354" x="6742113" y="4394200"/>
          <p14:tracePt t="161365" x="6742113" y="4384675"/>
          <p14:tracePt t="161383" x="6742113" y="4375150"/>
          <p14:tracePt t="161393" x="6742113" y="4367213"/>
          <p14:tracePt t="161404" x="6742113" y="4357688"/>
          <p14:tracePt t="161416" x="6742113" y="4348163"/>
          <p14:tracePt t="161434" x="6742113" y="4340225"/>
          <p14:tracePt t="161454" x="6742113" y="4330700"/>
          <p14:tracePt t="161473" x="6742113" y="4322763"/>
          <p14:tracePt t="161495" x="6742113" y="4313238"/>
          <p14:tracePt t="161544" x="6742113" y="4303713"/>
          <p14:tracePt t="161751" x="6742113" y="4313238"/>
          <p14:tracePt t="161762" x="6742113" y="4322763"/>
          <p14:tracePt t="161773" x="6742113" y="4330700"/>
          <p14:tracePt t="161783" x="6732588" y="4357688"/>
          <p14:tracePt t="161797" x="6732588" y="4375150"/>
          <p14:tracePt t="161814" x="6732588" y="4411663"/>
          <p14:tracePt t="161831" x="6732588" y="4456113"/>
          <p14:tracePt t="161847" x="6732588" y="4473575"/>
          <p14:tracePt t="161863" x="6732588" y="4518025"/>
          <p14:tracePt t="161882" x="6732588" y="4554538"/>
          <p14:tracePt t="161898" x="6732588" y="4572000"/>
          <p14:tracePt t="161914" x="6751638" y="4608513"/>
          <p14:tracePt t="161931" x="6759575" y="4643438"/>
          <p14:tracePt t="161947" x="6769100" y="4652963"/>
          <p14:tracePt t="161965" x="6769100" y="4670425"/>
          <p14:tracePt t="161980" x="6777038" y="4679950"/>
          <p14:tracePt t="161996" x="6777038" y="4687888"/>
          <p14:tracePt t="162013" x="6777038" y="4697413"/>
          <p14:tracePt t="162030" x="6786563" y="4705350"/>
          <p14:tracePt t="162047" x="6796088" y="4714875"/>
          <p14:tracePt t="162064" x="6796088" y="4724400"/>
          <p14:tracePt t="162240" x="6786563" y="4705350"/>
          <p14:tracePt t="162249" x="6786563" y="4687888"/>
          <p14:tracePt t="162264" x="6777038" y="4670425"/>
          <p14:tracePt t="162280" x="6759575" y="4633913"/>
          <p14:tracePt t="162298" x="6751638" y="4589463"/>
          <p14:tracePt t="162314" x="6742113" y="4572000"/>
          <p14:tracePt t="162331" x="6742113" y="4537075"/>
          <p14:tracePt t="162348" x="6742113" y="4491038"/>
          <p14:tracePt t="162364" x="6742113" y="4473575"/>
          <p14:tracePt t="162381" x="6742113" y="4438650"/>
          <p14:tracePt t="162399" x="6742113" y="4402138"/>
          <p14:tracePt t="162415" x="6742113" y="4394200"/>
          <p14:tracePt t="162431" x="6742113" y="4375150"/>
          <p14:tracePt t="162448" x="6742113" y="4367213"/>
          <p14:tracePt t="162481" x="6742113" y="4357688"/>
          <p14:tracePt t="162497" x="6742113" y="4340225"/>
          <p14:tracePt t="162531" x="6742113" y="4330700"/>
          <p14:tracePt t="162549" x="6742113" y="4322763"/>
          <p14:tracePt t="162589" x="6742113" y="4313238"/>
          <p14:tracePt t="162609" x="6742113" y="4303713"/>
          <p14:tracePt t="162648" x="6742113" y="4295775"/>
          <p14:tracePt t="162687" x="6742113" y="4286250"/>
          <p14:tracePt t="162728" x="6742113" y="4276725"/>
          <p14:tracePt t="162758" x="6742113" y="4268788"/>
          <p14:tracePt t="163016" x="6732588" y="4268788"/>
          <p14:tracePt t="163025" x="6724650" y="4268788"/>
          <p14:tracePt t="163056" x="6715125" y="4268788"/>
          <p14:tracePt t="163075" x="6705600" y="4268788"/>
          <p14:tracePt t="163086" x="6705600" y="4276725"/>
          <p14:tracePt t="163097" x="6697663" y="4276725"/>
          <p14:tracePt t="163114" x="6688138" y="4286250"/>
          <p14:tracePt t="163131" x="6680200" y="4295775"/>
          <p14:tracePt t="163148" x="6670675" y="4303713"/>
          <p14:tracePt t="163165" x="6670675" y="4313238"/>
          <p14:tracePt t="163197" x="6661150" y="4313238"/>
          <p14:tracePt t="163214" x="6661150" y="4322763"/>
          <p14:tracePt t="163231" x="6653213" y="4322763"/>
          <p14:tracePt t="163443" x="6661150" y="4322763"/>
          <p14:tracePt t="163465" x="6670675" y="4322763"/>
          <p14:tracePt t="163483" x="6680200" y="4322763"/>
          <p14:tracePt t="163494" x="6688138" y="4322763"/>
          <p14:tracePt t="163513" x="6697663" y="4322763"/>
          <p14:tracePt t="163542" x="6705600" y="4322763"/>
          <p14:tracePt t="163582" x="6715125" y="4322763"/>
          <p14:tracePt t="163621" x="6724650" y="4322763"/>
          <p14:tracePt t="163652" x="6732588" y="4313238"/>
          <p14:tracePt t="164418" x="6732588" y="4322763"/>
          <p14:tracePt t="164437" x="6732588" y="4330700"/>
          <p14:tracePt t="164457" x="6732588" y="4340225"/>
          <p14:tracePt t="164467" x="6732588" y="4348163"/>
          <p14:tracePt t="164486" x="6732588" y="4357688"/>
          <p14:tracePt t="164511" x="6732588" y="4367213"/>
          <p14:tracePt t="164528" x="6732588" y="4375150"/>
          <p14:tracePt t="164538" x="6732588" y="4384675"/>
          <p14:tracePt t="164557" x="6732588" y="4394200"/>
          <p14:tracePt t="164576" x="6732588" y="4402138"/>
          <p14:tracePt t="164597" x="6732588" y="4411663"/>
          <p14:tracePt t="164626" x="6732588" y="4419600"/>
          <p14:tracePt t="164636" x="6732588" y="4429125"/>
          <p14:tracePt t="164977" x="6732588" y="4419600"/>
          <p14:tracePt t="165373" x="6732588" y="4411663"/>
          <p14:tracePt t="165413" x="6732588" y="4402138"/>
          <p14:tracePt t="165452" x="6732588" y="4394200"/>
          <p14:tracePt t="165513" x="6732588" y="4384675"/>
          <p14:tracePt t="166705" x="6732588" y="4394200"/>
          <p14:tracePt t="167769" x="6732588" y="4402138"/>
          <p14:tracePt t="167999" x="6732588" y="4411663"/>
          <p14:tracePt t="168208" x="6724650" y="4411663"/>
          <p14:tracePt t="168217" x="6724650" y="4419600"/>
          <p14:tracePt t="168230" x="6715125" y="4419600"/>
          <p14:tracePt t="168247" x="6705600" y="4429125"/>
          <p14:tracePt t="168264" x="6697663" y="4438650"/>
          <p14:tracePt t="168281" x="6670675" y="4446588"/>
          <p14:tracePt t="168297" x="6634163" y="4465638"/>
          <p14:tracePt t="168314" x="6616700" y="4465638"/>
          <p14:tracePt t="168331" x="6545263" y="4500563"/>
          <p14:tracePt t="168347" x="6402388" y="4572000"/>
          <p14:tracePt t="168365" x="6251575" y="4670425"/>
          <p14:tracePt t="168380" x="6197600" y="4705350"/>
          <p14:tracePt t="168396" x="6108700" y="4759325"/>
          <p14:tracePt t="168413" x="6062663" y="4786313"/>
          <p14:tracePt t="168431" x="5991225" y="4830763"/>
          <p14:tracePt t="168447" x="5911850" y="4884738"/>
          <p14:tracePt t="168465" x="5822950" y="4956175"/>
          <p14:tracePt t="168480" x="5768975" y="4991100"/>
          <p14:tracePt t="168497" x="5661025" y="5062538"/>
          <p14:tracePt t="168515" x="5562600" y="5116513"/>
          <p14:tracePt t="168530" x="5518150" y="5133975"/>
          <p14:tracePt t="168547" x="5446713" y="5170488"/>
          <p14:tracePt t="168565" x="5394325" y="5224463"/>
          <p14:tracePt t="168580" x="5367338" y="5232400"/>
          <p14:tracePt t="168597" x="5340350" y="5251450"/>
          <p14:tracePt t="168615" x="5330825" y="5259388"/>
          <p14:tracePt t="168630" x="5322888" y="5268913"/>
          <p14:tracePt t="168647" x="5313363" y="5276850"/>
          <p14:tracePt t="168666" x="5303838" y="5286375"/>
          <p14:tracePt t="168684" x="5303838" y="5295900"/>
          <p14:tracePt t="168814" x="5303838" y="5286375"/>
          <p14:tracePt t="168834" x="5313363" y="5268913"/>
          <p14:tracePt t="168843" x="5322888" y="5259388"/>
          <p14:tracePt t="168854" x="5348288" y="5241925"/>
          <p14:tracePt t="168864" x="5384800" y="5214938"/>
          <p14:tracePt t="168880" x="5438775" y="5180013"/>
          <p14:tracePt t="168897" x="5634038" y="5054600"/>
          <p14:tracePt t="168914" x="5857875" y="4929188"/>
          <p14:tracePt t="168930" x="5946775" y="4875213"/>
          <p14:tracePt t="168948" x="6081713" y="4786313"/>
          <p14:tracePt t="168964" x="6153150" y="4741863"/>
          <p14:tracePt t="168982" x="6180138" y="4732338"/>
          <p14:tracePt t="168997" x="6197600" y="4724400"/>
          <p14:tracePt t="169014" x="6205538" y="4714875"/>
          <p14:tracePt t="169031" x="6205538" y="4705350"/>
          <p14:tracePt t="169047" x="6224588" y="4705350"/>
          <p14:tracePt t="169064" x="6232525" y="4697413"/>
          <p14:tracePt t="169097" x="6242050" y="4697413"/>
          <p14:tracePt t="169172" x="6251575" y="4697413"/>
          <p14:tracePt t="169183" x="6251575" y="4714875"/>
          <p14:tracePt t="169197" x="6259513" y="4751388"/>
          <p14:tracePt t="169214" x="6296025" y="4840288"/>
          <p14:tracePt t="169231" x="6313488" y="4938713"/>
          <p14:tracePt t="169247" x="6330950" y="4991100"/>
          <p14:tracePt t="169264" x="6348413" y="5089525"/>
          <p14:tracePt t="169281" x="6357938" y="5205413"/>
          <p14:tracePt t="169297" x="6367463" y="5251450"/>
          <p14:tracePt t="169314" x="6367463" y="5357813"/>
          <p14:tracePt t="169331" x="6367463" y="5438775"/>
          <p14:tracePt t="169347" x="6367463" y="5465763"/>
          <p14:tracePt t="169364" x="6367463" y="5500688"/>
          <p14:tracePt t="169381" x="6367463" y="5537200"/>
          <p14:tracePt t="169397" x="6357938" y="5562600"/>
          <p14:tracePt t="169414" x="6323013" y="5634038"/>
          <p14:tracePt t="169430" x="6276975" y="5724525"/>
          <p14:tracePt t="169447" x="6251575" y="5759450"/>
          <p14:tracePt t="169464" x="6180138" y="5848350"/>
          <p14:tracePt t="169480" x="6143625" y="5894388"/>
          <p14:tracePt t="169497" x="6116638" y="5894388"/>
          <p14:tracePt t="169513" x="6108700" y="5902325"/>
          <p14:tracePt t="169530" x="6089650" y="5911850"/>
          <p14:tracePt t="169563" x="6081713" y="5911850"/>
          <p14:tracePt t="169580" x="6072188" y="5911850"/>
          <p14:tracePt t="169597" x="6062663" y="5911850"/>
          <p14:tracePt t="169614" x="6054725" y="5911850"/>
          <p14:tracePt t="169630" x="6045200" y="5911850"/>
          <p14:tracePt t="169647" x="6037263" y="5911850"/>
          <p14:tracePt t="169664" x="5983288" y="5919788"/>
          <p14:tracePt t="169680" x="5911850" y="5919788"/>
          <p14:tracePt t="169699" x="5867400" y="5919788"/>
          <p14:tracePt t="169714" x="5848350" y="5919788"/>
          <p14:tracePt t="169731" x="5803900" y="5929313"/>
          <p14:tracePt t="169748" x="5776913" y="5929313"/>
          <p14:tracePt t="169764" x="5768975" y="5929313"/>
          <p14:tracePt t="169780" x="5759450" y="5938838"/>
          <p14:tracePt t="169799" x="5751513" y="5938838"/>
          <p14:tracePt t="170346" x="5759450" y="5938838"/>
          <p14:tracePt t="170355" x="5776913" y="5938838"/>
          <p14:tracePt t="170367" x="5795963" y="5938838"/>
          <p14:tracePt t="170380" x="5813425" y="5938838"/>
          <p14:tracePt t="170397" x="5857875" y="5938838"/>
          <p14:tracePt t="170415" x="5894388" y="5938838"/>
          <p14:tracePt t="170431" x="5911850" y="5938838"/>
          <p14:tracePt t="170447" x="5946775" y="5938838"/>
          <p14:tracePt t="170466" x="5965825" y="5938838"/>
          <p14:tracePt t="170481" x="5973763" y="5938838"/>
          <p14:tracePt t="170496" x="5991225" y="5946775"/>
          <p14:tracePt t="170515" x="6027738" y="5946775"/>
          <p14:tracePt t="170530" x="6045200" y="5956300"/>
          <p14:tracePt t="170547" x="6072188" y="5956300"/>
          <p14:tracePt t="170564" x="6081713" y="5956300"/>
          <p14:tracePt t="170580" x="6089650" y="5956300"/>
          <p14:tracePt t="170597" x="6099175" y="5956300"/>
          <p14:tracePt t="170614" x="6108700" y="5956300"/>
          <p14:tracePt t="170630" x="6116638" y="5956300"/>
          <p14:tracePt t="170647" x="6126163" y="5956300"/>
          <p14:tracePt t="170664" x="6134100" y="5956300"/>
          <p14:tracePt t="170681" x="6143625" y="5956300"/>
          <p14:tracePt t="170697" x="6161088" y="5965825"/>
          <p14:tracePt t="170714" x="6197600" y="5965825"/>
          <p14:tracePt t="170730" x="6215063" y="5965825"/>
          <p14:tracePt t="170747" x="6251575" y="5965825"/>
          <p14:tracePt t="170764" x="6296025" y="5965825"/>
          <p14:tracePt t="170781" x="6323013" y="5965825"/>
          <p14:tracePt t="170797" x="6375400" y="5965825"/>
          <p14:tracePt t="170813" x="6419850" y="5965825"/>
          <p14:tracePt t="170831" x="6438900" y="5965825"/>
          <p14:tracePt t="170847" x="6483350" y="5965825"/>
          <p14:tracePt t="170863" x="6518275" y="5965825"/>
          <p14:tracePt t="170880" x="6537325" y="5965825"/>
          <p14:tracePt t="170897" x="6572250" y="5965825"/>
          <p14:tracePt t="170914" x="6616700" y="5965825"/>
          <p14:tracePt t="170931" x="6634163" y="5965825"/>
          <p14:tracePt t="170947" x="6680200" y="5965825"/>
          <p14:tracePt t="170964" x="6732588" y="5965825"/>
          <p14:tracePt t="170981" x="6804025" y="5965825"/>
          <p14:tracePt t="170997" x="6840538" y="5965825"/>
          <p14:tracePt t="171014" x="6894513" y="5965825"/>
          <p14:tracePt t="171032" x="6938963" y="5965825"/>
          <p14:tracePt t="171047" x="6946900" y="5965825"/>
          <p14:tracePt t="171063" x="6956425" y="5965825"/>
          <p14:tracePt t="171080" x="6965950" y="5965825"/>
          <p14:tracePt t="171097" x="6973888" y="5965825"/>
          <p14:tracePt t="171113" x="7000875" y="5965825"/>
          <p14:tracePt t="171131" x="7018338" y="5965825"/>
          <p14:tracePt t="171147" x="7027863" y="5965825"/>
          <p14:tracePt t="171164" x="7062788" y="5965825"/>
          <p14:tracePt t="171181" x="7126288" y="5965825"/>
          <p14:tracePt t="171198" x="7161213" y="5965825"/>
          <p14:tracePt t="171214" x="7224713" y="5965825"/>
          <p14:tracePt t="171231" x="7269163" y="5965825"/>
          <p14:tracePt t="171247" x="7277100" y="5965825"/>
          <p14:tracePt t="171263" x="7286625" y="5965825"/>
          <p14:tracePt t="171280" x="7296150" y="5965825"/>
          <p14:tracePt t="171297" x="7304088" y="5965825"/>
          <p14:tracePt t="171313" x="7313613" y="5965825"/>
          <p14:tracePt t="171332" x="7323138" y="5965825"/>
          <p14:tracePt t="171391" x="7331075" y="5965825"/>
          <p14:tracePt t="171451" x="7340600" y="5965825"/>
          <p14:tracePt t="171490" x="7348538" y="5965825"/>
          <p14:tracePt t="171512" x="7358063" y="5965825"/>
          <p14:tracePt t="171531" x="7367588" y="5965825"/>
          <p14:tracePt t="171561" x="7375525" y="5965825"/>
          <p14:tracePt t="171579" x="7385050" y="5965825"/>
          <p14:tracePt t="171591" x="7394575" y="5965825"/>
          <p14:tracePt t="171610" x="7402513" y="5965825"/>
          <p14:tracePt t="171630" x="7412038" y="5965825"/>
          <p14:tracePt t="171650" x="7419975" y="5965825"/>
          <p14:tracePt t="171658" x="7429500" y="5965825"/>
          <p14:tracePt t="171689" x="7439025" y="5965825"/>
          <p14:tracePt t="171729" x="7446963" y="5965825"/>
          <p14:tracePt t="171769" x="7456488" y="5965825"/>
          <p14:tracePt t="171838" x="7456488" y="5973763"/>
          <p14:tracePt t="171867" x="7439025" y="5983288"/>
          <p14:tracePt t="171878" x="7419975" y="5991225"/>
          <p14:tracePt t="171888" x="7385050" y="5991225"/>
          <p14:tracePt t="171898" x="7340600" y="6000750"/>
          <p14:tracePt t="171913" x="7296150" y="6010275"/>
          <p14:tracePt t="171932" x="7143750" y="6027738"/>
          <p14:tracePt t="171948" x="7045325" y="6045200"/>
          <p14:tracePt t="171964" x="7010400" y="6045200"/>
          <p14:tracePt t="171979" x="6973888" y="6045200"/>
          <p14:tracePt t="171996" x="6946900" y="6045200"/>
          <p14:tracePt t="172013" x="6929438" y="6045200"/>
          <p14:tracePt t="172017" x="6911975" y="6045200"/>
          <p14:tracePt t="172030" x="6875463" y="6045200"/>
          <p14:tracePt t="172048" x="6751638" y="6045200"/>
          <p14:tracePt t="172063" x="6680200" y="6045200"/>
          <p14:tracePt t="172080" x="6500813" y="6045200"/>
          <p14:tracePt t="172097" x="6340475" y="6037263"/>
          <p14:tracePt t="172114" x="6215063" y="6027738"/>
          <p14:tracePt t="172130" x="6180138" y="6018213"/>
          <p14:tracePt t="172147" x="6108700" y="6018213"/>
          <p14:tracePt t="172164" x="6072188" y="6018213"/>
          <p14:tracePt t="172180" x="5991225" y="6018213"/>
          <p14:tracePt t="172197" x="5857875" y="6018213"/>
          <p14:tracePt t="172215" x="5705475" y="6018213"/>
          <p14:tracePt t="172230" x="5616575" y="6018213"/>
          <p14:tracePt t="172247" x="5446713" y="6018213"/>
          <p14:tracePt t="172265" x="5276850" y="6018213"/>
          <p14:tracePt t="172281" x="5205413" y="6018213"/>
          <p14:tracePt t="172297" x="5081588" y="6010275"/>
          <p14:tracePt t="172314" x="5010150" y="5991225"/>
          <p14:tracePt t="172330" x="4973638" y="5991225"/>
          <p14:tracePt t="172347" x="4938713" y="5983288"/>
          <p14:tracePt t="172365" x="4929188" y="5973763"/>
          <p14:tracePt t="172380" x="4919663" y="5973763"/>
          <p14:tracePt t="172515" x="4929188" y="5973763"/>
          <p14:tracePt t="172524" x="4946650" y="5965825"/>
          <p14:tracePt t="172534" x="4983163" y="5965825"/>
          <p14:tracePt t="172546" x="5027613" y="5965825"/>
          <p14:tracePt t="172565" x="5197475" y="5956300"/>
          <p14:tracePt t="172580" x="5303838" y="5956300"/>
          <p14:tracePt t="172597" x="5518150" y="5956300"/>
          <p14:tracePt t="172613" x="5741988" y="5965825"/>
          <p14:tracePt t="172630" x="5857875" y="5973763"/>
          <p14:tracePt t="172647" x="6037263" y="5983288"/>
          <p14:tracePt t="172663" x="6153150" y="5991225"/>
          <p14:tracePt t="172682" x="6215063" y="6010275"/>
          <p14:tracePt t="172697" x="6232525" y="6010275"/>
          <p14:tracePt t="172714" x="6269038" y="6018213"/>
          <p14:tracePt t="172732" x="6313488" y="6018213"/>
          <p14:tracePt t="172747" x="6330950" y="6018213"/>
          <p14:tracePt t="172764" x="6367463" y="6018213"/>
          <p14:tracePt t="172780" x="6384925" y="6018213"/>
          <p14:tracePt t="172797" x="6429375" y="6018213"/>
          <p14:tracePt t="172814" x="6473825" y="6018213"/>
          <p14:tracePt t="172830" x="6510338" y="6018213"/>
          <p14:tracePt t="172847" x="6608763" y="6018213"/>
          <p14:tracePt t="172863" x="6724650" y="6018213"/>
          <p14:tracePt t="172881" x="6840538" y="6018213"/>
          <p14:tracePt t="172897" x="6894513" y="6018213"/>
          <p14:tracePt t="172914" x="6946900" y="6018213"/>
          <p14:tracePt t="172932" x="6983413" y="6018213"/>
          <p14:tracePt t="172946" x="6991350" y="6018213"/>
          <p14:tracePt t="172963" x="7000875" y="6018213"/>
          <p14:tracePt t="172982" x="7010400" y="6018213"/>
          <p14:tracePt t="172996" x="7018338" y="6018213"/>
          <p14:tracePt t="173032" x="7027863" y="6018213"/>
          <p14:tracePt t="173111" x="7037388" y="6018213"/>
          <p14:tracePt t="173191" x="7037388" y="6010275"/>
          <p14:tracePt t="173261" x="7037388" y="6000750"/>
          <p14:tracePt t="173292" x="7027863" y="6000750"/>
          <p14:tracePt t="173300" x="7027863" y="5991225"/>
          <p14:tracePt t="173313" x="7018338" y="5991225"/>
          <p14:tracePt t="173330" x="7000875" y="5983288"/>
          <p14:tracePt t="173347" x="6973888" y="5973763"/>
          <p14:tracePt t="173363" x="6956425" y="5965825"/>
          <p14:tracePt t="173380" x="6938963" y="5956300"/>
          <p14:tracePt t="173397" x="6929438" y="5946775"/>
          <p14:tracePt t="173414" x="6919913" y="5946775"/>
          <p14:tracePt t="173430" x="6902450" y="5946775"/>
          <p14:tracePt t="173448" x="6848475" y="5938838"/>
          <p14:tracePt t="173464" x="6786563" y="5938838"/>
          <p14:tracePt t="173481" x="6643688" y="5929313"/>
          <p14:tracePt t="173497" x="6572250" y="5919788"/>
          <p14:tracePt t="173514" x="6473825" y="5911850"/>
          <p14:tracePt t="173518" x="6446838" y="5911850"/>
          <p14:tracePt t="173531" x="6429375" y="5911850"/>
          <p14:tracePt t="173548" x="6411913" y="5911850"/>
          <p14:tracePt t="173563" x="6402388" y="5911850"/>
          <p14:tracePt t="173580" x="6394450" y="5911850"/>
          <p14:tracePt t="173597" x="6384925" y="5911850"/>
          <p14:tracePt t="173630" x="6375400" y="5911850"/>
          <p14:tracePt t="173648" x="6367463" y="5911850"/>
          <p14:tracePt t="173663" x="6357938" y="5911850"/>
          <p14:tracePt t="173680" x="6313488" y="5902325"/>
          <p14:tracePt t="173698" x="6215063" y="5902325"/>
          <p14:tracePt t="173714" x="6170613" y="5894388"/>
          <p14:tracePt t="173731" x="6072188" y="5884863"/>
          <p14:tracePt t="173747" x="5991225" y="5875338"/>
          <p14:tracePt t="173764" x="5956300" y="5875338"/>
          <p14:tracePt t="173780" x="5894388" y="5867400"/>
          <p14:tracePt t="173798" x="5857875" y="5867400"/>
          <p14:tracePt t="173813" x="5830888" y="5857875"/>
          <p14:tracePt t="173830" x="5795963" y="5848350"/>
          <p14:tracePt t="173847" x="5741988" y="5840413"/>
          <p14:tracePt t="173863" x="5705475" y="5840413"/>
          <p14:tracePt t="173880" x="5626100" y="5830888"/>
          <p14:tracePt t="173897" x="5562600" y="5830888"/>
          <p14:tracePt t="173913" x="5545138" y="5830888"/>
          <p14:tracePt t="173931" x="5527675" y="5830888"/>
          <p14:tracePt t="173947" x="5518150" y="5830888"/>
          <p14:tracePt t="174096" x="5537200" y="5830888"/>
          <p14:tracePt t="174105" x="5562600" y="5830888"/>
          <p14:tracePt t="174116" x="5599113" y="5830888"/>
          <p14:tracePt t="174130" x="5634038" y="5830888"/>
          <p14:tracePt t="174146" x="5732463" y="5830888"/>
          <p14:tracePt t="174165" x="5830888" y="5830888"/>
          <p14:tracePt t="174181" x="5894388" y="5830888"/>
          <p14:tracePt t="174197" x="6037263" y="5822950"/>
          <p14:tracePt t="174214" x="6116638" y="5822950"/>
          <p14:tracePt t="174230" x="6276975" y="5813425"/>
          <p14:tracePt t="174247" x="6394450" y="5803900"/>
          <p14:tracePt t="174264" x="6456363" y="5795963"/>
          <p14:tracePt t="174281" x="6483350" y="5795963"/>
          <p14:tracePt t="174297" x="6500813" y="5795963"/>
          <p14:tracePt t="174314" x="6510338" y="5795963"/>
          <p14:tracePt t="174330" x="6518275" y="5795963"/>
          <p14:tracePt t="174347" x="6527800" y="5795963"/>
          <p14:tracePt t="174364" x="6537325" y="5795963"/>
          <p14:tracePt t="174415" x="6545263" y="5795963"/>
          <p14:tracePt t="174575" x="6545263" y="5786438"/>
          <p14:tracePt t="174663" x="6545263" y="5776913"/>
          <p14:tracePt t="175359" x="6537325" y="5776913"/>
          <p14:tracePt t="175371" x="6527800" y="5768975"/>
          <p14:tracePt t="175380" x="6527800" y="5759450"/>
          <p14:tracePt t="175398" x="6510338" y="5732463"/>
          <p14:tracePt t="175413" x="6510338" y="5724525"/>
          <p14:tracePt t="175430" x="6500813" y="5715000"/>
          <p14:tracePt t="175448" x="6500813" y="5705475"/>
          <p14:tracePt t="175463" x="6491288" y="5705475"/>
          <p14:tracePt t="175480" x="6491288" y="5688013"/>
          <p14:tracePt t="175498" x="6483350" y="5643563"/>
          <p14:tracePt t="175514" x="6483350" y="5626100"/>
          <p14:tracePt t="175518" x="6483350" y="5608638"/>
          <p14:tracePt t="175530" x="6483350" y="5589588"/>
          <p14:tracePt t="175547" x="6483350" y="5572125"/>
          <p14:tracePt t="175580" x="6483350" y="5554663"/>
          <p14:tracePt t="175597" x="6483350" y="5545138"/>
          <p14:tracePt t="175630" x="6483350" y="5537200"/>
          <p14:tracePt t="175698" x="6483350" y="5527675"/>
          <p14:tracePt t="175749" x="6483350" y="5518150"/>
          <p14:tracePt t="175756" x="6483350" y="5510213"/>
          <p14:tracePt t="175767" x="6483350" y="5491163"/>
          <p14:tracePt t="175780" x="6483350" y="5473700"/>
          <p14:tracePt t="175798" x="6483350" y="5429250"/>
          <p14:tracePt t="175814" x="6483350" y="5411788"/>
          <p14:tracePt t="175830" x="6483350" y="5357813"/>
          <p14:tracePt t="175847" x="6483350" y="5295900"/>
          <p14:tracePt t="175864" x="6473825" y="5170488"/>
          <p14:tracePt t="175881" x="6465888" y="5081588"/>
          <p14:tracePt t="175897" x="6456363" y="4848225"/>
          <p14:tracePt t="175915" x="6438900" y="4652963"/>
          <p14:tracePt t="175931" x="6438900" y="4581525"/>
          <p14:tracePt t="175947" x="6438900" y="4500563"/>
          <p14:tracePt t="175965" x="6438900" y="4483100"/>
          <p14:tracePt t="175981" x="6438900" y="4473575"/>
          <p14:tracePt t="175996" x="6438900" y="4465638"/>
          <p14:tracePt t="176013" x="6438900" y="4456113"/>
          <p14:tracePt t="176035" x="6438900" y="4446588"/>
          <p14:tracePt t="176214" x="6429375" y="4446588"/>
          <p14:tracePt t="176254" x="6419850" y="4446588"/>
          <p14:tracePt t="176284" x="6411913" y="4446588"/>
          <p14:tracePt t="176294" x="6411913" y="4456113"/>
          <p14:tracePt t="176302" x="6402388" y="4465638"/>
          <p14:tracePt t="176325" x="6402388" y="4473575"/>
          <p14:tracePt t="176333" x="6394450" y="4473575"/>
          <p14:tracePt t="176347" x="6394450" y="4483100"/>
          <p14:tracePt t="176364" x="6394450" y="4491038"/>
          <p14:tracePt t="176380" x="6384925" y="4491038"/>
          <p14:tracePt t="176396" x="6384925" y="4510088"/>
          <p14:tracePt t="176413" x="6375400" y="4518025"/>
          <p14:tracePt t="176432" x="6367463" y="4537075"/>
          <p14:tracePt t="176447" x="6357938" y="4537075"/>
          <p14:tracePt t="176464" x="6348413" y="4545013"/>
          <p14:tracePt t="176482" x="6340475" y="4554538"/>
          <p14:tracePt t="176497" x="6340475" y="4562475"/>
          <p14:tracePt t="176513" x="6330950" y="4572000"/>
          <p14:tracePt t="176542" x="6323013" y="4581525"/>
          <p14:tracePt t="176602" x="6323013" y="4589463"/>
          <p14:tracePt t="176642" x="6323013" y="4598988"/>
          <p14:tracePt t="176661" x="6323013" y="4608513"/>
          <p14:tracePt t="176691" x="6323013" y="4616450"/>
          <p14:tracePt t="176710" x="6323013" y="4625975"/>
          <p14:tracePt t="176732" x="6323013" y="4633913"/>
          <p14:tracePt t="176741" x="6323013" y="4643438"/>
          <p14:tracePt t="176762" x="6323013" y="4652963"/>
          <p14:tracePt t="176770" x="6330950" y="4652963"/>
          <p14:tracePt t="176783" x="6330950" y="4660900"/>
          <p14:tracePt t="176796" x="6340475" y="4660900"/>
          <p14:tracePt t="176813" x="6340475" y="4679950"/>
          <p14:tracePt t="176830" x="6348413" y="4687888"/>
          <p14:tracePt t="176846" x="6357938" y="4687888"/>
          <p14:tracePt t="176863" x="6367463" y="4687888"/>
          <p14:tracePt t="176880" x="6375400" y="4697413"/>
          <p14:tracePt t="176897" x="6384925" y="4697413"/>
          <p14:tracePt t="176913" x="6394450" y="4705350"/>
          <p14:tracePt t="176930" x="6402388" y="4705350"/>
          <p14:tracePt t="176948" x="6411913" y="4705350"/>
          <p14:tracePt t="176964" x="6419850" y="4705350"/>
          <p14:tracePt t="176980" x="6429375" y="4705350"/>
          <p14:tracePt t="177013" x="6438900" y="4705350"/>
          <p14:tracePt t="177031" x="6446838" y="4705350"/>
          <p14:tracePt t="177248" x="6446838" y="4697413"/>
          <p14:tracePt t="177308" x="6446838" y="4687888"/>
          <p14:tracePt t="177376" x="6446838" y="4679950"/>
          <p14:tracePt t="177436" x="6446838" y="4670425"/>
          <p14:tracePt t="177478" x="6446838" y="4660900"/>
          <p14:tracePt t="177507" x="6438900" y="4660900"/>
          <p14:tracePt t="177516" x="6429375" y="4652963"/>
          <p14:tracePt t="177530" x="6411913" y="4643438"/>
          <p14:tracePt t="177547" x="6375400" y="4633913"/>
          <p14:tracePt t="177565" x="6330950" y="4616450"/>
          <p14:tracePt t="177580" x="6303963" y="4616450"/>
          <p14:tracePt t="177597" x="6197600" y="4608513"/>
          <p14:tracePt t="177614" x="5991225" y="4608513"/>
          <p14:tracePt t="177630" x="5902325" y="4608513"/>
          <p14:tracePt t="177646" x="5705475" y="4608513"/>
          <p14:tracePt t="177663" x="5634038" y="4608513"/>
          <p14:tracePt t="177680" x="5500688" y="4608513"/>
          <p14:tracePt t="177696" x="5384800" y="4608513"/>
          <p14:tracePt t="177711" x="5330825" y="4616450"/>
          <p14:tracePt t="177728" x="5251450" y="4616450"/>
          <p14:tracePt t="177744" x="5170488" y="4616450"/>
          <p14:tracePt t="177761" x="5133975" y="4616450"/>
          <p14:tracePt t="177778" x="5072063" y="4616450"/>
          <p14:tracePt t="177794" x="5027613" y="4616450"/>
          <p14:tracePt t="177811" x="5018088" y="4616450"/>
          <p14:tracePt t="177827" x="5000625" y="4616450"/>
          <p14:tracePt t="177844" x="4983163" y="4616450"/>
          <p14:tracePt t="177861" x="4965700" y="4616450"/>
          <p14:tracePt t="177877" x="4929188" y="4616450"/>
          <p14:tracePt t="177894" x="4894263" y="4616450"/>
          <p14:tracePt t="177912" x="4884738" y="4625975"/>
          <p14:tracePt t="177928" x="4857750" y="4625975"/>
          <p14:tracePt t="177945" x="4813300" y="4633913"/>
          <p14:tracePt t="177962" x="4751388" y="4643438"/>
          <p14:tracePt t="177980" x="4714875" y="4652963"/>
          <p14:tracePt t="177997" x="4660900" y="4652963"/>
          <p14:tracePt t="178013" x="4633913" y="4660900"/>
          <p14:tracePt t="178030" x="4625975" y="4660900"/>
          <p14:tracePt t="178046" x="4616450" y="4660900"/>
          <p14:tracePt t="178064" x="4616450" y="4670425"/>
          <p14:tracePt t="178080" x="4608513" y="4670425"/>
          <p14:tracePt t="178112" x="4608513" y="4679950"/>
          <p14:tracePt t="178133" x="4608513" y="4687888"/>
          <p14:tracePt t="178153" x="4608513" y="4697413"/>
          <p14:tracePt t="178163" x="4608513" y="4705350"/>
          <p14:tracePt t="178174" x="4608513" y="4724400"/>
          <p14:tracePt t="178186" x="4608513" y="4741863"/>
          <p14:tracePt t="178196" x="4608513" y="4768850"/>
          <p14:tracePt t="178213" x="4608513" y="4803775"/>
          <p14:tracePt t="178231" x="4608513" y="4848225"/>
          <p14:tracePt t="178247" x="4608513" y="4884738"/>
          <p14:tracePt t="178263" x="4608513" y="4973638"/>
          <p14:tracePt t="178282" x="4608513" y="5081588"/>
          <p14:tracePt t="178296" x="4608513" y="5153025"/>
          <p14:tracePt t="178314" x="4608513" y="5268913"/>
          <p14:tracePt t="178331" x="4616450" y="5357813"/>
          <p14:tracePt t="178346" x="4616450" y="5384800"/>
          <p14:tracePt t="178363" x="4625975" y="5411788"/>
          <p14:tracePt t="178396" x="4633913" y="5419725"/>
          <p14:tracePt t="178413" x="4643438" y="5419725"/>
          <p14:tracePt t="178431" x="4652963" y="5419725"/>
          <p14:tracePt t="178447" x="4660900" y="5419725"/>
          <p14:tracePt t="178463" x="4697413" y="5419725"/>
          <p14:tracePt t="178480" x="4732338" y="5394325"/>
          <p14:tracePt t="178497" x="4759325" y="5357813"/>
          <p14:tracePt t="178513" x="4813300" y="5286375"/>
          <p14:tracePt t="178530" x="4867275" y="5170488"/>
          <p14:tracePt t="178547" x="4902200" y="5089525"/>
          <p14:tracePt t="178563" x="4946650" y="4929188"/>
          <p14:tracePt t="178580" x="4983163" y="4795838"/>
          <p14:tracePt t="178596" x="4991100" y="4732338"/>
          <p14:tracePt t="178613" x="5000625" y="4643438"/>
          <p14:tracePt t="178630" x="5000625" y="4589463"/>
          <p14:tracePt t="178646" x="5000625" y="4572000"/>
          <p14:tracePt t="178663" x="4991100" y="4537075"/>
          <p14:tracePt t="178680" x="4965700" y="4491038"/>
          <p14:tracePt t="178698" x="4919663" y="4465638"/>
          <p14:tracePt t="178714" x="4902200" y="4456113"/>
          <p14:tracePt t="178730" x="4867275" y="4438650"/>
          <p14:tracePt t="178748" x="4822825" y="4429125"/>
          <p14:tracePt t="178763" x="4803775" y="4429125"/>
          <p14:tracePt t="178780" x="4776788" y="4429125"/>
          <p14:tracePt t="178798" x="4759325" y="4465638"/>
          <p14:tracePt t="178813" x="4751388" y="4491038"/>
          <p14:tracePt t="178830" x="4751388" y="4554538"/>
          <p14:tracePt t="178848" x="4741863" y="4633913"/>
          <p14:tracePt t="178863" x="4732338" y="4670425"/>
          <p14:tracePt t="178880" x="4724400" y="4741863"/>
          <p14:tracePt t="178897" x="4714875" y="4840288"/>
          <p14:tracePt t="178913" x="4714875" y="4894263"/>
          <p14:tracePt t="178930" x="4705350" y="5000625"/>
          <p14:tracePt t="178949" x="4697413" y="5143500"/>
          <p14:tracePt t="178964" x="4697413" y="5214938"/>
          <p14:tracePt t="178980" x="4697413" y="5348288"/>
          <p14:tracePt t="178996" x="4697413" y="5446713"/>
          <p14:tracePt t="179012" x="4697413" y="5500688"/>
          <p14:tracePt t="179018" x="4705350" y="5537200"/>
          <p14:tracePt t="179030" x="4714875" y="5562600"/>
          <p14:tracePt t="179047" x="4714875" y="5589588"/>
          <p14:tracePt t="179063" x="4724400" y="5599113"/>
          <p14:tracePt t="179080" x="4732338" y="5608638"/>
          <p14:tracePt t="179097" x="4732338" y="5616575"/>
          <p14:tracePt t="179130" x="4741863" y="5616575"/>
          <p14:tracePt t="179158" x="4751388" y="5616575"/>
          <p14:tracePt t="179177" x="4759325" y="5616575"/>
          <p14:tracePt t="179186" x="4768850" y="5616575"/>
          <p14:tracePt t="179198" x="4776788" y="5616575"/>
          <p14:tracePt t="179213" x="4795838" y="5608638"/>
          <p14:tracePt t="179230" x="4830763" y="5589588"/>
          <p14:tracePt t="179246" x="4884738" y="5562600"/>
          <p14:tracePt t="179263" x="4902200" y="5554663"/>
          <p14:tracePt t="179280" x="4946650" y="5527675"/>
          <p14:tracePt t="179297" x="4973638" y="5491163"/>
          <p14:tracePt t="179314" x="5000625" y="5446713"/>
          <p14:tracePt t="179330" x="5018088" y="5429250"/>
          <p14:tracePt t="179347" x="5027613" y="5394325"/>
          <p14:tracePt t="179364" x="5037138" y="5348288"/>
          <p14:tracePt t="179380" x="5045075" y="5322888"/>
          <p14:tracePt t="179396" x="5054600" y="5268913"/>
          <p14:tracePt t="179414" x="5054600" y="5224463"/>
          <p14:tracePt t="179430" x="5054600" y="5205413"/>
          <p14:tracePt t="179446" x="5054600" y="5160963"/>
          <p14:tracePt t="179464" x="5054600" y="5108575"/>
          <p14:tracePt t="179480" x="5054600" y="5081588"/>
          <p14:tracePt t="179497" x="5054600" y="5037138"/>
          <p14:tracePt t="179514" x="5054600" y="4991100"/>
          <p14:tracePt t="179530" x="5054600" y="4965700"/>
          <p14:tracePt t="179546" x="5054600" y="4929188"/>
          <p14:tracePt t="179564" x="5054600" y="4884738"/>
          <p14:tracePt t="179580" x="5054600" y="4867275"/>
          <p14:tracePt t="179596" x="5045075" y="4830763"/>
          <p14:tracePt t="179613" x="5037138" y="4795838"/>
          <p14:tracePt t="179630" x="5027613" y="4776788"/>
          <p14:tracePt t="179646" x="5018088" y="4741863"/>
          <p14:tracePt t="179664" x="5000625" y="4714875"/>
          <p14:tracePt t="179680" x="5000625" y="4697413"/>
          <p14:tracePt t="179696" x="4983163" y="4679950"/>
          <p14:tracePt t="179713" x="4973638" y="4670425"/>
          <p14:tracePt t="179746" x="4956175" y="4670425"/>
          <p14:tracePt t="179763" x="4946650" y="4670425"/>
          <p14:tracePt t="179782" x="4938713" y="4670425"/>
          <p14:tracePt t="179813" x="4919663" y="4670425"/>
          <p14:tracePt t="179846" x="4911725" y="4679950"/>
          <p14:tracePt t="179863" x="4894263" y="4687888"/>
          <p14:tracePt t="179880" x="4884738" y="4697413"/>
          <p14:tracePt t="179896" x="4875213" y="4705350"/>
          <p14:tracePt t="179913" x="4857750" y="4714875"/>
          <p14:tracePt t="179932" x="4857750" y="4741863"/>
          <p14:tracePt t="179946" x="4857750" y="4768850"/>
          <p14:tracePt t="179964" x="4848225" y="4803775"/>
          <p14:tracePt t="179980" x="4848225" y="4840288"/>
          <p14:tracePt t="179996" x="4848225" y="4857750"/>
          <p14:tracePt t="180013" x="4848225" y="4902200"/>
          <p14:tracePt t="180031" x="4848225" y="4919663"/>
          <p14:tracePt t="180047" x="4848225" y="4929188"/>
          <p14:tracePt t="180063" x="4848225" y="4938713"/>
          <p14:tracePt t="180080" x="4848225" y="4946650"/>
          <p14:tracePt t="180113" x="4848225" y="4956175"/>
        </p14:tracePtLst>
      </p14:laserTrace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5A3F80D-BEF4-4F11-B008-A1E1DA55B260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7174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pPr marL="514350" indent="-514350">
              <a:lnSpc>
                <a:spcPct val="90000"/>
              </a:lnSpc>
            </a:pPr>
            <a:r>
              <a:rPr lang="en-US" altLang="pt-BR" sz="2000" b="1" smtClean="0"/>
              <a:t>1. Escolhendo entre modelos alternativos (Cap 6)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3158712" y="1584027"/>
                <a:ext cx="3331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pt-BR" sz="2000" dirty="0" smtClean="0">
                    <a:ea typeface="Cambria Math" panose="020405030504060302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pt-B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pt-BR" sz="2000" dirty="0" smtClean="0"/>
                  <a:t>)</a:t>
                </a:r>
                <a:endParaRPr lang="pt-BR" sz="2000" dirty="0"/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712" y="1584027"/>
                <a:ext cx="33316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45455" t="-24000" r="-47273" b="-520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/>
              <p:cNvSpPr txBox="1"/>
              <p:nvPr/>
            </p:nvSpPr>
            <p:spPr>
              <a:xfrm>
                <a:off x="2843808" y="1916832"/>
                <a:ext cx="6904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pt-BR" sz="2000" dirty="0" smtClean="0">
                    <a:ea typeface="Cambria Math" panose="020405030504060302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</m:t>
                    </m:r>
                    <m:d>
                      <m:dPr>
                        <m:ctrlPr>
                          <a:rPr lang="pt-B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e>
                    </m:d>
                  </m:oMath>
                </a14:m>
                <a:r>
                  <a:rPr lang="pt-BR" sz="2000" dirty="0" smtClean="0"/>
                  <a:t>)</a:t>
                </a:r>
                <a:endParaRPr lang="pt-BR" sz="2000" dirty="0"/>
              </a:p>
            </p:txBody>
          </p:sp>
        </mc:Choice>
        <mc:Fallback xmlns=""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1916832"/>
                <a:ext cx="690445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23009" t="-23529" r="-22124" b="-5098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Espaço Reservado para Conteúdo 1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71488" y="1230313"/>
            <a:ext cx="6764337" cy="2343150"/>
          </a:xfrm>
          <a:blipFill rotWithShape="0">
            <a:blip r:embed="rId6"/>
            <a:srcRect/>
            <a:stretch>
              <a:fillRect l="-1315" t="-53658" b="-8378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pt-BR" smtClean="0">
                <a:noFill/>
              </a:rPr>
              <a:t> </a:t>
            </a:r>
            <a:endParaRPr lang="pt-BR" dirty="0">
              <a:noFill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286000" y="3739331"/>
            <a:ext cx="4000500" cy="2749872"/>
            <a:chOff x="2286000" y="3739331"/>
            <a:chExt cx="4000500" cy="2749872"/>
          </a:xfrm>
        </p:grpSpPr>
        <p:pic>
          <p:nvPicPr>
            <p:cNvPr id="15" name="Imagem 14"/>
            <p:cNvPicPr>
              <a:picLocks noChangeAspect="1"/>
            </p:cNvPicPr>
            <p:nvPr/>
          </p:nvPicPr>
          <p:blipFill rotWithShape="1">
            <a:blip r:embed="rId7"/>
            <a:srcRect t="5344"/>
            <a:stretch/>
          </p:blipFill>
          <p:spPr>
            <a:xfrm>
              <a:off x="2286000" y="3739331"/>
              <a:ext cx="4000500" cy="2749872"/>
            </a:xfrm>
            <a:prstGeom prst="rect">
              <a:avLst/>
            </a:prstGeom>
          </p:spPr>
        </p:pic>
        <p:sp>
          <p:nvSpPr>
            <p:cNvPr id="7" name="Retângulo 6"/>
            <p:cNvSpPr/>
            <p:nvPr/>
          </p:nvSpPr>
          <p:spPr>
            <a:xfrm>
              <a:off x="5220072" y="5157192"/>
              <a:ext cx="72008" cy="144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aixaDeTexto 7"/>
                <p:cNvSpPr txBox="1"/>
                <p:nvPr/>
              </p:nvSpPr>
              <p:spPr>
                <a:xfrm>
                  <a:off x="3016489" y="5733256"/>
                  <a:ext cx="187359" cy="246221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oMath>
                    </m:oMathPara>
                  </a14:m>
                  <a:endParaRPr lang="pt-BR" sz="1600" dirty="0"/>
                </a:p>
              </p:txBody>
            </p:sp>
          </mc:Choice>
          <mc:Fallback xmlns="">
            <p:sp>
              <p:nvSpPr>
                <p:cNvPr id="8" name="CaixaDeTexto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16489" y="5733256"/>
                  <a:ext cx="187359" cy="246221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12903" r="-6452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ixaDeTexto 4"/>
              <p:cNvSpPr txBox="1"/>
              <p:nvPr/>
            </p:nvSpPr>
            <p:spPr>
              <a:xfrm>
                <a:off x="3490186" y="836712"/>
                <a:ext cx="1801894" cy="32451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0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pt-BR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pt-BR" sz="20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pt-BR" sz="2000" b="0" i="1" smtClean="0">
                          <a:latin typeface="Cambria Math" panose="02040503050406030204" pitchFamily="18" charset="0"/>
                        </a:rPr>
                        <m:t>)=</m:t>
                      </m:r>
                      <m:acc>
                        <m:accPr>
                          <m:chr m:val="̂"/>
                          <m:ctrlPr>
                            <a:rPr lang="pt-B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pt-B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  <m:r>
                        <a:rPr lang="pt-B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pt-B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pt-B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acc>
                      <m:r>
                        <a:rPr lang="pt-B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pt-BR" sz="2000" dirty="0"/>
              </a:p>
            </p:txBody>
          </p:sp>
        </mc:Choice>
        <mc:Fallback xmlns="">
          <p:sp>
            <p:nvSpPr>
              <p:cNvPr id="5" name="CaixaDe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186" y="836712"/>
                <a:ext cx="1801894" cy="324512"/>
              </a:xfrm>
              <a:prstGeom prst="rect">
                <a:avLst/>
              </a:prstGeom>
              <a:blipFill rotWithShape="0">
                <a:blip r:embed="rId9"/>
                <a:stretch>
                  <a:fillRect l="-1356" t="-16981" r="-3390" b="-3584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tângulo 5"/>
              <p:cNvSpPr/>
              <p:nvPr/>
            </p:nvSpPr>
            <p:spPr>
              <a:xfrm>
                <a:off x="3130146" y="1556792"/>
                <a:ext cx="505750" cy="41684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̂"/>
                          <m:ctrlPr>
                            <a:rPr lang="pt-B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pt-B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acc>
                      <m:r>
                        <a:rPr lang="pt-B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t-BR" sz="2000" dirty="0"/>
              </a:p>
            </p:txBody>
          </p:sp>
        </mc:Choice>
        <mc:Fallback xmlns="">
          <p:sp>
            <p:nvSpPr>
              <p:cNvPr id="6" name="Retâ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0146" y="1556792"/>
                <a:ext cx="505750" cy="416845"/>
              </a:xfrm>
              <a:prstGeom prst="rect">
                <a:avLst/>
              </a:prstGeom>
              <a:blipFill rotWithShape="0">
                <a:blip r:embed="rId10"/>
                <a:stretch>
                  <a:fillRect l="-6024" t="-2899" r="-30120" b="-159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Imagem 15"/>
          <p:cNvPicPr>
            <a:picLocks noChangeAspect="1"/>
          </p:cNvPicPr>
          <p:nvPr/>
        </p:nvPicPr>
        <p:blipFill rotWithShape="1">
          <a:blip r:embed="rId11"/>
          <a:srcRect l="428" t="21068" r="96956"/>
          <a:stretch/>
        </p:blipFill>
        <p:spPr>
          <a:xfrm>
            <a:off x="2483768" y="3717032"/>
            <a:ext cx="167477" cy="2614181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 rotWithShape="1">
          <a:blip r:embed="rId11"/>
          <a:srcRect t="93206" r="50549" b="-791"/>
          <a:stretch/>
        </p:blipFill>
        <p:spPr>
          <a:xfrm>
            <a:off x="2771800" y="6248337"/>
            <a:ext cx="3035532" cy="240865"/>
          </a:xfrm>
          <a:prstGeom prst="rect">
            <a:avLst/>
          </a:prstGeom>
        </p:spPr>
      </p:pic>
      <p:sp>
        <p:nvSpPr>
          <p:cNvPr id="20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21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Seção 13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1391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1207"/>
    </mc:Choice>
    <mc:Fallback xmlns="">
      <p:transition spd="slow" advTm="181207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777" x="4214813" y="3911600"/>
          <p14:tracePt t="787" x="4214813" y="3867150"/>
          <p14:tracePt t="801" x="4214813" y="3751263"/>
          <p14:tracePt t="816" x="4224338" y="3295650"/>
          <p14:tracePt t="833" x="4259263" y="2990850"/>
          <p14:tracePt t="850" x="4340225" y="2482850"/>
          <p14:tracePt t="866" x="4419600" y="2179638"/>
          <p14:tracePt t="882" x="4456113" y="2089150"/>
          <p14:tracePt t="900" x="4483100" y="2000250"/>
          <p14:tracePt t="916" x="4500563" y="1955800"/>
          <p14:tracePt t="934" x="4510088" y="1911350"/>
          <p14:tracePt t="949" x="4518025" y="1893888"/>
          <p14:tracePt t="967" x="4527550" y="1866900"/>
          <p14:tracePt t="982" x="4537075" y="1857375"/>
          <p14:tracePt t="1000" x="4545013" y="1839913"/>
          <p14:tracePt t="1016" x="4554538" y="1830388"/>
          <p14:tracePt t="1034" x="4562475" y="1822450"/>
          <p14:tracePt t="1050" x="4562475" y="1812925"/>
          <p14:tracePt t="1066" x="4572000" y="1803400"/>
          <p14:tracePt t="1346" x="4572000" y="1812925"/>
          <p14:tracePt t="1363" x="4572000" y="1822450"/>
          <p14:tracePt t="1373" x="4572000" y="1830388"/>
          <p14:tracePt t="1384" x="4572000" y="1847850"/>
          <p14:tracePt t="1400" x="4572000" y="1866900"/>
          <p14:tracePt t="1416" x="4554538" y="1938338"/>
          <p14:tracePt t="1433" x="4545013" y="2000250"/>
          <p14:tracePt t="1450" x="4545013" y="2017713"/>
          <p14:tracePt t="1466" x="4537075" y="2054225"/>
          <p14:tracePt t="1483" x="4527550" y="2098675"/>
          <p14:tracePt t="1500" x="4527550" y="2116138"/>
          <p14:tracePt t="1517" x="4527550" y="2133600"/>
          <p14:tracePt t="1533" x="4527550" y="2143125"/>
          <p14:tracePt t="1551" x="4527550" y="2152650"/>
          <p14:tracePt t="1567" x="4527550" y="2160588"/>
          <p14:tracePt t="1602" x="4527550" y="2170113"/>
          <p14:tracePt t="1642" x="4518025" y="2170113"/>
          <p14:tracePt t="1701" x="4510088" y="2170113"/>
          <p14:tracePt t="1829" x="4500563" y="2170113"/>
          <p14:tracePt t="3172" x="4518025" y="2170113"/>
          <p14:tracePt t="3181" x="4562475" y="2160588"/>
          <p14:tracePt t="3190" x="4616450" y="2133600"/>
          <p14:tracePt t="3202" x="4697413" y="2089150"/>
          <p14:tracePt t="3216" x="4795838" y="2027238"/>
          <p14:tracePt t="3233" x="4991100" y="1884363"/>
          <p14:tracePt t="3250" x="5180013" y="1724025"/>
          <p14:tracePt t="3266" x="5232400" y="1660525"/>
          <p14:tracePt t="3283" x="5303838" y="1554163"/>
          <p14:tracePt t="3300" x="5348288" y="1473200"/>
          <p14:tracePt t="3317" x="5367338" y="1446213"/>
          <p14:tracePt t="3322" x="5367338" y="1428750"/>
          <p14:tracePt t="3333" x="5375275" y="1411288"/>
          <p14:tracePt t="3349" x="5384800" y="1393825"/>
          <p14:tracePt t="3366" x="5384800" y="1384300"/>
          <p14:tracePt t="3383" x="5394325" y="1374775"/>
          <p14:tracePt t="3399" x="5394325" y="1366838"/>
          <p14:tracePt t="3530" x="5394325" y="1357313"/>
          <p14:tracePt t="3580" x="5394325" y="1347788"/>
          <p14:tracePt t="3588" x="5394325" y="1339850"/>
          <p14:tracePt t="3609" x="5394325" y="1330325"/>
          <p14:tracePt t="3628" x="5394325" y="1312863"/>
          <p14:tracePt t="3638" x="5394325" y="1285875"/>
          <p14:tracePt t="3649" x="5394325" y="1250950"/>
          <p14:tracePt t="3665" x="5394325" y="1214438"/>
          <p14:tracePt t="3683" x="5394325" y="1133475"/>
          <p14:tracePt t="3699" x="5394325" y="1098550"/>
          <p14:tracePt t="3717" x="5394325" y="1071563"/>
          <p14:tracePt t="3733" x="5394325" y="1062038"/>
          <p14:tracePt t="3750" x="5394325" y="1054100"/>
          <p14:tracePt t="3767" x="5394325" y="1044575"/>
          <p14:tracePt t="3783" x="5394325" y="1036638"/>
          <p14:tracePt t="3807" x="5394325" y="1027113"/>
          <p14:tracePt t="3836" x="5394325" y="1017588"/>
          <p14:tracePt t="3928" x="5394325" y="1009650"/>
          <p14:tracePt t="4803" x="5384800" y="1009650"/>
          <p14:tracePt t="4817" x="5375275" y="1009650"/>
          <p14:tracePt t="4833" x="5367338" y="1009650"/>
          <p14:tracePt t="4852" x="5357813" y="1009650"/>
          <p14:tracePt t="4870" x="5348288" y="1009650"/>
          <p14:tracePt t="4883" x="5340350" y="1009650"/>
          <p14:tracePt t="4910" x="5330825" y="1009650"/>
          <p14:tracePt t="5219" x="5322888" y="1009650"/>
          <p14:tracePt t="5249" x="5313363" y="1009650"/>
          <p14:tracePt t="5258" x="5303838" y="1009650"/>
          <p14:tracePt t="5269" x="5286375" y="1009650"/>
          <p14:tracePt t="5284" x="5259388" y="1000125"/>
          <p14:tracePt t="5300" x="5214938" y="990600"/>
          <p14:tracePt t="5317" x="5160963" y="973138"/>
          <p14:tracePt t="5333" x="5126038" y="965200"/>
          <p14:tracePt t="5349" x="5054600" y="955675"/>
          <p14:tracePt t="5368" x="5010150" y="938213"/>
          <p14:tracePt t="5383" x="4973638" y="938213"/>
          <p14:tracePt t="5399" x="4894263" y="928688"/>
          <p14:tracePt t="5416" x="4848225" y="919163"/>
          <p14:tracePt t="5433" x="4830763" y="919163"/>
          <p14:tracePt t="5450" x="4786313" y="901700"/>
          <p14:tracePt t="5466" x="4751388" y="901700"/>
          <p14:tracePt t="5483" x="4741863" y="893763"/>
          <p14:tracePt t="5500" x="4724400" y="884238"/>
          <p14:tracePt t="5516" x="4714875" y="884238"/>
          <p14:tracePt t="5533" x="4697413" y="884238"/>
          <p14:tracePt t="5550" x="4660900" y="874713"/>
          <p14:tracePt t="5566" x="4625975" y="874713"/>
          <p14:tracePt t="5583" x="4608513" y="866775"/>
          <p14:tracePt t="5599" x="4581525" y="866775"/>
          <p14:tracePt t="5616" x="4562475" y="866775"/>
          <p14:tracePt t="5649" x="4554538" y="866775"/>
          <p14:tracePt t="5666" x="4537075" y="866775"/>
          <p14:tracePt t="5699" x="4527550" y="866775"/>
          <p14:tracePt t="5716" x="4518025" y="866775"/>
          <p14:tracePt t="5734" x="4491038" y="874713"/>
          <p14:tracePt t="5750" x="4465638" y="874713"/>
          <p14:tracePt t="5767" x="4384675" y="893763"/>
          <p14:tracePt t="5785" x="4295775" y="911225"/>
          <p14:tracePt t="5800" x="4259263" y="919163"/>
          <p14:tracePt t="5817" x="4197350" y="928688"/>
          <p14:tracePt t="5822" x="4179888" y="928688"/>
          <p14:tracePt t="5833" x="4160838" y="938213"/>
          <p14:tracePt t="5850" x="4143375" y="946150"/>
          <p14:tracePt t="5867" x="4108450" y="955675"/>
          <p14:tracePt t="5883" x="4081463" y="955675"/>
          <p14:tracePt t="5899" x="4071938" y="965200"/>
          <p14:tracePt t="5916" x="4054475" y="965200"/>
          <p14:tracePt t="5933" x="4017963" y="973138"/>
          <p14:tracePt t="5949" x="3990975" y="973138"/>
          <p14:tracePt t="5966" x="3956050" y="982663"/>
          <p14:tracePt t="5983" x="3929063" y="990600"/>
          <p14:tracePt t="5999" x="3911600" y="990600"/>
          <p14:tracePt t="6016" x="3902075" y="1000125"/>
          <p14:tracePt t="6033" x="3894138" y="1000125"/>
          <p14:tracePt t="6049" x="3884613" y="1000125"/>
          <p14:tracePt t="6066" x="3875088" y="1000125"/>
          <p14:tracePt t="6099" x="3867150" y="1000125"/>
          <p14:tracePt t="6491" x="3867150" y="1009650"/>
          <p14:tracePt t="6620" x="3867150" y="1017588"/>
          <p14:tracePt t="6800" x="3875088" y="1017588"/>
          <p14:tracePt t="6918" x="3884613" y="1017588"/>
          <p14:tracePt t="7046" x="3894138" y="1017588"/>
          <p14:tracePt t="7147" x="3902075" y="1017588"/>
          <p14:tracePt t="7177" x="3902075" y="1027113"/>
          <p14:tracePt t="7186" x="3911600" y="1027113"/>
          <p14:tracePt t="7207" x="3919538" y="1036638"/>
          <p14:tracePt t="7217" x="3938588" y="1044575"/>
          <p14:tracePt t="7234" x="3973513" y="1054100"/>
          <p14:tracePt t="7249" x="3990975" y="1062038"/>
          <p14:tracePt t="7266" x="4037013" y="1071563"/>
          <p14:tracePt t="7284" x="4054475" y="1081088"/>
          <p14:tracePt t="7300" x="4089400" y="1089025"/>
          <p14:tracePt t="7316" x="4133850" y="1108075"/>
          <p14:tracePt t="7334" x="4170363" y="1116013"/>
          <p14:tracePt t="7349" x="4187825" y="1125538"/>
          <p14:tracePt t="7365" x="4232275" y="1143000"/>
          <p14:tracePt t="7384" x="4259263" y="1143000"/>
          <p14:tracePt t="7399" x="4268788" y="1152525"/>
          <p14:tracePt t="7416" x="4295775" y="1160463"/>
          <p14:tracePt t="7434" x="4340225" y="1160463"/>
          <p14:tracePt t="7449" x="4367213" y="1169988"/>
          <p14:tracePt t="7466" x="4438650" y="1179513"/>
          <p14:tracePt t="7483" x="4510088" y="1187450"/>
          <p14:tracePt t="7499" x="4537075" y="1187450"/>
          <p14:tracePt t="7517" x="4598988" y="1196975"/>
          <p14:tracePt t="7533" x="4643438" y="1196975"/>
          <p14:tracePt t="7550" x="4660900" y="1196975"/>
          <p14:tracePt t="7566" x="4697413" y="1196975"/>
          <p14:tracePt t="7582" x="4751388" y="1196975"/>
          <p14:tracePt t="7599" x="4768850" y="1196975"/>
          <p14:tracePt t="7617" x="4822825" y="1187450"/>
          <p14:tracePt t="7633" x="4857750" y="1179513"/>
          <p14:tracePt t="7650" x="4875213" y="1179513"/>
          <p14:tracePt t="7666" x="4919663" y="1169988"/>
          <p14:tracePt t="7683" x="4973638" y="1160463"/>
          <p14:tracePt t="7700" x="5000625" y="1152525"/>
          <p14:tracePt t="7716" x="5045075" y="1143000"/>
          <p14:tracePt t="7733" x="5081588" y="1125538"/>
          <p14:tracePt t="7749" x="5099050" y="1125538"/>
          <p14:tracePt t="7766" x="5143500" y="1108075"/>
          <p14:tracePt t="7783" x="5170488" y="1098550"/>
          <p14:tracePt t="7801" x="5187950" y="1081088"/>
          <p14:tracePt t="7816" x="5197475" y="1071563"/>
          <p14:tracePt t="7821" x="5205413" y="1054100"/>
          <p14:tracePt t="7833" x="5205413" y="1044575"/>
          <p14:tracePt t="7849" x="5214938" y="1027113"/>
          <p14:tracePt t="7866" x="5224463" y="982663"/>
          <p14:tracePt t="7883" x="5224463" y="946150"/>
          <p14:tracePt t="7900" x="5224463" y="911225"/>
          <p14:tracePt t="7916" x="5224463" y="893763"/>
          <p14:tracePt t="7933" x="5224463" y="857250"/>
          <p14:tracePt t="7950" x="5214938" y="839788"/>
          <p14:tracePt t="7966" x="5197475" y="830263"/>
          <p14:tracePt t="7982" x="5108575" y="785813"/>
          <p14:tracePt t="8000" x="4965700" y="731838"/>
          <p14:tracePt t="8016" x="4894263" y="704850"/>
          <p14:tracePt t="8033" x="4751388" y="660400"/>
          <p14:tracePt t="8050" x="4652963" y="642938"/>
          <p14:tracePt t="8066" x="4589463" y="633413"/>
          <p14:tracePt t="8083" x="4446588" y="615950"/>
          <p14:tracePt t="8098" x="4303713" y="615950"/>
          <p14:tracePt t="8115" x="4241800" y="615950"/>
          <p14:tracePt t="8133" x="4133850" y="615950"/>
          <p14:tracePt t="8149" x="4062413" y="615950"/>
          <p14:tracePt t="8166" x="4017963" y="615950"/>
          <p14:tracePt t="8183" x="3973513" y="615950"/>
          <p14:tracePt t="8199" x="3938588" y="625475"/>
          <p14:tracePt t="8216" x="3919538" y="633413"/>
          <p14:tracePt t="8232" x="3867150" y="642938"/>
          <p14:tracePt t="8250" x="3830638" y="660400"/>
          <p14:tracePt t="8267" x="3813175" y="669925"/>
          <p14:tracePt t="8283" x="3776663" y="669925"/>
          <p14:tracePt t="8300" x="3768725" y="679450"/>
          <p14:tracePt t="8318" x="3759200" y="687388"/>
          <p14:tracePt t="8333" x="3751263" y="696913"/>
          <p14:tracePt t="8349" x="3751263" y="704850"/>
          <p14:tracePt t="8368" x="3741738" y="714375"/>
          <p14:tracePt t="8399" x="3741738" y="731838"/>
          <p14:tracePt t="8417" x="3741738" y="741363"/>
          <p14:tracePt t="8449" x="3732213" y="750888"/>
          <p14:tracePt t="8467" x="3732213" y="768350"/>
          <p14:tracePt t="8499" x="3714750" y="803275"/>
          <p14:tracePt t="8517" x="3705225" y="839788"/>
          <p14:tracePt t="8533" x="3697288" y="857250"/>
          <p14:tracePt t="8550" x="3687763" y="901700"/>
          <p14:tracePt t="8568" x="3670300" y="955675"/>
          <p14:tracePt t="8582" x="3660775" y="990600"/>
          <p14:tracePt t="8599" x="3643313" y="1071563"/>
          <p14:tracePt t="8616" x="3643313" y="1125538"/>
          <p14:tracePt t="8633" x="3643313" y="1143000"/>
          <p14:tracePt t="8650" x="3643313" y="1160463"/>
          <p14:tracePt t="8666" x="3643313" y="1169988"/>
          <p14:tracePt t="8682" x="3643313" y="1179513"/>
          <p14:tracePt t="8699" x="3643313" y="1204913"/>
          <p14:tracePt t="8716" x="3660775" y="1241425"/>
          <p14:tracePt t="8733" x="3660775" y="1268413"/>
          <p14:tracePt t="8749" x="3687763" y="1303338"/>
          <p14:tracePt t="8767" x="3741738" y="1347788"/>
          <p14:tracePt t="8782" x="3786188" y="1374775"/>
          <p14:tracePt t="8800" x="3867150" y="1419225"/>
          <p14:tracePt t="8816" x="3946525" y="1473200"/>
          <p14:tracePt t="8834" x="3990975" y="1500188"/>
          <p14:tracePt t="8849" x="4081463" y="1536700"/>
          <p14:tracePt t="8866" x="4187825" y="1544638"/>
          <p14:tracePt t="8883" x="4232275" y="1554163"/>
          <p14:tracePt t="8899" x="4330700" y="1562100"/>
          <p14:tracePt t="8916" x="4429125" y="1571625"/>
          <p14:tracePt t="8934" x="4510088" y="1581150"/>
          <p14:tracePt t="8949" x="4545013" y="1581150"/>
          <p14:tracePt t="8966" x="4625975" y="1581150"/>
          <p14:tracePt t="8983" x="4724400" y="1581150"/>
          <p14:tracePt t="8999" x="4786313" y="1581150"/>
          <p14:tracePt t="9016" x="4911725" y="1581150"/>
          <p14:tracePt t="9033" x="4991100" y="1571625"/>
          <p14:tracePt t="9050" x="5037138" y="1571625"/>
          <p14:tracePt t="9066" x="5081588" y="1562100"/>
          <p14:tracePt t="9083" x="5116513" y="1554163"/>
          <p14:tracePt t="9099" x="5133975" y="1544638"/>
          <p14:tracePt t="9116" x="5153025" y="1544638"/>
          <p14:tracePt t="9133" x="5160963" y="1536700"/>
          <p14:tracePt t="9149" x="5170488" y="1527175"/>
          <p14:tracePt t="9166" x="5180013" y="1517650"/>
          <p14:tracePt t="9183" x="5187950" y="1509713"/>
          <p14:tracePt t="9199" x="5197475" y="1509713"/>
          <p14:tracePt t="9216" x="5205413" y="1490663"/>
          <p14:tracePt t="9233" x="5214938" y="1473200"/>
          <p14:tracePt t="9249" x="5214938" y="1465263"/>
          <p14:tracePt t="9266" x="5224463" y="1455738"/>
          <p14:tracePt t="9283" x="5224463" y="1446213"/>
          <p14:tracePt t="9300" x="5224463" y="1438275"/>
          <p14:tracePt t="9316" x="5224463" y="1428750"/>
          <p14:tracePt t="9334" x="5224463" y="1419225"/>
          <p14:tracePt t="9353" x="5224463" y="1411288"/>
          <p14:tracePt t="9371" x="5224463" y="1401763"/>
          <p14:tracePt t="9383" x="5224463" y="1393825"/>
          <p14:tracePt t="9401" x="5224463" y="1366838"/>
          <p14:tracePt t="9416" x="5224463" y="1347788"/>
          <p14:tracePt t="9433" x="5224463" y="1295400"/>
          <p14:tracePt t="9448" x="5224463" y="1268413"/>
          <p14:tracePt t="9466" x="5224463" y="1231900"/>
          <p14:tracePt t="9483" x="5214938" y="1179513"/>
          <p14:tracePt t="9500" x="5205413" y="1143000"/>
          <p14:tracePt t="9516" x="5197475" y="1125538"/>
          <p14:tracePt t="9533" x="5197475" y="1108075"/>
          <p14:tracePt t="9550" x="5187950" y="1098550"/>
          <p14:tracePt t="9566" x="5187950" y="1089025"/>
          <p14:tracePt t="9582" x="5180013" y="1081088"/>
          <p14:tracePt t="9616" x="5170488" y="1071563"/>
          <p14:tracePt t="9632" x="5170488" y="1062038"/>
          <p14:tracePt t="9659" x="5170488" y="1054100"/>
          <p14:tracePt t="9939" x="5160963" y="1054100"/>
          <p14:tracePt t="9990" x="5153025" y="1054100"/>
          <p14:tracePt t="10008" x="5143500" y="1054100"/>
          <p14:tracePt t="10027" x="5133975" y="1054100"/>
          <p14:tracePt t="10037" x="5126038" y="1054100"/>
          <p14:tracePt t="10050" x="5108575" y="1054100"/>
          <p14:tracePt t="10066" x="5045075" y="1071563"/>
          <p14:tracePt t="10083" x="5010150" y="1089025"/>
          <p14:tracePt t="10100" x="4929188" y="1133475"/>
          <p14:tracePt t="10117" x="4875213" y="1160463"/>
          <p14:tracePt t="10133" x="4857750" y="1169988"/>
          <p14:tracePt t="10149" x="4830763" y="1179513"/>
          <p14:tracePt t="10166" x="4822825" y="1187450"/>
          <p14:tracePt t="10182" x="4822825" y="1196975"/>
          <p14:tracePt t="10199" x="4803775" y="1204913"/>
          <p14:tracePt t="10216" x="4803775" y="1214438"/>
          <p14:tracePt t="10249" x="4803775" y="1223963"/>
          <p14:tracePt t="10276" x="4803775" y="1231900"/>
          <p14:tracePt t="10294" x="4803775" y="1241425"/>
          <p14:tracePt t="10318" x="4803775" y="1250950"/>
          <p14:tracePt t="10326" x="4803775" y="1258888"/>
          <p14:tracePt t="10346" x="4813300" y="1268413"/>
          <p14:tracePt t="10367" x="4813300" y="1276350"/>
          <p14:tracePt t="10375" x="4822825" y="1276350"/>
          <p14:tracePt t="10397" x="4830763" y="1285875"/>
          <p14:tracePt t="10435" x="4840288" y="1285875"/>
          <p14:tracePt t="10445" x="4848225" y="1285875"/>
          <p14:tracePt t="10464" x="4857750" y="1285875"/>
          <p14:tracePt t="10484" x="4867275" y="1285875"/>
          <p14:tracePt t="10505" x="4875213" y="1285875"/>
          <p14:tracePt t="10514" x="4875213" y="1276350"/>
          <p14:tracePt t="10525" x="4884738" y="1276350"/>
          <p14:tracePt t="10537" x="4894263" y="1268413"/>
          <p14:tracePt t="10554" x="4902200" y="1258888"/>
          <p14:tracePt t="10566" x="4902200" y="1250950"/>
          <p14:tracePt t="10586" x="4911725" y="1241425"/>
          <p14:tracePt t="10604" x="4911725" y="1231900"/>
          <p14:tracePt t="10633" x="4911725" y="1223963"/>
          <p14:tracePt t="10677" x="4911725" y="1214438"/>
          <p14:tracePt t="10692" x="4911725" y="1204913"/>
          <p14:tracePt t="10731" x="4911725" y="1196975"/>
          <p14:tracePt t="10773" x="4911725" y="1187450"/>
          <p14:tracePt t="10812" x="4911725" y="1179513"/>
          <p14:tracePt t="10823" x="4919663" y="1179513"/>
          <p14:tracePt t="10832" x="4919663" y="1169988"/>
          <p14:tracePt t="10851" x="4919663" y="1160463"/>
          <p14:tracePt t="10872" x="4919663" y="1152525"/>
          <p14:tracePt t="10893" x="4919663" y="1143000"/>
          <p14:tracePt t="10902" x="4919663" y="1133475"/>
          <p14:tracePt t="10922" x="4919663" y="1125538"/>
          <p14:tracePt t="10951" x="4919663" y="1116013"/>
          <p14:tracePt t="10981" x="4919663" y="1108075"/>
          <p14:tracePt t="10992" x="4919663" y="1098550"/>
          <p14:tracePt t="11011" x="4929188" y="1089025"/>
          <p14:tracePt t="11031" x="4929188" y="1081088"/>
          <p14:tracePt t="11052" x="4938713" y="1071563"/>
          <p14:tracePt t="11061" x="4938713" y="1062038"/>
          <p14:tracePt t="11091" x="4946650" y="1054100"/>
          <p14:tracePt t="11110" x="4956175" y="1054100"/>
          <p14:tracePt t="11121" x="4965700" y="1054100"/>
          <p14:tracePt t="11133" x="4965700" y="1044575"/>
          <p14:tracePt t="11151" x="4973638" y="1044575"/>
          <p14:tracePt t="11165" x="4983163" y="1044575"/>
          <p14:tracePt t="11191" x="4991100" y="1044575"/>
          <p14:tracePt t="11220" x="5000625" y="1044575"/>
          <p14:tracePt t="11241" x="5000625" y="1054100"/>
          <p14:tracePt t="11261" x="5000625" y="1062038"/>
          <p14:tracePt t="11270" x="5000625" y="1071563"/>
          <p14:tracePt t="11282" x="4991100" y="1071563"/>
          <p14:tracePt t="11300" x="4983163" y="1081088"/>
          <p14:tracePt t="11316" x="4965700" y="1089025"/>
          <p14:tracePt t="11321" x="4956175" y="1098550"/>
          <p14:tracePt t="11333" x="4946650" y="1098550"/>
          <p14:tracePt t="11350" x="4938713" y="1098550"/>
          <p14:tracePt t="11369" x="4929188" y="1098550"/>
          <p14:tracePt t="11382" x="4919663" y="1098550"/>
          <p14:tracePt t="11409" x="4911725" y="1098550"/>
          <p14:tracePt t="11450" x="4911725" y="1089025"/>
          <p14:tracePt t="11468" x="4911725" y="1081088"/>
          <p14:tracePt t="11508" x="4911725" y="1071563"/>
          <p14:tracePt t="11569" x="4911725" y="1062038"/>
          <p14:tracePt t="11666" x="4919663" y="1062038"/>
          <p14:tracePt t="11726" x="4919663" y="1071563"/>
          <p14:tracePt t="11756" x="4919663" y="1081088"/>
          <p14:tracePt t="11766" x="4919663" y="1089025"/>
          <p14:tracePt t="11787" x="4919663" y="1098550"/>
          <p14:tracePt t="11826" x="4911725" y="1098550"/>
          <p14:tracePt t="11935" x="4911725" y="1089025"/>
          <p14:tracePt t="11945" x="4911725" y="1081088"/>
          <p14:tracePt t="11964" x="4911725" y="1071563"/>
          <p14:tracePt t="11986" x="4911725" y="1062038"/>
          <p14:tracePt t="12115" x="4911725" y="1071563"/>
          <p14:tracePt t="12123" x="4919663" y="1071563"/>
          <p14:tracePt t="12135" x="4919663" y="1081088"/>
          <p14:tracePt t="12149" x="4919663" y="1089025"/>
          <p14:tracePt t="12166" x="4919663" y="1098550"/>
          <p14:tracePt t="12313" x="4919663" y="1089025"/>
          <p14:tracePt t="12323" x="4929188" y="1089025"/>
          <p14:tracePt t="12342" x="4929188" y="1081088"/>
          <p14:tracePt t="12412" x="4938713" y="1081088"/>
          <p14:tracePt t="12443" x="4938713" y="1089025"/>
          <p14:tracePt t="13049" x="4946650" y="1089025"/>
          <p14:tracePt t="13107" x="4956175" y="1089025"/>
          <p14:tracePt t="14062" x="4973638" y="1089025"/>
          <p14:tracePt t="14072" x="5018088" y="1089025"/>
          <p14:tracePt t="14085" x="5089525" y="1081088"/>
          <p14:tracePt t="14099" x="5187950" y="1062038"/>
          <p14:tracePt t="14116" x="5367338" y="1036638"/>
          <p14:tracePt t="14133" x="5491163" y="1009650"/>
          <p14:tracePt t="14150" x="5554663" y="990600"/>
          <p14:tracePt t="14166" x="5572125" y="990600"/>
          <p14:tracePt t="14183" x="5589588" y="990600"/>
          <p14:tracePt t="14216" x="5608638" y="990600"/>
          <p14:tracePt t="14340" x="5599113" y="982663"/>
          <p14:tracePt t="14350" x="5589588" y="973138"/>
          <p14:tracePt t="14366" x="5572125" y="973138"/>
          <p14:tracePt t="14383" x="5518150" y="955675"/>
          <p14:tracePt t="14400" x="5429250" y="938213"/>
          <p14:tracePt t="14416" x="5357813" y="928688"/>
          <p14:tracePt t="14432" x="5170488" y="911225"/>
          <p14:tracePt t="14449" x="4929188" y="901700"/>
          <p14:tracePt t="14466" x="4795838" y="901700"/>
          <p14:tracePt t="14483" x="4562475" y="893763"/>
          <p14:tracePt t="14499" x="4394200" y="893763"/>
          <p14:tracePt t="14516" x="4330700" y="893763"/>
          <p14:tracePt t="14533" x="4259263" y="893763"/>
          <p14:tracePt t="14549" x="4205288" y="901700"/>
          <p14:tracePt t="14565" x="4197350" y="901700"/>
          <p14:tracePt t="14583" x="4187825" y="901700"/>
          <p14:tracePt t="14599" x="4179888" y="911225"/>
          <p14:tracePt t="14698" x="4179888" y="919163"/>
          <p14:tracePt t="14719" x="4187825" y="919163"/>
          <p14:tracePt t="14749" x="4197350" y="928688"/>
          <p14:tracePt t="14759" x="4197350" y="938213"/>
          <p14:tracePt t="14772" x="4214813" y="938213"/>
          <p14:tracePt t="14783" x="4251325" y="965200"/>
          <p14:tracePt t="14798" x="4367213" y="1017588"/>
          <p14:tracePt t="14815" x="4438650" y="1044575"/>
          <p14:tracePt t="14822" x="4500563" y="1062038"/>
          <p14:tracePt t="14832" x="4554538" y="1081088"/>
          <p14:tracePt t="14849" x="4625975" y="1089025"/>
          <p14:tracePt t="14867" x="4670425" y="1089025"/>
          <p14:tracePt t="14883" x="4679950" y="1089025"/>
          <p14:tracePt t="14899" x="4697413" y="1089025"/>
          <p14:tracePt t="14918" x="4705350" y="1089025"/>
          <p14:tracePt t="14933" x="4714875" y="1089025"/>
          <p14:tracePt t="14966" x="4714875" y="1081088"/>
          <p14:tracePt t="14982" x="4714875" y="1071563"/>
          <p14:tracePt t="14999" x="4714875" y="1062038"/>
          <p14:tracePt t="15016" x="4714875" y="1054100"/>
          <p14:tracePt t="15033" x="4714875" y="1044575"/>
          <p14:tracePt t="15049" x="4705350" y="1044575"/>
          <p14:tracePt t="15070" x="4697413" y="1044575"/>
          <p14:tracePt t="15097" x="4687888" y="1044575"/>
          <p14:tracePt t="15118" x="4679950" y="1044575"/>
          <p14:tracePt t="15128" x="4670425" y="1044575"/>
          <p14:tracePt t="15135" x="4660900" y="1054100"/>
          <p14:tracePt t="15149" x="4660900" y="1062038"/>
          <p14:tracePt t="15166" x="4633913" y="1071563"/>
          <p14:tracePt t="15182" x="4625975" y="1081088"/>
          <p14:tracePt t="15199" x="4616450" y="1081088"/>
          <p14:tracePt t="15216" x="4598988" y="1089025"/>
          <p14:tracePt t="15249" x="4589463" y="1098550"/>
          <p14:tracePt t="15266" x="4581525" y="1116013"/>
          <p14:tracePt t="15283" x="4572000" y="1116013"/>
          <p14:tracePt t="15299" x="4572000" y="1125538"/>
          <p14:tracePt t="15316" x="4572000" y="1133475"/>
          <p14:tracePt t="15405" x="4572000" y="1116013"/>
          <p14:tracePt t="15414" x="4572000" y="1098550"/>
          <p14:tracePt t="15425" x="4572000" y="1071563"/>
          <p14:tracePt t="15435" x="4581525" y="1044575"/>
          <p14:tracePt t="15449" x="4581525" y="1027113"/>
          <p14:tracePt t="15466" x="4581525" y="1000125"/>
          <p14:tracePt t="15499" x="4581525" y="990600"/>
          <p14:tracePt t="15544" x="4572000" y="1000125"/>
          <p14:tracePt t="15555" x="4572000" y="1009650"/>
          <p14:tracePt t="15573" x="4562475" y="1017588"/>
          <p14:tracePt t="15591" x="4562475" y="1027113"/>
          <p14:tracePt t="15612" x="4562475" y="1036638"/>
          <p14:tracePt t="15632" x="4562475" y="1044575"/>
          <p14:tracePt t="15703" x="4562475" y="1036638"/>
          <p14:tracePt t="15724" x="4562475" y="1027113"/>
          <p14:tracePt t="15743" x="4562475" y="1017588"/>
          <p14:tracePt t="15784" x="4562475" y="1009650"/>
          <p14:tracePt t="15832" x="4554538" y="1017588"/>
          <p14:tracePt t="15851" x="4554538" y="1027113"/>
          <p14:tracePt t="15872" x="4545013" y="1036638"/>
          <p14:tracePt t="15881" x="4545013" y="1044575"/>
          <p14:tracePt t="15951" x="4545013" y="1036638"/>
          <p14:tracePt t="15961" x="4545013" y="1027113"/>
          <p14:tracePt t="15980" x="4545013" y="1017588"/>
          <p14:tracePt t="16001" x="4554538" y="1009650"/>
          <p14:tracePt t="16010" x="4554538" y="1000125"/>
          <p14:tracePt t="16039" x="4562475" y="1000125"/>
          <p14:tracePt t="16080" x="4562475" y="1009650"/>
          <p14:tracePt t="16100" x="4562475" y="1017588"/>
          <p14:tracePt t="16120" x="4562475" y="1027113"/>
          <p14:tracePt t="16140" x="4562475" y="1036638"/>
          <p14:tracePt t="16149" x="4562475" y="1044575"/>
          <p14:tracePt t="16169" x="4554538" y="1044575"/>
          <p14:tracePt t="16191" x="4545013" y="1044575"/>
          <p14:tracePt t="16200" x="4537075" y="1044575"/>
          <p14:tracePt t="16220" x="4527550" y="1044575"/>
          <p14:tracePt t="16241" x="4527550" y="1036638"/>
          <p14:tracePt t="16249" x="4518025" y="1036638"/>
          <p14:tracePt t="16266" x="4518025" y="1027113"/>
          <p14:tracePt t="16282" x="4518025" y="982663"/>
          <p14:tracePt t="16299" x="4518025" y="965200"/>
          <p14:tracePt t="16331" x="4527550" y="955675"/>
          <p14:tracePt t="16367" x="4537075" y="955675"/>
          <p14:tracePt t="16382" x="4545013" y="955675"/>
          <p14:tracePt t="16409" x="4545013" y="973138"/>
          <p14:tracePt t="16418" x="4545013" y="982663"/>
          <p14:tracePt t="16432" x="4545013" y="1000125"/>
          <p14:tracePt t="16449" x="4545013" y="1036638"/>
          <p14:tracePt t="16466" x="4545013" y="1054100"/>
          <p14:tracePt t="16483" x="4537075" y="1071563"/>
          <p14:tracePt t="16499" x="4527550" y="1081088"/>
          <p14:tracePt t="16517" x="4518025" y="1081088"/>
          <p14:tracePt t="16533" x="4510088" y="1081088"/>
          <p14:tracePt t="16550" x="4500563" y="1081088"/>
          <p14:tracePt t="16581" x="4500563" y="1071563"/>
          <p14:tracePt t="16598" x="4500563" y="1062038"/>
          <p14:tracePt t="16617" x="4500563" y="1054100"/>
          <p14:tracePt t="16632" x="4500563" y="1044575"/>
          <p14:tracePt t="16736" x="4500563" y="1054100"/>
          <p14:tracePt t="16777" x="4500563" y="1062038"/>
          <p14:tracePt t="16796" x="4500563" y="1071563"/>
          <p14:tracePt t="16805" x="4491038" y="1071563"/>
          <p14:tracePt t="16855" x="4491038" y="1081088"/>
          <p14:tracePt t="16995" x="4491038" y="1089025"/>
          <p14:tracePt t="17938" x="4491038" y="1098550"/>
          <p14:tracePt t="17948" x="4473575" y="1108075"/>
          <p14:tracePt t="17966" x="4456113" y="1108075"/>
          <p14:tracePt t="17982" x="4438650" y="1125538"/>
          <p14:tracePt t="17999" x="4411663" y="1133475"/>
          <p14:tracePt t="18017" x="4384675" y="1143000"/>
          <p14:tracePt t="18032" x="4384675" y="1152525"/>
          <p14:tracePt t="18049" x="4367213" y="1160463"/>
          <p14:tracePt t="18082" x="4357688" y="1169988"/>
          <p14:tracePt t="18099" x="4348163" y="1169988"/>
          <p14:tracePt t="18117" x="4330700" y="1179513"/>
          <p14:tracePt t="18149" x="4313238" y="1196975"/>
          <p14:tracePt t="18167" x="4276725" y="1204913"/>
          <p14:tracePt t="18182" x="4268788" y="1214438"/>
          <p14:tracePt t="18199" x="4251325" y="1223963"/>
          <p14:tracePt t="18216" x="4241800" y="1223963"/>
          <p14:tracePt t="18233" x="4232275" y="1223963"/>
          <p14:tracePt t="18249" x="4224338" y="1223963"/>
          <p14:tracePt t="18282" x="4214813" y="1223963"/>
          <p14:tracePt t="27154" x="4214813" y="1231900"/>
          <p14:tracePt t="27164" x="4224338" y="1241425"/>
          <p14:tracePt t="27183" x="4268788" y="1411288"/>
          <p14:tracePt t="27198" x="4313238" y="1554163"/>
          <p14:tracePt t="27216" x="4429125" y="1857375"/>
          <p14:tracePt t="27232" x="4510088" y="2054225"/>
          <p14:tracePt t="27248" x="4537075" y="2133600"/>
          <p14:tracePt t="27265" x="4562475" y="2197100"/>
          <p14:tracePt t="27283" x="4572000" y="2232025"/>
          <p14:tracePt t="27298" x="4581525" y="2232025"/>
          <p14:tracePt t="27315" x="4581525" y="2251075"/>
          <p14:tracePt t="27349" x="4581525" y="2259013"/>
          <p14:tracePt t="27365" x="4554538" y="2259013"/>
          <p14:tracePt t="27383" x="4411663" y="2268538"/>
          <p14:tracePt t="27399" x="4276725" y="2276475"/>
          <p14:tracePt t="27415" x="3867150" y="2295525"/>
          <p14:tracePt t="27432" x="3259138" y="2286000"/>
          <p14:tracePt t="27449" x="2965450" y="2268538"/>
          <p14:tracePt t="27465" x="2473325" y="2197100"/>
          <p14:tracePt t="27481" x="2224088" y="2152650"/>
          <p14:tracePt t="27499" x="2125663" y="2125663"/>
          <p14:tracePt t="27515" x="2009775" y="2081213"/>
          <p14:tracePt t="27532" x="1928813" y="2054225"/>
          <p14:tracePt t="27548" x="1893888" y="2036763"/>
          <p14:tracePt t="27565" x="1822450" y="1990725"/>
          <p14:tracePt t="27582" x="1776413" y="1955800"/>
          <p14:tracePt t="27599" x="1758950" y="1938338"/>
          <p14:tracePt t="27615" x="1714500" y="1919288"/>
          <p14:tracePt t="27632" x="1687513" y="1911350"/>
          <p14:tracePt t="27650" x="1670050" y="1901825"/>
          <p14:tracePt t="27665" x="1652588" y="1901825"/>
          <p14:tracePt t="27682" x="1625600" y="1901825"/>
          <p14:tracePt t="27715" x="1616075" y="1901825"/>
          <p14:tracePt t="27732" x="1598613" y="1901825"/>
          <p14:tracePt t="27800" x="1608138" y="1901825"/>
          <p14:tracePt t="27824" x="1625600" y="1901825"/>
          <p14:tracePt t="27830" x="1652588" y="1901825"/>
          <p14:tracePt t="27848" x="1724025" y="1901825"/>
          <p14:tracePt t="27865" x="1776413" y="1901825"/>
          <p14:tracePt t="27882" x="1847850" y="1919288"/>
          <p14:tracePt t="27900" x="1938338" y="1919288"/>
          <p14:tracePt t="27915" x="1990725" y="1919288"/>
          <p14:tracePt t="27932" x="2089150" y="1919288"/>
          <p14:tracePt t="27949" x="2197100" y="1919288"/>
          <p14:tracePt t="27965" x="2241550" y="1919288"/>
          <p14:tracePt t="27982" x="2339975" y="1919288"/>
          <p14:tracePt t="27999" x="2401888" y="1919288"/>
          <p14:tracePt t="28015" x="2428875" y="1919288"/>
          <p14:tracePt t="28032" x="2473325" y="1919288"/>
          <p14:tracePt t="28049" x="2517775" y="1919288"/>
          <p14:tracePt t="28065" x="2536825" y="1919288"/>
          <p14:tracePt t="28082" x="2581275" y="1919288"/>
          <p14:tracePt t="28099" x="2598738" y="1919288"/>
          <p14:tracePt t="28132" x="2608263" y="1919288"/>
          <p14:tracePt t="28151" x="2616200" y="1919288"/>
          <p14:tracePt t="28189" x="2625725" y="1919288"/>
          <p14:tracePt t="28298" x="2625725" y="1928813"/>
          <p14:tracePt t="28321" x="2625725" y="1938338"/>
          <p14:tracePt t="28368" x="2625725" y="1946275"/>
          <p14:tracePt t="28446" x="2616200" y="1946275"/>
          <p14:tracePt t="28467" x="2608263" y="1946275"/>
          <p14:tracePt t="28476" x="2598738" y="1946275"/>
          <p14:tracePt t="28486" x="2581275" y="1946275"/>
          <p14:tracePt t="28499" x="2554288" y="1946275"/>
          <p14:tracePt t="28516" x="2438400" y="1938338"/>
          <p14:tracePt t="28532" x="2357438" y="1919288"/>
          <p14:tracePt t="28548" x="2160588" y="1901825"/>
          <p14:tracePt t="28565" x="1982788" y="1884363"/>
          <p14:tracePt t="28581" x="1911350" y="1874838"/>
          <p14:tracePt t="28599" x="1785938" y="1857375"/>
          <p14:tracePt t="28616" x="1714500" y="1847850"/>
          <p14:tracePt t="28632" x="1687513" y="1847850"/>
          <p14:tracePt t="28649" x="1670050" y="1839913"/>
          <p14:tracePt t="28665" x="1652588" y="1830388"/>
          <p14:tracePt t="28806" x="1660525" y="1830388"/>
          <p14:tracePt t="28814" x="1679575" y="1830388"/>
          <p14:tracePt t="28832" x="1724025" y="1830388"/>
          <p14:tracePt t="28849" x="1893888" y="1830388"/>
          <p14:tracePt t="28865" x="2133600" y="1830388"/>
          <p14:tracePt t="28882" x="2268538" y="1830388"/>
          <p14:tracePt t="28899" x="2544763" y="1839913"/>
          <p14:tracePt t="28915" x="2759075" y="1847850"/>
          <p14:tracePt t="28932" x="2830513" y="1847850"/>
          <p14:tracePt t="28948" x="2938463" y="1857375"/>
          <p14:tracePt t="28965" x="3027363" y="1866900"/>
          <p14:tracePt t="28983" x="3089275" y="1874838"/>
          <p14:tracePt t="28998" x="3116263" y="1884363"/>
          <p14:tracePt t="29015" x="3152775" y="1884363"/>
          <p14:tracePt t="29033" x="3170238" y="1884363"/>
          <p14:tracePt t="29065" x="3179763" y="1884363"/>
          <p14:tracePt t="29082" x="3197225" y="1884363"/>
          <p14:tracePt t="29123" x="3205163" y="1884363"/>
          <p14:tracePt t="29155" x="3205163" y="1893888"/>
          <p14:tracePt t="29252" x="3214688" y="1893888"/>
          <p14:tracePt t="29273" x="3224213" y="1893888"/>
          <p14:tracePt t="29282" x="3232150" y="1893888"/>
          <p14:tracePt t="29298" x="3241675" y="1893888"/>
          <p14:tracePt t="29315" x="3276600" y="1893888"/>
          <p14:tracePt t="29332" x="3348038" y="1884363"/>
          <p14:tracePt t="29349" x="3394075" y="1874838"/>
          <p14:tracePt t="29365" x="3455988" y="1874838"/>
          <p14:tracePt t="29382" x="3500438" y="1866900"/>
          <p14:tracePt t="29399" x="3517900" y="1866900"/>
          <p14:tracePt t="29415" x="3554413" y="1857375"/>
          <p14:tracePt t="29432" x="3562350" y="1847850"/>
          <p14:tracePt t="29465" x="3571875" y="1839913"/>
          <p14:tracePt t="29482" x="3581400" y="1830388"/>
          <p14:tracePt t="29499" x="3589338" y="1822450"/>
          <p14:tracePt t="29531" x="3589338" y="1803400"/>
          <p14:tracePt t="29565" x="3589338" y="1795463"/>
          <p14:tracePt t="29581" x="3589338" y="1785938"/>
          <p14:tracePt t="29598" x="3589338" y="1776413"/>
          <p14:tracePt t="29615" x="3589338" y="1768475"/>
          <p14:tracePt t="29632" x="3581400" y="1758950"/>
          <p14:tracePt t="29650" x="3544888" y="1751013"/>
          <p14:tracePt t="29665" x="3527425" y="1741488"/>
          <p14:tracePt t="29682" x="3473450" y="1741488"/>
          <p14:tracePt t="29700" x="3402013" y="1741488"/>
          <p14:tracePt t="29715" x="3357563" y="1741488"/>
          <p14:tracePt t="29732" x="3313113" y="1741488"/>
          <p14:tracePt t="29749" x="3276600" y="1751013"/>
          <p14:tracePt t="29765" x="3259138" y="1758950"/>
          <p14:tracePt t="29782" x="3241675" y="1768475"/>
          <p14:tracePt t="29799" x="3232150" y="1776413"/>
          <p14:tracePt t="29815" x="3232150" y="1785938"/>
          <p14:tracePt t="29832" x="3232150" y="1795463"/>
          <p14:tracePt t="29849" x="3232150" y="1803400"/>
          <p14:tracePt t="29865" x="3232150" y="1812925"/>
          <p14:tracePt t="29882" x="3232150" y="1822450"/>
          <p14:tracePt t="29899" x="3232150" y="1830388"/>
          <p14:tracePt t="29915" x="3232150" y="1839913"/>
          <p14:tracePt t="29932" x="3232150" y="1847850"/>
          <p14:tracePt t="30089" x="3232150" y="1839913"/>
          <p14:tracePt t="30108" x="3232150" y="1830388"/>
          <p14:tracePt t="30118" x="3232150" y="1822450"/>
          <p14:tracePt t="30137" x="3232150" y="1812925"/>
          <p14:tracePt t="30149" x="3251200" y="1803400"/>
          <p14:tracePt t="30165" x="3268663" y="1785938"/>
          <p14:tracePt t="30182" x="3384550" y="1741488"/>
          <p14:tracePt t="30198" x="3589338" y="1643063"/>
          <p14:tracePt t="30217" x="3848100" y="1536700"/>
          <p14:tracePt t="30231" x="3956050" y="1490663"/>
          <p14:tracePt t="30248" x="4143375" y="1438275"/>
          <p14:tracePt t="30266" x="4313238" y="1393825"/>
          <p14:tracePt t="30282" x="4402138" y="1384300"/>
          <p14:tracePt t="30299" x="4554538" y="1366838"/>
          <p14:tracePt t="30316" x="4687888" y="1347788"/>
          <p14:tracePt t="30332" x="4751388" y="1347788"/>
          <p14:tracePt t="30337" x="4803775" y="1339850"/>
          <p14:tracePt t="30348" x="4848225" y="1339850"/>
          <p14:tracePt t="30365" x="4919663" y="1330325"/>
          <p14:tracePt t="30382" x="4956175" y="1330325"/>
          <p14:tracePt t="30398" x="5000625" y="1322388"/>
          <p14:tracePt t="30416" x="5037138" y="1322388"/>
          <p14:tracePt t="30432" x="5054600" y="1322388"/>
          <p14:tracePt t="30449" x="5072063" y="1312863"/>
          <p14:tracePt t="30465" x="5081588" y="1312863"/>
          <p14:tracePt t="30481" x="5089525" y="1312863"/>
          <p14:tracePt t="30498" x="5099050" y="1312863"/>
          <p14:tracePt t="30514" x="5108575" y="1312863"/>
          <p14:tracePt t="30545" x="5116513" y="1312863"/>
          <p14:tracePt t="30586" x="5126038" y="1312863"/>
          <p14:tracePt t="30625" x="5133975" y="1312863"/>
          <p14:tracePt t="30664" x="5143500" y="1312863"/>
          <p14:tracePt t="30695" x="5153025" y="1312863"/>
          <p14:tracePt t="30794" x="5153025" y="1303338"/>
          <p14:tracePt t="30834" x="5153025" y="1295400"/>
          <p14:tracePt t="30873" x="5153025" y="1285875"/>
          <p14:tracePt t="30914" x="5160963" y="1276350"/>
          <p14:tracePt t="30963" x="5160963" y="1268413"/>
          <p14:tracePt t="31391" x="5160963" y="1258888"/>
          <p14:tracePt t="31401" x="5180013" y="1258888"/>
          <p14:tracePt t="31415" x="5187950" y="1241425"/>
          <p14:tracePt t="31432" x="5232400" y="1204913"/>
          <p14:tracePt t="31450" x="5268913" y="1169988"/>
          <p14:tracePt t="31465" x="5286375" y="1160463"/>
          <p14:tracePt t="31482" x="5303838" y="1143000"/>
          <p14:tracePt t="31499" x="5303838" y="1125538"/>
          <p14:tracePt t="31515" x="5313363" y="1116013"/>
          <p14:tracePt t="31532" x="5313363" y="1108075"/>
          <p14:tracePt t="31548" x="5313363" y="1098550"/>
          <p14:tracePt t="31565" x="5313363" y="1089025"/>
          <p14:tracePt t="31581" x="5313363" y="1081088"/>
          <p14:tracePt t="31599" x="5313363" y="1071563"/>
          <p14:tracePt t="31649" x="5313363" y="1062038"/>
          <p14:tracePt t="31759" x="5303838" y="1062038"/>
          <p14:tracePt t="31779" x="5295900" y="1062038"/>
          <p14:tracePt t="31789" x="5286375" y="1062038"/>
          <p14:tracePt t="31809" x="5276850" y="1062038"/>
          <p14:tracePt t="31827" x="5268913" y="1062038"/>
          <p14:tracePt t="31846" x="5259388" y="1062038"/>
          <p14:tracePt t="31857" x="5251450" y="1062038"/>
          <p14:tracePt t="31869" x="5251450" y="1071563"/>
          <p14:tracePt t="31882" x="5241925" y="1071563"/>
          <p14:tracePt t="31899" x="5241925" y="1081088"/>
          <p14:tracePt t="31916" x="5232400" y="1098550"/>
          <p14:tracePt t="31948" x="5232400" y="1116013"/>
          <p14:tracePt t="31965" x="5214938" y="1143000"/>
          <p14:tracePt t="31982" x="5205413" y="1160463"/>
          <p14:tracePt t="31998" x="5197475" y="1187450"/>
          <p14:tracePt t="32016" x="5187950" y="1196975"/>
          <p14:tracePt t="32048" x="5180013" y="1204913"/>
          <p14:tracePt t="32065" x="5180013" y="1223963"/>
          <p14:tracePt t="32082" x="5170488" y="1223963"/>
          <p14:tracePt t="32098" x="5170488" y="1231900"/>
          <p14:tracePt t="32118" x="5170488" y="1241425"/>
          <p14:tracePt t="32132" x="5160963" y="1241425"/>
          <p14:tracePt t="32155" x="5160963" y="1250950"/>
          <p14:tracePt t="32174" x="5153025" y="1258888"/>
          <p14:tracePt t="32185" x="5153025" y="1268413"/>
          <p14:tracePt t="32284" x="5153025" y="1258888"/>
          <p14:tracePt t="32294" x="5160963" y="1258888"/>
          <p14:tracePt t="32304" x="5160963" y="1250950"/>
          <p14:tracePt t="32315" x="5180013" y="1241425"/>
          <p14:tracePt t="32333" x="5205413" y="1214438"/>
          <p14:tracePt t="32349" x="5224463" y="1204913"/>
          <p14:tracePt t="32365" x="5241925" y="1187450"/>
          <p14:tracePt t="32383" x="5259388" y="1169988"/>
          <p14:tracePt t="32399" x="5259388" y="1160463"/>
          <p14:tracePt t="32415" x="5268913" y="1152525"/>
          <p14:tracePt t="32433" x="5276850" y="1143000"/>
          <p14:tracePt t="32448" x="5286375" y="1133475"/>
          <p14:tracePt t="32465" x="5295900" y="1125538"/>
          <p14:tracePt t="32481" x="5303838" y="1116013"/>
          <p14:tracePt t="32498" x="5313363" y="1108075"/>
          <p14:tracePt t="32515" x="5322888" y="1098550"/>
          <p14:tracePt t="32532" x="5330825" y="1089025"/>
          <p14:tracePt t="32548" x="5340350" y="1089025"/>
          <p14:tracePt t="32565" x="5348288" y="1071563"/>
          <p14:tracePt t="32691" x="5340350" y="1081088"/>
          <p14:tracePt t="32702" x="5330825" y="1081088"/>
          <p14:tracePt t="32715" x="5322888" y="1098550"/>
          <p14:tracePt t="32732" x="5276850" y="1116013"/>
          <p14:tracePt t="32748" x="5259388" y="1125538"/>
          <p14:tracePt t="32765" x="5214938" y="1152525"/>
          <p14:tracePt t="32782" x="5187950" y="1160463"/>
          <p14:tracePt t="32799" x="5170488" y="1169988"/>
          <p14:tracePt t="32815" x="5160963" y="1179513"/>
          <p14:tracePt t="32831" x="5153025" y="1179513"/>
          <p14:tracePt t="32852" x="5153025" y="1187450"/>
          <p14:tracePt t="32950" x="5153025" y="1179513"/>
          <p14:tracePt t="32961" x="5160963" y="1179513"/>
          <p14:tracePt t="32970" x="5160963" y="1169988"/>
          <p14:tracePt t="32981" x="5170488" y="1169988"/>
          <p14:tracePt t="32999" x="5197475" y="1143000"/>
          <p14:tracePt t="33015" x="5205413" y="1125538"/>
          <p14:tracePt t="33032" x="5241925" y="1108075"/>
          <p14:tracePt t="33048" x="5268913" y="1081088"/>
          <p14:tracePt t="33081" x="5286375" y="1071563"/>
          <p14:tracePt t="33099" x="5295900" y="1054100"/>
          <p14:tracePt t="33115" x="5303838" y="1054100"/>
          <p14:tracePt t="33149" x="5313363" y="1044575"/>
          <p14:tracePt t="33179" x="5322888" y="1044575"/>
          <p14:tracePt t="33558" x="5322888" y="1054100"/>
          <p14:tracePt t="33567" x="5322888" y="1062038"/>
          <p14:tracePt t="33586" x="5322888" y="1071563"/>
          <p14:tracePt t="33606" x="5313363" y="1081088"/>
          <p14:tracePt t="33626" x="5303838" y="1089025"/>
          <p14:tracePt t="33635" x="5303838" y="1098550"/>
          <p14:tracePt t="33648" x="5295900" y="1098550"/>
          <p14:tracePt t="33665" x="5268913" y="1108075"/>
          <p14:tracePt t="33682" x="5259388" y="1116013"/>
          <p14:tracePt t="33699" x="5224463" y="1133475"/>
          <p14:tracePt t="33715" x="5143500" y="1143000"/>
          <p14:tracePt t="33731" x="5108575" y="1152525"/>
          <p14:tracePt t="33748" x="5018088" y="1160463"/>
          <p14:tracePt t="33765" x="4919663" y="1179513"/>
          <p14:tracePt t="33781" x="4857750" y="1179513"/>
          <p14:tracePt t="33798" x="4724400" y="1187450"/>
          <p14:tracePt t="33815" x="4581525" y="1187450"/>
          <p14:tracePt t="33831" x="4518025" y="1187450"/>
          <p14:tracePt t="33837" x="4465638" y="1187450"/>
          <p14:tracePt t="33848" x="4411663" y="1187450"/>
          <p14:tracePt t="33864" x="4313238" y="1187450"/>
          <p14:tracePt t="33883" x="4170363" y="1169988"/>
          <p14:tracePt t="33898" x="4081463" y="1160463"/>
          <p14:tracePt t="33915" x="3919538" y="1143000"/>
          <p14:tracePt t="33933" x="3768725" y="1125538"/>
          <p14:tracePt t="33948" x="3724275" y="1116013"/>
          <p14:tracePt t="33965" x="3616325" y="1098550"/>
          <p14:tracePt t="33982" x="3544888" y="1081088"/>
          <p14:tracePt t="33998" x="3517900" y="1081088"/>
          <p14:tracePt t="34015" x="3473450" y="1071563"/>
          <p14:tracePt t="34032" x="3438525" y="1071563"/>
          <p14:tracePt t="34065" x="3419475" y="1071563"/>
          <p14:tracePt t="34082" x="3411538" y="1071563"/>
          <p14:tracePt t="34281" x="3419475" y="1071563"/>
          <p14:tracePt t="34292" x="3429000" y="1071563"/>
          <p14:tracePt t="34302" x="3438525" y="1071563"/>
          <p14:tracePt t="34315" x="3455988" y="1071563"/>
          <p14:tracePt t="34331" x="3500438" y="1071563"/>
          <p14:tracePt t="34348" x="3536950" y="1071563"/>
          <p14:tracePt t="34366" x="3616325" y="1081088"/>
          <p14:tracePt t="34382" x="3697288" y="1089025"/>
          <p14:tracePt t="34398" x="3741738" y="1089025"/>
          <p14:tracePt t="34416" x="3803650" y="1089025"/>
          <p14:tracePt t="34432" x="3830638" y="1089025"/>
          <p14:tracePt t="34449" x="3840163" y="1089025"/>
          <p14:tracePt t="34465" x="3857625" y="1089025"/>
          <p14:tracePt t="34482" x="3867150" y="1089025"/>
          <p14:tracePt t="34514" x="3875088" y="1089025"/>
          <p14:tracePt t="34838" x="3875088" y="1098550"/>
          <p14:tracePt t="34889" x="3875088" y="1108075"/>
          <p14:tracePt t="34928" x="3875088" y="1116013"/>
          <p14:tracePt t="35066" x="3875088" y="1108075"/>
          <p14:tracePt t="35077" x="3884613" y="1108075"/>
          <p14:tracePt t="35118" x="3884613" y="1098550"/>
          <p14:tracePt t="35355" x="3894138" y="1098550"/>
          <p14:tracePt t="35375" x="3902075" y="1098550"/>
          <p14:tracePt t="35386" x="3929063" y="1098550"/>
          <p14:tracePt t="35399" x="3973513" y="1108075"/>
          <p14:tracePt t="35416" x="4089400" y="1125538"/>
          <p14:tracePt t="35432" x="4160838" y="1125538"/>
          <p14:tracePt t="35449" x="4357688" y="1143000"/>
          <p14:tracePt t="35465" x="4510088" y="1152525"/>
          <p14:tracePt t="35482" x="4562475" y="1152525"/>
          <p14:tracePt t="35498" x="4625975" y="1152525"/>
          <p14:tracePt t="35515" x="4660900" y="1152525"/>
          <p14:tracePt t="35533" x="4697413" y="1152525"/>
          <p14:tracePt t="35549" x="4705350" y="1152525"/>
          <p14:tracePt t="35565" x="4732338" y="1143000"/>
          <p14:tracePt t="35582" x="4751388" y="1133475"/>
          <p14:tracePt t="35599" x="4759325" y="1125538"/>
          <p14:tracePt t="35615" x="4768850" y="1116013"/>
          <p14:tracePt t="35632" x="4776788" y="1108075"/>
          <p14:tracePt t="35648" x="4786313" y="1108075"/>
          <p14:tracePt t="35666" x="4795838" y="1089025"/>
          <p14:tracePt t="35683" x="4803775" y="1081088"/>
          <p14:tracePt t="35699" x="4813300" y="1081088"/>
          <p14:tracePt t="35715" x="4813300" y="1071563"/>
          <p14:tracePt t="35731" x="4822825" y="1062038"/>
          <p14:tracePt t="35748" x="4822825" y="1054100"/>
          <p14:tracePt t="35765" x="4830763" y="1044575"/>
          <p14:tracePt t="35781" x="4830763" y="1036638"/>
          <p14:tracePt t="35798" x="4830763" y="1027113"/>
          <p14:tracePt t="35815" x="4840288" y="1017588"/>
          <p14:tracePt t="35832" x="4848225" y="990600"/>
          <p14:tracePt t="35848" x="4857750" y="965200"/>
          <p14:tracePt t="35865" x="4867275" y="928688"/>
          <p14:tracePt t="35882" x="4875213" y="901700"/>
          <p14:tracePt t="35899" x="4875213" y="893763"/>
          <p14:tracePt t="35915" x="4875213" y="884238"/>
          <p14:tracePt t="35932" x="4875213" y="874713"/>
          <p14:tracePt t="35948" x="4884738" y="874713"/>
          <p14:tracePt t="35990" x="4894263" y="874713"/>
          <p14:tracePt t="36011" x="4911725" y="874713"/>
          <p14:tracePt t="36020" x="4929188" y="874713"/>
          <p14:tracePt t="36031" x="4956175" y="874713"/>
          <p14:tracePt t="36049" x="5045075" y="874713"/>
          <p14:tracePt t="36065" x="5081588" y="884238"/>
          <p14:tracePt t="36081" x="5170488" y="901700"/>
          <p14:tracePt t="36100" x="5224463" y="919163"/>
          <p14:tracePt t="36115" x="5251450" y="919163"/>
          <p14:tracePt t="36132" x="5268913" y="938213"/>
          <p14:tracePt t="36149" x="5276850" y="946150"/>
          <p14:tracePt t="36165" x="5286375" y="946150"/>
          <p14:tracePt t="36182" x="5295900" y="955675"/>
          <p14:tracePt t="36199" x="5295900" y="965200"/>
          <p14:tracePt t="36215" x="5295900" y="973138"/>
          <p14:tracePt t="36231" x="5276850" y="973138"/>
          <p14:tracePt t="36249" x="5241925" y="990600"/>
          <p14:tracePt t="36265" x="5214938" y="1000125"/>
          <p14:tracePt t="36281" x="5133975" y="1009650"/>
          <p14:tracePt t="36298" x="5037138" y="1027113"/>
          <p14:tracePt t="36314" x="4983163" y="1027113"/>
          <p14:tracePt t="36330" x="4919663" y="1036638"/>
          <p14:tracePt t="36347" x="4875213" y="1036638"/>
          <p14:tracePt t="36365" x="4867275" y="1036638"/>
          <p14:tracePt t="36382" x="4848225" y="1027113"/>
          <p14:tracePt t="36399" x="4848225" y="1017588"/>
          <p14:tracePt t="36416" x="4840288" y="1000125"/>
          <p14:tracePt t="36432" x="4840288" y="965200"/>
          <p14:tracePt t="36448" x="4840288" y="928688"/>
          <p14:tracePt t="36466" x="4840288" y="919163"/>
          <p14:tracePt t="36498" x="4840288" y="911225"/>
          <p14:tracePt t="36537" x="4848225" y="911225"/>
          <p14:tracePt t="36568" x="4857750" y="911225"/>
          <p14:tracePt t="36577" x="4867275" y="911225"/>
          <p14:tracePt t="36597" x="4875213" y="919163"/>
          <p14:tracePt t="36618" x="4884738" y="928688"/>
          <p14:tracePt t="36627" x="4884738" y="938213"/>
          <p14:tracePt t="36636" x="4894263" y="955675"/>
          <p14:tracePt t="36647" x="4894263" y="973138"/>
          <p14:tracePt t="36666" x="4911725" y="1009650"/>
          <p14:tracePt t="36680" x="4911725" y="1027113"/>
          <p14:tracePt t="36697" x="4911725" y="1071563"/>
          <p14:tracePt t="36712" x="4911725" y="1089025"/>
          <p14:tracePt t="36729" x="4911725" y="1125538"/>
          <p14:tracePt t="36746" x="4911725" y="1160463"/>
          <p14:tracePt t="36762" x="4911725" y="1187450"/>
          <p14:tracePt t="36779" x="4902200" y="1196975"/>
          <p14:tracePt t="36796" x="4894263" y="1214438"/>
          <p14:tracePt t="36829" x="4875213" y="1214438"/>
          <p14:tracePt t="36846" x="4867275" y="1214438"/>
          <p14:tracePt t="36864" x="4857750" y="1204913"/>
          <p14:tracePt t="36884" x="4857750" y="1196975"/>
          <p14:tracePt t="36896" x="4857750" y="1179513"/>
          <p14:tracePt t="36913" x="4857750" y="1133475"/>
          <p14:tracePt t="36930" x="4857750" y="1116013"/>
          <p14:tracePt t="36947" x="4857750" y="1062038"/>
          <p14:tracePt t="36964" x="4867275" y="1027113"/>
          <p14:tracePt t="36981" x="4875213" y="1000125"/>
          <p14:tracePt t="36998" x="4884738" y="990600"/>
          <p14:tracePt t="37015" x="4894263" y="982663"/>
          <p14:tracePt t="37032" x="4902200" y="982663"/>
          <p14:tracePt t="37048" x="4911725" y="982663"/>
          <p14:tracePt t="37065" x="4919663" y="982663"/>
          <p14:tracePt t="37098" x="4938713" y="982663"/>
          <p14:tracePt t="37115" x="4956175" y="1009650"/>
          <p14:tracePt t="37134" x="4965700" y="1044575"/>
          <p14:tracePt t="37148" x="4965700" y="1062038"/>
          <p14:tracePt t="37165" x="4973638" y="1081088"/>
          <p14:tracePt t="37183" x="4973638" y="1098550"/>
          <p14:tracePt t="37215" x="4973638" y="1108075"/>
          <p14:tracePt t="37235" x="4965700" y="1108075"/>
          <p14:tracePt t="37264" x="4956175" y="1108075"/>
          <p14:tracePt t="37919" x="4973638" y="1108075"/>
          <p14:tracePt t="37927" x="4991100" y="1098550"/>
          <p14:tracePt t="37938" x="5010150" y="1098550"/>
          <p14:tracePt t="37951" x="5027613" y="1089025"/>
          <p14:tracePt t="37965" x="5045075" y="1089025"/>
          <p14:tracePt t="37982" x="5081588" y="1089025"/>
          <p14:tracePt t="37998" x="5089525" y="1089025"/>
          <p14:tracePt t="38016" x="5099050" y="1089025"/>
          <p14:tracePt t="38032" x="5108575" y="1089025"/>
          <p14:tracePt t="38048" x="5116513" y="1089025"/>
          <p14:tracePt t="38081" x="5126038" y="1089025"/>
          <p14:tracePt t="38118" x="5133975" y="1081088"/>
          <p14:tracePt t="38138" x="5143500" y="1081088"/>
          <p14:tracePt t="38156" x="5143500" y="1071563"/>
          <p14:tracePt t="38169" x="5153025" y="1071563"/>
          <p14:tracePt t="38182" x="5153025" y="1062038"/>
          <p14:tracePt t="38198" x="5160963" y="1062038"/>
          <p14:tracePt t="38216" x="5160963" y="1044575"/>
          <p14:tracePt t="38232" x="5170488" y="1044575"/>
          <p14:tracePt t="38248" x="5180013" y="1036638"/>
          <p14:tracePt t="38265" x="5180013" y="1027113"/>
          <p14:tracePt t="38282" x="5180013" y="1017588"/>
          <p14:tracePt t="38298" x="5187950" y="1009650"/>
          <p14:tracePt t="38315" x="5187950" y="1000125"/>
          <p14:tracePt t="38404" x="5187950" y="1009650"/>
          <p14:tracePt t="38416" x="5187950" y="1017588"/>
          <p14:tracePt t="38432" x="5187950" y="1027113"/>
          <p14:tracePt t="38448" x="5187950" y="1054100"/>
          <p14:tracePt t="38465" x="5187950" y="1081088"/>
          <p14:tracePt t="38482" x="5180013" y="1089025"/>
          <p14:tracePt t="38498" x="5180013" y="1098550"/>
          <p14:tracePt t="38515" x="5180013" y="1108075"/>
          <p14:tracePt t="38594" x="5180013" y="1098550"/>
          <p14:tracePt t="38614" x="5180013" y="1089025"/>
          <p14:tracePt t="38623" x="5180013" y="1081088"/>
          <p14:tracePt t="38654" x="5180013" y="1071563"/>
          <p14:tracePt t="38802" x="5180013" y="1081088"/>
          <p14:tracePt t="39249" x="5180013" y="1089025"/>
          <p14:tracePt t="39291" x="5180013" y="1098550"/>
          <p14:tracePt t="39319" x="5180013" y="1108075"/>
          <p14:tracePt t="39341" x="5180013" y="1116013"/>
          <p14:tracePt t="39350" x="5180013" y="1125538"/>
          <p14:tracePt t="39370" x="5170488" y="1133475"/>
          <p14:tracePt t="39382" x="5160963" y="1133475"/>
          <p14:tracePt t="39398" x="5126038" y="1152525"/>
          <p14:tracePt t="39416" x="5099050" y="1160463"/>
          <p14:tracePt t="39432" x="5010150" y="1169988"/>
          <p14:tracePt t="39448" x="4875213" y="1187450"/>
          <p14:tracePt t="39465" x="4795838" y="1196975"/>
          <p14:tracePt t="39481" x="4616450" y="1196975"/>
          <p14:tracePt t="39499" x="4446588" y="1196975"/>
          <p14:tracePt t="39515" x="4367213" y="1196975"/>
          <p14:tracePt t="39532" x="4205288" y="1187450"/>
          <p14:tracePt t="39548" x="4054475" y="1169988"/>
          <p14:tracePt t="39565" x="3983038" y="1152525"/>
          <p14:tracePt t="39581" x="3867150" y="1125538"/>
          <p14:tracePt t="39598" x="3776663" y="1108075"/>
          <p14:tracePt t="39615" x="3751263" y="1108075"/>
          <p14:tracePt t="39632" x="3714750" y="1098550"/>
          <p14:tracePt t="39648" x="3679825" y="1089025"/>
          <p14:tracePt t="39666" x="3670300" y="1081088"/>
          <p14:tracePt t="39682" x="3660775" y="1081088"/>
          <p14:tracePt t="39698" x="3652838" y="1081088"/>
          <p14:tracePt t="39716" x="3643313" y="1081088"/>
          <p14:tracePt t="39731" x="3633788" y="1081088"/>
          <p14:tracePt t="39765" x="3625850" y="1081088"/>
          <p14:tracePt t="40273" x="3633788" y="1081088"/>
          <p14:tracePt t="40283" x="3643313" y="1081088"/>
          <p14:tracePt t="40298" x="3670300" y="1071563"/>
          <p14:tracePt t="40313" x="3848100" y="1054100"/>
          <p14:tracePt t="40332" x="4187825" y="990600"/>
          <p14:tracePt t="40348" x="4402138" y="955675"/>
          <p14:tracePt t="40364" x="4875213" y="874713"/>
          <p14:tracePt t="40382" x="5197475" y="830263"/>
          <p14:tracePt t="40398" x="5286375" y="822325"/>
          <p14:tracePt t="40416" x="5411788" y="812800"/>
          <p14:tracePt t="40431" x="5465763" y="812800"/>
          <p14:tracePt t="40448" x="5483225" y="812800"/>
          <p14:tracePt t="40465" x="5510213" y="812800"/>
          <p14:tracePt t="40481" x="5518150" y="812800"/>
          <p14:tracePt t="40514" x="5527675" y="812800"/>
          <p14:tracePt t="40531" x="5537200" y="812800"/>
          <p14:tracePt t="40550" x="5545138" y="812800"/>
          <p14:tracePt t="40564" x="5545138" y="822325"/>
          <p14:tracePt t="40581" x="5545138" y="830263"/>
          <p14:tracePt t="40602" x="5545138" y="839788"/>
          <p14:tracePt t="40641" x="5545138" y="847725"/>
          <p14:tracePt t="40684" x="5527675" y="847725"/>
          <p14:tracePt t="40691" x="5510213" y="847725"/>
          <p14:tracePt t="40700" x="5473700" y="847725"/>
          <p14:tracePt t="40713" x="5438775" y="847725"/>
          <p14:tracePt t="40730" x="5340350" y="847725"/>
          <p14:tracePt t="40747" x="5295900" y="847725"/>
          <p14:tracePt t="40765" x="5205413" y="839788"/>
          <p14:tracePt t="40782" x="5116513" y="839788"/>
          <p14:tracePt t="40797" x="5081588" y="830263"/>
          <p14:tracePt t="40814" x="5037138" y="822325"/>
          <p14:tracePt t="40831" x="4991100" y="822325"/>
          <p14:tracePt t="40849" x="4973638" y="812800"/>
          <p14:tracePt t="40864" x="4965700" y="812800"/>
          <p14:tracePt t="40882" x="4956175" y="812800"/>
          <p14:tracePt t="40900" x="4946650" y="812800"/>
          <p14:tracePt t="40915" x="4938713" y="812800"/>
          <p14:tracePt t="40932" x="4938713" y="822325"/>
          <p14:tracePt t="40949" x="4929188" y="830263"/>
          <p14:tracePt t="40965" x="4929188" y="839788"/>
          <p14:tracePt t="40981" x="4919663" y="847725"/>
          <p14:tracePt t="40998" x="4911725" y="884238"/>
          <p14:tracePt t="41015" x="4911725" y="901700"/>
          <p14:tracePt t="41032" x="4911725" y="938213"/>
          <p14:tracePt t="41048" x="4902200" y="982663"/>
          <p14:tracePt t="41064" x="4902200" y="1000125"/>
          <p14:tracePt t="41081" x="4894263" y="1027113"/>
          <p14:tracePt t="41098" x="4894263" y="1054100"/>
          <p14:tracePt t="41131" x="4894263" y="1071563"/>
          <p14:tracePt t="41148" x="4894263" y="1081088"/>
          <p14:tracePt t="41181" x="4894263" y="1089025"/>
          <p14:tracePt t="41198" x="4894263" y="1108075"/>
          <p14:tracePt t="41447" x="4894263" y="1098550"/>
          <p14:tracePt t="41467" x="4902200" y="1089025"/>
          <p14:tracePt t="41485" x="4911725" y="1081088"/>
          <p14:tracePt t="41505" x="4919663" y="1071563"/>
          <p14:tracePt t="41515" x="4919663" y="1062038"/>
          <p14:tracePt t="41535" x="4929188" y="1054100"/>
          <p14:tracePt t="41558" x="4938713" y="1044575"/>
          <p14:tracePt t="41575" x="4938713" y="1036638"/>
          <p14:tracePt t="41585" x="4946650" y="1036638"/>
          <p14:tracePt t="41598" x="4956175" y="1036638"/>
          <p14:tracePt t="41615" x="4956175" y="1017588"/>
          <p14:tracePt t="41631" x="4965700" y="1017588"/>
          <p14:tracePt t="41666" x="4965700" y="1009650"/>
          <p14:tracePt t="41681" x="4973638" y="1009650"/>
          <p14:tracePt t="41923" x="4965700" y="1009650"/>
          <p14:tracePt t="41934" x="4965700" y="1017588"/>
          <p14:tracePt t="41948" x="4965700" y="1027113"/>
          <p14:tracePt t="41965" x="4956175" y="1036638"/>
          <p14:tracePt t="41983" x="4956175" y="1044575"/>
          <p14:tracePt t="42003" x="4956175" y="1054100"/>
          <p14:tracePt t="42032" x="4956175" y="1062038"/>
          <p14:tracePt t="42191" x="4956175" y="1071563"/>
          <p14:tracePt t="42690" x="4965700" y="1071563"/>
          <p14:tracePt t="42701" x="4983163" y="1071563"/>
          <p14:tracePt t="42714" x="5000625" y="1081088"/>
          <p14:tracePt t="42731" x="5037138" y="1089025"/>
          <p14:tracePt t="42749" x="5081588" y="1089025"/>
          <p14:tracePt t="42764" x="5099050" y="1098550"/>
          <p14:tracePt t="42781" x="5126038" y="1108075"/>
          <p14:tracePt t="42798" x="5133975" y="1108075"/>
          <p14:tracePt t="42814" x="5143500" y="1108075"/>
          <p14:tracePt t="42832" x="5153025" y="1108075"/>
          <p14:tracePt t="42848" x="5160963" y="1108075"/>
          <p14:tracePt t="42877" x="5160963" y="1116013"/>
          <p14:tracePt t="42937" x="5170488" y="1116013"/>
          <p14:tracePt t="42956" x="5170488" y="1125538"/>
          <p14:tracePt t="42986" x="5180013" y="1125538"/>
          <p14:tracePt t="42996" x="5180013" y="1133475"/>
          <p14:tracePt t="43046" x="5180013" y="1143000"/>
          <p14:tracePt t="43095" x="5180013" y="1152525"/>
          <p14:tracePt t="43115" x="5180013" y="1160463"/>
          <p14:tracePt t="43305" x="5170488" y="1160463"/>
          <p14:tracePt t="43354" x="5160963" y="1160463"/>
          <p14:tracePt t="43363" x="5153025" y="1160463"/>
          <p14:tracePt t="43385" x="5153025" y="1152525"/>
          <p14:tracePt t="43404" x="5143500" y="1143000"/>
          <p14:tracePt t="43424" x="5143500" y="1133475"/>
          <p14:tracePt t="43435" x="5133975" y="1133475"/>
          <p14:tracePt t="43453" x="5133975" y="1125538"/>
          <p14:tracePt t="43473" x="5133975" y="1116013"/>
          <p14:tracePt t="43524" x="5133975" y="1108075"/>
          <p14:tracePt t="43575" x="5133975" y="1098550"/>
          <p14:tracePt t="43653" x="5143500" y="1098550"/>
          <p14:tracePt t="43673" x="5153025" y="1098550"/>
          <p14:tracePt t="43683" x="5160963" y="1098550"/>
          <p14:tracePt t="43713" x="5170488" y="1098550"/>
          <p14:tracePt t="43742" x="5180013" y="1098550"/>
          <p14:tracePt t="43751" x="5180013" y="1108075"/>
          <p14:tracePt t="43771" x="5180013" y="1116013"/>
          <p14:tracePt t="43782" x="5187950" y="1125538"/>
          <p14:tracePt t="43801" x="5187950" y="1133475"/>
          <p14:tracePt t="43825" x="5187950" y="1143000"/>
          <p14:tracePt t="43842" x="5187950" y="1152525"/>
          <p14:tracePt t="43853" x="5187950" y="1160463"/>
          <p14:tracePt t="43892" x="5187950" y="1169988"/>
          <p14:tracePt t="43931" x="5187950" y="1179513"/>
          <p14:tracePt t="43970" x="5180013" y="1179513"/>
          <p14:tracePt t="44000" x="5170488" y="1179513"/>
          <p14:tracePt t="44019" x="5160963" y="1179513"/>
          <p14:tracePt t="44031" x="5153025" y="1179513"/>
          <p14:tracePt t="44049" x="5143500" y="1179513"/>
          <p14:tracePt t="44060" x="5143500" y="1169988"/>
          <p14:tracePt t="44070" x="5143500" y="1160463"/>
          <p14:tracePt t="44081" x="5143500" y="1143000"/>
          <p14:tracePt t="44098" x="5143500" y="1108075"/>
          <p14:tracePt t="44114" x="5143500" y="1081088"/>
          <p14:tracePt t="44130" x="5143500" y="1044575"/>
          <p14:tracePt t="44149" x="5143500" y="1027113"/>
          <p14:tracePt t="44181" x="5143500" y="1017588"/>
          <p14:tracePt t="44198" x="5143500" y="1000125"/>
          <p14:tracePt t="44231" x="5160963" y="1000125"/>
          <p14:tracePt t="44248" x="5170488" y="1000125"/>
          <p14:tracePt t="44281" x="5180013" y="1000125"/>
          <p14:tracePt t="44298" x="5197475" y="1000125"/>
          <p14:tracePt t="44331" x="5205413" y="1009650"/>
          <p14:tracePt t="44352" x="5205413" y="1017588"/>
          <p14:tracePt t="44363" x="5214938" y="1017588"/>
          <p14:tracePt t="44380" x="5214938" y="1027113"/>
          <p14:tracePt t="44398" x="5224463" y="1044575"/>
          <p14:tracePt t="44431" x="5224463" y="1054100"/>
          <p14:tracePt t="44447" x="5224463" y="1062038"/>
          <p14:tracePt t="44464" x="5224463" y="1071563"/>
          <p14:tracePt t="44481" x="5224463" y="1081088"/>
          <p14:tracePt t="44499" x="5224463" y="1089025"/>
          <p14:tracePt t="44516" x="5224463" y="1098550"/>
          <p14:tracePt t="44538" x="5224463" y="1108075"/>
          <p14:tracePt t="44559" x="5214938" y="1108075"/>
          <p14:tracePt t="44588" x="5205413" y="1108075"/>
          <p14:tracePt t="44626" x="5197475" y="1108075"/>
          <p14:tracePt t="44636" x="5187950" y="1108075"/>
          <p14:tracePt t="44667" x="5180013" y="1108075"/>
          <p14:tracePt t="44697" x="5170488" y="1108075"/>
          <p14:tracePt t="44726" x="5170488" y="1098550"/>
          <p14:tracePt t="44767" x="5170488" y="1089025"/>
          <p14:tracePt t="44985" x="5180013" y="1089025"/>
          <p14:tracePt t="45024" x="5187950" y="1089025"/>
          <p14:tracePt t="45044" x="5197475" y="1089025"/>
          <p14:tracePt t="45084" x="5205413" y="1089025"/>
          <p14:tracePt t="45193" x="5205413" y="1098550"/>
          <p14:tracePt t="45223" x="5205413" y="1108075"/>
          <p14:tracePt t="45242" x="5205413" y="1116013"/>
          <p14:tracePt t="45302" x="5197475" y="1116013"/>
          <p14:tracePt t="45324" x="5187950" y="1116013"/>
          <p14:tracePt t="45332" x="5187950" y="1108075"/>
          <p14:tracePt t="45353" x="5180013" y="1098550"/>
          <p14:tracePt t="45373" x="5180013" y="1081088"/>
          <p14:tracePt t="45383" x="5180013" y="1071563"/>
          <p14:tracePt t="45398" x="5180013" y="1054100"/>
          <p14:tracePt t="45416" x="5180013" y="1027113"/>
          <p14:tracePt t="45432" x="5180013" y="1017588"/>
          <p14:tracePt t="45464" x="5187950" y="1017588"/>
          <p14:tracePt t="45481" x="5197475" y="1009650"/>
          <p14:tracePt t="45531" x="5205413" y="1017588"/>
          <p14:tracePt t="45551" x="5205413" y="1027113"/>
          <p14:tracePt t="45570" x="5205413" y="1036638"/>
          <p14:tracePt t="45580" x="5205413" y="1044575"/>
          <p14:tracePt t="45611" x="5205413" y="1054100"/>
          <p14:tracePt t="45690" x="5197475" y="1054100"/>
          <p14:tracePt t="45810" x="5205413" y="1054100"/>
          <p14:tracePt t="45879" x="5205413" y="1062038"/>
          <p14:tracePt t="45911" x="5205413" y="1071563"/>
          <p14:tracePt t="45928" x="5205413" y="1081088"/>
          <p14:tracePt t="45950" x="5205413" y="1089025"/>
          <p14:tracePt t="45969" x="5205413" y="1098550"/>
          <p14:tracePt t="45999" x="5205413" y="1108075"/>
          <p14:tracePt t="46118" x="5205413" y="1098550"/>
          <p14:tracePt t="46138" x="5205413" y="1089025"/>
          <p14:tracePt t="46158" x="5205413" y="1081088"/>
          <p14:tracePt t="46168" x="5205413" y="1071563"/>
          <p14:tracePt t="46237" x="5214938" y="1071563"/>
          <p14:tracePt t="46316" x="5214938" y="1081088"/>
          <p14:tracePt t="46346" x="5214938" y="1089025"/>
          <p14:tracePt t="46514" x="5214938" y="1098550"/>
          <p14:tracePt t="46525" x="5205413" y="1098550"/>
          <p14:tracePt t="46535" x="5197475" y="1098550"/>
          <p14:tracePt t="46548" x="5180013" y="1098550"/>
          <p14:tracePt t="46565" x="5116513" y="1098550"/>
          <p14:tracePt t="46582" x="5018088" y="1098550"/>
          <p14:tracePt t="46597" x="4956175" y="1098550"/>
          <p14:tracePt t="46615" x="4813300" y="1098550"/>
          <p14:tracePt t="46630" x="4741863" y="1098550"/>
          <p14:tracePt t="46647" x="4608513" y="1098550"/>
          <p14:tracePt t="46664" x="4483100" y="1098550"/>
          <p14:tracePt t="46681" x="4419600" y="1089025"/>
          <p14:tracePt t="46698" x="4322763" y="1081088"/>
          <p14:tracePt t="46715" x="4241800" y="1062038"/>
          <p14:tracePt t="46732" x="4152900" y="1054100"/>
          <p14:tracePt t="46748" x="4116388" y="1044575"/>
          <p14:tracePt t="46765" x="4037013" y="1036638"/>
          <p14:tracePt t="46782" x="3965575" y="1027113"/>
          <p14:tracePt t="46798" x="3938588" y="1017588"/>
          <p14:tracePt t="46814" x="3894138" y="1009650"/>
          <p14:tracePt t="46833" x="3884613" y="1009650"/>
          <p14:tracePt t="46853" x="3875088" y="1009650"/>
          <p14:tracePt t="46865" x="3867150" y="1009650"/>
          <p14:tracePt t="46992" x="3857625" y="1009650"/>
          <p14:tracePt t="47032" x="3848100" y="1009650"/>
          <p14:tracePt t="47081" x="3840163" y="1009650"/>
          <p14:tracePt t="47222" x="3840163" y="1017588"/>
          <p14:tracePt t="47578" x="3857625" y="1017588"/>
          <p14:tracePt t="47589" x="3902075" y="1017588"/>
          <p14:tracePt t="47599" x="3956050" y="1017588"/>
          <p14:tracePt t="47614" x="4017963" y="1017588"/>
          <p14:tracePt t="47631" x="4143375" y="1017588"/>
          <p14:tracePt t="47648" x="4251325" y="1017588"/>
          <p14:tracePt t="47665" x="4303713" y="1017588"/>
          <p14:tracePt t="47681" x="4411663" y="1036638"/>
          <p14:tracePt t="47698" x="4518025" y="1054100"/>
          <p14:tracePt t="47715" x="4562475" y="1054100"/>
          <p14:tracePt t="47731" x="4643438" y="1062038"/>
          <p14:tracePt t="47748" x="4705350" y="1071563"/>
          <p14:tracePt t="47766" x="4741863" y="1071563"/>
          <p14:tracePt t="47781" x="4759325" y="1071563"/>
          <p14:tracePt t="47798" x="4803775" y="1071563"/>
          <p14:tracePt t="47816" x="4840288" y="1081088"/>
          <p14:tracePt t="47831" x="4848225" y="1089025"/>
          <p14:tracePt t="47837" x="4867275" y="1089025"/>
          <p14:tracePt t="47848" x="4875213" y="1098550"/>
          <p14:tracePt t="47865" x="4884738" y="1108075"/>
          <p14:tracePt t="47881" x="4894263" y="1108075"/>
          <p14:tracePt t="47897" x="4902200" y="1108075"/>
          <p14:tracePt t="47916" x="4911725" y="1116013"/>
          <p14:tracePt t="47931" x="4919663" y="1116013"/>
          <p14:tracePt t="47948" x="4929188" y="1125538"/>
          <p14:tracePt t="47966" x="4938713" y="1125538"/>
          <p14:tracePt t="47997" x="4938713" y="1133475"/>
          <p14:tracePt t="48016" x="4946650" y="1133475"/>
          <p14:tracePt t="48035" x="4956175" y="1143000"/>
          <p14:tracePt t="48185" x="4965700" y="1143000"/>
          <p14:tracePt t="48206" x="4965700" y="1152525"/>
          <p14:tracePt t="48246" x="4965700" y="1160463"/>
          <p14:tracePt t="48303" x="4956175" y="1160463"/>
          <p14:tracePt t="48314" x="4946650" y="1160463"/>
          <p14:tracePt t="48334" x="4938713" y="1160463"/>
          <p14:tracePt t="48354" x="4929188" y="1160463"/>
          <p14:tracePt t="48375" x="4919663" y="1152525"/>
          <p14:tracePt t="48384" x="4911725" y="1152525"/>
          <p14:tracePt t="48397" x="4911725" y="1143000"/>
          <p14:tracePt t="48413" x="4902200" y="1125538"/>
          <p14:tracePt t="48432" x="4902200" y="1108075"/>
          <p14:tracePt t="48464" x="4902200" y="1098550"/>
          <p14:tracePt t="48482" x="4902200" y="1089025"/>
          <p14:tracePt t="48498" x="4902200" y="1081088"/>
          <p14:tracePt t="48514" x="4902200" y="1071563"/>
          <p14:tracePt t="48531" x="4902200" y="1062038"/>
          <p14:tracePt t="48552" x="4902200" y="1054100"/>
          <p14:tracePt t="48592" x="4911725" y="1054100"/>
          <p14:tracePt t="48602" x="4919663" y="1054100"/>
          <p14:tracePt t="48614" x="4919663" y="1044575"/>
          <p14:tracePt t="48631" x="4929188" y="1044575"/>
          <p14:tracePt t="48648" x="4938713" y="1044575"/>
          <p14:tracePt t="48664" x="4946650" y="1044575"/>
          <p14:tracePt t="48682" x="4956175" y="1044575"/>
          <p14:tracePt t="48702" x="4965700" y="1044575"/>
          <p14:tracePt t="48722" x="4965700" y="1054100"/>
          <p14:tracePt t="48740" x="4965700" y="1062038"/>
          <p14:tracePt t="48762" x="4965700" y="1081088"/>
          <p14:tracePt t="48771" x="4973638" y="1089025"/>
          <p14:tracePt t="48781" x="4973638" y="1098550"/>
          <p14:tracePt t="48798" x="4973638" y="1116013"/>
          <p14:tracePt t="48814" x="4973638" y="1125538"/>
          <p14:tracePt t="48831" x="4973638" y="1143000"/>
          <p14:tracePt t="48850" x="4973638" y="1152525"/>
          <p14:tracePt t="48863" x="4965700" y="1152525"/>
          <p14:tracePt t="48881" x="4956175" y="1152525"/>
          <p14:tracePt t="48898" x="4946650" y="1152525"/>
          <p14:tracePt t="48914" x="4938713" y="1152525"/>
          <p14:tracePt t="48931" x="4929188" y="1152525"/>
          <p14:tracePt t="48951" x="4919663" y="1152525"/>
          <p14:tracePt t="48964" x="4911725" y="1152525"/>
          <p14:tracePt t="48981" x="4902200" y="1152525"/>
          <p14:tracePt t="48999" x="4902200" y="1133475"/>
          <p14:tracePt t="49014" x="4902200" y="1125538"/>
          <p14:tracePt t="49031" x="4894263" y="1108075"/>
          <p14:tracePt t="49048" x="4894263" y="1089025"/>
          <p14:tracePt t="49064" x="4894263" y="1081088"/>
          <p14:tracePt t="49081" x="4894263" y="1054100"/>
          <p14:tracePt t="49098" x="4894263" y="1027113"/>
          <p14:tracePt t="49114" x="4894263" y="1009650"/>
          <p14:tracePt t="49130" x="4894263" y="965200"/>
          <p14:tracePt t="49148" x="4902200" y="928688"/>
          <p14:tracePt t="49164" x="4911725" y="911225"/>
          <p14:tracePt t="49181" x="4919663" y="893763"/>
          <p14:tracePt t="49198" x="4938713" y="884238"/>
          <p14:tracePt t="49214" x="4938713" y="874713"/>
          <p14:tracePt t="49231" x="4946650" y="866775"/>
          <p14:tracePt t="49249" x="4956175" y="866775"/>
          <p14:tracePt t="49264" x="4965700" y="866775"/>
          <p14:tracePt t="49281" x="4973638" y="866775"/>
          <p14:tracePt t="49308" x="4983163" y="874713"/>
          <p14:tracePt t="49330" x="4983163" y="884238"/>
          <p14:tracePt t="49348" x="4983163" y="893763"/>
          <p14:tracePt t="49358" x="4991100" y="893763"/>
          <p14:tracePt t="49367" x="4991100" y="901700"/>
          <p14:tracePt t="49381" x="4991100" y="911225"/>
          <p14:tracePt t="49397" x="4991100" y="946150"/>
          <p14:tracePt t="49416" x="4991100" y="965200"/>
          <p14:tracePt t="49431" x="4991100" y="973138"/>
          <p14:tracePt t="49448" x="4991100" y="982663"/>
          <p14:tracePt t="49481" x="4991100" y="1000125"/>
          <p14:tracePt t="49498" x="4991100" y="1009650"/>
          <p14:tracePt t="49516" x="4991100" y="1017588"/>
          <p14:tracePt t="49547" x="4991100" y="1036638"/>
          <p14:tracePt t="49580" x="4983163" y="1044575"/>
          <p14:tracePt t="49597" x="4973638" y="1044575"/>
          <p14:tracePt t="49615" x="4965700" y="1044575"/>
          <p14:tracePt t="49631" x="4956175" y="1044575"/>
          <p14:tracePt t="49647" x="4946650" y="1044575"/>
          <p14:tracePt t="49666" x="4938713" y="1044575"/>
          <p14:tracePt t="49685" x="4929188" y="1044575"/>
          <p14:tracePt t="49805" x="4929188" y="1054100"/>
          <p14:tracePt t="55549" x="4929188" y="1062038"/>
          <p14:tracePt t="55560" x="4929188" y="1071563"/>
          <p14:tracePt t="55568" x="4929188" y="1089025"/>
          <p14:tracePt t="55580" x="4929188" y="1116013"/>
          <p14:tracePt t="55598" x="4938713" y="1143000"/>
          <p14:tracePt t="55614" x="4938713" y="1152525"/>
          <p14:tracePt t="55631" x="4946650" y="1179513"/>
          <p14:tracePt t="55648" x="4946650" y="1187450"/>
          <p14:tracePt t="55664" x="4946650" y="1196975"/>
          <p14:tracePt t="55680" x="4946650" y="1204913"/>
          <p14:tracePt t="55698" x="4946650" y="1214438"/>
          <p14:tracePt t="55713" x="4938713" y="1223963"/>
          <p14:tracePt t="55731" x="4929188" y="1231900"/>
          <p14:tracePt t="55748" x="4919663" y="1231900"/>
          <p14:tracePt t="55764" x="4911725" y="1231900"/>
          <p14:tracePt t="55781" x="4902200" y="1231900"/>
          <p14:tracePt t="55797" x="4894263" y="1241425"/>
          <p14:tracePt t="55814" x="4884738" y="1241425"/>
          <p14:tracePt t="55830" x="4875213" y="1241425"/>
          <p14:tracePt t="55847" x="4867275" y="1241425"/>
          <p14:tracePt t="55866" x="4857750" y="1241425"/>
          <p14:tracePt t="55937" x="4857750" y="1231900"/>
          <p14:tracePt t="55957" x="4857750" y="1223963"/>
          <p14:tracePt t="55967" x="4857750" y="1214438"/>
          <p14:tracePt t="55981" x="4857750" y="1196975"/>
          <p14:tracePt t="55997" x="4857750" y="1179513"/>
          <p14:tracePt t="56014" x="4867275" y="1143000"/>
          <p14:tracePt t="56031" x="4875213" y="1116013"/>
          <p14:tracePt t="56047" x="4884738" y="1081088"/>
          <p14:tracePt t="56065" x="4894263" y="1044575"/>
          <p14:tracePt t="56080" x="4902200" y="1027113"/>
          <p14:tracePt t="56097" x="4911725" y="1009650"/>
          <p14:tracePt t="56114" x="4929188" y="1000125"/>
          <p14:tracePt t="56147" x="4938713" y="982663"/>
          <p14:tracePt t="56164" x="4946650" y="973138"/>
          <p14:tracePt t="56197" x="4965700" y="965200"/>
          <p14:tracePt t="56214" x="4973638" y="955675"/>
          <p14:tracePt t="56231" x="4973638" y="946150"/>
          <p14:tracePt t="56247" x="4983163" y="938213"/>
          <p14:tracePt t="56264" x="5000625" y="928688"/>
          <p14:tracePt t="56297" x="5027613" y="928688"/>
          <p14:tracePt t="56314" x="5081588" y="928688"/>
          <p14:tracePt t="56332" x="5160963" y="928688"/>
          <p14:tracePt t="56346" x="5197475" y="928688"/>
          <p14:tracePt t="56363" x="5276850" y="938213"/>
          <p14:tracePt t="56380" x="5295900" y="946150"/>
          <p14:tracePt t="56397" x="5322888" y="965200"/>
          <p14:tracePt t="56414" x="5340350" y="982663"/>
          <p14:tracePt t="56430" x="5348288" y="1000125"/>
          <p14:tracePt t="56447" x="5357813" y="1017588"/>
          <p14:tracePt t="56464" x="5357813" y="1044575"/>
          <p14:tracePt t="56482" x="5367338" y="1062038"/>
          <p14:tracePt t="56514" x="5367338" y="1081088"/>
          <p14:tracePt t="56532" x="5357813" y="1089025"/>
          <p14:tracePt t="56565" x="5340350" y="1098550"/>
          <p14:tracePt t="56581" x="5303838" y="1116013"/>
          <p14:tracePt t="56597" x="5286375" y="1125538"/>
          <p14:tracePt t="56614" x="5232400" y="1133475"/>
          <p14:tracePt t="56630" x="5153025" y="1160463"/>
          <p14:tracePt t="56647" x="5116513" y="1169988"/>
          <p14:tracePt t="56664" x="5018088" y="1187450"/>
          <p14:tracePt t="56681" x="4867275" y="1204913"/>
          <p14:tracePt t="56697" x="4795838" y="1214438"/>
          <p14:tracePt t="56713" x="4660900" y="1214438"/>
          <p14:tracePt t="56731" x="4572000" y="1214438"/>
          <p14:tracePt t="56748" x="4545013" y="1214438"/>
          <p14:tracePt t="56764" x="4491038" y="1214438"/>
          <p14:tracePt t="56781" x="4483100" y="1204913"/>
          <p14:tracePt t="56797" x="4473575" y="1196975"/>
          <p14:tracePt t="56815" x="4465638" y="1187450"/>
          <p14:tracePt t="56830" x="4465638" y="1169988"/>
          <p14:tracePt t="56847" x="4465638" y="1160463"/>
          <p14:tracePt t="56864" x="4465638" y="1125538"/>
          <p14:tracePt t="56880" x="4465638" y="1081088"/>
          <p14:tracePt t="56898" x="4465638" y="1044575"/>
          <p14:tracePt t="56914" x="4473575" y="1027113"/>
          <p14:tracePt t="56930" x="4483100" y="982663"/>
          <p14:tracePt t="56949" x="4500563" y="946150"/>
          <p14:tracePt t="56964" x="4510088" y="928688"/>
          <p14:tracePt t="56981" x="4537075" y="911225"/>
          <p14:tracePt t="56998" x="4562475" y="893763"/>
          <p14:tracePt t="57014" x="4581525" y="893763"/>
          <p14:tracePt t="57030" x="4616450" y="884238"/>
          <p14:tracePt t="57048" x="4660900" y="884238"/>
          <p14:tracePt t="57064" x="4679950" y="874713"/>
          <p14:tracePt t="57081" x="4724400" y="874713"/>
          <p14:tracePt t="57098" x="4759325" y="884238"/>
          <p14:tracePt t="57114" x="4786313" y="884238"/>
          <p14:tracePt t="57130" x="4830763" y="893763"/>
          <p14:tracePt t="57147" x="4875213" y="911225"/>
          <p14:tracePt t="57163" x="4894263" y="919163"/>
          <p14:tracePt t="57180" x="4938713" y="938213"/>
          <p14:tracePt t="57198" x="4973638" y="973138"/>
          <p14:tracePt t="57214" x="4983163" y="990600"/>
          <p14:tracePt t="57231" x="4991100" y="1036638"/>
          <p14:tracePt t="57248" x="5010150" y="1081088"/>
          <p14:tracePt t="57264" x="5018088" y="1108075"/>
          <p14:tracePt t="57281" x="5027613" y="1179513"/>
          <p14:tracePt t="57297" x="5027613" y="1258888"/>
          <p14:tracePt t="57314" x="5037138" y="1276350"/>
          <p14:tracePt t="57331" x="5037138" y="1312863"/>
          <p14:tracePt t="57336" x="5037138" y="1322388"/>
          <p14:tracePt t="57347" x="5037138" y="1330325"/>
          <p14:tracePt t="57380" x="5037138" y="1339850"/>
          <p14:tracePt t="57418" x="5027613" y="1339850"/>
          <p14:tracePt t="57426" x="5018088" y="1339850"/>
          <p14:tracePt t="57446" x="5010150" y="1339850"/>
          <p14:tracePt t="57467" x="5000625" y="1339850"/>
          <p14:tracePt t="57486" x="4983163" y="1339850"/>
          <p14:tracePt t="57498" x="4983163" y="1330325"/>
          <p14:tracePt t="57505" x="4965700" y="1312863"/>
          <p14:tracePt t="57517" x="4956175" y="1303338"/>
          <p14:tracePt t="57530" x="4946650" y="1285875"/>
          <p14:tracePt t="57546" x="4938713" y="1241425"/>
          <p14:tracePt t="57565" x="4929188" y="1187450"/>
          <p14:tracePt t="57579" x="4929188" y="1152525"/>
          <p14:tracePt t="57596" x="4929188" y="1081088"/>
          <p14:tracePt t="57613" x="4929188" y="1036638"/>
          <p14:tracePt t="57631" x="4929188" y="1009650"/>
          <p14:tracePt t="57647" x="4929188" y="973138"/>
          <p14:tracePt t="57665" x="4938713" y="938213"/>
          <p14:tracePt t="57680" x="4946650" y="938213"/>
          <p14:tracePt t="57698" x="4956175" y="928688"/>
          <p14:tracePt t="57714" x="4965700" y="919163"/>
          <p14:tracePt t="57747" x="4983163" y="911225"/>
          <p14:tracePt t="57764" x="4991100" y="911225"/>
          <p14:tracePt t="57797" x="5000625" y="911225"/>
          <p14:tracePt t="57814" x="5018088" y="911225"/>
          <p14:tracePt t="57837" x="5027613" y="911225"/>
          <p14:tracePt t="57854" x="5037138" y="919163"/>
          <p14:tracePt t="57876" x="5045075" y="928688"/>
          <p14:tracePt t="57894" x="5045075" y="938213"/>
          <p14:tracePt t="57904" x="5054600" y="946150"/>
          <p14:tracePt t="57914" x="5062538" y="946150"/>
          <p14:tracePt t="57930" x="5062538" y="955675"/>
          <p14:tracePt t="57947" x="5062538" y="965200"/>
          <p14:tracePt t="57965" x="5072063" y="973138"/>
          <p14:tracePt t="57982" x="5072063" y="982663"/>
          <p14:tracePt t="57998" x="5072063" y="990600"/>
          <p14:tracePt t="58015" x="5072063" y="1000125"/>
          <p14:tracePt t="58034" x="5062538" y="1009650"/>
          <p14:tracePt t="58048" x="5054600" y="1017588"/>
          <p14:tracePt t="58065" x="5045075" y="1027113"/>
          <p14:tracePt t="58082" x="5010150" y="1036638"/>
          <p14:tracePt t="58098" x="5000625" y="1044575"/>
          <p14:tracePt t="58114" x="4965700" y="1054100"/>
          <p14:tracePt t="58131" x="4929188" y="1054100"/>
          <p14:tracePt t="58147" x="4919663" y="1062038"/>
          <p14:tracePt t="58164" x="4894263" y="1071563"/>
          <p14:tracePt t="58180" x="4875213" y="1071563"/>
          <p14:tracePt t="58198" x="4867275" y="1071563"/>
          <p14:tracePt t="58214" x="4848225" y="1071563"/>
          <p14:tracePt t="58231" x="4830763" y="1071563"/>
          <p14:tracePt t="58265" x="4822825" y="1071563"/>
          <p14:tracePt t="61782" x="4822825" y="1108075"/>
          <p14:tracePt t="61790" x="4822825" y="1187450"/>
          <p14:tracePt t="61798" x="4822825" y="1303338"/>
          <p14:tracePt t="61814" x="4822825" y="1465263"/>
          <p14:tracePt t="61831" x="4822825" y="1866900"/>
          <p14:tracePt t="61839" x="4822825" y="2036763"/>
          <p14:tracePt t="61848" x="4822825" y="2170113"/>
          <p14:tracePt t="61864" x="4822825" y="2268538"/>
          <p14:tracePt t="61880" x="4803775" y="2455863"/>
          <p14:tracePt t="61897" x="4768850" y="2571750"/>
          <p14:tracePt t="61914" x="4751388" y="2608263"/>
          <p14:tracePt t="61930" x="4705350" y="2660650"/>
          <p14:tracePt t="61947" x="4660900" y="2697163"/>
          <p14:tracePt t="61964" x="4616450" y="2714625"/>
          <p14:tracePt t="61981" x="4527550" y="2724150"/>
          <p14:tracePt t="61997" x="4375150" y="2741613"/>
          <p14:tracePt t="62014" x="4276725" y="2759075"/>
          <p14:tracePt t="62031" x="4071938" y="2759075"/>
          <p14:tracePt t="62047" x="3857625" y="2759075"/>
          <p14:tracePt t="62064" x="3776663" y="2759075"/>
          <p14:tracePt t="62081" x="3625850" y="2759075"/>
          <p14:tracePt t="62097" x="3482975" y="2759075"/>
          <p14:tracePt t="62114" x="3411538" y="2759075"/>
          <p14:tracePt t="62130" x="3251200" y="2751138"/>
          <p14:tracePt t="62147" x="3116263" y="2732088"/>
          <p14:tracePt t="62164" x="3062288" y="2724150"/>
          <p14:tracePt t="62180" x="3000375" y="2705100"/>
          <p14:tracePt t="62197" x="2965450" y="2687638"/>
          <p14:tracePt t="62215" x="2946400" y="2679700"/>
          <p14:tracePt t="62682" x="2965450" y="2679700"/>
          <p14:tracePt t="62693" x="3000375" y="2679700"/>
          <p14:tracePt t="62703" x="3054350" y="2670175"/>
          <p14:tracePt t="62714" x="3116263" y="2660650"/>
          <p14:tracePt t="62731" x="3197225" y="2633663"/>
          <p14:tracePt t="62748" x="3402013" y="2589213"/>
          <p14:tracePt t="62764" x="3598863" y="2554288"/>
          <p14:tracePt t="62781" x="3697288" y="2527300"/>
          <p14:tracePt t="62797" x="3840163" y="2509838"/>
          <p14:tracePt t="62814" x="3929063" y="2500313"/>
          <p14:tracePt t="62830" x="3956050" y="2500313"/>
          <p14:tracePt t="62834" x="3973513" y="2500313"/>
          <p14:tracePt t="62846" x="3990975" y="2500313"/>
          <p14:tracePt t="62862" x="4000500" y="2500313"/>
          <p14:tracePt t="62881" x="4017963" y="2500313"/>
          <p14:tracePt t="62913" x="4027488" y="2500313"/>
          <p14:tracePt t="62942" x="4037013" y="2500313"/>
          <p14:tracePt t="63063" x="4037013" y="2490788"/>
          <p14:tracePt t="63121" x="4044950" y="2490788"/>
          <p14:tracePt t="63338" x="4044950" y="2482850"/>
          <p14:tracePt t="63380" x="4044950" y="2473325"/>
          <p14:tracePt t="63420" x="4044950" y="2465388"/>
          <p14:tracePt t="63438" x="4044950" y="2455863"/>
          <p14:tracePt t="63458" x="4044950" y="2446338"/>
          <p14:tracePt t="63468" x="4044950" y="2438400"/>
          <p14:tracePt t="63488" x="4044950" y="2428875"/>
          <p14:tracePt t="63500" x="4044950" y="2411413"/>
          <p14:tracePt t="63513" x="4044950" y="2393950"/>
          <p14:tracePt t="63531" x="4054475" y="2312988"/>
          <p14:tracePt t="63548" x="4133850" y="2133600"/>
          <p14:tracePt t="63564" x="4232275" y="1982788"/>
          <p14:tracePt t="63581" x="4562475" y="1562100"/>
          <p14:tracePt t="63597" x="4973638" y="1125538"/>
          <p14:tracePt t="63613" x="5180013" y="928688"/>
          <p14:tracePt t="63630" x="5581650" y="633413"/>
          <p14:tracePt t="63647" x="5751513" y="490538"/>
          <p14:tracePt t="63663" x="5795963" y="465138"/>
          <p14:tracePt t="63680" x="5822950" y="446088"/>
          <p14:tracePt t="63697" x="5840413" y="438150"/>
          <p14:tracePt t="63730" x="5848350" y="438150"/>
          <p14:tracePt t="63857" x="5848350" y="446088"/>
          <p14:tracePt t="63866" x="5848350" y="455613"/>
          <p14:tracePt t="63886" x="5848350" y="465138"/>
          <p14:tracePt t="63906" x="5848350" y="473075"/>
          <p14:tracePt t="63916" x="5848350" y="500063"/>
          <p14:tracePt t="63930" x="5840413" y="527050"/>
          <p14:tracePt t="63947" x="5795963" y="608013"/>
          <p14:tracePt t="63964" x="5715000" y="714375"/>
          <p14:tracePt t="63981" x="5680075" y="758825"/>
          <p14:tracePt t="63997" x="5589588" y="839788"/>
          <p14:tracePt t="64014" x="5527675" y="884238"/>
          <p14:tracePt t="64031" x="5510213" y="901700"/>
          <p14:tracePt t="64047" x="5465763" y="928688"/>
          <p14:tracePt t="64065" x="5438775" y="946150"/>
          <p14:tracePt t="64080" x="5429250" y="946150"/>
          <p14:tracePt t="64097" x="5411788" y="965200"/>
          <p14:tracePt t="64115" x="5402263" y="973138"/>
          <p14:tracePt t="64131" x="5394325" y="973138"/>
          <p14:tracePt t="64147" x="5384800" y="982663"/>
          <p14:tracePt t="64163" x="5375275" y="982663"/>
          <p14:tracePt t="64180" x="5367338" y="990600"/>
          <p14:tracePt t="64197" x="5357813" y="1000125"/>
          <p14:tracePt t="64213" x="5348288" y="1000125"/>
          <p14:tracePt t="64232" x="5340350" y="1009650"/>
          <p14:tracePt t="64263" x="5322888" y="1009650"/>
          <p14:tracePt t="64282" x="5313363" y="1017588"/>
          <p14:tracePt t="64314" x="5303838" y="1027113"/>
          <p14:tracePt t="64332" x="5286375" y="1036638"/>
          <p14:tracePt t="64347" x="5286375" y="1044575"/>
          <p14:tracePt t="64363" x="5276850" y="1054100"/>
          <p14:tracePt t="64379" x="5268913" y="1054100"/>
          <p14:tracePt t="64396" x="5259388" y="1071563"/>
          <p14:tracePt t="64413" x="5251450" y="1081088"/>
          <p14:tracePt t="64431" x="5241925" y="1089025"/>
          <p14:tracePt t="64447" x="5232400" y="1089025"/>
          <p14:tracePt t="64464" x="5224463" y="1108075"/>
          <p14:tracePt t="64482" x="5214938" y="1116013"/>
          <p14:tracePt t="64497" x="5205413" y="1116013"/>
          <p14:tracePt t="64514" x="5197475" y="1125538"/>
          <p14:tracePt t="64572" x="5187950" y="1125538"/>
          <p14:tracePt t="64621" x="5180013" y="1125538"/>
          <p14:tracePt t="64790" x="5170488" y="1125538"/>
          <p14:tracePt t="64900" x="5170488" y="1133475"/>
          <p14:tracePt t="64909" x="5160963" y="1133475"/>
          <p14:tracePt t="64930" x="5153025" y="1143000"/>
          <p14:tracePt t="64939" x="5143500" y="1143000"/>
          <p14:tracePt t="64950" x="5126038" y="1152525"/>
          <p14:tracePt t="64963" x="5116513" y="1160463"/>
          <p14:tracePt t="64981" x="5089525" y="1169988"/>
          <p14:tracePt t="64998" x="5072063" y="1179513"/>
          <p14:tracePt t="65014" x="5062538" y="1187450"/>
          <p14:tracePt t="65031" x="5054600" y="1196975"/>
          <p14:tracePt t="65048" x="5045075" y="1204913"/>
          <p14:tracePt t="65064" x="5037138" y="1204913"/>
          <p14:tracePt t="65158" x="5037138" y="1196975"/>
          <p14:tracePt t="65198" x="5045075" y="1187450"/>
          <p14:tracePt t="65228" x="5054600" y="1187450"/>
          <p14:tracePt t="65237" x="5062538" y="1179513"/>
          <p14:tracePt t="65257" x="5072063" y="1179513"/>
          <p14:tracePt t="65276" x="5081588" y="1169988"/>
          <p14:tracePt t="65298" x="5089525" y="1169988"/>
          <p14:tracePt t="65307" x="5099050" y="1169988"/>
          <p14:tracePt t="65329" x="5108575" y="1169988"/>
          <p14:tracePt t="65348" x="5116513" y="1169988"/>
          <p14:tracePt t="65367" x="5126038" y="1169988"/>
          <p14:tracePt t="65378" x="5133975" y="1169988"/>
          <p14:tracePt t="65397" x="5143500" y="1169988"/>
          <p14:tracePt t="65416" x="5153025" y="1169988"/>
          <p14:tracePt t="65437" x="5160963" y="1169988"/>
          <p14:tracePt t="65446" x="5170488" y="1169988"/>
          <p14:tracePt t="65468" x="5180013" y="1169988"/>
          <p14:tracePt t="65485" x="5187950" y="1169988"/>
          <p14:tracePt t="65506" x="5197475" y="1169988"/>
          <p14:tracePt t="65526" x="5205413" y="1169988"/>
          <p14:tracePt t="65684" x="5205413" y="1160463"/>
          <p14:tracePt t="65725" x="5197475" y="1152525"/>
          <p14:tracePt t="65754" x="5187950" y="1152525"/>
          <p14:tracePt t="65774" x="5180013" y="1152525"/>
          <p14:tracePt t="65795" x="5170488" y="1152525"/>
          <p14:tracePt t="65804" x="5160963" y="1152525"/>
          <p14:tracePt t="65824" x="5153025" y="1152525"/>
          <p14:tracePt t="65843" x="5143500" y="1152525"/>
          <p14:tracePt t="65883" x="5133975" y="1152525"/>
          <p14:tracePt t="65903" x="5126038" y="1152525"/>
          <p14:tracePt t="65944" x="5116513" y="1152525"/>
          <p14:tracePt t="65983" x="5108575" y="1152525"/>
          <p14:tracePt t="66282" x="5116513" y="1152525"/>
          <p14:tracePt t="66311" x="5126038" y="1152525"/>
          <p14:tracePt t="66321" x="5133975" y="1152525"/>
          <p14:tracePt t="66340" x="5143500" y="1152525"/>
          <p14:tracePt t="66360" x="5153025" y="1152525"/>
          <p14:tracePt t="66380" x="5160963" y="1152525"/>
          <p14:tracePt t="66391" x="5170488" y="1152525"/>
          <p14:tracePt t="66410" x="5180013" y="1152525"/>
          <p14:tracePt t="66430" x="5187950" y="1152525"/>
          <p14:tracePt t="66451" x="5197475" y="1152525"/>
          <p14:tracePt t="66459" x="5205413" y="1152525"/>
          <p14:tracePt t="66480" x="5214938" y="1152525"/>
          <p14:tracePt t="66510" x="5224463" y="1152525"/>
          <p14:tracePt t="66570" x="5224463" y="1160463"/>
          <p14:tracePt t="66600" x="5224463" y="1169988"/>
          <p14:tracePt t="66709" x="5214938" y="1169988"/>
          <p14:tracePt t="66727" x="5205413" y="1169988"/>
          <p14:tracePt t="66737" x="5197475" y="1169988"/>
          <p14:tracePt t="66757" x="5187950" y="1169988"/>
          <p14:tracePt t="66779" x="5180013" y="1169988"/>
          <p14:tracePt t="66798" x="5170488" y="1169988"/>
          <p14:tracePt t="66808" x="5160963" y="1169988"/>
          <p14:tracePt t="66847" x="5153025" y="1169988"/>
          <p14:tracePt t="66888" x="5143500" y="1169988"/>
          <p14:tracePt t="67195" x="5153025" y="1169988"/>
          <p14:tracePt t="67216" x="5160963" y="1169988"/>
          <p14:tracePt t="67225" x="5170488" y="1169988"/>
          <p14:tracePt t="67244" x="5180013" y="1169988"/>
          <p14:tracePt t="67266" x="5187950" y="1169988"/>
          <p14:tracePt t="67295" x="5197475" y="1169988"/>
          <p14:tracePt t="67314" x="5205413" y="1169988"/>
          <p14:tracePt t="67353" x="5214938" y="1169988"/>
          <p14:tracePt t="68298" x="5214938" y="1160463"/>
          <p14:tracePt t="68368" x="5214938" y="1152525"/>
          <p14:tracePt t="68407" x="5214938" y="1143000"/>
          <p14:tracePt t="68447" x="5214938" y="1133475"/>
          <p14:tracePt t="68469" x="5214938" y="1125538"/>
          <p14:tracePt t="68507" x="5214938" y="1116013"/>
          <p14:tracePt t="68547" x="5214938" y="1108075"/>
          <p14:tracePt t="68586" x="5214938" y="1098550"/>
          <p14:tracePt t="68606" x="5214938" y="1089025"/>
          <p14:tracePt t="68646" x="5214938" y="1081088"/>
          <p14:tracePt t="68687" x="5214938" y="1071563"/>
          <p14:tracePt t="68707" x="5214938" y="1062038"/>
          <p14:tracePt t="68716" x="5214938" y="1054100"/>
          <p14:tracePt t="68737" x="5214938" y="1044575"/>
          <p14:tracePt t="68756" x="5214938" y="1036638"/>
          <p14:tracePt t="68776" x="5205413" y="1017588"/>
          <p14:tracePt t="68785" x="5197475" y="1000125"/>
          <p14:tracePt t="68799" x="5197475" y="982663"/>
          <p14:tracePt t="68814" x="5187950" y="946150"/>
          <p14:tracePt t="68830" x="5180013" y="919163"/>
          <p14:tracePt t="68836" x="5170488" y="893763"/>
          <p14:tracePt t="68847" x="5160963" y="866775"/>
          <p14:tracePt t="68864" x="5108575" y="795338"/>
          <p14:tracePt t="68880" x="5072063" y="750888"/>
          <p14:tracePt t="68897" x="5000625" y="669925"/>
          <p14:tracePt t="68914" x="4911725" y="625475"/>
          <p14:tracePt t="68930" x="4875213" y="598488"/>
          <p14:tracePt t="68946" x="4786313" y="544513"/>
          <p14:tracePt t="68963" x="4705350" y="509588"/>
          <p14:tracePt t="68980" x="4670425" y="490538"/>
          <p14:tracePt t="68997" x="4572000" y="465138"/>
          <p14:tracePt t="69014" x="4500563" y="455613"/>
          <p14:tracePt t="69030" x="4456113" y="446088"/>
          <p14:tracePt t="69047" x="4384675" y="428625"/>
          <p14:tracePt t="69063" x="4340225" y="419100"/>
          <p14:tracePt t="69080" x="4313238" y="419100"/>
          <p14:tracePt t="69097" x="4276725" y="411163"/>
          <p14:tracePt t="69114" x="4259263" y="411163"/>
          <p14:tracePt t="69130" x="4251325" y="411163"/>
          <p14:tracePt t="69147" x="4241800" y="411163"/>
          <p14:tracePt t="69164" x="4232275" y="419100"/>
          <p14:tracePt t="69180" x="4214813" y="419100"/>
          <p14:tracePt t="69196" x="4205288" y="428625"/>
          <p14:tracePt t="69213" x="4197350" y="438150"/>
          <p14:tracePt t="69231" x="4179888" y="455613"/>
          <p14:tracePt t="69247" x="4170363" y="455613"/>
          <p14:tracePt t="69264" x="4133850" y="473075"/>
          <p14:tracePt t="69281" x="4116388" y="500063"/>
          <p14:tracePt t="69297" x="4098925" y="509588"/>
          <p14:tracePt t="69314" x="4071938" y="536575"/>
          <p14:tracePt t="69331" x="4062413" y="561975"/>
          <p14:tracePt t="69347" x="4054475" y="571500"/>
          <p14:tracePt t="69364" x="4044950" y="588963"/>
          <p14:tracePt t="69381" x="4037013" y="598488"/>
          <p14:tracePt t="69397" x="4027488" y="608013"/>
          <p14:tracePt t="69413" x="4027488" y="615950"/>
          <p14:tracePt t="69431" x="4017963" y="625475"/>
          <p14:tracePt t="69463" x="4017963" y="642938"/>
          <p14:tracePt t="69480" x="4017963" y="652463"/>
          <p14:tracePt t="69497" x="4010025" y="652463"/>
          <p14:tracePt t="69514" x="4000500" y="660400"/>
          <p14:tracePt t="69530" x="4000500" y="679450"/>
          <p14:tracePt t="69563" x="3990975" y="687388"/>
          <p14:tracePt t="69580" x="3990975" y="696913"/>
          <p14:tracePt t="69597" x="3990975" y="704850"/>
          <p14:tracePt t="69612" x="3983038" y="714375"/>
          <p14:tracePt t="69629" x="3983038" y="723900"/>
          <p14:tracePt t="69647" x="3973513" y="731838"/>
          <p14:tracePt t="69663" x="3965575" y="741363"/>
          <p14:tracePt t="69680" x="3956050" y="750888"/>
          <p14:tracePt t="69697" x="3956050" y="758825"/>
          <p14:tracePt t="69713" x="3946525" y="768350"/>
          <p14:tracePt t="69730" x="3938588" y="776288"/>
          <p14:tracePt t="69748" x="3929063" y="785813"/>
          <p14:tracePt t="69764" x="3929063" y="795338"/>
          <p14:tracePt t="69780" x="3929063" y="803275"/>
          <p14:tracePt t="69799" x="3919538" y="812800"/>
          <p14:tracePt t="69814" x="3919538" y="822325"/>
          <p14:tracePt t="69850" x="3919538" y="830263"/>
          <p14:tracePt t="69889" x="3919538" y="839788"/>
          <p14:tracePt t="69939" x="3919538" y="847725"/>
          <p14:tracePt t="69978" x="3919538" y="857250"/>
          <p14:tracePt t="69987" x="3911600" y="866775"/>
          <p14:tracePt t="70008" x="3911600" y="874713"/>
          <p14:tracePt t="70018" x="3902075" y="874713"/>
          <p14:tracePt t="70030" x="3894138" y="884238"/>
          <p14:tracePt t="70048" x="3884613" y="893763"/>
          <p14:tracePt t="70063" x="3884613" y="901700"/>
          <p14:tracePt t="70080" x="3875088" y="901700"/>
          <p14:tracePt t="70117" x="3867150" y="901700"/>
          <p14:tracePt t="71411" x="3867150" y="919163"/>
          <p14:tracePt t="71421" x="3867150" y="965200"/>
          <p14:tracePt t="71430" x="3857625" y="1054100"/>
          <p14:tracePt t="71446" x="3848100" y="1187450"/>
          <p14:tracePt t="71463" x="3822700" y="1482725"/>
          <p14:tracePt t="71480" x="3803650" y="1812925"/>
          <p14:tracePt t="71497" x="3786188" y="2125663"/>
          <p14:tracePt t="71513" x="3776663" y="2286000"/>
          <p14:tracePt t="71529" x="3776663" y="2633663"/>
          <p14:tracePt t="71547" x="3776663" y="3000375"/>
          <p14:tracePt t="71564" x="3776663" y="3197225"/>
          <p14:tracePt t="71579" x="3776663" y="3581400"/>
          <p14:tracePt t="71595" x="3776663" y="3751263"/>
          <p14:tracePt t="71612" x="3776663" y="4017963"/>
          <p14:tracePt t="71629" x="3776663" y="4251325"/>
          <p14:tracePt t="71647" x="3776663" y="4419600"/>
          <p14:tracePt t="71663" x="3776663" y="4465638"/>
          <p14:tracePt t="71680" x="3776663" y="4510088"/>
          <p14:tracePt t="71916" x="3776663" y="4545013"/>
          <p14:tracePt t="71925" x="3776663" y="4616450"/>
          <p14:tracePt t="71937" x="3768725" y="4724400"/>
          <p14:tracePt t="71947" x="3768725" y="4857750"/>
          <p14:tracePt t="71963" x="3768725" y="4983163"/>
          <p14:tracePt t="71980" x="3768725" y="5224463"/>
          <p14:tracePt t="71996" x="3768725" y="5411788"/>
          <p14:tracePt t="72015" x="3768725" y="5562600"/>
          <p14:tracePt t="72030" x="3759200" y="5634038"/>
          <p14:tracePt t="72046" x="3759200" y="5724525"/>
          <p14:tracePt t="72064" x="3751263" y="5768975"/>
          <p14:tracePt t="72080" x="3751263" y="5786438"/>
          <p14:tracePt t="72097" x="3751263" y="5803900"/>
          <p14:tracePt t="72114" x="3732213" y="5813425"/>
          <p14:tracePt t="72130" x="3732213" y="5822950"/>
          <p14:tracePt t="72146" x="3724275" y="5830888"/>
          <p14:tracePt t="72164" x="3714750" y="5830888"/>
          <p14:tracePt t="72180" x="3714750" y="5840413"/>
          <p14:tracePt t="72196" x="3697288" y="5840413"/>
          <p14:tracePt t="72214" x="3679825" y="5857875"/>
          <p14:tracePt t="72230" x="3660775" y="5867400"/>
          <p14:tracePt t="72247" x="3598863" y="5902325"/>
          <p14:tracePt t="72264" x="3517900" y="5956300"/>
          <p14:tracePt t="72280" x="3473450" y="5965825"/>
          <p14:tracePt t="72297" x="3419475" y="6000750"/>
          <p14:tracePt t="72314" x="3375025" y="6010275"/>
          <p14:tracePt t="72330" x="3357563" y="6018213"/>
          <p14:tracePt t="72336" x="3348038" y="6027738"/>
          <p14:tracePt t="72346" x="3330575" y="6027738"/>
          <p14:tracePt t="72365" x="3322638" y="6027738"/>
          <p14:tracePt t="72384" x="3313113" y="6027738"/>
          <p14:tracePt t="72396" x="3303588" y="6027738"/>
          <p14:tracePt t="72415" x="3295650" y="6027738"/>
          <p14:tracePt t="72651" x="3295650" y="6037263"/>
          <p14:tracePt t="72711" x="3295650" y="6045200"/>
          <p14:tracePt t="72731" x="3295650" y="6054725"/>
          <p14:tracePt t="72761" x="3303588" y="6054725"/>
          <p14:tracePt t="72771" x="3303588" y="6062663"/>
          <p14:tracePt t="72800" x="3313113" y="6062663"/>
          <p14:tracePt t="72811" x="3313113" y="6072188"/>
          <p14:tracePt t="72834" x="3313113" y="6081713"/>
          <p14:tracePt t="72842" x="3313113" y="6089650"/>
          <p14:tracePt t="72849" x="3322638" y="6099175"/>
          <p14:tracePt t="72862" x="3330575" y="6116638"/>
          <p14:tracePt t="72880" x="3340100" y="6153150"/>
          <p14:tracePt t="72896" x="3348038" y="6170613"/>
          <p14:tracePt t="72913" x="3348038" y="6188075"/>
          <p14:tracePt t="72930" x="3357563" y="6197600"/>
          <p14:tracePt t="72963" x="3357563" y="6215063"/>
          <p14:tracePt t="72980" x="3357563" y="6224588"/>
          <p14:tracePt t="73158" x="3367088" y="6224588"/>
          <p14:tracePt t="73217" x="3375025" y="6224588"/>
          <p14:tracePt t="73256" x="3384550" y="6224588"/>
          <p14:tracePt t="73276" x="3394075" y="6224588"/>
          <p14:tracePt t="73286" x="3402013" y="6224588"/>
          <p14:tracePt t="73306" x="3411538" y="6224588"/>
          <p14:tracePt t="73328" x="3419475" y="6224588"/>
          <p14:tracePt t="73347" x="3438525" y="6224588"/>
          <p14:tracePt t="73357" x="3455988" y="6224588"/>
          <p14:tracePt t="73367" x="3473450" y="6224588"/>
          <p14:tracePt t="73378" x="3500438" y="6224588"/>
          <p14:tracePt t="73396" x="3536950" y="6232525"/>
          <p14:tracePt t="73412" x="3554413" y="6232525"/>
          <p14:tracePt t="73430" x="3598863" y="6242050"/>
          <p14:tracePt t="73447" x="3633788" y="6251575"/>
          <p14:tracePt t="73463" x="3652838" y="6251575"/>
          <p14:tracePt t="73480" x="3687763" y="6251575"/>
          <p14:tracePt t="73496" x="3732213" y="6259513"/>
          <p14:tracePt t="73513" x="3751263" y="6269038"/>
          <p14:tracePt t="73530" x="3786188" y="6269038"/>
          <p14:tracePt t="73547" x="3830638" y="6269038"/>
          <p14:tracePt t="73565" x="3867150" y="6269038"/>
          <p14:tracePt t="73581" x="3875088" y="6269038"/>
          <p14:tracePt t="73597" x="3884613" y="6269038"/>
          <p14:tracePt t="73614" x="3894138" y="6269038"/>
          <p14:tracePt t="73630" x="3902075" y="6269038"/>
          <p14:tracePt t="73647" x="3911600" y="6269038"/>
          <p14:tracePt t="73663" x="3919538" y="6269038"/>
          <p14:tracePt t="73680" x="3929063" y="6269038"/>
          <p14:tracePt t="73697" x="3938588" y="6269038"/>
          <p14:tracePt t="73716" x="3946525" y="6269038"/>
          <p14:tracePt t="73766" x="3956050" y="6269038"/>
          <p14:tracePt t="73825" x="3965575" y="6269038"/>
          <p14:tracePt t="73845" x="3973513" y="6269038"/>
          <p14:tracePt t="73863" x="3983038" y="6269038"/>
          <p14:tracePt t="73875" x="3990975" y="6269038"/>
          <p14:tracePt t="73904" x="4000500" y="6269038"/>
          <p14:tracePt t="73934" x="4010025" y="6269038"/>
          <p14:tracePt t="73955" x="4017963" y="6269038"/>
          <p14:tracePt t="73964" x="4027488" y="6269038"/>
          <p14:tracePt t="73985" x="4037013" y="6269038"/>
          <p14:tracePt t="74014" x="4044950" y="6269038"/>
          <p14:tracePt t="74043" x="4054475" y="6269038"/>
          <p14:tracePt t="74064" x="4062413" y="6269038"/>
          <p14:tracePt t="74103" x="4071938" y="6269038"/>
          <p14:tracePt t="74144" x="4081463" y="6269038"/>
          <p14:tracePt t="74163" x="4089400" y="6269038"/>
          <p14:tracePt t="74174" x="4098925" y="6269038"/>
          <p14:tracePt t="74193" x="4108450" y="6269038"/>
          <p14:tracePt t="74202" x="4108450" y="6259513"/>
          <p14:tracePt t="74213" x="4116388" y="6259513"/>
          <p14:tracePt t="74233" x="4125913" y="6259513"/>
          <p14:tracePt t="74247" x="4133850" y="6259513"/>
          <p14:tracePt t="74263" x="4143375" y="6259513"/>
          <p14:tracePt t="74284" x="4152900" y="6259513"/>
          <p14:tracePt t="74297" x="4152900" y="6251575"/>
          <p14:tracePt t="74313" x="4170363" y="6251575"/>
          <p14:tracePt t="74331" x="4179888" y="6251575"/>
          <p14:tracePt t="74347" x="4179888" y="6242050"/>
          <p14:tracePt t="74363" x="4197350" y="6242050"/>
          <p14:tracePt t="74381" x="4214813" y="6232525"/>
          <p14:tracePt t="74396" x="4224338" y="6232525"/>
          <p14:tracePt t="74413" x="4259263" y="6232525"/>
          <p14:tracePt t="74430" x="4295775" y="6224588"/>
          <p14:tracePt t="74446" x="4303713" y="6215063"/>
          <p14:tracePt t="74462" x="4313238" y="6215063"/>
          <p14:tracePt t="74480" x="4322763" y="6215063"/>
          <p14:tracePt t="74496" x="4330700" y="6215063"/>
          <p14:tracePt t="74514" x="4340225" y="6215063"/>
          <p14:tracePt t="74530" x="4348163" y="6215063"/>
          <p14:tracePt t="74547" x="4357688" y="6215063"/>
          <p14:tracePt t="74563" x="4367213" y="6215063"/>
          <p14:tracePt t="74579" x="4375150" y="6205538"/>
          <p14:tracePt t="74597" x="4384675" y="6205538"/>
          <p14:tracePt t="74613" x="4394200" y="6205538"/>
          <p14:tracePt t="74629" x="4402138" y="6205538"/>
          <p14:tracePt t="74647" x="4411663" y="6205538"/>
          <p14:tracePt t="74663" x="4429125" y="6205538"/>
          <p14:tracePt t="74680" x="4456113" y="6197600"/>
          <p14:tracePt t="74697" x="4465638" y="6197600"/>
          <p14:tracePt t="74713" x="4500563" y="6197600"/>
          <p14:tracePt t="74730" x="4537075" y="6188075"/>
          <p14:tracePt t="74746" x="4554538" y="6180138"/>
          <p14:tracePt t="74764" x="4589463" y="6180138"/>
          <p14:tracePt t="74780" x="4633913" y="6170613"/>
          <p14:tracePt t="74796" x="4643438" y="6170613"/>
          <p14:tracePt t="74814" x="4652963" y="6161088"/>
          <p14:tracePt t="74830" x="4660900" y="6161088"/>
          <p14:tracePt t="74848" x="4687888" y="6161088"/>
          <p14:tracePt t="74863" x="4705350" y="6161088"/>
          <p14:tracePt t="74880" x="4724400" y="6161088"/>
          <p14:tracePt t="74897" x="4732338" y="6161088"/>
          <p14:tracePt t="74930" x="4751388" y="6161088"/>
          <p14:tracePt t="74947" x="4759325" y="6161088"/>
          <p14:tracePt t="74980" x="4768850" y="6161088"/>
          <p14:tracePt t="74997" x="4786313" y="6161088"/>
          <p14:tracePt t="75030" x="4795838" y="6161088"/>
          <p14:tracePt t="75047" x="4803775" y="6161088"/>
          <p14:tracePt t="75064" x="4813300" y="6161088"/>
          <p14:tracePt t="75080" x="4822825" y="6153150"/>
          <p14:tracePt t="75097" x="4830763" y="6153150"/>
          <p14:tracePt t="75113" x="4840288" y="6153150"/>
          <p14:tracePt t="75130" x="4848225" y="6153150"/>
          <p14:tracePt t="75147" x="4857750" y="6153150"/>
          <p14:tracePt t="75163" x="4867275" y="6153150"/>
          <p14:tracePt t="75180" x="4884738" y="6143625"/>
          <p14:tracePt t="75196" x="4919663" y="6143625"/>
          <p14:tracePt t="75213" x="4938713" y="6143625"/>
          <p14:tracePt t="75230" x="4973638" y="6143625"/>
          <p14:tracePt t="75247" x="5010150" y="6143625"/>
          <p14:tracePt t="75263" x="5027613" y="6143625"/>
          <p14:tracePt t="75280" x="5072063" y="6143625"/>
          <p14:tracePt t="75297" x="5089525" y="6143625"/>
          <p14:tracePt t="75314" x="5099050" y="6143625"/>
          <p14:tracePt t="75346" x="5108575" y="6143625"/>
          <p14:tracePt t="75364" x="5126038" y="6143625"/>
          <p14:tracePt t="75396" x="5133975" y="6143625"/>
          <p14:tracePt t="75414" x="5143500" y="6143625"/>
          <p14:tracePt t="75430" x="5153025" y="6143625"/>
          <p14:tracePt t="75446" x="5160963" y="6143625"/>
          <p14:tracePt t="75464" x="5170488" y="6143625"/>
          <p14:tracePt t="75480" x="5180013" y="6143625"/>
          <p14:tracePt t="75496" x="5205413" y="6143625"/>
          <p14:tracePt t="75515" x="5241925" y="6143625"/>
          <p14:tracePt t="75530" x="5259388" y="6143625"/>
          <p14:tracePt t="75547" x="5303838" y="6143625"/>
          <p14:tracePt t="75564" x="5322888" y="6143625"/>
          <p14:tracePt t="75596" x="5330825" y="6143625"/>
          <p14:tracePt t="75613" x="5340350" y="6143625"/>
          <p14:tracePt t="75630" x="5348288" y="6143625"/>
          <p14:tracePt t="75653" x="5357813" y="6143625"/>
          <p14:tracePt t="75665" x="5367338" y="6143625"/>
          <p14:tracePt t="75704" x="5375275" y="6143625"/>
          <p14:tracePt t="75743" x="5384800" y="6143625"/>
          <p14:tracePt t="75784" x="5394325" y="6143625"/>
          <p14:tracePt t="75803" x="5402263" y="6143625"/>
          <p14:tracePt t="75843" x="5411788" y="6143625"/>
          <p14:tracePt t="75882" x="5419725" y="6143625"/>
          <p14:tracePt t="75923" x="5429250" y="6143625"/>
          <p14:tracePt t="75952" x="5438775" y="6143625"/>
          <p14:tracePt t="76041" x="5429250" y="6143625"/>
          <p14:tracePt t="76061" x="5419725" y="6143625"/>
          <p14:tracePt t="76083" x="5411788" y="6143625"/>
          <p14:tracePt t="76091" x="5402263" y="6143625"/>
          <p14:tracePt t="76101" x="5384800" y="6143625"/>
          <p14:tracePt t="76113" x="5367338" y="6143625"/>
          <p14:tracePt t="76131" x="5303838" y="6161088"/>
          <p14:tracePt t="76147" x="5268913" y="6170613"/>
          <p14:tracePt t="76163" x="5180013" y="6170613"/>
          <p14:tracePt t="76180" x="5081588" y="6180138"/>
          <p14:tracePt t="76196" x="5037138" y="6188075"/>
          <p14:tracePt t="76213" x="4938713" y="6197600"/>
          <p14:tracePt t="76230" x="4857750" y="6197600"/>
          <p14:tracePt t="76246" x="4822825" y="6205538"/>
          <p14:tracePt t="76263" x="4768850" y="6205538"/>
          <p14:tracePt t="76280" x="4724400" y="6205538"/>
          <p14:tracePt t="76297" x="4697413" y="6205538"/>
          <p14:tracePt t="76314" x="4660900" y="6205538"/>
          <p14:tracePt t="76330" x="4616450" y="6205538"/>
          <p14:tracePt t="76347" x="4598988" y="6205538"/>
          <p14:tracePt t="76363" x="4562475" y="6205538"/>
          <p14:tracePt t="76380" x="4527550" y="6205538"/>
          <p14:tracePt t="76396" x="4500563" y="6205538"/>
          <p14:tracePt t="76413" x="4456113" y="6205538"/>
          <p14:tracePt t="76430" x="4375150" y="6205538"/>
          <p14:tracePt t="76446" x="4340225" y="6205538"/>
          <p14:tracePt t="76463" x="4268788" y="6205538"/>
          <p14:tracePt t="76480" x="4205288" y="6205538"/>
          <p14:tracePt t="76496" x="4179888" y="6205538"/>
          <p14:tracePt t="76513" x="4143375" y="6205538"/>
          <p14:tracePt t="76530" x="4098925" y="6205538"/>
          <p14:tracePt t="76546" x="4081463" y="6205538"/>
          <p14:tracePt t="76563" x="4044950" y="6205538"/>
          <p14:tracePt t="76580" x="3990975" y="6205538"/>
          <p14:tracePt t="76598" x="3929063" y="6205538"/>
          <p14:tracePt t="76613" x="3894138" y="6205538"/>
          <p14:tracePt t="76630" x="3822700" y="6205538"/>
          <p14:tracePt t="76647" x="3741738" y="6205538"/>
          <p14:tracePt t="76663" x="3705225" y="6205538"/>
          <p14:tracePt t="76680" x="3633788" y="6205538"/>
          <p14:tracePt t="76697" x="3562350" y="6205538"/>
          <p14:tracePt t="76713" x="3536950" y="6205538"/>
          <p14:tracePt t="76730" x="3490913" y="6205538"/>
          <p14:tracePt t="76747" x="3455988" y="6205538"/>
          <p14:tracePt t="76763" x="3438525" y="6197600"/>
          <p14:tracePt t="76780" x="3419475" y="6197600"/>
          <p14:tracePt t="76797" x="3411538" y="6188075"/>
          <p14:tracePt t="76814" x="3402013" y="6188075"/>
          <p14:tracePt t="76830" x="3394075" y="6188075"/>
          <p14:tracePt t="77016" x="3411538" y="6188075"/>
          <p14:tracePt t="77025" x="3455988" y="6188075"/>
          <p14:tracePt t="77039" x="3527425" y="6188075"/>
          <p14:tracePt t="77049" x="3616325" y="6188075"/>
          <p14:tracePt t="77063" x="3724275" y="6188075"/>
          <p14:tracePt t="77080" x="3938588" y="6188075"/>
          <p14:tracePt t="77097" x="4125913" y="6188075"/>
          <p14:tracePt t="77115" x="4322763" y="6188075"/>
          <p14:tracePt t="77130" x="4402138" y="6188075"/>
          <p14:tracePt t="77146" x="4554538" y="6188075"/>
          <p14:tracePt t="77164" x="4643438" y="6188075"/>
          <p14:tracePt t="77180" x="4670425" y="6188075"/>
          <p14:tracePt t="77196" x="4705350" y="6188075"/>
          <p14:tracePt t="77214" x="4741863" y="6188075"/>
          <p14:tracePt t="77230" x="4768850" y="6188075"/>
          <p14:tracePt t="77246" x="4803775" y="6188075"/>
          <p14:tracePt t="77264" x="4840288" y="6188075"/>
          <p14:tracePt t="77280" x="4857750" y="6188075"/>
          <p14:tracePt t="77297" x="4902200" y="6188075"/>
          <p14:tracePt t="77314" x="4938713" y="6188075"/>
          <p14:tracePt t="77331" x="4956175" y="6180138"/>
          <p14:tracePt t="77336" x="4973638" y="6180138"/>
          <p14:tracePt t="77347" x="4991100" y="6180138"/>
          <p14:tracePt t="77365" x="5037138" y="6180138"/>
          <p14:tracePt t="77380" x="5081588" y="6170613"/>
          <p14:tracePt t="77396" x="5143500" y="6161088"/>
          <p14:tracePt t="77414" x="5205413" y="6161088"/>
          <p14:tracePt t="77430" x="5224463" y="6161088"/>
          <p14:tracePt t="77446" x="5259388" y="6153150"/>
          <p14:tracePt t="77463" x="5303838" y="6153150"/>
          <p14:tracePt t="77480" x="5322888" y="6153150"/>
          <p14:tracePt t="77496" x="5340350" y="6143625"/>
          <p14:tracePt t="77513" x="5348288" y="6143625"/>
          <p14:tracePt t="77530" x="5357813" y="6143625"/>
          <p14:tracePt t="77547" x="5384800" y="6143625"/>
          <p14:tracePt t="77563" x="5419725" y="6134100"/>
          <p14:tracePt t="77582" x="5456238" y="6126163"/>
          <p14:tracePt t="77595" x="5483225" y="6126163"/>
          <p14:tracePt t="77612" x="5491163" y="6116638"/>
          <p14:tracePt t="77629" x="5500688" y="6116638"/>
          <p14:tracePt t="77646" x="5518150" y="6116638"/>
          <p14:tracePt t="77663" x="5527675" y="6116638"/>
          <p14:tracePt t="77680" x="5537200" y="6116638"/>
          <p14:tracePt t="77696" x="5545138" y="6116638"/>
          <p14:tracePt t="77713" x="5554663" y="6116638"/>
          <p14:tracePt t="77746" x="5562600" y="6116638"/>
          <p14:tracePt t="77961" x="5554663" y="6116638"/>
          <p14:tracePt t="77981" x="5545138" y="6116638"/>
          <p14:tracePt t="78002" x="5537200" y="6116638"/>
          <p14:tracePt t="78011" x="5527675" y="6116638"/>
          <p14:tracePt t="78031" x="5518150" y="6116638"/>
          <p14:tracePt t="78051" x="5510213" y="6116638"/>
          <p14:tracePt t="78060" x="5500688" y="6116638"/>
          <p14:tracePt t="78070" x="5483225" y="6116638"/>
          <p14:tracePt t="78085" x="5465763" y="6116638"/>
          <p14:tracePt t="78097" x="5438775" y="6116638"/>
          <p14:tracePt t="78113" x="5367338" y="6116638"/>
          <p14:tracePt t="78130" x="5286375" y="6116638"/>
          <p14:tracePt t="78146" x="5251450" y="6116638"/>
          <p14:tracePt t="78163" x="5180013" y="6116638"/>
          <p14:tracePt t="78180" x="5108575" y="6116638"/>
          <p14:tracePt t="78196" x="5081588" y="6116638"/>
          <p14:tracePt t="78213" x="5037138" y="6116638"/>
          <p14:tracePt t="78229" x="5010150" y="6116638"/>
          <p14:tracePt t="78247" x="5000625" y="6116638"/>
          <p14:tracePt t="78263" x="4991100" y="6116638"/>
          <p14:tracePt t="78280" x="4973638" y="6116638"/>
          <p14:tracePt t="78313" x="4965700" y="6116638"/>
          <p14:tracePt t="78330" x="4956175" y="6116638"/>
          <p14:tracePt t="78345" x="4946650" y="6116638"/>
          <p14:tracePt t="78362" x="4938713" y="6116638"/>
          <p14:tracePt t="78388" x="4929188" y="6116638"/>
          <p14:tracePt t="78438" x="4919663" y="6116638"/>
          <p14:tracePt t="78637" x="4919663" y="6108700"/>
          <p14:tracePt t="78746" x="4919663" y="6099175"/>
          <p14:tracePt t="78835" x="4919663" y="6089650"/>
          <p14:tracePt t="78857" x="4919663" y="6081713"/>
          <p14:tracePt t="78907" x="4919663" y="6072188"/>
          <p14:tracePt t="78946" x="4919663" y="6062663"/>
          <p14:tracePt t="79006" x="4919663" y="6054725"/>
          <p14:tracePt t="79055" x="4919663" y="6045200"/>
          <p14:tracePt t="79126" x="4919663" y="6037263"/>
          <p14:tracePt t="79174" x="4919663" y="6027738"/>
          <p14:tracePt t="79215" x="4919663" y="6018213"/>
          <p14:tracePt t="79234" x="4919663" y="6010275"/>
          <p14:tracePt t="79274" x="4919663" y="6000750"/>
          <p14:tracePt t="79383" x="4919663" y="5991225"/>
          <p14:tracePt t="80379" x="4911725" y="5973763"/>
          <p14:tracePt t="80388" x="4911725" y="5956300"/>
          <p14:tracePt t="80399" x="4911725" y="5929313"/>
          <p14:tracePt t="80413" x="4911725" y="5894388"/>
          <p14:tracePt t="80430" x="4902200" y="5795963"/>
          <p14:tracePt t="80447" x="4894263" y="5653088"/>
          <p14:tracePt t="80464" x="4884738" y="5554663"/>
          <p14:tracePt t="80479" x="4884738" y="5367338"/>
          <p14:tracePt t="80496" x="4884738" y="5205413"/>
          <p14:tracePt t="80513" x="4884738" y="5116513"/>
          <p14:tracePt t="80530" x="4884738" y="4956175"/>
          <p14:tracePt t="80546" x="4884738" y="4803775"/>
          <p14:tracePt t="80563" x="4884738" y="4751388"/>
          <p14:tracePt t="80578" x="4884738" y="4660900"/>
          <p14:tracePt t="80595" x="4884738" y="4608513"/>
          <p14:tracePt t="80612" x="4884738" y="4589463"/>
          <p14:tracePt t="80629" x="4884738" y="4545013"/>
          <p14:tracePt t="80646" x="4884738" y="4510088"/>
          <p14:tracePt t="80663" x="4884738" y="4491038"/>
          <p14:tracePt t="80679" x="4884738" y="4456113"/>
          <p14:tracePt t="80698" x="4884738" y="4411663"/>
          <p14:tracePt t="80713" x="4884738" y="4394200"/>
          <p14:tracePt t="80730" x="4884738" y="4348163"/>
          <p14:tracePt t="80746" x="4884738" y="4295775"/>
          <p14:tracePt t="80763" x="4884738" y="4241800"/>
          <p14:tracePt t="80780" x="4884738" y="4214813"/>
          <p14:tracePt t="80795" x="4894263" y="4179888"/>
          <p14:tracePt t="80815" x="4911725" y="4133850"/>
          <p14:tracePt t="80830" x="4911725" y="4125913"/>
          <p14:tracePt t="80846" x="4911725" y="4116388"/>
          <p14:tracePt t="80864" x="4919663" y="4108450"/>
          <p14:tracePt t="80880" x="4919663" y="4098925"/>
          <p14:tracePt t="80896" x="4919663" y="4089400"/>
          <p14:tracePt t="80912" x="4929188" y="4089400"/>
          <p14:tracePt t="80929" x="4929188" y="4081463"/>
          <p14:tracePt t="80948" x="4929188" y="4071938"/>
          <p14:tracePt t="81035" x="4929188" y="4062413"/>
          <p14:tracePt t="82148" x="4929188" y="4071938"/>
          <p14:tracePt t="82167" x="4929188" y="4081463"/>
          <p14:tracePt t="82208" x="4929188" y="4089400"/>
          <p14:tracePt t="82247" x="4929188" y="4098925"/>
          <p14:tracePt t="82318" x="4929188" y="4108450"/>
          <p14:tracePt t="82340" x="4929188" y="4116388"/>
          <p14:tracePt t="82569" x="4929188" y="4108450"/>
          <p14:tracePt t="82586" x="4929188" y="4098925"/>
          <p14:tracePt t="82597" x="4938713" y="4098925"/>
          <p14:tracePt t="82615" x="4938713" y="4089400"/>
          <p14:tracePt t="82629" x="4946650" y="4089400"/>
          <p14:tracePt t="82646" x="4946650" y="4081463"/>
          <p14:tracePt t="82667" x="4946650" y="4071938"/>
          <p14:tracePt t="83232" x="4946650" y="4062413"/>
          <p14:tracePt t="84495" x="4946650" y="4071938"/>
          <p14:tracePt t="84515" x="4946650" y="4081463"/>
          <p14:tracePt t="84525" x="4938713" y="4081463"/>
          <p14:tracePt t="84537" x="4938713" y="4089400"/>
          <p14:tracePt t="84566" x="4929188" y="4098925"/>
          <p14:tracePt t="84695" x="4929188" y="4089400"/>
          <p14:tracePt t="84715" x="4929188" y="4081463"/>
          <p14:tracePt t="84724" x="4929188" y="4071938"/>
          <p14:tracePt t="84744" x="4929188" y="4062413"/>
          <p14:tracePt t="84774" x="4929188" y="4054475"/>
          <p14:tracePt t="84804" x="4929188" y="4044950"/>
          <p14:tracePt t="86075" x="4919663" y="4044950"/>
          <p14:tracePt t="86098" x="4902200" y="4044950"/>
          <p14:tracePt t="86107" x="4875213" y="4044950"/>
          <p14:tracePt t="86114" x="4830763" y="4044950"/>
          <p14:tracePt t="86129" x="4741863" y="4054475"/>
          <p14:tracePt t="86146" x="4510088" y="4071938"/>
          <p14:tracePt t="86164" x="4251325" y="4081463"/>
          <p14:tracePt t="86179" x="4116388" y="4089400"/>
          <p14:tracePt t="86196" x="3884613" y="4098925"/>
          <p14:tracePt t="86214" x="3670300" y="4098925"/>
          <p14:tracePt t="86229" x="3562350" y="4098925"/>
          <p14:tracePt t="86246" x="3340100" y="4108450"/>
          <p14:tracePt t="86264" x="3143250" y="4108450"/>
          <p14:tracePt t="86279" x="3071813" y="4108450"/>
          <p14:tracePt t="86296" x="2965450" y="4108450"/>
          <p14:tracePt t="86314" x="2884488" y="4108450"/>
          <p14:tracePt t="86329" x="2840038" y="4098925"/>
          <p14:tracePt t="86335" x="2803525" y="4098925"/>
          <p14:tracePt t="86346" x="2768600" y="4089400"/>
          <p14:tracePt t="86363" x="2724150" y="4089400"/>
          <p14:tracePt t="86380" x="2697163" y="4089400"/>
          <p14:tracePt t="86396" x="2670175" y="4089400"/>
          <p14:tracePt t="86413" x="2652713" y="4089400"/>
          <p14:tracePt t="86446" x="2633663" y="4089400"/>
          <p14:tracePt t="86479" x="2625725" y="4089400"/>
          <p14:tracePt t="86572" x="2625725" y="4081463"/>
          <p14:tracePt t="86722" x="2633663" y="4081463"/>
          <p14:tracePt t="86730" x="2643188" y="4081463"/>
          <p14:tracePt t="86753" x="2652713" y="4081463"/>
          <p14:tracePt t="86772" x="2660650" y="4081463"/>
          <p14:tracePt t="86791" x="2670175" y="4081463"/>
          <p14:tracePt t="86802" x="2679700" y="4081463"/>
          <p14:tracePt t="86820" x="2687638" y="4081463"/>
          <p14:tracePt t="86835" x="2705100" y="4081463"/>
          <p14:tracePt t="86846" x="2714625" y="4081463"/>
          <p14:tracePt t="86863" x="2741613" y="4081463"/>
          <p14:tracePt t="86880" x="2786063" y="4071938"/>
          <p14:tracePt t="86896" x="2803525" y="4071938"/>
          <p14:tracePt t="86913" x="2840038" y="4062413"/>
          <p14:tracePt t="86930" x="2894013" y="4062413"/>
          <p14:tracePt t="86946" x="2919413" y="4054475"/>
          <p14:tracePt t="86963" x="2965450" y="4054475"/>
          <p14:tracePt t="86979" x="2990850" y="4054475"/>
          <p14:tracePt t="86996" x="3000375" y="4044950"/>
          <p14:tracePt t="87013" x="3009900" y="4044950"/>
          <p14:tracePt t="87029" x="3017838" y="4044950"/>
          <p14:tracePt t="87062" x="3027363" y="4044950"/>
          <p14:tracePt t="87082" x="3036888" y="4044950"/>
          <p14:tracePt t="87100" x="3044825" y="4044950"/>
          <p14:tracePt t="87138" x="3054350" y="4044950"/>
          <p14:tracePt t="87148" x="3054350" y="4037013"/>
          <p14:tracePt t="87168" x="3054350" y="4027488"/>
          <p14:tracePt t="87187" x="3054350" y="4017963"/>
          <p14:tracePt t="87211" x="3054350" y="4010025"/>
          <p14:tracePt t="87229" x="3054350" y="4000500"/>
          <p14:tracePt t="87239" x="3054350" y="3990975"/>
          <p14:tracePt t="87258" x="3054350" y="3983038"/>
          <p14:tracePt t="87278" x="3044825" y="3973513"/>
          <p14:tracePt t="87299" x="3036888" y="3965575"/>
          <p14:tracePt t="87307" x="3036888" y="3956050"/>
          <p14:tracePt t="87317" x="3027363" y="3956050"/>
          <p14:tracePt t="87330" x="3009900" y="3938588"/>
          <p14:tracePt t="87348" x="2973388" y="3929063"/>
          <p14:tracePt t="87364" x="2946400" y="3911600"/>
          <p14:tracePt t="87379" x="2857500" y="3902075"/>
          <p14:tracePt t="87397" x="2768600" y="3884613"/>
          <p14:tracePt t="87412" x="2714625" y="3875088"/>
          <p14:tracePt t="87429" x="2616200" y="3857625"/>
          <p14:tracePt t="87446" x="2527300" y="3857625"/>
          <p14:tracePt t="87463" x="2509838" y="3848100"/>
          <p14:tracePt t="87480" x="2482850" y="3848100"/>
          <p14:tracePt t="87496" x="2473325" y="3848100"/>
          <p14:tracePt t="87512" x="2465388" y="3848100"/>
          <p14:tracePt t="87529" x="2455863" y="3857625"/>
          <p14:tracePt t="87546" x="2446338" y="3867150"/>
          <p14:tracePt t="87562" x="2446338" y="3875088"/>
          <p14:tracePt t="87580" x="2446338" y="3884613"/>
          <p14:tracePt t="87598" x="2446338" y="3894138"/>
          <p14:tracePt t="87615" x="2446338" y="3902075"/>
          <p14:tracePt t="87705" x="2455863" y="3902075"/>
          <p14:tracePt t="87714" x="2473325" y="3902075"/>
          <p14:tracePt t="87729" x="2490788" y="3902075"/>
          <p14:tracePt t="87746" x="2554288" y="3911600"/>
          <p14:tracePt t="87763" x="2633663" y="3911600"/>
          <p14:tracePt t="87779" x="2670175" y="3911600"/>
          <p14:tracePt t="87796" x="2732088" y="3911600"/>
          <p14:tracePt t="87813" x="2768600" y="3911600"/>
          <p14:tracePt t="87830" x="2786063" y="3911600"/>
          <p14:tracePt t="87835" x="2803525" y="3902075"/>
          <p14:tracePt t="87846" x="2830513" y="3902075"/>
          <p14:tracePt t="87864" x="2847975" y="3894138"/>
          <p14:tracePt t="87879" x="2857500" y="3884613"/>
          <p14:tracePt t="87896" x="2867025" y="3875088"/>
          <p14:tracePt t="87929" x="2867025" y="3867150"/>
          <p14:tracePt t="87964" x="2867025" y="3857625"/>
          <p14:tracePt t="87982" x="2867025" y="3848100"/>
          <p14:tracePt t="88033" x="2857500" y="3848100"/>
          <p14:tracePt t="88053" x="2847975" y="3848100"/>
          <p14:tracePt t="88075" x="2840038" y="3848100"/>
          <p14:tracePt t="88092" x="2822575" y="3848100"/>
          <p14:tracePt t="88103" x="2813050" y="3848100"/>
          <p14:tracePt t="88113" x="2795588" y="3848100"/>
          <p14:tracePt t="88129" x="2776538" y="3857625"/>
          <p14:tracePt t="88146" x="2751138" y="3867150"/>
          <p14:tracePt t="88163" x="2741613" y="3875088"/>
          <p14:tracePt t="88179" x="2732088" y="3875088"/>
          <p14:tracePt t="88196" x="2732088" y="3884613"/>
          <p14:tracePt t="88212" x="2724150" y="3902075"/>
          <p14:tracePt t="88231" x="2724150" y="3911600"/>
          <p14:tracePt t="88262" x="2724150" y="3919538"/>
          <p14:tracePt t="88302" x="2732088" y="3929063"/>
          <p14:tracePt t="88323" x="2741613" y="3938588"/>
          <p14:tracePt t="88332" x="2751138" y="3938588"/>
          <p14:tracePt t="88345" x="2768600" y="3946525"/>
          <p14:tracePt t="88362" x="2830513" y="4000500"/>
          <p14:tracePt t="88379" x="2955925" y="4133850"/>
          <p14:tracePt t="88396" x="3027363" y="4214813"/>
          <p14:tracePt t="88413" x="3187700" y="4429125"/>
          <p14:tracePt t="88430" x="3348038" y="4714875"/>
          <p14:tracePt t="88446" x="3455988" y="4884738"/>
          <p14:tracePt t="88464" x="3705225" y="5295900"/>
          <p14:tracePt t="88481" x="3956050" y="5661025"/>
          <p14:tracePt t="88495" x="4044950" y="5786438"/>
          <p14:tracePt t="88512" x="4170363" y="5965825"/>
          <p14:tracePt t="88529" x="4259263" y="6081713"/>
          <p14:tracePt t="88546" x="4286250" y="6126163"/>
          <p14:tracePt t="88562" x="4322763" y="6170613"/>
          <p14:tracePt t="88580" x="4340225" y="6188075"/>
          <p14:tracePt t="88595" x="4348163" y="6197600"/>
          <p14:tracePt t="88612" x="4357688" y="6205538"/>
          <p14:tracePt t="88629" x="4375150" y="6215063"/>
          <p14:tracePt t="88646" x="4384675" y="6224588"/>
          <p14:tracePt t="88663" x="4429125" y="6251575"/>
          <p14:tracePt t="88678" x="4500563" y="6276975"/>
          <p14:tracePt t="88696" x="4537075" y="6296025"/>
          <p14:tracePt t="88713" x="4616450" y="6323013"/>
          <p14:tracePt t="88729" x="4697413" y="6340475"/>
          <p14:tracePt t="88746" x="4724400" y="6340475"/>
          <p14:tracePt t="88762" x="4759325" y="6357938"/>
          <p14:tracePt t="88780" x="4795838" y="6367463"/>
          <p14:tracePt t="88797" x="4840288" y="6375400"/>
          <p14:tracePt t="88813" x="4857750" y="6375400"/>
          <p14:tracePt t="88830" x="4875213" y="6384925"/>
          <p14:tracePt t="88849" x="4884738" y="6384925"/>
          <p14:tracePt t="88868" x="4894263" y="6384925"/>
          <p14:tracePt t="88889" x="4902200" y="6384925"/>
          <p14:tracePt t="88909" x="4911725" y="6384925"/>
          <p14:tracePt t="88928" x="4919663" y="6375400"/>
          <p14:tracePt t="88937" x="4929188" y="6367463"/>
          <p14:tracePt t="88948" x="4929188" y="6357938"/>
          <p14:tracePt t="88962" x="4938713" y="6340475"/>
          <p14:tracePt t="88979" x="4946650" y="6303963"/>
          <p14:tracePt t="88996" x="4965700" y="6269038"/>
          <p14:tracePt t="89012" x="4973638" y="6251575"/>
          <p14:tracePt t="89029" x="4973638" y="6232525"/>
          <p14:tracePt t="89046" x="4983163" y="6224588"/>
          <p14:tracePt t="89079" x="4983163" y="6215063"/>
          <p14:tracePt t="89095" x="4991100" y="6205538"/>
          <p14:tracePt t="89112" x="4991100" y="6197600"/>
          <p14:tracePt t="89186" x="4991100" y="6188075"/>
          <p14:tracePt t="89236" x="4991100" y="6180138"/>
          <p14:tracePt t="89257" x="4991100" y="6170613"/>
          <p14:tracePt t="89265" x="4991100" y="6161088"/>
          <p14:tracePt t="89286" x="5000625" y="6153150"/>
          <p14:tracePt t="89305" x="5010150" y="6143625"/>
          <p14:tracePt t="89324" x="5010150" y="6134100"/>
          <p14:tracePt t="89335" x="5010150" y="6126163"/>
          <p14:tracePt t="89354" x="5010150" y="6116638"/>
          <p14:tracePt t="89375" x="5010150" y="6108700"/>
          <p14:tracePt t="89395" x="5010150" y="6099175"/>
          <p14:tracePt t="89415" x="5010150" y="6089650"/>
          <p14:tracePt t="89445" x="5010150" y="6081713"/>
          <p14:tracePt t="89484" x="5010150" y="6072188"/>
          <p14:tracePt t="89535" x="5010150" y="6062663"/>
          <p14:tracePt t="89573" x="5010150" y="6054725"/>
          <p14:tracePt t="89622" x="5010150" y="6045200"/>
          <p14:tracePt t="89664" x="5000625" y="6037263"/>
          <p14:tracePt t="89682" x="5000625" y="6027738"/>
          <p14:tracePt t="89693" x="5000625" y="6018213"/>
          <p14:tracePt t="89722" x="5000625" y="6010275"/>
          <p14:tracePt t="89772" x="4991100" y="6010275"/>
          <p14:tracePt t="89822" x="4983163" y="6010275"/>
          <p14:tracePt t="89852" x="4973638" y="6000750"/>
          <p14:tracePt t="89864" x="4965700" y="6000750"/>
          <p14:tracePt t="89883" x="4956175" y="6000750"/>
          <p14:tracePt t="89901" x="4946650" y="6000750"/>
          <p14:tracePt t="89920" x="4938713" y="6000750"/>
          <p14:tracePt t="89942" x="4929188" y="6000750"/>
          <p14:tracePt t="89950" x="4919663" y="6010275"/>
          <p14:tracePt t="89972" x="4911725" y="6010275"/>
          <p14:tracePt t="89990" x="4902200" y="6010275"/>
          <p14:tracePt t="90010" x="4894263" y="6010275"/>
          <p14:tracePt t="90020" x="4884738" y="6010275"/>
          <p14:tracePt t="90040" x="4875213" y="6010275"/>
          <p14:tracePt t="90060" x="4867275" y="6010275"/>
          <p14:tracePt t="90090" x="4867275" y="6000750"/>
          <p14:tracePt t="90109" x="4867275" y="5983288"/>
          <p14:tracePt t="90133" x="4867275" y="5973763"/>
          <p14:tracePt t="90142" x="4867275" y="5965825"/>
          <p14:tracePt t="90160" x="4867275" y="5956300"/>
          <p14:tracePt t="90169" x="4867275" y="5946775"/>
          <p14:tracePt t="90218" x="4875213" y="5946775"/>
          <p14:tracePt t="90289" x="4875213" y="5956300"/>
          <p14:tracePt t="90320" x="4875213" y="5965825"/>
          <p14:tracePt t="90328" x="4884738" y="5965825"/>
          <p14:tracePt t="90346" x="4884738" y="5973763"/>
          <p14:tracePt t="90362" x="4884738" y="5983288"/>
          <p14:tracePt t="90379" x="4884738" y="5991225"/>
          <p14:tracePt t="90398" x="4884738" y="6000750"/>
          <p14:tracePt t="90413" x="4884738" y="6010275"/>
          <p14:tracePt t="90430" x="4884738" y="6018213"/>
          <p14:tracePt t="90448" x="4884738" y="6027738"/>
          <p14:tracePt t="90462" x="4875213" y="6037263"/>
          <p14:tracePt t="90480" x="4867275" y="6037263"/>
          <p14:tracePt t="90498" x="4857750" y="6037263"/>
          <p14:tracePt t="90512" x="4848225" y="6037263"/>
          <p14:tracePt t="90529" x="4830763" y="6037263"/>
          <p14:tracePt t="90546" x="4813300" y="6037263"/>
          <p14:tracePt t="90580" x="4795838" y="6027738"/>
          <p14:tracePt t="90595" x="4786313" y="6010275"/>
          <p14:tracePt t="90613" x="4776788" y="5991225"/>
          <p14:tracePt t="90630" x="4776788" y="5946775"/>
          <p14:tracePt t="90646" x="4776788" y="5929313"/>
          <p14:tracePt t="90663" x="4776788" y="5919788"/>
          <p14:tracePt t="90679" x="4776788" y="5911850"/>
          <p14:tracePt t="90705" x="4786313" y="5911850"/>
          <p14:tracePt t="90716" x="4795838" y="5911850"/>
          <p14:tracePt t="90729" x="4803775" y="5911850"/>
          <p14:tracePt t="90746" x="4867275" y="5919788"/>
          <p14:tracePt t="90764" x="4991100" y="5991225"/>
          <p14:tracePt t="90779" x="5072063" y="6027738"/>
          <p14:tracePt t="90796" x="5160963" y="6081713"/>
          <p14:tracePt t="90812" x="5197475" y="6099175"/>
          <p14:tracePt t="90829" x="5224463" y="6116638"/>
          <p14:tracePt t="90844" x="5232400" y="6126163"/>
          <p14:tracePt t="90862" x="5232400" y="6134100"/>
          <p14:tracePt t="90879" x="5232400" y="6143625"/>
          <p14:tracePt t="90896" x="5232400" y="6153150"/>
          <p14:tracePt t="90913" x="5224463" y="6153150"/>
          <p14:tracePt t="90929" x="5214938" y="6153150"/>
          <p14:tracePt t="90947" x="5187950" y="6153150"/>
          <p14:tracePt t="90963" x="5153025" y="6153150"/>
          <p14:tracePt t="90979" x="5126038" y="6153150"/>
          <p14:tracePt t="90996" x="5062538" y="6116638"/>
          <p14:tracePt t="91013" x="5000625" y="6054725"/>
          <p14:tracePt t="91029" x="4965700" y="6010275"/>
          <p14:tracePt t="91046" x="4919663" y="5929313"/>
          <p14:tracePt t="91063" x="4902200" y="5884863"/>
          <p14:tracePt t="91079" x="4902200" y="5867400"/>
          <p14:tracePt t="91096" x="4894263" y="5848350"/>
          <p14:tracePt t="91133" x="4894263" y="5840413"/>
          <p14:tracePt t="91166" x="4902200" y="5840413"/>
          <p14:tracePt t="91183" x="4911725" y="5840413"/>
          <p14:tracePt t="91193" x="4938713" y="5857875"/>
          <p14:tracePt t="91202" x="4956175" y="5884863"/>
          <p14:tracePt t="91216" x="4991100" y="5929313"/>
          <p14:tracePt t="91229" x="5037138" y="5973763"/>
          <p14:tracePt t="91246" x="5089525" y="6054725"/>
          <p14:tracePt t="91262" x="5133975" y="6108700"/>
          <p14:tracePt t="91279" x="5133975" y="6126163"/>
          <p14:tracePt t="91296" x="5143500" y="6161088"/>
          <p14:tracePt t="91313" x="5143500" y="6170613"/>
          <p14:tracePt t="91344" x="5133975" y="6180138"/>
          <p14:tracePt t="91361" x="5126038" y="6180138"/>
          <p14:tracePt t="91394" x="5116513" y="6180138"/>
          <p14:tracePt t="91410" x="5099050" y="6170613"/>
          <p14:tracePt t="91427" x="5081588" y="6170613"/>
          <p14:tracePt t="91443" x="5072063" y="6153150"/>
          <p14:tracePt t="91460" x="5062538" y="6143625"/>
          <p14:tracePt t="91476" x="5062538" y="6134100"/>
          <p14:tracePt t="91493" x="5062538" y="6116638"/>
          <p14:tracePt t="91510" x="5062538" y="6089650"/>
          <p14:tracePt t="91526" x="5062538" y="6081713"/>
          <p14:tracePt t="91544" x="5062538" y="6072188"/>
          <p14:tracePt t="91560" x="5062538" y="6062663"/>
          <p14:tracePt t="91700" x="5062538" y="6072188"/>
          <p14:tracePt t="91719" x="5062538" y="6081713"/>
          <p14:tracePt t="91729" x="5054600" y="6081713"/>
          <p14:tracePt t="91746" x="5045075" y="6089650"/>
          <p14:tracePt t="91763" x="5037138" y="6099175"/>
          <p14:tracePt t="91779" x="5018088" y="6108700"/>
          <p14:tracePt t="91796" x="5010150" y="6108700"/>
          <p14:tracePt t="91812" x="5000625" y="6108700"/>
          <p14:tracePt t="91830" x="4991100" y="6099175"/>
          <p14:tracePt t="91845" x="4983163" y="6081713"/>
          <p14:tracePt t="91862" x="4956175" y="6018213"/>
          <p14:tracePt t="91878" x="4938713" y="5946775"/>
          <p14:tracePt t="91896" x="4938713" y="5919788"/>
          <p14:tracePt t="91913" x="4938713" y="5894388"/>
          <p14:tracePt t="91929" x="4938713" y="5875338"/>
          <p14:tracePt t="91946" x="4938713" y="5867400"/>
          <p14:tracePt t="92057" x="4938713" y="5875338"/>
          <p14:tracePt t="92069" x="4946650" y="5875338"/>
          <p14:tracePt t="92079" x="4946650" y="5884863"/>
          <p14:tracePt t="92099" x="4946650" y="5894388"/>
          <p14:tracePt t="92136" x="4946650" y="5902325"/>
          <p14:tracePt t="92166" x="4938713" y="5902325"/>
          <p14:tracePt t="92178" x="4938713" y="5911850"/>
          <p14:tracePt t="92245" x="4929188" y="5919788"/>
          <p14:tracePt t="92256" x="4929188" y="5929313"/>
          <p14:tracePt t="92286" x="4919663" y="5938838"/>
          <p14:tracePt t="92316" x="4919663" y="5946775"/>
          <p14:tracePt t="92346" x="4919663" y="5956300"/>
          <p14:tracePt t="92356" x="4919663" y="5965825"/>
          <p14:tracePt t="92397" x="4911725" y="5973763"/>
          <p14:tracePt t="92732" x="4919663" y="5973763"/>
          <p14:tracePt t="92754" x="4929188" y="5973763"/>
          <p14:tracePt t="92836" x="4929188" y="5983288"/>
          <p14:tracePt t="95012" x="4929188" y="5991225"/>
          <p14:tracePt t="95021" x="4929188" y="6000750"/>
          <p14:tracePt t="95028" x="4929188" y="6010275"/>
          <p14:tracePt t="95045" x="4929188" y="6027738"/>
          <p14:tracePt t="95062" x="4929188" y="6072188"/>
          <p14:tracePt t="95079" x="4929188" y="6108700"/>
          <p14:tracePt t="95095" x="4929188" y="6126163"/>
          <p14:tracePt t="95113" x="4929188" y="6161088"/>
          <p14:tracePt t="95129" x="4929188" y="6170613"/>
          <p14:tracePt t="95147" x="4929188" y="6180138"/>
          <p14:tracePt t="95163" x="4929188" y="6188075"/>
          <p14:tracePt t="95267" x="4929188" y="6180138"/>
          <p14:tracePt t="95277" x="4929188" y="6170613"/>
          <p14:tracePt t="95297" x="4929188" y="6161088"/>
          <p14:tracePt t="95319" x="4929188" y="6153150"/>
          <p14:tracePt t="95338" x="4929188" y="6143625"/>
          <p14:tracePt t="95348" x="4929188" y="6134100"/>
          <p14:tracePt t="95366" x="4938713" y="6126163"/>
          <p14:tracePt t="95386" x="4938713" y="6116638"/>
          <p14:tracePt t="95406" x="4938713" y="6108700"/>
          <p14:tracePt t="95415" x="4938713" y="6099175"/>
          <p14:tracePt t="95436" x="4946650" y="6089650"/>
          <p14:tracePt t="95457" x="4946650" y="6081713"/>
          <p14:tracePt t="95487" x="4946650" y="6072188"/>
          <p14:tracePt t="95506" x="4946650" y="6062663"/>
          <p14:tracePt t="95545" x="4946650" y="6054725"/>
          <p14:tracePt t="95594" x="4946650" y="6045200"/>
          <p14:tracePt t="95634" x="4946650" y="6037263"/>
          <p14:tracePt t="95654" x="4946650" y="6027738"/>
          <p14:tracePt t="95695" x="4946650" y="6018213"/>
          <p14:tracePt t="95725" x="4946650" y="6010275"/>
          <p14:tracePt t="95764" x="4946650" y="6000750"/>
          <p14:tracePt t="95982" x="4938713" y="6000750"/>
          <p14:tracePt t="96120" x="4929188" y="6000750"/>
          <p14:tracePt t="96171" x="4919663" y="6000750"/>
          <p14:tracePt t="96261" x="4911725" y="6000750"/>
          <p14:tracePt t="97293" x="4902200" y="6000750"/>
          <p14:tracePt t="97353" x="4894263" y="6000750"/>
          <p14:tracePt t="97372" x="4884738" y="6000750"/>
          <p14:tracePt t="97413" x="4884738" y="5991225"/>
          <p14:tracePt t="97432" x="4884738" y="5983288"/>
          <p14:tracePt t="97471" x="4884738" y="5973763"/>
          <p14:tracePt t="97514" x="4884738" y="5965825"/>
          <p14:tracePt t="97553" x="4884738" y="5956300"/>
          <p14:tracePt t="97574" x="4884738" y="5946775"/>
          <p14:tracePt t="97601" x="4884738" y="5938838"/>
          <p14:tracePt t="97621" x="4884738" y="5929313"/>
          <p14:tracePt t="97641" x="4884738" y="5919788"/>
          <p14:tracePt t="97651" x="4884738" y="5911850"/>
          <p14:tracePt t="97670" x="4884738" y="5902325"/>
          <p14:tracePt t="97693" x="4884738" y="5894388"/>
          <p14:tracePt t="97713" x="4884738" y="5875338"/>
          <p14:tracePt t="97721" x="4884738" y="5867400"/>
          <p14:tracePt t="97731" x="4884738" y="5848350"/>
          <p14:tracePt t="97745" x="4884738" y="5830888"/>
          <p14:tracePt t="97762" x="4894263" y="5786438"/>
          <p14:tracePt t="97780" x="4894263" y="5732463"/>
          <p14:tracePt t="97795" x="4894263" y="5697538"/>
          <p14:tracePt t="97812" x="4894263" y="5616575"/>
          <p14:tracePt t="97829" x="4894263" y="5491163"/>
          <p14:tracePt t="97845" x="4894263" y="5411788"/>
          <p14:tracePt t="97851" x="4894263" y="5313363"/>
          <p14:tracePt t="97862" x="4894263" y="5224463"/>
          <p14:tracePt t="97879" x="4894263" y="5072063"/>
          <p14:tracePt t="97896" x="4894263" y="5010150"/>
          <p14:tracePt t="97913" x="4894263" y="4938713"/>
          <p14:tracePt t="97929" x="4894263" y="4902200"/>
          <p14:tracePt t="97962" x="4894263" y="4894263"/>
          <p14:tracePt t="97979" x="4894263" y="4884738"/>
          <p14:tracePt t="98317" x="4894263" y="4875213"/>
          <p14:tracePt t="98327" x="4894263" y="4857750"/>
          <p14:tracePt t="98337" x="4894263" y="4822825"/>
          <p14:tracePt t="98347" x="4894263" y="4768850"/>
          <p14:tracePt t="98363" x="4894263" y="4697413"/>
          <p14:tracePt t="98379" x="4894263" y="4562475"/>
          <p14:tracePt t="98396" x="4884738" y="4465638"/>
          <p14:tracePt t="98412" x="4884738" y="4429125"/>
          <p14:tracePt t="98429" x="4884738" y="4384675"/>
          <p14:tracePt t="98446" x="4884738" y="4367213"/>
          <p14:tracePt t="98462" x="4884738" y="4357688"/>
          <p14:tracePt t="98479" x="4884738" y="4348163"/>
          <p14:tracePt t="98495" x="4884738" y="4340225"/>
          <p14:tracePt t="98512" x="4884738" y="4330700"/>
          <p14:tracePt t="98529" x="4884738" y="4322763"/>
          <p14:tracePt t="98546" x="4884738" y="4313238"/>
          <p14:tracePt t="98579" x="4884738" y="4295775"/>
          <p14:tracePt t="98595" x="4884738" y="4286250"/>
          <p14:tracePt t="98629" x="4884738" y="4276725"/>
          <p14:tracePt t="98646" x="4884738" y="4268788"/>
          <p14:tracePt t="98667" x="4884738" y="4259263"/>
          <p14:tracePt t="98685" x="4884738" y="4251325"/>
          <p14:tracePt t="98837" x="4884738" y="4241800"/>
          <p14:tracePt t="98885" x="4884738" y="4232275"/>
          <p14:tracePt t="98905" x="4884738" y="4224338"/>
          <p14:tracePt t="98916" x="4884738" y="4214813"/>
          <p14:tracePt t="98934" x="4884738" y="4205288"/>
          <p14:tracePt t="98953" x="4884738" y="4197350"/>
          <p14:tracePt t="98975" x="4884738" y="4187825"/>
          <p14:tracePt t="98983" x="4884738" y="4179888"/>
          <p14:tracePt t="99005" x="4884738" y="4170363"/>
          <p14:tracePt t="99043" x="4884738" y="4160838"/>
          <p14:tracePt t="99085" x="4884738" y="4152900"/>
          <p14:tracePt t="99104" x="4884738" y="4143375"/>
          <p14:tracePt t="99760" x="4875213" y="4143375"/>
          <p14:tracePt t="99779" x="4867275" y="4143375"/>
          <p14:tracePt t="99789" x="4857750" y="4143375"/>
          <p14:tracePt t="99799" x="4840288" y="4143375"/>
          <p14:tracePt t="99812" x="4813300" y="4143375"/>
          <p14:tracePt t="99829" x="4724400" y="4143375"/>
          <p14:tracePt t="99845" x="4679950" y="4143375"/>
          <p14:tracePt t="99851" x="4616450" y="4143375"/>
          <p14:tracePt t="99863" x="4545013" y="4143375"/>
          <p14:tracePt t="99878" x="4394200" y="4143375"/>
          <p14:tracePt t="99896" x="4303713" y="4152900"/>
          <p14:tracePt t="99913" x="4116388" y="4160838"/>
          <p14:tracePt t="99929" x="3946525" y="4170363"/>
          <p14:tracePt t="99947" x="3840163" y="4170363"/>
          <p14:tracePt t="99962" x="3803650" y="4170363"/>
          <p14:tracePt t="99979" x="3741738" y="4170363"/>
          <p14:tracePt t="99995" x="3714750" y="4170363"/>
          <p14:tracePt t="100012" x="3652838" y="4170363"/>
          <p14:tracePt t="100029" x="3571875" y="4170363"/>
          <p14:tracePt t="100046" x="3500438" y="4170363"/>
          <p14:tracePt t="100062" x="3465513" y="4170363"/>
          <p14:tracePt t="100079" x="3411538" y="4170363"/>
          <p14:tracePt t="100096" x="3375025" y="4170363"/>
          <p14:tracePt t="100112" x="3367088" y="4170363"/>
          <p14:tracePt t="100129" x="3348038" y="4170363"/>
          <p14:tracePt t="100147" x="3330575" y="4170363"/>
          <p14:tracePt t="100162" x="3313113" y="4170363"/>
          <p14:tracePt t="100179" x="3276600" y="4170363"/>
          <p14:tracePt t="100196" x="3232150" y="4170363"/>
          <p14:tracePt t="100212" x="3214688" y="4170363"/>
          <p14:tracePt t="100229" x="3170238" y="4170363"/>
          <p14:tracePt t="100246" x="3125788" y="4160838"/>
          <p14:tracePt t="100262" x="3108325" y="4160838"/>
          <p14:tracePt t="100279" x="3071813" y="4152900"/>
          <p14:tracePt t="100295" x="3027363" y="4152900"/>
          <p14:tracePt t="100311" x="3009900" y="4152900"/>
          <p14:tracePt t="100328" x="3000375" y="4143375"/>
          <p14:tracePt t="100345" x="2990850" y="4143375"/>
          <p14:tracePt t="100362" x="2982913" y="4143375"/>
          <p14:tracePt t="100379" x="2973388" y="4133850"/>
          <p14:tracePt t="100412" x="2965450" y="4133850"/>
          <p14:tracePt t="100476" x="2965450" y="4125913"/>
          <p14:tracePt t="100495" x="2955925" y="4125913"/>
          <p14:tracePt t="100507" x="2946400" y="4125913"/>
          <p14:tracePt t="100515" x="2946400" y="4116388"/>
          <p14:tracePt t="100529" x="2938463" y="4108450"/>
          <p14:tracePt t="100548" x="2928938" y="4108450"/>
          <p14:tracePt t="100562" x="2928938" y="4098925"/>
          <p14:tracePt t="100578" x="2911475" y="4098925"/>
          <p14:tracePt t="100595" x="2901950" y="4089400"/>
          <p14:tracePt t="102255" x="2911475" y="4089400"/>
          <p14:tracePt t="102265" x="2919413" y="4089400"/>
          <p14:tracePt t="102278" x="2919413" y="4098925"/>
          <p14:tracePt t="102295" x="2965450" y="4108450"/>
          <p14:tracePt t="102312" x="3027363" y="4116388"/>
          <p14:tracePt t="102329" x="3268663" y="4133850"/>
          <p14:tracePt t="102345" x="3732213" y="4187825"/>
          <p14:tracePt t="102362" x="3938588" y="4214813"/>
          <p14:tracePt t="102379" x="4197350" y="4241800"/>
          <p14:tracePt t="102395" x="4419600" y="4259263"/>
          <p14:tracePt t="102412" x="4518025" y="4268788"/>
          <p14:tracePt t="102429" x="4633913" y="4276725"/>
          <p14:tracePt t="102445" x="4697413" y="4286250"/>
          <p14:tracePt t="102463" x="4714875" y="4286250"/>
          <p14:tracePt t="102478" x="4751388" y="4295775"/>
          <p14:tracePt t="102495" x="4786313" y="4303713"/>
          <p14:tracePt t="102512" x="4813300" y="4303713"/>
          <p14:tracePt t="102529" x="4848225" y="4303713"/>
          <p14:tracePt t="102545" x="4875213" y="4313238"/>
          <p14:tracePt t="102563" x="4884738" y="4322763"/>
          <p14:tracePt t="102594" x="4894263" y="4330700"/>
          <p14:tracePt t="102612" x="4911725" y="4330700"/>
          <p14:tracePt t="102629" x="4919663" y="4330700"/>
          <p14:tracePt t="102645" x="4956175" y="4340225"/>
          <p14:tracePt t="102664" x="5010150" y="4357688"/>
          <p14:tracePt t="102679" x="5027613" y="4357688"/>
          <p14:tracePt t="102696" x="5072063" y="4357688"/>
          <p14:tracePt t="102712" x="5089525" y="4357688"/>
          <p14:tracePt t="102745" x="5099050" y="4357688"/>
          <p14:tracePt t="102765" x="5108575" y="4357688"/>
          <p14:tracePt t="102871" x="5108575" y="4348163"/>
          <p14:tracePt t="102883" x="5099050" y="4348163"/>
          <p14:tracePt t="102896" x="5099050" y="4340225"/>
          <p14:tracePt t="102911" x="5099050" y="4330700"/>
          <p14:tracePt t="102929" x="5099050" y="4322763"/>
          <p14:tracePt t="102946" x="5099050" y="4313238"/>
          <p14:tracePt t="102964" x="5099050" y="4303713"/>
          <p14:tracePt t="102980" x="5099050" y="4295775"/>
          <p14:tracePt t="102995" x="5089525" y="4286250"/>
          <p14:tracePt t="103013" x="5081588" y="4276725"/>
          <p14:tracePt t="103031" x="5081588" y="4268788"/>
          <p14:tracePt t="103045" x="5081588" y="4259263"/>
          <p14:tracePt t="103062" x="5072063" y="4251325"/>
          <p14:tracePt t="103079" x="5062538" y="4232275"/>
          <p14:tracePt t="103095" x="5062538" y="4224338"/>
          <p14:tracePt t="103112" x="5054600" y="4197350"/>
          <p14:tracePt t="103130" x="5037138" y="4170363"/>
          <p14:tracePt t="103146" x="5037138" y="4152900"/>
          <p14:tracePt t="103162" x="5018088" y="4116388"/>
          <p14:tracePt t="103180" x="5010150" y="4089400"/>
          <p14:tracePt t="103195" x="5000625" y="4081463"/>
          <p14:tracePt t="103212" x="4991100" y="4071938"/>
          <p14:tracePt t="103229" x="4983163" y="4062413"/>
          <p14:tracePt t="103245" x="4973638" y="4062413"/>
          <p14:tracePt t="103262" x="4973638" y="4054475"/>
          <p14:tracePt t="103279" x="4965700" y="4054475"/>
          <p14:tracePt t="103509" x="4965700" y="4062413"/>
          <p14:tracePt t="103528" x="4965700" y="4071938"/>
          <p14:tracePt t="103539" x="4965700" y="4081463"/>
          <p14:tracePt t="103557" x="4965700" y="4089400"/>
          <p14:tracePt t="103570" x="4965700" y="4098925"/>
          <p14:tracePt t="103578" x="4965700" y="4108450"/>
          <p14:tracePt t="103594" x="4965700" y="4125913"/>
          <p14:tracePt t="103612" x="4965700" y="4187825"/>
          <p14:tracePt t="103629" x="4956175" y="4303713"/>
          <p14:tracePt t="103645" x="4956175" y="4375150"/>
          <p14:tracePt t="103662" x="4946650" y="4491038"/>
          <p14:tracePt t="103679" x="4946650" y="4625975"/>
          <p14:tracePt t="103697" x="4938713" y="4795838"/>
          <p14:tracePt t="103712" x="4938713" y="4884738"/>
          <p14:tracePt t="103729" x="4938713" y="5062538"/>
          <p14:tracePt t="103745" x="4938713" y="5153025"/>
          <p14:tracePt t="103762" x="4938713" y="5295900"/>
          <p14:tracePt t="103778" x="4938713" y="5438775"/>
          <p14:tracePt t="103795" x="4938713" y="5510213"/>
          <p14:tracePt t="103812" x="4938713" y="5616575"/>
          <p14:tracePt t="103829" x="4938713" y="5715000"/>
          <p14:tracePt t="103846" x="4938713" y="5795963"/>
          <p14:tracePt t="103861" x="4938713" y="5840413"/>
          <p14:tracePt t="103879" x="4938713" y="5884863"/>
          <p14:tracePt t="103896" x="4938713" y="5911850"/>
          <p14:tracePt t="103912" x="4938713" y="5919788"/>
          <p14:tracePt t="103929" x="4938713" y="5956300"/>
          <p14:tracePt t="103946" x="4938713" y="5983288"/>
          <p14:tracePt t="103962" x="4938713" y="5991225"/>
          <p14:tracePt t="103979" x="4938713" y="6010275"/>
          <p14:tracePt t="103995" x="4929188" y="6027738"/>
          <p14:tracePt t="104029" x="4929188" y="6037263"/>
          <p14:tracePt t="104045" x="4919663" y="6037263"/>
          <p14:tracePt t="104086" x="4911725" y="6037263"/>
          <p14:tracePt t="104125" x="4902200" y="6037263"/>
          <p14:tracePt t="104155" x="4902200" y="6027738"/>
          <p14:tracePt t="104164" x="4902200" y="6018213"/>
          <p14:tracePt t="104179" x="4902200" y="6000750"/>
          <p14:tracePt t="104195" x="4902200" y="5973763"/>
          <p14:tracePt t="104212" x="4894263" y="5956300"/>
          <p14:tracePt t="104228" x="4884738" y="5902325"/>
          <p14:tracePt t="104245" x="4884738" y="5813425"/>
          <p14:tracePt t="104264" x="4884738" y="5705475"/>
          <p14:tracePt t="104279" x="4884738" y="5626100"/>
          <p14:tracePt t="104295" x="4884738" y="5402263"/>
          <p14:tracePt t="104313" x="4884738" y="5126038"/>
          <p14:tracePt t="104328" x="4894263" y="4991100"/>
          <p14:tracePt t="104345" x="4894263" y="4741863"/>
          <p14:tracePt t="104364" x="4894263" y="4581525"/>
          <p14:tracePt t="104378" x="4894263" y="4518025"/>
          <p14:tracePt t="104394" x="4894263" y="4446588"/>
          <p14:tracePt t="104413" x="4894263" y="4411663"/>
          <p14:tracePt t="104429" x="4894263" y="4384675"/>
          <p14:tracePt t="104445" x="4894263" y="4375150"/>
          <p14:tracePt t="104479" x="4894263" y="4367213"/>
          <p14:tracePt t="104502" x="4894263" y="4357688"/>
          <p14:tracePt t="104524" x="4894263" y="4348163"/>
          <p14:tracePt t="104562" x="4894263" y="4340225"/>
          <p14:tracePt t="104581" x="4894263" y="4330700"/>
          <p14:tracePt t="104602" x="4894263" y="4322763"/>
          <p14:tracePt t="104611" x="4894263" y="4313238"/>
          <p14:tracePt t="104632" x="4894263" y="4303713"/>
          <p14:tracePt t="104652" x="4894263" y="4295775"/>
          <p14:tracePt t="104672" x="4894263" y="4286250"/>
          <p14:tracePt t="104702" x="4894263" y="4276725"/>
          <p14:tracePt t="104712" x="4894263" y="4268788"/>
          <p14:tracePt t="104733" x="4894263" y="4259263"/>
          <p14:tracePt t="104751" x="4894263" y="4251325"/>
          <p14:tracePt t="104773" x="4894263" y="4241800"/>
          <p14:tracePt t="104781" x="4894263" y="4232275"/>
          <p14:tracePt t="104802" x="4894263" y="4224338"/>
          <p14:tracePt t="104822" x="4894263" y="4214813"/>
          <p14:tracePt t="104844" x="4894263" y="4205288"/>
          <p14:tracePt t="104853" x="4894263" y="4197350"/>
          <p14:tracePt t="104871" x="4894263" y="4187825"/>
          <p14:tracePt t="104890" x="4894263" y="4179888"/>
          <p14:tracePt t="104913" x="4894263" y="4170363"/>
          <p14:tracePt t="104920" x="4894263" y="4160838"/>
          <p14:tracePt t="104940" x="4894263" y="4152900"/>
          <p14:tracePt t="104969" x="4894263" y="4143375"/>
          <p14:tracePt t="105050" x="4894263" y="4133850"/>
          <p14:tracePt t="105218" x="4884738" y="4133850"/>
          <p14:tracePt t="105229" x="4875213" y="4133850"/>
          <p14:tracePt t="105248" x="4867275" y="4133850"/>
          <p14:tracePt t="105262" x="4848225" y="4133850"/>
          <p14:tracePt t="105278" x="4803775" y="4133850"/>
          <p14:tracePt t="105296" x="4768850" y="4133850"/>
          <p14:tracePt t="105312" x="4687888" y="4133850"/>
          <p14:tracePt t="105328" x="4581525" y="4133850"/>
          <p14:tracePt t="105345" x="4510088" y="4133850"/>
          <p14:tracePt t="105348" x="4429125" y="4133850"/>
          <p14:tracePt t="105361" x="4348163" y="4133850"/>
          <p14:tracePt t="105378" x="4197350" y="4143375"/>
          <p14:tracePt t="105394" x="4108450" y="4143375"/>
          <p14:tracePt t="105412" x="3990975" y="4143375"/>
          <p14:tracePt t="105429" x="3902075" y="4143375"/>
          <p14:tracePt t="105447" x="3830638" y="4152900"/>
          <p14:tracePt t="105462" x="3776663" y="4160838"/>
          <p14:tracePt t="105479" x="3679825" y="4170363"/>
          <p14:tracePt t="105496" x="3589338" y="4179888"/>
          <p14:tracePt t="105511" x="3554413" y="4179888"/>
          <p14:tracePt t="105529" x="3509963" y="4179888"/>
          <p14:tracePt t="105546" x="3482975" y="4179888"/>
          <p14:tracePt t="105578" x="3473450" y="4179888"/>
          <p14:tracePt t="105594" x="3465513" y="4179888"/>
          <p14:tracePt t="105612" x="3429000" y="4179888"/>
          <p14:tracePt t="105628" x="3394075" y="4179888"/>
          <p14:tracePt t="105646" x="3375025" y="4179888"/>
          <p14:tracePt t="105662" x="3367088" y="4179888"/>
          <p14:tracePt t="105679" x="3357563" y="4179888"/>
          <p14:tracePt t="105696" x="3348038" y="4179888"/>
          <p14:tracePt t="105745" x="3348038" y="4187825"/>
          <p14:tracePt t="105786" x="3348038" y="4197350"/>
          <p14:tracePt t="105806" x="3348038" y="4205288"/>
          <p14:tracePt t="105826" x="3348038" y="4214813"/>
          <p14:tracePt t="105846" x="3348038" y="4224338"/>
          <p14:tracePt t="105867" x="3348038" y="4232275"/>
          <p14:tracePt t="105875" x="3348038" y="4241800"/>
          <p14:tracePt t="105895" x="3348038" y="4251325"/>
          <p14:tracePt t="105916" x="3348038" y="4259263"/>
          <p14:tracePt t="105946" x="3348038" y="4268788"/>
          <p14:tracePt t="105955" x="3348038" y="4276725"/>
          <p14:tracePt t="105976" x="3348038" y="4286250"/>
          <p14:tracePt t="106006" x="3348038" y="4295775"/>
          <p14:tracePt t="106025" x="3348038" y="4303713"/>
          <p14:tracePt t="106045" x="3348038" y="4313238"/>
          <p14:tracePt t="106064" x="3348038" y="4322763"/>
          <p14:tracePt t="106103" x="3348038" y="4330700"/>
          <p14:tracePt t="106134" x="3357563" y="4330700"/>
          <p14:tracePt t="106144" x="3357563" y="4340225"/>
          <p14:tracePt t="106154" x="3367088" y="4340225"/>
          <p14:tracePt t="106165" x="3375025" y="4340225"/>
          <p14:tracePt t="106203" x="3384550" y="4340225"/>
          <p14:tracePt t="106233" x="3394075" y="4340225"/>
          <p14:tracePt t="106253" x="3402013" y="4340225"/>
          <p14:tracePt t="106263" x="3411538" y="4340225"/>
          <p14:tracePt t="106282" x="3419475" y="4340225"/>
          <p14:tracePt t="106305" x="3429000" y="4340225"/>
          <p14:tracePt t="106324" x="3438525" y="4340225"/>
          <p14:tracePt t="106332" x="3446463" y="4340225"/>
          <p14:tracePt t="106355" x="3455988" y="4340225"/>
          <p14:tracePt t="106372" x="3465513" y="4340225"/>
          <p14:tracePt t="106392" x="3473450" y="4340225"/>
          <p14:tracePt t="106412" x="3482975" y="4340225"/>
          <p14:tracePt t="106422" x="3490913" y="4340225"/>
          <p14:tracePt t="106441" x="3500438" y="4340225"/>
          <p14:tracePt t="106464" x="3509963" y="4340225"/>
          <p14:tracePt t="106483" x="3517900" y="4340225"/>
          <p14:tracePt t="106492" x="3527425" y="4330700"/>
          <p14:tracePt t="106513" x="3536950" y="4330700"/>
          <p14:tracePt t="106532" x="3544888" y="4322763"/>
          <p14:tracePt t="106542" x="3544888" y="4313238"/>
          <p14:tracePt t="106551" x="3554413" y="4313238"/>
          <p14:tracePt t="106562" x="3554413" y="4303713"/>
          <p14:tracePt t="106580" x="3562350" y="4295775"/>
          <p14:tracePt t="106611" x="3562350" y="4286250"/>
          <p14:tracePt t="106629" x="3562350" y="4276725"/>
          <p14:tracePt t="106645" x="3562350" y="4268788"/>
          <p14:tracePt t="106662" x="3562350" y="4259263"/>
          <p14:tracePt t="106678" x="3562350" y="4251325"/>
          <p14:tracePt t="106696" x="3554413" y="4241800"/>
          <p14:tracePt t="106712" x="3544888" y="4232275"/>
          <p14:tracePt t="106730" x="3536950" y="4224338"/>
          <p14:tracePt t="106763" x="3517900" y="4214813"/>
          <p14:tracePt t="106779" x="3509963" y="4214813"/>
          <p14:tracePt t="106795" x="3509963" y="4205288"/>
          <p14:tracePt t="106812" x="3500438" y="4197350"/>
          <p14:tracePt t="106829" x="3482975" y="4197350"/>
          <p14:tracePt t="106862" x="3473450" y="4197350"/>
          <p14:tracePt t="106880" x="3465513" y="4197350"/>
          <p14:tracePt t="106895" x="3455988" y="4197350"/>
          <p14:tracePt t="106912" x="3446463" y="4197350"/>
          <p14:tracePt t="106930" x="3438525" y="4197350"/>
          <p14:tracePt t="106945" x="3429000" y="4197350"/>
          <p14:tracePt t="106962" x="3419475" y="4197350"/>
          <p14:tracePt t="106982" x="3411538" y="4197350"/>
          <p14:tracePt t="106995" x="3402013" y="4197350"/>
          <p14:tracePt t="107029" x="3394075" y="4197350"/>
          <p14:tracePt t="107039" x="3394075" y="4205288"/>
          <p14:tracePt t="107058" x="3394075" y="4214813"/>
          <p14:tracePt t="107070" x="3384550" y="4214813"/>
          <p14:tracePt t="107080" x="3384550" y="4224338"/>
          <p14:tracePt t="107099" x="3384550" y="4232275"/>
          <p14:tracePt t="107112" x="3384550" y="4241800"/>
          <p14:tracePt t="107128" x="3384550" y="4251325"/>
          <p14:tracePt t="107149" x="3384550" y="4259263"/>
          <p14:tracePt t="107168" x="3384550" y="4268788"/>
          <p14:tracePt t="107181" x="3384550" y="4276725"/>
          <p14:tracePt t="107199" x="3384550" y="4286250"/>
          <p14:tracePt t="107218" x="3384550" y="4295775"/>
          <p14:tracePt t="107247" x="3384550" y="4303713"/>
          <p14:tracePt t="107338" x="3394075" y="4303713"/>
          <p14:tracePt t="107378" x="3402013" y="4303713"/>
          <p14:tracePt t="107398" x="3411538" y="4303713"/>
          <p14:tracePt t="107496" x="3419475" y="4303713"/>
          <p14:tracePt t="107855" x="3419475" y="4313238"/>
          <p14:tracePt t="107864" x="3419475" y="4322763"/>
          <p14:tracePt t="107878" x="3411538" y="4340225"/>
          <p14:tracePt t="107895" x="3394075" y="4367213"/>
          <p14:tracePt t="107911" x="3394075" y="4384675"/>
          <p14:tracePt t="107928" x="3375025" y="4429125"/>
          <p14:tracePt t="107945" x="3367088" y="4465638"/>
          <p14:tracePt t="107963" x="3367088" y="4500563"/>
          <p14:tracePt t="107979" x="3367088" y="4527550"/>
          <p14:tracePt t="107995" x="3367088" y="4562475"/>
          <p14:tracePt t="108013" x="3367088" y="4598988"/>
          <p14:tracePt t="108028" x="3367088" y="4616450"/>
          <p14:tracePt t="108045" x="3367088" y="4652963"/>
          <p14:tracePt t="108063" x="3367088" y="4687888"/>
          <p14:tracePt t="108078" x="3367088" y="4705350"/>
          <p14:tracePt t="108095" x="3367088" y="4732338"/>
          <p14:tracePt t="108112" x="3367088" y="4776788"/>
          <p14:tracePt t="108128" x="3367088" y="4795838"/>
          <p14:tracePt t="108145" x="3384550" y="4830763"/>
          <p14:tracePt t="108162" x="3394075" y="4840288"/>
          <p14:tracePt t="108195" x="3402013" y="4848225"/>
          <p14:tracePt t="108213" x="3411538" y="4867275"/>
          <p14:tracePt t="108229" x="3419475" y="4867275"/>
          <p14:tracePt t="108245" x="3429000" y="4875213"/>
          <p14:tracePt t="108263" x="3446463" y="4884738"/>
          <p14:tracePt t="108277" x="3455988" y="4884738"/>
          <p14:tracePt t="108294" x="3490913" y="4884738"/>
          <p14:tracePt t="108312" x="3536950" y="4884738"/>
          <p14:tracePt t="108328" x="3562350" y="4884738"/>
          <p14:tracePt t="108345" x="3625850" y="4867275"/>
          <p14:tracePt t="108362" x="3705225" y="4822825"/>
          <p14:tracePt t="108378" x="3759200" y="4786313"/>
          <p14:tracePt t="108396" x="3857625" y="4724400"/>
          <p14:tracePt t="108412" x="3946525" y="4670425"/>
          <p14:tracePt t="108431" x="4000500" y="4625975"/>
          <p14:tracePt t="108445" x="4017963" y="4616450"/>
          <p14:tracePt t="108462" x="4037013" y="4608513"/>
          <p14:tracePt t="108480" x="4044950" y="4608513"/>
          <p14:tracePt t="108495" x="4044950" y="4598988"/>
          <p14:tracePt t="108512" x="4044950" y="4589463"/>
          <p14:tracePt t="108528" x="4044950" y="4581525"/>
          <p14:tracePt t="108545" x="4037013" y="4581525"/>
          <p14:tracePt t="108561" x="4000500" y="4562475"/>
          <p14:tracePt t="108578" x="3956050" y="4554538"/>
          <p14:tracePt t="108594" x="3822700" y="4537075"/>
          <p14:tracePt t="108612" x="3598863" y="4510088"/>
          <p14:tracePt t="108629" x="3340100" y="4473575"/>
          <p14:tracePt t="108645" x="3224213" y="4446588"/>
          <p14:tracePt t="108662" x="3017838" y="4419600"/>
          <p14:tracePt t="108680" x="2901950" y="4411663"/>
          <p14:tracePt t="108695" x="2857500" y="4402138"/>
          <p14:tracePt t="108711" x="2813050" y="4394200"/>
          <p14:tracePt t="108729" x="2795588" y="4394200"/>
          <p14:tracePt t="108761" x="2776538" y="4384675"/>
          <p14:tracePt t="108800" x="2768600" y="4384675"/>
          <p14:tracePt t="108851" x="2768600" y="4394200"/>
          <p14:tracePt t="108859" x="2768600" y="4402138"/>
          <p14:tracePt t="108878" x="2768600" y="4465638"/>
          <p14:tracePt t="108896" x="2768600" y="4510088"/>
          <p14:tracePt t="108912" x="2751138" y="4687888"/>
          <p14:tracePt t="108929" x="2724150" y="4938713"/>
          <p14:tracePt t="108946" x="2714625" y="5072063"/>
          <p14:tracePt t="108962" x="2697163" y="5268913"/>
          <p14:tracePt t="108978" x="2679700" y="5375275"/>
          <p14:tracePt t="108995" x="2679700" y="5402263"/>
          <p14:tracePt t="109012" x="2670175" y="5429250"/>
          <p14:tracePt t="109028" x="2670175" y="5438775"/>
          <p14:tracePt t="109045" x="2670175" y="5446713"/>
          <p14:tracePt t="109062" x="2670175" y="5456238"/>
          <p14:tracePt t="109158" x="2670175" y="5446713"/>
          <p14:tracePt t="109167" x="2660650" y="5438775"/>
          <p14:tracePt t="109179" x="2660650" y="5419725"/>
          <p14:tracePt t="109197" x="2643188" y="5322888"/>
          <p14:tracePt t="109212" x="2633663" y="5224463"/>
          <p14:tracePt t="109228" x="2616200" y="4973638"/>
          <p14:tracePt t="109246" x="2608263" y="4633913"/>
          <p14:tracePt t="109263" x="2608263" y="4465638"/>
          <p14:tracePt t="109279" x="2608263" y="4098925"/>
          <p14:tracePt t="109297" x="2616200" y="3724275"/>
          <p14:tracePt t="109312" x="2633663" y="3589338"/>
          <p14:tracePt t="109329" x="2660650" y="3419475"/>
          <p14:tracePt t="109346" x="2670175" y="3357563"/>
          <p14:tracePt t="109362" x="2670175" y="3340100"/>
          <p14:tracePt t="109378" x="2670175" y="3322638"/>
          <p14:tracePt t="109396" x="2679700" y="3313113"/>
          <p14:tracePt t="109535" x="2679700" y="3330575"/>
          <p14:tracePt t="109545" x="2687638" y="3348038"/>
          <p14:tracePt t="109561" x="2687638" y="3375025"/>
          <p14:tracePt t="109578" x="2697163" y="3482975"/>
          <p14:tracePt t="109593" x="2705100" y="3751263"/>
          <p14:tracePt t="109609" x="2705100" y="3965575"/>
          <p14:tracePt t="109626" x="2714625" y="4411663"/>
          <p14:tracePt t="109642" x="2724150" y="4786313"/>
          <p14:tracePt t="109659" x="2724150" y="4929188"/>
          <p14:tracePt t="109676" x="2741613" y="5170488"/>
          <p14:tracePt t="109693" x="2741613" y="5348288"/>
          <p14:tracePt t="109709" x="2741613" y="5411788"/>
          <p14:tracePt t="109726" x="2741613" y="5491163"/>
          <p14:tracePt t="109743" x="2741613" y="5527675"/>
          <p14:tracePt t="109760" x="2741613" y="5545138"/>
          <p14:tracePt t="109776" x="2741613" y="5554663"/>
          <p14:tracePt t="109793" x="2741613" y="5562600"/>
          <p14:tracePt t="109810" x="2741613" y="5572125"/>
          <p14:tracePt t="109912" x="2741613" y="5562600"/>
          <p14:tracePt t="109932" x="2741613" y="5545138"/>
          <p14:tracePt t="109942" x="2741613" y="5527675"/>
          <p14:tracePt t="109952" x="2741613" y="5483225"/>
          <p14:tracePt t="109965" x="2732088" y="5402263"/>
          <p14:tracePt t="109979" x="2732088" y="5313363"/>
          <p14:tracePt t="109995" x="2714625" y="4946650"/>
          <p14:tracePt t="110011" x="2714625" y="4438650"/>
          <p14:tracePt t="110029" x="2714625" y="4214813"/>
          <p14:tracePt t="110045" x="2724150" y="3911600"/>
          <p14:tracePt t="110061" x="2724150" y="3732213"/>
          <p14:tracePt t="110078" x="2724150" y="3679825"/>
          <p14:tracePt t="110095" x="2724150" y="3625850"/>
          <p14:tracePt t="110112" x="2724150" y="3598863"/>
          <p14:tracePt t="110145" x="2724150" y="3589338"/>
          <p14:tracePt t="110201" x="2732088" y="3589338"/>
          <p14:tracePt t="110211" x="2732088" y="3598863"/>
          <p14:tracePt t="110230" x="2741613" y="3608388"/>
          <p14:tracePt t="110262" x="2751138" y="3625850"/>
          <p14:tracePt t="110277" x="2751138" y="3643313"/>
          <p14:tracePt t="110294" x="2751138" y="3697288"/>
          <p14:tracePt t="110312" x="2751138" y="3840163"/>
          <p14:tracePt t="110329" x="2751138" y="4062413"/>
          <p14:tracePt t="110345" x="2751138" y="4224338"/>
          <p14:tracePt t="110349" x="2768600" y="4402138"/>
          <p14:tracePt t="110364" x="2768600" y="4625975"/>
          <p14:tracePt t="110377" x="2768600" y="4813300"/>
          <p14:tracePt t="110395" x="2768600" y="5133975"/>
          <p14:tracePt t="110412" x="2776538" y="5348288"/>
          <p14:tracePt t="110430" x="2776538" y="5483225"/>
          <p14:tracePt t="110445" x="2776538" y="5518150"/>
          <p14:tracePt t="110462" x="2776538" y="5562600"/>
          <p14:tracePt t="110479" x="2776538" y="5572125"/>
          <p14:tracePt t="110495" x="2776538" y="5581650"/>
          <p14:tracePt t="110608" x="2776538" y="5572125"/>
          <p14:tracePt t="110619" x="2768600" y="5554663"/>
          <p14:tracePt t="110629" x="2759075" y="5510213"/>
          <p14:tracePt t="110645" x="2751138" y="5411788"/>
          <p14:tracePt t="110662" x="2705100" y="5099050"/>
          <p14:tracePt t="110679" x="2660650" y="4625975"/>
          <p14:tracePt t="110696" x="2652713" y="4205288"/>
          <p14:tracePt t="110712" x="2652713" y="4054475"/>
          <p14:tracePt t="110728" x="2652713" y="3875088"/>
          <p14:tracePt t="110746" x="2652713" y="3795713"/>
          <p14:tracePt t="110761" x="2652713" y="3768725"/>
          <p14:tracePt t="110779" x="2652713" y="3732213"/>
          <p14:tracePt t="110795" x="2652713" y="3724275"/>
          <p14:tracePt t="110956" x="2660650" y="3724275"/>
          <p14:tracePt t="110965" x="2660650" y="3732213"/>
          <p14:tracePt t="110978" x="2660650" y="3741738"/>
          <p14:tracePt t="110996" x="2670175" y="3776663"/>
          <p14:tracePt t="111012" x="2679700" y="3822700"/>
          <p14:tracePt t="111029" x="2697163" y="3973513"/>
          <p14:tracePt t="111046" x="2714625" y="4214813"/>
          <p14:tracePt t="111062" x="2714625" y="4357688"/>
          <p14:tracePt t="111078" x="2724150" y="4616450"/>
          <p14:tracePt t="111095" x="2751138" y="4867275"/>
          <p14:tracePt t="111112" x="2751138" y="4973638"/>
          <p14:tracePt t="111128" x="2751138" y="5153025"/>
          <p14:tracePt t="111145" x="2751138" y="5286375"/>
          <p14:tracePt t="111160" x="2751138" y="5330825"/>
          <p14:tracePt t="111178" x="2751138" y="5394325"/>
          <p14:tracePt t="111195" x="2751138" y="5429250"/>
          <p14:tracePt t="111229" x="2751138" y="5446713"/>
          <p14:tracePt t="111245" x="2751138" y="5456238"/>
          <p14:tracePt t="111373" x="2741613" y="5429250"/>
          <p14:tracePt t="111386" x="2732088" y="5384800"/>
          <p14:tracePt t="111395" x="2724150" y="5286375"/>
          <p14:tracePt t="111413" x="2687638" y="4929188"/>
          <p14:tracePt t="111429" x="2679700" y="4687888"/>
          <p14:tracePt t="111445" x="2633663" y="4160838"/>
          <p14:tracePt t="111462" x="2616200" y="3830638"/>
          <p14:tracePt t="111479" x="2608263" y="3732213"/>
          <p14:tracePt t="111495" x="2608263" y="3633788"/>
          <p14:tracePt t="111514" x="2608263" y="3589338"/>
          <p14:tracePt t="111528" x="2608263" y="3581400"/>
          <p14:tracePt t="111545" x="2608263" y="3571875"/>
          <p14:tracePt t="111562" x="2608263" y="3562350"/>
          <p14:tracePt t="111682" x="2608263" y="3571875"/>
          <p14:tracePt t="111691" x="2616200" y="3571875"/>
          <p14:tracePt t="111701" x="2616200" y="3589338"/>
          <p14:tracePt t="111717" x="2616200" y="3608388"/>
          <p14:tracePt t="111729" x="2625725" y="3643313"/>
          <p14:tracePt t="111747" x="2643188" y="3803650"/>
          <p14:tracePt t="111762" x="2687638" y="4098925"/>
          <p14:tracePt t="111779" x="2714625" y="4303713"/>
          <p14:tracePt t="111795" x="2768600" y="4714875"/>
          <p14:tracePt t="111812" x="2786063" y="5018088"/>
          <p14:tracePt t="111829" x="2795588" y="5126038"/>
          <p14:tracePt t="111845" x="2803525" y="5303838"/>
          <p14:tracePt t="111850" x="2813050" y="5384800"/>
          <p14:tracePt t="111862" x="2813050" y="5429250"/>
          <p14:tracePt t="111878" x="2822575" y="5483225"/>
          <p14:tracePt t="111895" x="2822575" y="5537200"/>
          <p14:tracePt t="111912" x="2822575" y="5562600"/>
          <p14:tracePt t="111929" x="2822575" y="5572125"/>
          <p14:tracePt t="111945" x="2822575" y="5581650"/>
          <p14:tracePt t="111961" x="2822575" y="5589588"/>
          <p14:tracePt t="114169" x="2822575" y="5581650"/>
          <p14:tracePt t="114178" x="2813050" y="5545138"/>
          <p14:tracePt t="114195" x="2803525" y="5473700"/>
          <p14:tracePt t="114213" x="2795588" y="5303838"/>
          <p14:tracePt t="114229" x="2795588" y="5116513"/>
          <p14:tracePt t="114246" x="2795588" y="4938713"/>
          <p14:tracePt t="114261" x="2795588" y="4848225"/>
          <p14:tracePt t="114278" x="2795588" y="4687888"/>
          <p14:tracePt t="114294" x="2795588" y="4616450"/>
          <p14:tracePt t="114311" x="2803525" y="4500563"/>
          <p14:tracePt t="114328" x="2822575" y="4429125"/>
          <p14:tracePt t="114345" x="2830513" y="4394200"/>
          <p14:tracePt t="114350" x="2830513" y="4367213"/>
          <p14:tracePt t="114361" x="2840038" y="4348163"/>
          <p14:tracePt t="114378" x="2857500" y="4313238"/>
          <p14:tracePt t="114396" x="2874963" y="4276725"/>
          <p14:tracePt t="114412" x="2894013" y="4268788"/>
          <p14:tracePt t="114429" x="2938463" y="4241800"/>
          <p14:tracePt t="114446" x="2973388" y="4214813"/>
          <p14:tracePt t="114462" x="3000375" y="4205288"/>
          <p14:tracePt t="114478" x="3089275" y="4170363"/>
          <p14:tracePt t="114496" x="3205163" y="4125913"/>
          <p14:tracePt t="114512" x="3286125" y="4098925"/>
          <p14:tracePt t="114528" x="3465513" y="4054475"/>
          <p14:tracePt t="114545" x="3660775" y="4010025"/>
          <p14:tracePt t="114561" x="3768725" y="3990975"/>
          <p14:tracePt t="114578" x="3983038" y="3956050"/>
          <p14:tracePt t="114595" x="4187825" y="3919538"/>
          <p14:tracePt t="114611" x="4286250" y="3911600"/>
          <p14:tracePt t="114628" x="4465638" y="3884613"/>
          <p14:tracePt t="114645" x="4679950" y="3867150"/>
          <p14:tracePt t="114662" x="4803775" y="3857625"/>
          <p14:tracePt t="114678" x="4983163" y="3848100"/>
          <p14:tracePt t="114695" x="5054600" y="3848100"/>
          <p14:tracePt t="114711" x="5072063" y="3848100"/>
          <p14:tracePt t="114729" x="5099050" y="3848100"/>
          <p14:tracePt t="114745" x="5108575" y="3848100"/>
          <p14:tracePt t="114778" x="5116513" y="3848100"/>
          <p14:tracePt t="114828" x="5116513" y="3857625"/>
          <p14:tracePt t="114840" x="5116513" y="3875088"/>
          <p14:tracePt t="114845" x="5116513" y="3902075"/>
          <p14:tracePt t="114861" x="5108575" y="3938588"/>
          <p14:tracePt t="114878" x="5054600" y="4017963"/>
          <p14:tracePt t="114895" x="5000625" y="4098925"/>
          <p14:tracePt t="114911" x="4983163" y="4133850"/>
          <p14:tracePt t="114928" x="4938713" y="4170363"/>
          <p14:tracePt t="114944" x="4902200" y="4205288"/>
          <p14:tracePt t="114963" x="4875213" y="4224338"/>
          <p14:tracePt t="114979" x="4840288" y="4241800"/>
          <p14:tracePt t="114995" x="4803775" y="4251325"/>
          <p14:tracePt t="115013" x="4768850" y="4259263"/>
          <p14:tracePt t="115028" x="4759325" y="4259263"/>
          <p14:tracePt t="115045" x="4751388" y="4259263"/>
          <p14:tracePt t="115062" x="4741863" y="4259263"/>
          <p14:tracePt t="115095" x="4732338" y="4259263"/>
          <p14:tracePt t="115114" x="4724400" y="4251325"/>
          <p14:tracePt t="115134" x="4724400" y="4241800"/>
          <p14:tracePt t="115154" x="4724400" y="4232275"/>
          <p14:tracePt t="115172" x="4724400" y="4214813"/>
          <p14:tracePt t="115186" x="4724400" y="4197350"/>
          <p14:tracePt t="115195" x="4724400" y="4170363"/>
          <p14:tracePt t="115213" x="4776788" y="4089400"/>
          <p14:tracePt t="115228" x="4813300" y="4037013"/>
          <p14:tracePt t="115245" x="4875213" y="3956050"/>
          <p14:tracePt t="115262" x="4919663" y="3911600"/>
          <p14:tracePt t="115278" x="4938713" y="3894138"/>
          <p14:tracePt t="115295" x="4956175" y="3884613"/>
          <p14:tracePt t="115311" x="4965700" y="3875088"/>
          <p14:tracePt t="115345" x="4973638" y="3875088"/>
          <p14:tracePt t="115363" x="4983163" y="3875088"/>
          <p14:tracePt t="115392" x="4991100" y="3875088"/>
          <p14:tracePt t="115492" x="4983163" y="3894138"/>
          <p14:tracePt t="115502" x="4965700" y="3938588"/>
          <p14:tracePt t="115513" x="4938713" y="4000500"/>
          <p14:tracePt t="115528" x="4884738" y="4071938"/>
          <p14:tracePt t="115545" x="4768850" y="4276725"/>
          <p14:tracePt t="115561" x="4598988" y="4483100"/>
          <p14:tracePt t="115579" x="4446588" y="4633913"/>
          <p14:tracePt t="115595" x="4375150" y="4687888"/>
          <p14:tracePt t="115610" x="4268788" y="4768850"/>
          <p14:tracePt t="115627" x="4214813" y="4795838"/>
          <p14:tracePt t="115644" x="4133850" y="4840288"/>
          <p14:tracePt t="115662" x="4054475" y="4857750"/>
          <p14:tracePt t="115679" x="3983038" y="4875213"/>
          <p14:tracePt t="115695" x="3946525" y="4884738"/>
          <p14:tracePt t="115712" x="3894138" y="4894263"/>
          <p14:tracePt t="115729" x="3840163" y="4911725"/>
          <p14:tracePt t="115745" x="3813175" y="4919663"/>
          <p14:tracePt t="115761" x="3759200" y="4938713"/>
          <p14:tracePt t="115779" x="3687763" y="4983163"/>
          <p14:tracePt t="115795" x="3643313" y="5000625"/>
          <p14:tracePt t="115812" x="3562350" y="5054600"/>
          <p14:tracePt t="115828" x="3482975" y="5099050"/>
          <p14:tracePt t="115845" x="3455988" y="5126038"/>
          <p14:tracePt t="115851" x="3438525" y="5133975"/>
          <p14:tracePt t="115861" x="3419475" y="5143500"/>
          <p14:tracePt t="115878" x="3411538" y="5153025"/>
          <p14:tracePt t="115894" x="3411538" y="5160963"/>
          <p14:tracePt t="115911" x="3402013" y="5160963"/>
          <p14:tracePt t="115928" x="3394075" y="5160963"/>
          <p14:tracePt t="116037" x="3402013" y="5143500"/>
          <p14:tracePt t="116048" x="3429000" y="5099050"/>
          <p14:tracePt t="116062" x="3490913" y="5045075"/>
          <p14:tracePt t="116078" x="3643313" y="4875213"/>
          <p14:tracePt t="116095" x="3751263" y="4786313"/>
          <p14:tracePt t="116110" x="3965575" y="4616450"/>
          <p14:tracePt t="116127" x="4125913" y="4500563"/>
          <p14:tracePt t="116144" x="4197350" y="4446588"/>
          <p14:tracePt t="116162" x="4340225" y="4367213"/>
          <p14:tracePt t="116178" x="4438650" y="4303713"/>
          <p14:tracePt t="116196" x="4483100" y="4286250"/>
          <p14:tracePt t="116212" x="4518025" y="4268788"/>
          <p14:tracePt t="116227" x="4545013" y="4259263"/>
          <p14:tracePt t="116246" x="4554538" y="4241800"/>
          <p14:tracePt t="116261" x="4562475" y="4241800"/>
          <p14:tracePt t="116278" x="4572000" y="4241800"/>
          <p14:tracePt t="116294" x="4581525" y="4232275"/>
          <p14:tracePt t="116328" x="4589463" y="4232275"/>
          <p14:tracePt t="123798" x="4572000" y="4224338"/>
          <p14:tracePt t="123810" x="4510088" y="4179888"/>
          <p14:tracePt t="123819" x="4357688" y="4089400"/>
          <p14:tracePt t="123831" x="4062413" y="3894138"/>
          <p14:tracePt t="123844" x="3768725" y="3660775"/>
          <p14:tracePt t="123861" x="3214688" y="3197225"/>
          <p14:tracePt t="123878" x="2955925" y="2919413"/>
          <p14:tracePt t="123897" x="2867025" y="2813050"/>
          <p14:tracePt t="123909" x="2840038" y="2768600"/>
          <p14:tracePt t="123926" x="2822575" y="2732088"/>
          <p14:tracePt t="123943" x="2822575" y="2714625"/>
          <p14:tracePt t="123960" x="2813050" y="2652713"/>
          <p14:tracePt t="123978" x="2803525" y="2554288"/>
          <p14:tracePt t="123996" x="2803525" y="2465388"/>
          <p14:tracePt t="124012" x="2803525" y="2438400"/>
          <p14:tracePt t="124028" x="2795588" y="2401888"/>
          <p14:tracePt t="124046" x="2795588" y="2357438"/>
          <p14:tracePt t="124061" x="2795588" y="2339975"/>
          <p14:tracePt t="124078" x="2786063" y="2286000"/>
          <p14:tracePt t="124096" x="2786063" y="2214563"/>
          <p14:tracePt t="124111" x="2776538" y="2160588"/>
          <p14:tracePt t="124127" x="2759075" y="2071688"/>
          <p14:tracePt t="124144" x="2741613" y="2027238"/>
          <p14:tracePt t="124160" x="2741613" y="2017713"/>
          <p14:tracePt t="124177" x="2732088" y="2009775"/>
          <p14:tracePt t="124194" x="2724150" y="1990725"/>
          <p14:tracePt t="124213" x="2714625" y="1990725"/>
          <p14:tracePt t="124228" x="2705100" y="1982788"/>
          <p14:tracePt t="124261" x="2697163" y="1982788"/>
          <p14:tracePt t="124278" x="2687638" y="1982788"/>
          <p14:tracePt t="124295" x="2679700" y="1982788"/>
          <p14:tracePt t="124311" x="2670175" y="1982788"/>
          <p14:tracePt t="124328" x="2608263" y="1982788"/>
          <p14:tracePt t="124344" x="2500313" y="1982788"/>
          <p14:tracePt t="124361" x="2411413" y="1982788"/>
          <p14:tracePt t="124377" x="2197100" y="1982788"/>
          <p14:tracePt t="124394" x="2009775" y="1982788"/>
          <p14:tracePt t="124412" x="1884363" y="1982788"/>
          <p14:tracePt t="124427" x="1847850" y="1982788"/>
          <p14:tracePt t="124444" x="1822450" y="1990725"/>
          <p14:tracePt t="124462" x="1812925" y="1990725"/>
          <p14:tracePt t="124478" x="1812925" y="2000250"/>
          <p14:tracePt t="124512" x="1812925" y="2017713"/>
          <p14:tracePt t="124545" x="1822450" y="2027238"/>
          <p14:tracePt t="124562" x="1884363" y="2036763"/>
          <p14:tracePt t="124578" x="1982788" y="2044700"/>
          <p14:tracePt t="124595" x="2251075" y="2081213"/>
          <p14:tracePt t="124611" x="2536825" y="2098675"/>
          <p14:tracePt t="124627" x="2670175" y="2098675"/>
          <p14:tracePt t="124645" x="2919413" y="2108200"/>
          <p14:tracePt t="124662" x="3116263" y="2108200"/>
          <p14:tracePt t="124678" x="3187700" y="2108200"/>
          <p14:tracePt t="124694" x="3295650" y="2116138"/>
          <p14:tracePt t="124712" x="3394075" y="2125663"/>
          <p14:tracePt t="124728" x="3446463" y="2125663"/>
          <p14:tracePt t="124744" x="3517900" y="2125663"/>
          <p14:tracePt t="124761" x="3554413" y="2125663"/>
          <p14:tracePt t="124778" x="3571875" y="2125663"/>
          <p14:tracePt t="124795" x="3598863" y="2125663"/>
          <p14:tracePt t="124811" x="3643313" y="2125663"/>
          <p14:tracePt t="124828" x="3670300" y="2125663"/>
          <p14:tracePt t="124844" x="3724275" y="2125663"/>
          <p14:tracePt t="124850" x="3741738" y="2125663"/>
          <p14:tracePt t="124861" x="3759200" y="2125663"/>
          <p14:tracePt t="124878" x="3786188" y="2125663"/>
          <p14:tracePt t="124893" x="3803650" y="2133600"/>
          <p14:tracePt t="124911" x="3813175" y="2133600"/>
          <p14:tracePt t="124951" x="3813175" y="2143125"/>
          <p14:tracePt t="124990" x="3803650" y="2152650"/>
          <p14:tracePt t="125000" x="3776663" y="2152650"/>
          <p14:tracePt t="125011" x="3732213" y="2160588"/>
          <p14:tracePt t="125030" x="3633788" y="2179638"/>
          <p14:tracePt t="125044" x="3562350" y="2187575"/>
          <p14:tracePt t="125061" x="3394075" y="2205038"/>
          <p14:tracePt t="125078" x="3286125" y="2214563"/>
          <p14:tracePt t="125095" x="3062288" y="2259013"/>
          <p14:tracePt t="125111" x="2840038" y="2286000"/>
          <p14:tracePt t="125129" x="2679700" y="2303463"/>
          <p14:tracePt t="125144" x="2598738" y="2312988"/>
          <p14:tracePt t="125161" x="2455863" y="2312988"/>
          <p14:tracePt t="125179" x="2312988" y="2312988"/>
          <p14:tracePt t="125194" x="2241550" y="2312988"/>
          <p14:tracePt t="125211" x="2098675" y="2312988"/>
          <p14:tracePt t="125228" x="1990725" y="2312988"/>
          <p14:tracePt t="125244" x="1938338" y="2303463"/>
          <p14:tracePt t="125261" x="1866900" y="2295525"/>
          <p14:tracePt t="125278" x="1803400" y="2295525"/>
          <p14:tracePt t="125295" x="1776413" y="2286000"/>
          <p14:tracePt t="125311" x="1751013" y="2276475"/>
          <p14:tracePt t="125328" x="1741488" y="2276475"/>
          <p14:tracePt t="125345" x="1731963" y="2276475"/>
          <p14:tracePt t="125467" x="1751013" y="2276475"/>
          <p14:tracePt t="125477" x="1768475" y="2276475"/>
          <p14:tracePt t="125496" x="1893888" y="2276475"/>
          <p14:tracePt t="125511" x="1990725" y="2276475"/>
          <p14:tracePt t="125528" x="2232025" y="2286000"/>
          <p14:tracePt t="125546" x="2465388" y="2286000"/>
          <p14:tracePt t="125561" x="2589213" y="2286000"/>
          <p14:tracePt t="125579" x="2813050" y="2286000"/>
          <p14:tracePt t="125596" x="2990850" y="2295525"/>
          <p14:tracePt t="125611" x="3062288" y="2295525"/>
          <p14:tracePt t="125628" x="3143250" y="2295525"/>
          <p14:tracePt t="125645" x="3197225" y="2295525"/>
          <p14:tracePt t="125661" x="3197225" y="2303463"/>
          <p14:tracePt t="125677" x="3205163" y="2303463"/>
          <p14:tracePt t="125694" x="3214688" y="2312988"/>
          <p14:tracePt t="125734" x="3224213" y="2312988"/>
          <p14:tracePt t="158586" x="3224213" y="2303463"/>
          <p14:tracePt t="158596" x="3197225" y="2251075"/>
          <p14:tracePt t="158610" x="3133725" y="2143125"/>
          <p14:tracePt t="158627" x="2759075" y="1517650"/>
          <p14:tracePt t="158643" x="2036763" y="411163"/>
          <p14:tracePt t="158660" x="1643063" y="0"/>
          <p14:tracePt t="158676" x="955675" y="0"/>
          <p14:tracePt t="158693" x="509588" y="0"/>
          <p14:tracePt t="158712" x="268288" y="0"/>
        </p14:tracePtLst>
      </p14:laserTrace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10FDB08-3506-4F4C-A671-977CDEAA2B5C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8197" name="Espaço Reservado para Conteúdo 1"/>
          <p:cNvSpPr>
            <a:spLocks noGrp="1"/>
          </p:cNvSpPr>
          <p:nvPr>
            <p:ph idx="1"/>
          </p:nvPr>
        </p:nvSpPr>
        <p:spPr>
          <a:xfrm>
            <a:off x="179388" y="1692101"/>
            <a:ext cx="9083675" cy="5121275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pt-BR" altLang="pt-BR" sz="2800" dirty="0" smtClean="0"/>
              <a:t>Ter um modelo que prediz valores dentro do escopo de predições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pt-BR" altLang="pt-BR" sz="2800" dirty="0" smtClean="0"/>
              <a:t>Usar de maneira eficiente os dados</a:t>
            </a:r>
          </a:p>
          <a:p>
            <a:pPr marL="914400" lvl="1" indent="-514350"/>
            <a:r>
              <a:rPr lang="pt-BR" altLang="pt-BR" sz="2400" dirty="0" smtClean="0"/>
              <a:t>Logístico (evento) </a:t>
            </a:r>
            <a:r>
              <a:rPr lang="pt-BR" altLang="pt-BR" sz="2400" dirty="0" err="1" smtClean="0"/>
              <a:t>vs</a:t>
            </a:r>
            <a:r>
              <a:rPr lang="pt-BR" altLang="pt-BR" sz="2400" dirty="0" smtClean="0"/>
              <a:t> Sobrevivência (tempo + evento)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pt-BR" altLang="pt-BR" sz="2800" dirty="0" smtClean="0"/>
              <a:t>Robustez é preferível a flexibilidade</a:t>
            </a:r>
          </a:p>
          <a:p>
            <a:pPr marL="914400" lvl="1" indent="-514350"/>
            <a:r>
              <a:rPr lang="pt-BR" altLang="pt-BR" sz="2400" dirty="0" smtClean="0"/>
              <a:t>Não desejamos capturar peculiaridades para predição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pt-BR" altLang="pt-BR" sz="2800" dirty="0" smtClean="0"/>
              <a:t>Escolher modelo comum para a área que está sendo desenvolvido o trabalho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endParaRPr lang="pt-BR" altLang="pt-BR" sz="2800" dirty="0" smtClean="0"/>
          </a:p>
        </p:txBody>
      </p:sp>
      <p:sp>
        <p:nvSpPr>
          <p:cNvPr id="8198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pPr marL="514350" indent="-514350">
              <a:lnSpc>
                <a:spcPct val="90000"/>
              </a:lnSpc>
            </a:pPr>
            <a:r>
              <a:rPr lang="en-US" altLang="pt-BR" sz="2000" b="1" dirty="0" smtClean="0"/>
              <a:t>1. </a:t>
            </a:r>
            <a:r>
              <a:rPr lang="en-US" altLang="pt-BR" sz="2000" b="1" dirty="0" err="1" smtClean="0"/>
              <a:t>Escolhendo</a:t>
            </a:r>
            <a:r>
              <a:rPr lang="en-US" altLang="pt-BR" sz="2000" b="1" dirty="0" smtClean="0"/>
              <a:t> entre </a:t>
            </a:r>
            <a:r>
              <a:rPr lang="en-US" altLang="pt-BR" sz="2000" b="1" dirty="0" err="1" smtClean="0"/>
              <a:t>modelos</a:t>
            </a:r>
            <a:r>
              <a:rPr lang="en-US" altLang="pt-BR" sz="2000" b="1" dirty="0" smtClean="0"/>
              <a:t> </a:t>
            </a:r>
            <a:r>
              <a:rPr lang="en-US" altLang="pt-BR" sz="2000" b="1" dirty="0" err="1" smtClean="0"/>
              <a:t>alternativos</a:t>
            </a:r>
            <a:r>
              <a:rPr lang="en-US" altLang="pt-BR" sz="2000" b="1" dirty="0" smtClean="0"/>
              <a:t> (Cap 6)</a:t>
            </a:r>
          </a:p>
        </p:txBody>
      </p:sp>
      <p:sp>
        <p:nvSpPr>
          <p:cNvPr id="8199" name="Título 1"/>
          <p:cNvSpPr txBox="1">
            <a:spLocks/>
          </p:cNvSpPr>
          <p:nvPr/>
        </p:nvSpPr>
        <p:spPr bwMode="auto">
          <a:xfrm>
            <a:off x="446088" y="5572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1440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4400"/>
              <a:t>Sugestões gerais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Seção 13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8601"/>
    </mc:Choice>
    <mc:Fallback xmlns="">
      <p:transition spd="slow" advTm="16860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02CCB0-C202-4175-8594-71D00626BA80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2" name="Espaço Reservado para Conteúdo 1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1704" t="-1752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pt-BR">
                <a:noFill/>
              </a:rPr>
              <a:t> </a:t>
            </a:r>
          </a:p>
        </p:txBody>
      </p:sp>
      <p:sp>
        <p:nvSpPr>
          <p:cNvPr id="9222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pPr marL="514350" indent="-514350">
              <a:lnSpc>
                <a:spcPct val="90000"/>
              </a:lnSpc>
            </a:pPr>
            <a:r>
              <a:rPr lang="en-US" altLang="pt-BR" sz="2000" b="1" smtClean="0"/>
              <a:t>1. Escolhendo entre modelos alternativos (Cap 6)</a:t>
            </a:r>
          </a:p>
        </p:txBody>
      </p:sp>
      <p:sp>
        <p:nvSpPr>
          <p:cNvPr id="9223" name="Título 1"/>
          <p:cNvSpPr txBox="1">
            <a:spLocks/>
          </p:cNvSpPr>
          <p:nvPr/>
        </p:nvSpPr>
        <p:spPr bwMode="auto">
          <a:xfrm>
            <a:off x="446088" y="5572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1440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4400"/>
              <a:t>Tipos de modelos e alternativas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Seção 13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212"/>
    </mc:Choice>
    <mc:Fallback xmlns="">
      <p:transition spd="slow" advTm="135212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21399" x="4894263" y="4044950"/>
          <p14:tracePt t="21409" x="4822825" y="4071938"/>
          <p14:tracePt t="21420" x="4759325" y="4089400"/>
          <p14:tracePt t="21438" x="4679950" y="4098925"/>
          <p14:tracePt t="21453" x="4652963" y="4108450"/>
          <p14:tracePt t="21470" x="4616450" y="4108450"/>
          <p14:tracePt t="21488" x="4608513" y="4108450"/>
          <p14:tracePt t="21503" x="4598988" y="4108450"/>
          <p14:tracePt t="21520" x="4589463" y="4108450"/>
          <p14:tracePt t="21548" x="4581525" y="4108450"/>
          <p14:tracePt t="21578" x="4572000" y="4108450"/>
          <p14:tracePt t="21616" x="4562475" y="4108450"/>
          <p14:tracePt t="21636" x="4554538" y="4108450"/>
          <p14:tracePt t="21775" x="4562475" y="4108450"/>
          <p14:tracePt t="21795" x="4572000" y="4108450"/>
          <p14:tracePt t="21815" x="4581525" y="4108450"/>
          <p14:tracePt t="21834" x="4589463" y="4108450"/>
          <p14:tracePt t="21845" x="4598988" y="4108450"/>
          <p14:tracePt t="21863" x="4608513" y="4108450"/>
          <p14:tracePt t="21882" x="4616450" y="4108450"/>
          <p14:tracePt t="21902" x="4625975" y="4108450"/>
          <p14:tracePt t="21912" x="4633913" y="4108450"/>
          <p14:tracePt t="21933" x="4643438" y="4108450"/>
          <p14:tracePt t="21953" x="4652963" y="4108450"/>
          <p14:tracePt t="21972" x="4660900" y="4108450"/>
          <p14:tracePt t="21981" x="4670425" y="4108450"/>
          <p14:tracePt t="22002" x="4679950" y="4108450"/>
          <p14:tracePt t="22042" x="4687888" y="4108450"/>
          <p14:tracePt t="22174" x="4697413" y="4108450"/>
          <p14:tracePt t="22202" x="4705350" y="4108450"/>
          <p14:tracePt t="22788" x="4705350" y="4098925"/>
          <p14:tracePt t="22800" x="4714875" y="4098925"/>
          <p14:tracePt t="22808" x="4714875" y="4089400"/>
          <p14:tracePt t="22829" x="4714875" y="4081463"/>
          <p14:tracePt t="22848" x="4714875" y="4071938"/>
          <p14:tracePt t="22857" x="4714875" y="4062413"/>
          <p14:tracePt t="22879" x="4714875" y="4054475"/>
          <p14:tracePt t="22898" x="4714875" y="4044950"/>
          <p14:tracePt t="22918" x="4714875" y="4037013"/>
          <p14:tracePt t="22926" x="4714875" y="4027488"/>
          <p14:tracePt t="22946" x="4714875" y="4017963"/>
          <p14:tracePt t="22967" x="4714875" y="4010025"/>
          <p14:tracePt t="22988" x="4714875" y="4000500"/>
          <p14:tracePt t="22995" x="4714875" y="3990975"/>
          <p14:tracePt t="23020" x="4714875" y="3983038"/>
          <p14:tracePt t="23037" x="4714875" y="3973513"/>
          <p14:tracePt t="23055" x="4714875" y="3965575"/>
          <p14:tracePt t="23067" x="4714875" y="3956050"/>
          <p14:tracePt t="23087" x="4714875" y="3946525"/>
          <p14:tracePt t="23105" x="4705350" y="3938588"/>
          <p14:tracePt t="23125" x="4697413" y="3938588"/>
          <p14:tracePt t="23146" x="4697413" y="3929063"/>
          <p14:tracePt t="23167" x="4687888" y="3919538"/>
          <p14:tracePt t="23196" x="4679950" y="3919538"/>
          <p14:tracePt t="23205" x="4679950" y="3911600"/>
          <p14:tracePt t="23224" x="4670425" y="3911600"/>
          <p14:tracePt t="23237" x="4660900" y="3902075"/>
          <p14:tracePt t="23257" x="4652963" y="3894138"/>
          <p14:tracePt t="23270" x="4652963" y="3884613"/>
          <p14:tracePt t="23286" x="4643438" y="3875088"/>
          <p14:tracePt t="23304" x="4625975" y="3867150"/>
          <p14:tracePt t="23336" x="4616450" y="3848100"/>
          <p14:tracePt t="23353" x="4608513" y="3840163"/>
          <p14:tracePt t="23369" x="4598988" y="3840163"/>
          <p14:tracePt t="23386" x="4589463" y="3830638"/>
          <p14:tracePt t="23403" x="4581525" y="3830638"/>
          <p14:tracePt t="23419" x="4572000" y="3830638"/>
          <p14:tracePt t="23436" x="4562475" y="3830638"/>
          <p14:tracePt t="23453" x="4554538" y="3830638"/>
          <p14:tracePt t="23470" x="4545013" y="3830638"/>
          <p14:tracePt t="23486" x="4537075" y="3830638"/>
          <p14:tracePt t="23503" x="4518025" y="3857625"/>
          <p14:tracePt t="23520" x="4518025" y="3867150"/>
          <p14:tracePt t="23525" x="4510088" y="3894138"/>
          <p14:tracePt t="23536" x="4491038" y="3902075"/>
          <p14:tracePt t="23553" x="4483100" y="3938588"/>
          <p14:tracePt t="23570" x="4473575" y="3965575"/>
          <p14:tracePt t="23587" x="4465638" y="4000500"/>
          <p14:tracePt t="23602" x="4446588" y="4037013"/>
          <p14:tracePt t="23619" x="4446588" y="4062413"/>
          <p14:tracePt t="23636" x="4438650" y="4098925"/>
          <p14:tracePt t="23653" x="4438650" y="4133850"/>
          <p14:tracePt t="23670" x="4438650" y="4160838"/>
          <p14:tracePt t="23686" x="4438650" y="4170363"/>
          <p14:tracePt t="23703" x="4438650" y="4179888"/>
          <p14:tracePt t="23721" x="4438650" y="4187825"/>
          <p14:tracePt t="23737" x="4438650" y="4197350"/>
          <p14:tracePt t="23755" x="4446588" y="4205288"/>
          <p14:tracePt t="23770" x="4456113" y="4214813"/>
          <p14:tracePt t="23803" x="4465638" y="4214813"/>
          <p14:tracePt t="23821" x="4483100" y="4214813"/>
          <p14:tracePt t="23853" x="4491038" y="4214813"/>
          <p14:tracePt t="23870" x="4500563" y="4214813"/>
          <p14:tracePt t="23886" x="4510088" y="4214813"/>
          <p14:tracePt t="23903" x="4518025" y="4205288"/>
          <p14:tracePt t="23919" x="4527550" y="4197350"/>
          <p14:tracePt t="23936" x="4537075" y="4187825"/>
          <p14:tracePt t="23952" x="4545013" y="4179888"/>
          <p14:tracePt t="23970" x="4554538" y="4170363"/>
          <p14:tracePt t="23988" x="4562475" y="4160838"/>
          <p14:tracePt t="24003" x="4572000" y="4152900"/>
          <p14:tracePt t="24020" x="4581525" y="4143375"/>
          <p14:tracePt t="24038" x="4589463" y="4133850"/>
          <p14:tracePt t="24053" x="4598988" y="4125913"/>
          <p14:tracePt t="24070" x="4608513" y="4108450"/>
          <p14:tracePt t="24085" x="4608513" y="4089400"/>
          <p14:tracePt t="24103" x="4616450" y="4054475"/>
          <p14:tracePt t="24119" x="4616450" y="4017963"/>
          <p14:tracePt t="24136" x="4616450" y="4000500"/>
          <p14:tracePt t="24153" x="4616450" y="3956050"/>
          <p14:tracePt t="24169" x="4616450" y="3919538"/>
          <p14:tracePt t="24187" x="4616450" y="3884613"/>
          <p14:tracePt t="24203" x="4616450" y="3867150"/>
          <p14:tracePt t="24220" x="4616450" y="3822700"/>
          <p14:tracePt t="24237" x="4616450" y="3813175"/>
          <p14:tracePt t="24252" x="4616450" y="3795713"/>
          <p14:tracePt t="24270" x="4616450" y="3776663"/>
          <p14:tracePt t="24286" x="4608513" y="3732213"/>
          <p14:tracePt t="24303" x="4608513" y="3714750"/>
          <p14:tracePt t="24321" x="4608513" y="3697288"/>
          <p14:tracePt t="24337" x="4598988" y="3687763"/>
          <p14:tracePt t="24353" x="4589463" y="3687763"/>
          <p14:tracePt t="24369" x="4589463" y="3670300"/>
          <p14:tracePt t="24387" x="4581525" y="3670300"/>
          <p14:tracePt t="24403" x="4572000" y="3670300"/>
          <p14:tracePt t="24420" x="4562475" y="3670300"/>
          <p14:tracePt t="24436" x="4554538" y="3670300"/>
          <p14:tracePt t="24453" x="4545013" y="3670300"/>
          <p14:tracePt t="24470" x="4537075" y="3687763"/>
          <p14:tracePt t="24486" x="4527550" y="3732213"/>
          <p14:tracePt t="24503" x="4518025" y="3751263"/>
          <p14:tracePt t="24520" x="4500563" y="3786188"/>
          <p14:tracePt t="24525" x="4500563" y="3813175"/>
          <p14:tracePt t="24536" x="4491038" y="3830638"/>
          <p14:tracePt t="24553" x="4483100" y="3848100"/>
          <p14:tracePt t="24569" x="4473575" y="3884613"/>
          <p14:tracePt t="24586" x="4465638" y="3929063"/>
          <p14:tracePt t="24604" x="4465638" y="3965575"/>
          <p14:tracePt t="24619" x="4465638" y="3973513"/>
          <p14:tracePt t="24636" x="4465638" y="3990975"/>
          <p14:tracePt t="24653" x="4465638" y="4000500"/>
          <p14:tracePt t="24669" x="4465638" y="4010025"/>
          <p14:tracePt t="24685" x="4465638" y="4017963"/>
          <p14:tracePt t="24704" x="4465638" y="4027488"/>
          <p14:tracePt t="24720" x="4465638" y="4037013"/>
          <p14:tracePt t="24736" x="4465638" y="4044950"/>
          <p14:tracePt t="24753" x="4473575" y="4044950"/>
          <p14:tracePt t="24770" x="4473575" y="4054475"/>
          <p14:tracePt t="24786" x="4483100" y="4062413"/>
          <p14:tracePt t="24803" x="4500563" y="4062413"/>
          <p14:tracePt t="24836" x="4510088" y="4062413"/>
          <p14:tracePt t="24853" x="4518025" y="4062413"/>
          <p14:tracePt t="24869" x="4527550" y="4062413"/>
          <p14:tracePt t="24886" x="4537075" y="4062413"/>
          <p14:tracePt t="24903" x="4545013" y="4062413"/>
          <p14:tracePt t="24921" x="4554538" y="4054475"/>
          <p14:tracePt t="24953" x="4572000" y="4044950"/>
          <p14:tracePt t="24971" x="4572000" y="4037013"/>
          <p14:tracePt t="24987" x="4572000" y="4027488"/>
          <p14:tracePt t="25003" x="4581525" y="4017963"/>
          <p14:tracePt t="25020" x="4581525" y="4010025"/>
          <p14:tracePt t="25035" x="4589463" y="4000500"/>
          <p14:tracePt t="25053" x="4589463" y="3990975"/>
          <p14:tracePt t="25070" x="4598988" y="3983038"/>
          <p14:tracePt t="25086" x="4598988" y="3973513"/>
          <p14:tracePt t="25103" x="4598988" y="3965575"/>
          <p14:tracePt t="25121" x="4598988" y="3956050"/>
          <p14:tracePt t="25136" x="4598988" y="3946525"/>
          <p14:tracePt t="25153" x="4598988" y="3938588"/>
          <p14:tracePt t="25170" x="4598988" y="3929063"/>
          <p14:tracePt t="25203" x="4598988" y="3919538"/>
          <p14:tracePt t="25221" x="4598988" y="3902075"/>
          <p14:tracePt t="25253" x="4598988" y="3894138"/>
          <p14:tracePt t="25271" x="4598988" y="3884613"/>
          <p14:tracePt t="25287" x="4598988" y="3875088"/>
          <p14:tracePt t="25303" x="4589463" y="3867150"/>
          <p14:tracePt t="25323" x="4581525" y="3867150"/>
          <p14:tracePt t="25336" x="4581525" y="3857625"/>
          <p14:tracePt t="25353" x="4562475" y="3857625"/>
          <p14:tracePt t="25369" x="4554538" y="3857625"/>
          <p14:tracePt t="25402" x="4545013" y="3857625"/>
          <p14:tracePt t="25419" x="4527550" y="3857625"/>
          <p14:tracePt t="25452" x="4518025" y="3857625"/>
          <p14:tracePt t="25470" x="4500563" y="3884613"/>
          <p14:tracePt t="25487" x="4500563" y="3902075"/>
          <p14:tracePt t="25503" x="4483100" y="3956050"/>
          <p14:tracePt t="25520" x="4473575" y="4037013"/>
          <p14:tracePt t="25535" x="4473575" y="4071938"/>
          <p14:tracePt t="25553" x="4473575" y="4133850"/>
          <p14:tracePt t="25570" x="4473575" y="4170363"/>
          <p14:tracePt t="25587" x="4473575" y="4205288"/>
          <p14:tracePt t="25603" x="4473575" y="4214813"/>
          <p14:tracePt t="25620" x="4473575" y="4224338"/>
          <p14:tracePt t="25636" x="4473575" y="4232275"/>
          <p14:tracePt t="25678" x="4483100" y="4232275"/>
          <p14:tracePt t="25697" x="4491038" y="4232275"/>
          <p14:tracePt t="25717" x="4500563" y="4232275"/>
          <p14:tracePt t="25738" x="4510088" y="4232275"/>
          <p14:tracePt t="25747" x="4510088" y="4224338"/>
          <p14:tracePt t="25758" x="4518025" y="4214813"/>
          <p14:tracePt t="25776" x="4527550" y="4205288"/>
          <p14:tracePt t="25789" x="4537075" y="4205288"/>
          <p14:tracePt t="25802" x="4537075" y="4197350"/>
          <p14:tracePt t="25819" x="4545013" y="4187825"/>
          <p14:tracePt t="25836" x="4554538" y="4179888"/>
          <p14:tracePt t="25853" x="4554538" y="4170363"/>
          <p14:tracePt t="25869" x="4562475" y="4160838"/>
          <p14:tracePt t="25886" x="4572000" y="4133850"/>
          <p14:tracePt t="25903" x="4572000" y="4125913"/>
          <p14:tracePt t="25920" x="4572000" y="4089400"/>
          <p14:tracePt t="25936" x="4581525" y="4054475"/>
          <p14:tracePt t="25953" x="4581525" y="4044950"/>
          <p14:tracePt t="25969" x="4589463" y="4027488"/>
          <p14:tracePt t="25986" x="4589463" y="4010025"/>
          <p14:tracePt t="26004" x="4589463" y="4000500"/>
          <p14:tracePt t="26020" x="4589463" y="3990975"/>
          <p14:tracePt t="26036" x="4589463" y="3983038"/>
          <p14:tracePt t="26053" x="4589463" y="3973513"/>
          <p14:tracePt t="26075" x="4581525" y="3973513"/>
          <p14:tracePt t="26085" x="4581525" y="3965575"/>
          <p14:tracePt t="26104" x="4562475" y="3965575"/>
          <p14:tracePt t="26144" x="4554538" y="3965575"/>
          <p14:tracePt t="26184" x="4545013" y="3965575"/>
          <p14:tracePt t="26194" x="4545013" y="3973513"/>
          <p14:tracePt t="26212" x="4537075" y="3983038"/>
          <p14:tracePt t="26223" x="4527550" y="3983038"/>
          <p14:tracePt t="26255" x="4527550" y="3990975"/>
          <p14:tracePt t="26264" x="4518025" y="3990975"/>
          <p14:tracePt t="26292" x="4518025" y="4000500"/>
          <p14:tracePt t="26303" x="4510088" y="4000500"/>
          <p14:tracePt t="26323" x="4500563" y="4000500"/>
          <p14:tracePt t="26333" x="4491038" y="4000500"/>
          <p14:tracePt t="26353" x="4483100" y="4000500"/>
          <p14:tracePt t="26372" x="4473575" y="4000500"/>
          <p14:tracePt t="26393" x="4465638" y="4000500"/>
          <p14:tracePt t="26402" x="4456113" y="4000500"/>
          <p14:tracePt t="26423" x="4446588" y="4000500"/>
          <p14:tracePt t="26432" x="4438650" y="4000500"/>
          <p14:tracePt t="26442" x="4429125" y="4000500"/>
          <p14:tracePt t="26453" x="4411663" y="3990975"/>
          <p14:tracePt t="26471" x="4357688" y="3973513"/>
          <p14:tracePt t="26487" x="4322763" y="3973513"/>
          <p14:tracePt t="26503" x="4232275" y="3956050"/>
          <p14:tracePt t="26519" x="4179888" y="3946525"/>
          <p14:tracePt t="26523" x="4143375" y="3938588"/>
          <p14:tracePt t="26536" x="4089400" y="3929063"/>
          <p14:tracePt t="26553" x="4017963" y="3919538"/>
          <p14:tracePt t="26571" x="3946525" y="3919538"/>
          <p14:tracePt t="26586" x="3919538" y="3911600"/>
          <p14:tracePt t="26603" x="3875088" y="3911600"/>
          <p14:tracePt t="26619" x="3840163" y="3911600"/>
          <p14:tracePt t="26636" x="3822700" y="3911600"/>
          <p14:tracePt t="26653" x="3776663" y="3929063"/>
          <p14:tracePt t="26670" x="3732213" y="3938588"/>
          <p14:tracePt t="26685" x="3714750" y="3946525"/>
          <p14:tracePt t="26703" x="3670300" y="3956050"/>
          <p14:tracePt t="26720" x="3616325" y="3956050"/>
          <p14:tracePt t="26736" x="3598863" y="3956050"/>
          <p14:tracePt t="26753" x="3554413" y="3956050"/>
          <p14:tracePt t="26770" x="3536950" y="3956050"/>
          <p14:tracePt t="26785" x="3527425" y="3956050"/>
          <p14:tracePt t="26802" x="3517900" y="3956050"/>
          <p14:tracePt t="26820" x="3509963" y="3956050"/>
          <p14:tracePt t="26836" x="3500438" y="3956050"/>
          <p14:tracePt t="26870" x="3500438" y="3965575"/>
          <p14:tracePt t="26940" x="3490913" y="3965575"/>
          <p14:tracePt t="26970" x="3482975" y="3965575"/>
          <p14:tracePt t="26989" x="3465513" y="3956050"/>
          <p14:tracePt t="26998" x="3465513" y="3938588"/>
          <p14:tracePt t="27008" x="3438525" y="3919538"/>
          <p14:tracePt t="27022" x="3429000" y="3884613"/>
          <p14:tracePt t="27035" x="3411538" y="3857625"/>
          <p14:tracePt t="27052" x="3394075" y="3795713"/>
          <p14:tracePt t="27069" x="3394075" y="3741738"/>
          <p14:tracePt t="27087" x="3394075" y="3705225"/>
          <p14:tracePt t="27103" x="3394075" y="3687763"/>
          <p14:tracePt t="27119" x="3394075" y="3670300"/>
          <p14:tracePt t="27137" x="3394075" y="3660775"/>
          <p14:tracePt t="27153" x="3394075" y="3652838"/>
          <p14:tracePt t="27169" x="3394075" y="3643313"/>
          <p14:tracePt t="27208" x="3394075" y="3633788"/>
          <p14:tracePt t="27279" x="3394075" y="3652838"/>
          <p14:tracePt t="27286" x="3402013" y="3670300"/>
          <p14:tracePt t="27303" x="3402013" y="3697288"/>
          <p14:tracePt t="27319" x="3411538" y="3759200"/>
          <p14:tracePt t="27336" x="3429000" y="3840163"/>
          <p14:tracePt t="27353" x="3429000" y="3875088"/>
          <p14:tracePt t="27369" x="3438525" y="3965575"/>
          <p14:tracePt t="27386" x="3438525" y="4027488"/>
          <p14:tracePt t="27403" x="3438525" y="4044950"/>
          <p14:tracePt t="27419" x="3438525" y="4081463"/>
          <p14:tracePt t="27436" x="3429000" y="4116388"/>
          <p14:tracePt t="27453" x="3429000" y="4125913"/>
          <p14:tracePt t="27470" x="3419475" y="4133850"/>
          <p14:tracePt t="27487" x="3419475" y="4143375"/>
          <p14:tracePt t="27504" x="3411538" y="4152900"/>
          <p14:tracePt t="27520" x="3402013" y="4160838"/>
          <p14:tracePt t="27538" x="3402013" y="4170363"/>
          <p14:tracePt t="27553" x="3394075" y="4170363"/>
          <p14:tracePt t="27575" x="3384550" y="4170363"/>
          <p14:tracePt t="27596" x="3375025" y="4170363"/>
          <p14:tracePt t="27605" x="3367088" y="4170363"/>
          <p14:tracePt t="27624" x="3357563" y="4160838"/>
          <p14:tracePt t="27646" x="3348038" y="4152900"/>
          <p14:tracePt t="27655" x="3340100" y="4125913"/>
          <p14:tracePt t="27669" x="3340100" y="4108450"/>
          <p14:tracePt t="27686" x="3330575" y="4054475"/>
          <p14:tracePt t="27704" x="3322638" y="3983038"/>
          <p14:tracePt t="27719" x="3322638" y="3946525"/>
          <p14:tracePt t="27737" x="3322638" y="3867150"/>
          <p14:tracePt t="27753" x="3322638" y="3822700"/>
          <p14:tracePt t="27770" x="3322638" y="3795713"/>
          <p14:tracePt t="27786" x="3322638" y="3759200"/>
          <p14:tracePt t="27803" x="3322638" y="3724275"/>
          <p14:tracePt t="27836" x="3322638" y="3714750"/>
          <p14:tracePt t="27853" x="3322638" y="3705225"/>
          <p14:tracePt t="27869" x="3322638" y="3697288"/>
          <p14:tracePt t="27886" x="3322638" y="3687763"/>
          <p14:tracePt t="27905" x="3330575" y="3687763"/>
          <p14:tracePt t="27923" x="3348038" y="3687763"/>
          <p14:tracePt t="27936" x="3367088" y="3679825"/>
          <p14:tracePt t="27952" x="3402013" y="3670300"/>
          <p14:tracePt t="27970" x="3429000" y="3670300"/>
          <p14:tracePt t="27987" x="3465513" y="3670300"/>
          <p14:tracePt t="28003" x="3509963" y="3670300"/>
          <p14:tracePt t="28021" x="3527425" y="3679825"/>
          <p14:tracePt t="28036" x="3536950" y="3679825"/>
          <p14:tracePt t="28053" x="3544888" y="3705225"/>
          <p14:tracePt t="28071" x="3554413" y="3741738"/>
          <p14:tracePt t="28086" x="3554413" y="3759200"/>
          <p14:tracePt t="28103" x="3562350" y="3803650"/>
          <p14:tracePt t="28120" x="3562350" y="3840163"/>
          <p14:tracePt t="28136" x="3571875" y="3867150"/>
          <p14:tracePt t="28153" x="3581400" y="3902075"/>
          <p14:tracePt t="28170" x="3589338" y="3946525"/>
          <p14:tracePt t="28186" x="3589338" y="3965575"/>
          <p14:tracePt t="28202" x="3589338" y="4000500"/>
          <p14:tracePt t="28220" x="3589338" y="4027488"/>
          <p14:tracePt t="28236" x="3589338" y="4037013"/>
          <p14:tracePt t="28253" x="3589338" y="4044950"/>
          <p14:tracePt t="28269" x="3581400" y="4054475"/>
          <p14:tracePt t="28303" x="3571875" y="4062413"/>
          <p14:tracePt t="28319" x="3554413" y="4062413"/>
          <p14:tracePt t="28336" x="3544888" y="4062413"/>
          <p14:tracePt t="28352" x="3509963" y="4062413"/>
          <p14:tracePt t="28369" x="3490913" y="4062413"/>
          <p14:tracePt t="28386" x="3473450" y="4062413"/>
          <p14:tracePt t="28403" x="3465513" y="4062413"/>
          <p14:tracePt t="28419" x="3455988" y="4044950"/>
          <p14:tracePt t="28436" x="3446463" y="4037013"/>
          <p14:tracePt t="28453" x="3438525" y="4010025"/>
          <p14:tracePt t="28469" x="3429000" y="3965575"/>
          <p14:tracePt t="28487" x="3429000" y="3929063"/>
          <p14:tracePt t="28503" x="3419475" y="3911600"/>
          <p14:tracePt t="28519" x="3411538" y="3867150"/>
          <p14:tracePt t="28538" x="3411538" y="3830638"/>
          <p14:tracePt t="28553" x="3411538" y="3822700"/>
          <p14:tracePt t="28570" x="3411538" y="3813175"/>
          <p14:tracePt t="28587" x="3411538" y="3803650"/>
          <p14:tracePt t="28603" x="3411538" y="3795713"/>
          <p14:tracePt t="28619" x="3411538" y="3786188"/>
          <p14:tracePt t="28637" x="3411538" y="3776663"/>
          <p14:tracePt t="28727" x="3419475" y="3776663"/>
          <p14:tracePt t="28747" x="3429000" y="3776663"/>
          <p14:tracePt t="28767" x="3438525" y="3776663"/>
          <p14:tracePt t="28775" x="3446463" y="3776663"/>
          <p14:tracePt t="28796" x="3455988" y="3786188"/>
          <p14:tracePt t="28806" x="3455988" y="3795713"/>
          <p14:tracePt t="28819" x="3465513" y="3795713"/>
          <p14:tracePt t="28836" x="3473450" y="3822700"/>
          <p14:tracePt t="28854" x="3473450" y="3840163"/>
          <p14:tracePt t="28869" x="3482975" y="3875088"/>
          <p14:tracePt t="28886" x="3482975" y="3919538"/>
          <p14:tracePt t="28903" x="3490913" y="3938588"/>
          <p14:tracePt t="28920" x="3490913" y="3973513"/>
          <p14:tracePt t="28936" x="3490913" y="4000500"/>
          <p14:tracePt t="28952" x="3490913" y="4027488"/>
          <p14:tracePt t="28969" x="3490913" y="4062413"/>
          <p14:tracePt t="28987" x="3490913" y="4098925"/>
          <p14:tracePt t="29004" x="3482975" y="4125913"/>
          <p14:tracePt t="29036" x="3473450" y="4143375"/>
          <p14:tracePt t="29054" x="3473450" y="4152900"/>
          <p14:tracePt t="29086" x="3465513" y="4160838"/>
          <p14:tracePt t="29919" x="3473450" y="4160838"/>
          <p14:tracePt t="29929" x="3509963" y="4160838"/>
          <p14:tracePt t="29940" x="3544888" y="4160838"/>
          <p14:tracePt t="29951" x="3598863" y="4160838"/>
          <p14:tracePt t="29968" x="3679825" y="4152900"/>
          <p14:tracePt t="29986" x="3724275" y="4143375"/>
          <p14:tracePt t="30003" x="3776663" y="4133850"/>
          <p14:tracePt t="30020" x="3813175" y="4133850"/>
          <p14:tracePt t="30036" x="3840163" y="4133850"/>
          <p14:tracePt t="30053" x="3848100" y="4133850"/>
          <p14:tracePt t="30070" x="3867150" y="4133850"/>
          <p14:tracePt t="30087" x="3875088" y="4133850"/>
          <p14:tracePt t="30119" x="3884613" y="4133850"/>
          <p14:tracePt t="30138" x="3894138" y="4133850"/>
          <p14:tracePt t="30158" x="3902075" y="4133850"/>
          <p14:tracePt t="30198" x="3911600" y="4133850"/>
          <p14:tracePt t="30237" x="3919538" y="4133850"/>
          <p14:tracePt t="30266" x="3929063" y="4133850"/>
          <p14:tracePt t="30277" x="3938588" y="4133850"/>
          <p14:tracePt t="30296" x="3946525" y="4133850"/>
          <p14:tracePt t="30307" x="3965575" y="4133850"/>
          <p14:tracePt t="30319" x="3983038" y="4133850"/>
          <p14:tracePt t="30337" x="4027488" y="4133850"/>
          <p14:tracePt t="30352" x="4062413" y="4125913"/>
          <p14:tracePt t="30369" x="4133850" y="4125913"/>
          <p14:tracePt t="30386" x="4179888" y="4116388"/>
          <p14:tracePt t="30404" x="4224338" y="4116388"/>
          <p14:tracePt t="30419" x="4232275" y="4116388"/>
          <p14:tracePt t="30436" x="4241800" y="4116388"/>
          <p14:tracePt t="30453" x="4251325" y="4116388"/>
          <p14:tracePt t="30470" x="4259263" y="4116388"/>
          <p14:tracePt t="30486" x="4268788" y="4116388"/>
          <p14:tracePt t="30504" x="4276725" y="4116388"/>
          <p14:tracePt t="30520" x="4286250" y="4116388"/>
          <p14:tracePt t="30536" x="4295775" y="4116388"/>
          <p14:tracePt t="30555" x="4303713" y="4116388"/>
          <p14:tracePt t="30570" x="4313238" y="4108450"/>
          <p14:tracePt t="30585" x="4322763" y="4108450"/>
          <p14:tracePt t="30604" x="4330700" y="4108450"/>
          <p14:tracePt t="30624" x="4340225" y="4108450"/>
          <p14:tracePt t="30636" x="4348163" y="4108450"/>
          <p14:tracePt t="30655" x="4357688" y="4108450"/>
          <p14:tracePt t="30675" x="4367213" y="4108450"/>
          <p14:tracePt t="30695" x="4375150" y="4108450"/>
          <p14:tracePt t="30706" x="4384675" y="4108450"/>
          <p14:tracePt t="30724" x="4394200" y="4108450"/>
          <p14:tracePt t="30736" x="4394200" y="4098925"/>
          <p14:tracePt t="30754" x="4402138" y="4098925"/>
          <p14:tracePt t="30770" x="4411663" y="4098925"/>
          <p14:tracePt t="30786" x="4419600" y="4098925"/>
          <p14:tracePt t="30802" x="4429125" y="4098925"/>
          <p14:tracePt t="30819" x="4446588" y="4089400"/>
          <p14:tracePt t="30836" x="4483100" y="4081463"/>
          <p14:tracePt t="30853" x="4545013" y="4081463"/>
          <p14:tracePt t="30869" x="4572000" y="4081463"/>
          <p14:tracePt t="30886" x="4608513" y="4071938"/>
          <p14:tracePt t="30903" x="4643438" y="4062413"/>
          <p14:tracePt t="30919" x="4660900" y="4062413"/>
          <p14:tracePt t="30936" x="4670425" y="4062413"/>
          <p14:tracePt t="30953" x="4687888" y="4062413"/>
          <p14:tracePt t="30986" x="4697413" y="4062413"/>
          <p14:tracePt t="31011" x="4705350" y="4062413"/>
          <p14:tracePt t="31084" x="4714875" y="4062413"/>
          <p14:tracePt t="31458" x="4714875" y="4071938"/>
          <p14:tracePt t="31478" x="4705350" y="4071938"/>
          <p14:tracePt t="31499" x="4697413" y="4071938"/>
          <p14:tracePt t="31508" x="4697413" y="4081463"/>
          <p14:tracePt t="31522" x="4687888" y="4081463"/>
          <p14:tracePt t="31537" x="4679950" y="4081463"/>
          <p14:tracePt t="31552" x="4670425" y="4081463"/>
          <p14:tracePt t="31727" x="4679950" y="4081463"/>
          <p14:tracePt t="31738" x="4687888" y="4081463"/>
          <p14:tracePt t="31757" x="4697413" y="4081463"/>
          <p14:tracePt t="31776" x="4705350" y="4081463"/>
          <p14:tracePt t="31796" x="4714875" y="4081463"/>
          <p14:tracePt t="31817" x="4724400" y="4081463"/>
          <p14:tracePt t="31857" x="4732338" y="4081463"/>
          <p14:tracePt t="32024" x="4741863" y="4081463"/>
          <p14:tracePt t="32224" x="4732338" y="4081463"/>
          <p14:tracePt t="32243" x="4724400" y="4081463"/>
          <p14:tracePt t="32254" x="4714875" y="4081463"/>
          <p14:tracePt t="32274" x="4705350" y="4081463"/>
          <p14:tracePt t="32294" x="4697413" y="4081463"/>
          <p14:tracePt t="32303" x="4697413" y="4071938"/>
          <p14:tracePt t="32319" x="4687888" y="4071938"/>
          <p14:tracePt t="32336" x="4679950" y="4062413"/>
          <p14:tracePt t="32352" x="4670425" y="4044950"/>
          <p14:tracePt t="32369" x="4660900" y="4044950"/>
          <p14:tracePt t="32386" x="4652963" y="4044950"/>
          <p14:tracePt t="32403" x="4643438" y="4037013"/>
          <p14:tracePt t="32419" x="4633913" y="4037013"/>
          <p14:tracePt t="32436" x="4633913" y="4027488"/>
          <p14:tracePt t="32452" x="4625975" y="4027488"/>
          <p14:tracePt t="32487" x="4625975" y="4017963"/>
          <p14:tracePt t="32503" x="4616450" y="4017963"/>
          <p14:tracePt t="32948" x="4608513" y="4017963"/>
          <p14:tracePt t="32968" x="4598988" y="4017963"/>
          <p14:tracePt t="32998" x="4589463" y="4017963"/>
          <p14:tracePt t="33022" x="4572000" y="4017963"/>
          <p14:tracePt t="33028" x="4554538" y="4010025"/>
          <p14:tracePt t="33040" x="4500563" y="4000500"/>
          <p14:tracePt t="33053" x="4411663" y="3990975"/>
          <p14:tracePt t="33070" x="4160838" y="3973513"/>
          <p14:tracePt t="33087" x="3919538" y="3946525"/>
          <p14:tracePt t="33102" x="3822700" y="3946525"/>
          <p14:tracePt t="33119" x="3705225" y="3946525"/>
          <p14:tracePt t="33136" x="3660775" y="3946525"/>
          <p14:tracePt t="33153" x="3652838" y="3946525"/>
          <p14:tracePt t="33169" x="3633788" y="3946525"/>
          <p14:tracePt t="33186" x="3625850" y="3946525"/>
          <p14:tracePt t="33204" x="3616325" y="3946525"/>
          <p14:tracePt t="33219" x="3608388" y="3946525"/>
          <p14:tracePt t="33236" x="3571875" y="3946525"/>
          <p14:tracePt t="33253" x="3544888" y="3946525"/>
          <p14:tracePt t="33270" x="3438525" y="3965575"/>
          <p14:tracePt t="33286" x="3286125" y="3983038"/>
          <p14:tracePt t="33302" x="3224213" y="3983038"/>
          <p14:tracePt t="33319" x="3133725" y="3990975"/>
          <p14:tracePt t="33336" x="3108325" y="3990975"/>
          <p14:tracePt t="33352" x="3098800" y="3990975"/>
          <p14:tracePt t="33369" x="3089275" y="3990975"/>
          <p14:tracePt t="33467" x="3089275" y="4000500"/>
          <p14:tracePt t="33495" x="3098800" y="4000500"/>
          <p14:tracePt t="33505" x="3108325" y="4000500"/>
          <p14:tracePt t="33525" x="3116263" y="4000500"/>
          <p14:tracePt t="33544" x="3133725" y="4000500"/>
          <p14:tracePt t="33555" x="3152775" y="4000500"/>
          <p14:tracePt t="33570" x="3187700" y="4000500"/>
          <p14:tracePt t="33587" x="3286125" y="4000500"/>
          <p14:tracePt t="33604" x="3455988" y="3983038"/>
          <p14:tracePt t="33619" x="3562350" y="3973513"/>
          <p14:tracePt t="33636" x="3786188" y="3956050"/>
          <p14:tracePt t="33653" x="3956050" y="3946525"/>
          <p14:tracePt t="33669" x="4017963" y="3938588"/>
          <p14:tracePt t="33686" x="4108450" y="3938588"/>
          <p14:tracePt t="33703" x="4187825" y="3938588"/>
          <p14:tracePt t="33719" x="4224338" y="3938588"/>
          <p14:tracePt t="33736" x="4303713" y="3938588"/>
          <p14:tracePt t="33753" x="4375150" y="3938588"/>
          <p14:tracePt t="33768" x="4402138" y="3938588"/>
          <p14:tracePt t="33785" x="4456113" y="3938588"/>
          <p14:tracePt t="33802" x="4491038" y="3938588"/>
          <p14:tracePt t="33819" x="4510088" y="3938588"/>
          <p14:tracePt t="33836" x="4518025" y="3938588"/>
          <p14:tracePt t="33853" x="4537075" y="3938588"/>
          <p14:tracePt t="33886" x="4545013" y="3938588"/>
          <p14:tracePt t="33902" x="4554538" y="3938588"/>
          <p14:tracePt t="33919" x="4562475" y="3938588"/>
          <p14:tracePt t="33936" x="4572000" y="3938588"/>
          <p14:tracePt t="33982" x="4581525" y="3938588"/>
          <p14:tracePt t="34102" x="4589463" y="3938588"/>
          <p14:tracePt t="34151" x="4598988" y="3938588"/>
          <p14:tracePt t="35243" x="4598988" y="3946525"/>
          <p14:tracePt t="74461" x="4759325" y="3482975"/>
          <p14:tracePt t="74471" x="4867275" y="3179763"/>
          <p14:tracePt t="74484" x="4919663" y="3081338"/>
          <p14:tracePt t="74500" x="4983163" y="2990850"/>
          <p14:tracePt t="74517" x="5010150" y="2955925"/>
          <p14:tracePt t="74534" x="5116513" y="2884488"/>
          <p14:tracePt t="74551" x="5251450" y="2803525"/>
          <p14:tracePt t="74568" x="5313363" y="2759075"/>
          <p14:tracePt t="74584" x="5429250" y="2697163"/>
          <p14:tracePt t="74600" x="5537200" y="2660650"/>
          <p14:tracePt t="74617" x="5589588" y="2652713"/>
          <p14:tracePt t="74634" x="5732463" y="2643188"/>
          <p14:tracePt t="74650" x="5911850" y="2616200"/>
          <p14:tracePt t="74668" x="6099175" y="2608263"/>
          <p14:tracePt t="74684" x="6197600" y="2608263"/>
          <p14:tracePt t="74701" x="6375400" y="2598738"/>
          <p14:tracePt t="74719" x="6491288" y="2598738"/>
          <p14:tracePt t="74734" x="6537325" y="2598738"/>
          <p14:tracePt t="74750" x="6572250" y="2598738"/>
          <p14:tracePt t="74768" x="6589713" y="2598738"/>
          <p14:tracePt t="74800" x="6599238" y="2589213"/>
          <p14:tracePt t="74818" x="6599238" y="2581275"/>
          <p14:tracePt t="74834" x="6599238" y="2571750"/>
          <p14:tracePt t="74867" x="6599238" y="2562225"/>
          <p14:tracePt t="74889" x="6599238" y="2554288"/>
          <p14:tracePt t="74901" x="6589713" y="2554288"/>
          <p14:tracePt t="74918" x="6572250" y="2554288"/>
          <p14:tracePt t="74934" x="6554788" y="2554288"/>
          <p14:tracePt t="74951" x="6510338" y="2544763"/>
          <p14:tracePt t="74968" x="6473825" y="2544763"/>
          <p14:tracePt t="74984" x="6456363" y="2544763"/>
          <p14:tracePt t="75000" x="6402388" y="2544763"/>
          <p14:tracePt t="75017" x="6330950" y="2544763"/>
          <p14:tracePt t="75034" x="6276975" y="2544763"/>
          <p14:tracePt t="75040" x="6232525" y="2544763"/>
          <p14:tracePt t="75051" x="6197600" y="2544763"/>
          <p14:tracePt t="75067" x="6108700" y="2536825"/>
          <p14:tracePt t="75084" x="6062663" y="2536825"/>
          <p14:tracePt t="75101" x="5983288" y="2527300"/>
          <p14:tracePt t="75117" x="5911850" y="2517775"/>
          <p14:tracePt t="75134" x="5857875" y="2509838"/>
          <p14:tracePt t="75150" x="5786438" y="2509838"/>
          <p14:tracePt t="75168" x="5705475" y="2500313"/>
          <p14:tracePt t="75183" x="5661025" y="2500313"/>
          <p14:tracePt t="75201" x="5554663" y="2500313"/>
          <p14:tracePt t="75218" x="5411788" y="2500313"/>
          <p14:tracePt t="75235" x="5259388" y="2500313"/>
          <p14:tracePt t="75250" x="5187950" y="2500313"/>
          <p14:tracePt t="75267" x="5037138" y="2509838"/>
          <p14:tracePt t="75285" x="4867275" y="2527300"/>
          <p14:tracePt t="75301" x="4786313" y="2536825"/>
          <p14:tracePt t="75317" x="4643438" y="2536825"/>
          <p14:tracePt t="75334" x="4554538" y="2536825"/>
          <p14:tracePt t="75350" x="4527550" y="2536825"/>
          <p14:tracePt t="75367" x="4491038" y="2536825"/>
          <p14:tracePt t="75384" x="4483100" y="2536825"/>
          <p14:tracePt t="75400" x="4473575" y="2536825"/>
          <p14:tracePt t="75683" x="4473575" y="2544763"/>
          <p14:tracePt t="75693" x="4456113" y="2544763"/>
          <p14:tracePt t="75706" x="4429125" y="2554288"/>
          <p14:tracePt t="75718" x="4394200" y="2562225"/>
          <p14:tracePt t="75734" x="4268788" y="2581275"/>
          <p14:tracePt t="75750" x="4197350" y="2589213"/>
          <p14:tracePt t="75768" x="4017963" y="2608263"/>
          <p14:tracePt t="75786" x="3875088" y="2608263"/>
          <p14:tracePt t="75801" x="3741738" y="2608263"/>
          <p14:tracePt t="75817" x="3670300" y="2608263"/>
          <p14:tracePt t="75834" x="3517900" y="2608263"/>
          <p14:tracePt t="75851" x="3322638" y="2608263"/>
          <p14:tracePt t="75867" x="3232150" y="2608263"/>
          <p14:tracePt t="75884" x="3044825" y="2608263"/>
          <p14:tracePt t="75901" x="2857500" y="2616200"/>
          <p14:tracePt t="75917" x="2768600" y="2616200"/>
          <p14:tracePt t="75934" x="2589213" y="2616200"/>
          <p14:tracePt t="75951" x="2438400" y="2616200"/>
          <p14:tracePt t="75967" x="2374900" y="2616200"/>
          <p14:tracePt t="75983" x="2276475" y="2616200"/>
          <p14:tracePt t="76001" x="2187575" y="2616200"/>
          <p14:tracePt t="76017" x="2152650" y="2616200"/>
          <p14:tracePt t="76034" x="2071688" y="2616200"/>
          <p14:tracePt t="76040" x="2017713" y="2616200"/>
          <p14:tracePt t="76053" x="1973263" y="2616200"/>
          <p14:tracePt t="76067" x="1919288" y="2616200"/>
          <p14:tracePt t="76084" x="1812925" y="2616200"/>
          <p14:tracePt t="76100" x="1704975" y="2616200"/>
          <p14:tracePt t="76118" x="1660525" y="2616200"/>
          <p14:tracePt t="76134" x="1571625" y="2616200"/>
          <p14:tracePt t="76151" x="1509713" y="2616200"/>
          <p14:tracePt t="76168" x="1490663" y="2616200"/>
          <p14:tracePt t="76184" x="1465263" y="2616200"/>
          <p14:tracePt t="76201" x="1455738" y="2625725"/>
          <p14:tracePt t="76299" x="1455738" y="2616200"/>
          <p14:tracePt t="76309" x="1465263" y="2616200"/>
          <p14:tracePt t="76320" x="1465263" y="2608263"/>
          <p14:tracePt t="76334" x="1482725" y="2608263"/>
          <p14:tracePt t="76351" x="1527175" y="2608263"/>
          <p14:tracePt t="76368" x="1608138" y="2598738"/>
          <p14:tracePt t="76384" x="1670050" y="2589213"/>
          <p14:tracePt t="76401" x="1830388" y="2589213"/>
          <p14:tracePt t="76418" x="1982788" y="2581275"/>
          <p14:tracePt t="76435" x="2062163" y="2581275"/>
          <p14:tracePt t="76450" x="2241550" y="2581275"/>
          <p14:tracePt t="76468" x="2446338" y="2581275"/>
          <p14:tracePt t="76483" x="2554288" y="2581275"/>
          <p14:tracePt t="76499" x="2741613" y="2581275"/>
          <p14:tracePt t="76515" x="2928938" y="2571750"/>
          <p14:tracePt t="76532" x="3017838" y="2571750"/>
          <p14:tracePt t="76548" x="3179763" y="2571750"/>
          <p14:tracePt t="76566" x="3340100" y="2571750"/>
          <p14:tracePt t="76582" x="3411538" y="2571750"/>
          <p14:tracePt t="76598" x="3517900" y="2571750"/>
          <p14:tracePt t="76616" x="3616325" y="2571750"/>
          <p14:tracePt t="76632" x="3652838" y="2571750"/>
          <p14:tracePt t="76648" x="3724275" y="2571750"/>
          <p14:tracePt t="76665" x="3795713" y="2571750"/>
          <p14:tracePt t="76682" x="3822700" y="2571750"/>
          <p14:tracePt t="76698" x="3867150" y="2571750"/>
          <p14:tracePt t="76715" x="3902075" y="2571750"/>
          <p14:tracePt t="76732" x="3919538" y="2571750"/>
          <p14:tracePt t="76749" x="3956050" y="2571750"/>
          <p14:tracePt t="76766" x="4000500" y="2571750"/>
          <p14:tracePt t="76783" x="4017963" y="2571750"/>
          <p14:tracePt t="76799" x="4054475" y="2571750"/>
          <p14:tracePt t="76816" x="4089400" y="2571750"/>
          <p14:tracePt t="76833" x="4108450" y="2571750"/>
          <p14:tracePt t="76851" x="4152900" y="2571750"/>
          <p14:tracePt t="76867" x="4187825" y="2571750"/>
          <p14:tracePt t="76885" x="4214813" y="2571750"/>
          <p14:tracePt t="76900" x="4224338" y="2571750"/>
          <p14:tracePt t="76917" x="4251325" y="2571750"/>
          <p14:tracePt t="76936" x="4286250" y="2571750"/>
          <p14:tracePt t="76951" x="4295775" y="2571750"/>
          <p14:tracePt t="76967" x="4322763" y="2571750"/>
          <p14:tracePt t="76984" x="4367213" y="2571750"/>
          <p14:tracePt t="77000" x="4384675" y="2571750"/>
          <p14:tracePt t="77018" x="4411663" y="2571750"/>
          <p14:tracePt t="77034" x="4419600" y="2571750"/>
          <p14:tracePt t="77050" x="4429125" y="2571750"/>
          <p14:tracePt t="77067" x="4438650" y="2571750"/>
          <p14:tracePt t="77084" x="4446588" y="2571750"/>
          <p14:tracePt t="77105" x="4456113" y="2571750"/>
          <p14:tracePt t="77133" x="4465638" y="2571750"/>
          <p14:tracePt t="77163" x="4473575" y="2571750"/>
          <p14:tracePt t="77381" x="4483100" y="2571750"/>
          <p14:tracePt t="80333" x="4473575" y="2581275"/>
          <p14:tracePt t="80342" x="4456113" y="2598738"/>
          <p14:tracePt t="80352" x="4419600" y="2625725"/>
          <p14:tracePt t="80367" x="4394200" y="2643188"/>
          <p14:tracePt t="80383" x="4303713" y="2697163"/>
          <p14:tracePt t="80400" x="4214813" y="2732088"/>
          <p14:tracePt t="80417" x="4170363" y="2741613"/>
          <p14:tracePt t="80434" x="4089400" y="2776538"/>
          <p14:tracePt t="80451" x="4027488" y="2795588"/>
          <p14:tracePt t="80468" x="4010025" y="2795588"/>
          <p14:tracePt t="80484" x="3965575" y="2813050"/>
          <p14:tracePt t="80501" x="3894138" y="2822575"/>
          <p14:tracePt t="80517" x="3857625" y="2830513"/>
          <p14:tracePt t="80534" x="3776663" y="2840038"/>
          <p14:tracePt t="80551" x="3679825" y="2857500"/>
          <p14:tracePt t="80569" x="3589338" y="2867025"/>
          <p14:tracePt t="80584" x="3554413" y="2867025"/>
          <p14:tracePt t="80600" x="3482975" y="2874963"/>
          <p14:tracePt t="80617" x="3455988" y="2874963"/>
          <p14:tracePt t="80634" x="3411538" y="2884488"/>
          <p14:tracePt t="80650" x="3367088" y="2884488"/>
          <p14:tracePt t="80668" x="3303588" y="2901950"/>
          <p14:tracePt t="80684" x="3268663" y="2911475"/>
          <p14:tracePt t="80701" x="3160713" y="2928938"/>
          <p14:tracePt t="80718" x="3062288" y="2946400"/>
          <p14:tracePt t="80734" x="3009900" y="2955925"/>
          <p14:tracePt t="80750" x="2911475" y="2965450"/>
          <p14:tracePt t="80769" x="2813050" y="2973388"/>
          <p14:tracePt t="80784" x="2741613" y="2982913"/>
          <p14:tracePt t="80800" x="2598738" y="2990850"/>
          <p14:tracePt t="80817" x="2473325" y="3000375"/>
          <p14:tracePt t="80834" x="2428875" y="3000375"/>
          <p14:tracePt t="80850" x="2357438" y="3000375"/>
          <p14:tracePt t="80867" x="2286000" y="3000375"/>
          <p14:tracePt t="80884" x="2268538" y="3000375"/>
          <p14:tracePt t="80900" x="2232025" y="3000375"/>
          <p14:tracePt t="80917" x="2197100" y="3009900"/>
          <p14:tracePt t="80934" x="2179638" y="3009900"/>
          <p14:tracePt t="80951" x="2125663" y="3017838"/>
          <p14:tracePt t="80967" x="2071688" y="3027363"/>
          <p14:tracePt t="80984" x="2036763" y="3027363"/>
          <p14:tracePt t="81000" x="1965325" y="3036888"/>
          <p14:tracePt t="81017" x="1901825" y="3036888"/>
          <p14:tracePt t="81034" x="1884363" y="3036888"/>
          <p14:tracePt t="81039" x="1857375" y="3036888"/>
          <p14:tracePt t="81050" x="1839913" y="3036888"/>
          <p14:tracePt t="81067" x="1812925" y="3036888"/>
          <p14:tracePt t="81085" x="1803400" y="3036888"/>
          <p14:tracePt t="81100" x="1795463" y="3036888"/>
          <p14:tracePt t="81117" x="1785938" y="3036888"/>
          <p14:tracePt t="81133" x="1776413" y="3036888"/>
          <p14:tracePt t="81424" x="1785938" y="3036888"/>
          <p14:tracePt t="81465" x="1795463" y="3036888"/>
          <p14:tracePt t="81502" x="1803400" y="3036888"/>
          <p14:tracePt t="81544" x="1812925" y="3036888"/>
          <p14:tracePt t="81562" x="1822450" y="3036888"/>
          <p14:tracePt t="81602" x="1830388" y="3036888"/>
          <p14:tracePt t="81632" x="1839913" y="3036888"/>
          <p14:tracePt t="81653" x="1847850" y="3036888"/>
          <p14:tracePt t="81661" x="1857375" y="3036888"/>
          <p14:tracePt t="81682" x="1866900" y="3036888"/>
          <p14:tracePt t="81691" x="1874838" y="3036888"/>
          <p14:tracePt t="81704" x="1884363" y="3036888"/>
          <p14:tracePt t="81716" x="1901825" y="3044825"/>
          <p14:tracePt t="81734" x="1911350" y="3054350"/>
          <p14:tracePt t="81751" x="1919288" y="3054350"/>
          <p14:tracePt t="81768" x="1928813" y="3054350"/>
          <p14:tracePt t="81784" x="1938338" y="3054350"/>
          <p14:tracePt t="81801" x="1946275" y="3062288"/>
          <p14:tracePt t="81816" x="1955800" y="3062288"/>
          <p14:tracePt t="81833" x="1965325" y="3062288"/>
          <p14:tracePt t="81850" x="1973263" y="3062288"/>
          <p14:tracePt t="81880" x="1982788" y="3062288"/>
          <p14:tracePt t="81922" x="1990725" y="3062288"/>
          <p14:tracePt t="81940" x="2000250" y="3071813"/>
          <p14:tracePt t="81952" x="2009775" y="3071813"/>
          <p14:tracePt t="81959" x="2027238" y="3081338"/>
          <p14:tracePt t="81971" x="2054225" y="3089275"/>
          <p14:tracePt t="81983" x="2062163" y="3098800"/>
          <p14:tracePt t="82000" x="2081213" y="3108325"/>
          <p14:tracePt t="82019" x="2089150" y="3108325"/>
          <p14:tracePt t="82050" x="2098675" y="3108325"/>
          <p14:tracePt t="82070" x="2108200" y="3108325"/>
          <p14:tracePt t="82129" x="2116138" y="3108325"/>
          <p14:tracePt t="82218" x="2125663" y="3108325"/>
          <p14:tracePt t="82388" x="2116138" y="3108325"/>
          <p14:tracePt t="82407" x="2108200" y="3108325"/>
          <p14:tracePt t="82427" x="2098675" y="3108325"/>
          <p14:tracePt t="82447" x="2081213" y="3108325"/>
          <p14:tracePt t="82457" x="2054225" y="3108325"/>
          <p14:tracePt t="82469" x="2027238" y="3108325"/>
          <p14:tracePt t="82485" x="1955800" y="3098800"/>
          <p14:tracePt t="82500" x="1911350" y="3098800"/>
          <p14:tracePt t="82517" x="1839913" y="3098800"/>
          <p14:tracePt t="82533" x="1795463" y="3089275"/>
          <p14:tracePt t="82538" x="1768475" y="3089275"/>
          <p14:tracePt t="82550" x="1751013" y="3089275"/>
          <p14:tracePt t="82567" x="1714500" y="3089275"/>
          <p14:tracePt t="82585" x="1679575" y="3081338"/>
          <p14:tracePt t="82600" x="1670050" y="3081338"/>
          <p14:tracePt t="82617" x="1660525" y="3081338"/>
          <p14:tracePt t="82635" x="1652588" y="3081338"/>
          <p14:tracePt t="82650" x="1643063" y="3081338"/>
          <p14:tracePt t="82667" x="1633538" y="3081338"/>
          <p14:tracePt t="82716" x="1625600" y="3081338"/>
          <p14:tracePt t="82845" x="1625600" y="3089275"/>
          <p14:tracePt t="83399" x="1643063" y="3089275"/>
          <p14:tracePt t="83410" x="1660525" y="3089275"/>
          <p14:tracePt t="83421" x="1679575" y="3089275"/>
          <p14:tracePt t="83434" x="1704975" y="3089275"/>
          <p14:tracePt t="83450" x="1751013" y="3098800"/>
          <p14:tracePt t="83469" x="1785938" y="3098800"/>
          <p14:tracePt t="83484" x="1803400" y="3108325"/>
          <p14:tracePt t="83500" x="1839913" y="3108325"/>
          <p14:tracePt t="83518" x="1884363" y="3108325"/>
          <p14:tracePt t="83533" x="1901825" y="3108325"/>
          <p14:tracePt t="83551" x="1955800" y="3108325"/>
          <p14:tracePt t="83567" x="1990725" y="3108325"/>
          <p14:tracePt t="83583" x="2054225" y="3108325"/>
          <p14:tracePt t="83600" x="2108200" y="3108325"/>
          <p14:tracePt t="83618" x="2143125" y="3108325"/>
          <p14:tracePt t="83633" x="2152650" y="3108325"/>
          <p14:tracePt t="83650" x="2170113" y="3108325"/>
          <p14:tracePt t="83667" x="2179638" y="3108325"/>
          <p14:tracePt t="83684" x="2187575" y="3108325"/>
          <p14:tracePt t="83700" x="2205038" y="3108325"/>
          <p14:tracePt t="83718" x="2224088" y="3108325"/>
          <p14:tracePt t="83734" x="2232025" y="3108325"/>
          <p14:tracePt t="83750" x="2251075" y="3108325"/>
          <p14:tracePt t="83769" x="2259013" y="3108325"/>
          <p14:tracePt t="83787" x="2268538" y="3108325"/>
          <p14:tracePt t="83808" x="2276475" y="3108325"/>
          <p14:tracePt t="83817" x="2286000" y="3108325"/>
          <p14:tracePt t="83858" x="2295525" y="3108325"/>
          <p14:tracePt t="84085" x="2303463" y="3108325"/>
          <p14:tracePt t="84105" x="2312988" y="3108325"/>
          <p14:tracePt t="84115" x="2322513" y="3108325"/>
          <p14:tracePt t="84127" x="2339975" y="3108325"/>
          <p14:tracePt t="84135" x="2366963" y="3108325"/>
          <p14:tracePt t="84149" x="2384425" y="3098800"/>
          <p14:tracePt t="84166" x="2428875" y="3089275"/>
          <p14:tracePt t="84185" x="2482850" y="3081338"/>
          <p14:tracePt t="84201" x="2500313" y="3081338"/>
          <p14:tracePt t="84217" x="2544763" y="3081338"/>
          <p14:tracePt t="84233" x="2589213" y="3081338"/>
          <p14:tracePt t="84250" x="2608263" y="3081338"/>
          <p14:tracePt t="84267" x="2643188" y="3081338"/>
          <p14:tracePt t="84284" x="2660650" y="3081338"/>
          <p14:tracePt t="84316" x="2670175" y="3081338"/>
          <p14:tracePt t="84334" x="2687638" y="3081338"/>
          <p14:tracePt t="84367" x="2697163" y="3081338"/>
          <p14:tracePt t="84384" x="2705100" y="3081338"/>
          <p14:tracePt t="84400" x="2714625" y="3081338"/>
          <p14:tracePt t="84416" x="2724150" y="3081338"/>
          <p14:tracePt t="84433" x="2732088" y="3081338"/>
          <p14:tracePt t="84450" x="2741613" y="3081338"/>
          <p14:tracePt t="84467" x="2751138" y="3081338"/>
          <p14:tracePt t="84483" x="2759075" y="3081338"/>
          <p14:tracePt t="84501" x="2768600" y="3081338"/>
          <p14:tracePt t="84517" x="2776538" y="3081338"/>
          <p14:tracePt t="84536" x="2786063" y="3081338"/>
          <p14:tracePt t="84552" x="2795588" y="3081338"/>
          <p14:tracePt t="84567" x="2803525" y="3081338"/>
          <p14:tracePt t="84583" x="2813050" y="3081338"/>
          <p14:tracePt t="84601" x="2840038" y="3081338"/>
          <p14:tracePt t="84617" x="2847975" y="3081338"/>
          <p14:tracePt t="84633" x="2857500" y="3081338"/>
          <p14:tracePt t="84651" x="2894013" y="3081338"/>
          <p14:tracePt t="84667" x="2911475" y="3081338"/>
          <p14:tracePt t="84683" x="2946400" y="3081338"/>
          <p14:tracePt t="84701" x="2982913" y="3081338"/>
          <p14:tracePt t="84717" x="3000375" y="3081338"/>
          <p14:tracePt t="84734" x="3009900" y="3081338"/>
          <p14:tracePt t="84750" x="3017838" y="3081338"/>
          <p14:tracePt t="84768" x="3027363" y="3081338"/>
          <p14:tracePt t="84783" x="3036888" y="3081338"/>
          <p14:tracePt t="84800" x="3044825" y="3081338"/>
          <p14:tracePt t="84833" x="3062288" y="3081338"/>
          <p14:tracePt t="84850" x="3071813" y="3081338"/>
          <p14:tracePt t="84883" x="3081338" y="3081338"/>
          <p14:tracePt t="84900" x="3089275" y="3081338"/>
          <p14:tracePt t="84917" x="3098800" y="3081338"/>
          <p14:tracePt t="84934" x="3108325" y="3081338"/>
          <p14:tracePt t="84950" x="3116263" y="3081338"/>
          <p14:tracePt t="84967" x="3125788" y="3081338"/>
          <p14:tracePt t="84990" x="3133725" y="3081338"/>
          <p14:tracePt t="85009" x="3143250" y="3081338"/>
          <p14:tracePt t="85277" x="3133725" y="3081338"/>
          <p14:tracePt t="85298" x="3125788" y="3081338"/>
          <p14:tracePt t="85317" x="3116263" y="3081338"/>
          <p14:tracePt t="85337" x="3108325" y="3081338"/>
          <p14:tracePt t="85347" x="3098800" y="3081338"/>
          <p14:tracePt t="85367" x="3089275" y="3081338"/>
          <p14:tracePt t="85386" x="3081338" y="3081338"/>
          <p14:tracePt t="85407" x="3071813" y="3081338"/>
          <p14:tracePt t="85426" x="3062288" y="3081338"/>
          <p14:tracePt t="85436" x="3054350" y="3081338"/>
          <p14:tracePt t="85451" x="3044825" y="3081338"/>
          <p14:tracePt t="85467" x="3009900" y="3081338"/>
          <p14:tracePt t="85484" x="2973388" y="3081338"/>
          <p14:tracePt t="85500" x="2955925" y="3081338"/>
          <p14:tracePt t="85517" x="2928938" y="3081338"/>
          <p14:tracePt t="85534" x="2901950" y="3081338"/>
          <p14:tracePt t="85550" x="2874963" y="3081338"/>
          <p14:tracePt t="85567" x="2840038" y="3081338"/>
          <p14:tracePt t="85584" x="2803525" y="3081338"/>
          <p14:tracePt t="85600" x="2786063" y="3081338"/>
          <p14:tracePt t="85617" x="2741613" y="3081338"/>
          <p14:tracePt t="85634" x="2724150" y="3081338"/>
          <p14:tracePt t="85650" x="2714625" y="3081338"/>
          <p14:tracePt t="85667" x="2705100" y="3081338"/>
          <p14:tracePt t="85683" x="2697163" y="3071813"/>
          <p14:tracePt t="85700" x="2687638" y="3071813"/>
          <p14:tracePt t="85717" x="2679700" y="3071813"/>
          <p14:tracePt t="85734" x="2670175" y="3071813"/>
          <p14:tracePt t="85767" x="2652713" y="3062288"/>
          <p14:tracePt t="85783" x="2643188" y="3062288"/>
          <p14:tracePt t="85817" x="2633663" y="3062288"/>
          <p14:tracePt t="85834" x="2625725" y="3062288"/>
          <p14:tracePt t="85850" x="2616200" y="3062288"/>
          <p14:tracePt t="85867" x="2608263" y="3062288"/>
          <p14:tracePt t="85884" x="2598738" y="3062288"/>
          <p14:tracePt t="85904" x="2589213" y="3062288"/>
          <p14:tracePt t="85924" x="2581275" y="3062288"/>
          <p14:tracePt t="85933" x="2571750" y="3062288"/>
          <p14:tracePt t="85954" x="2562225" y="3062288"/>
          <p14:tracePt t="85967" x="2536825" y="3062288"/>
          <p14:tracePt t="85984" x="2490788" y="3062288"/>
          <p14:tracePt t="86001" x="2473325" y="3062288"/>
          <p14:tracePt t="86017" x="2428875" y="3062288"/>
          <p14:tracePt t="86034" x="2393950" y="3062288"/>
          <p14:tracePt t="86052" x="2357438" y="3062288"/>
          <p14:tracePt t="86083" x="2347913" y="3062288"/>
          <p14:tracePt t="86101" x="2339975" y="3062288"/>
          <p14:tracePt t="86117" x="2330450" y="3062288"/>
          <p14:tracePt t="86133" x="2322513" y="3062288"/>
          <p14:tracePt t="86251" x="2330450" y="3062288"/>
          <p14:tracePt t="86272" x="2339975" y="3062288"/>
          <p14:tracePt t="86290" x="2347913" y="3062288"/>
          <p14:tracePt t="86311" x="2357438" y="3062288"/>
          <p14:tracePt t="86320" x="2366963" y="3062288"/>
          <p14:tracePt t="86339" x="2374900" y="3062288"/>
          <p14:tracePt t="86361" x="2384425" y="3062288"/>
          <p14:tracePt t="86380" x="2401888" y="3062288"/>
          <p14:tracePt t="86391" x="2419350" y="3062288"/>
          <p14:tracePt t="86400" x="2438400" y="3062288"/>
          <p14:tracePt t="86417" x="2455863" y="3062288"/>
          <p14:tracePt t="86433" x="2490788" y="3071813"/>
          <p14:tracePt t="86450" x="2536825" y="3081338"/>
          <p14:tracePt t="86468" x="2571750" y="3089275"/>
          <p14:tracePt t="86484" x="2589213" y="3089275"/>
          <p14:tracePt t="86501" x="2633663" y="3108325"/>
          <p14:tracePt t="86518" x="2670175" y="3116263"/>
          <p14:tracePt t="86533" x="2687638" y="3116263"/>
          <p14:tracePt t="86538" x="2705100" y="3116263"/>
          <p14:tracePt t="86550" x="2724150" y="3116263"/>
          <p14:tracePt t="86567" x="2751138" y="3116263"/>
          <p14:tracePt t="86583" x="2776538" y="3116263"/>
          <p14:tracePt t="86601" x="2803525" y="3116263"/>
          <p14:tracePt t="86618" x="2830513" y="3116263"/>
          <p14:tracePt t="86633" x="2847975" y="3125788"/>
          <p14:tracePt t="86650" x="2884488" y="3125788"/>
          <p14:tracePt t="86667" x="2928938" y="3133725"/>
          <p14:tracePt t="86683" x="2946400" y="3133725"/>
          <p14:tracePt t="86700" x="2973388" y="3133725"/>
          <p14:tracePt t="86718" x="2990850" y="3133725"/>
          <p14:tracePt t="86750" x="3000375" y="3133725"/>
          <p14:tracePt t="86767" x="3009900" y="3133725"/>
          <p14:tracePt t="86788" x="3017838" y="3133725"/>
          <p14:tracePt t="86827" x="3027363" y="3133725"/>
          <p14:tracePt t="86847" x="3036888" y="3133725"/>
          <p14:tracePt t="87166" x="3044825" y="3133725"/>
          <p14:tracePt t="87206" x="3054350" y="3133725"/>
          <p14:tracePt t="87235" x="3062288" y="3133725"/>
          <p14:tracePt t="87243" x="3071813" y="3133725"/>
          <p14:tracePt t="87264" x="3081338" y="3133725"/>
          <p14:tracePt t="87284" x="3089275" y="3133725"/>
          <p14:tracePt t="87305" x="3098800" y="3133725"/>
          <p14:tracePt t="87315" x="3108325" y="3133725"/>
          <p14:tracePt t="87365" x="3116263" y="3133725"/>
          <p14:tracePt t="87989" x="3116263" y="3143250"/>
          <p14:tracePt t="88286" x="3125788" y="3143250"/>
          <p14:tracePt t="88317" x="3133725" y="3143250"/>
          <p14:tracePt t="88328" x="3143250" y="3143250"/>
          <p14:tracePt t="88347" x="3152775" y="3133725"/>
          <p14:tracePt t="88357" x="3170238" y="3133725"/>
          <p14:tracePt t="88368" x="3179763" y="3125788"/>
          <p14:tracePt t="88383" x="3197225" y="3108325"/>
          <p14:tracePt t="88400" x="3241675" y="3089275"/>
          <p14:tracePt t="88417" x="3276600" y="3071813"/>
          <p14:tracePt t="88434" x="3295650" y="3062288"/>
          <p14:tracePt t="88450" x="3340100" y="3054350"/>
          <p14:tracePt t="88467" x="3367088" y="3036888"/>
          <p14:tracePt t="88485" x="3394075" y="3027363"/>
          <p14:tracePt t="88500" x="3402013" y="3017838"/>
          <p14:tracePt t="88517" x="3419475" y="3009900"/>
          <p14:tracePt t="88535" x="3455988" y="2990850"/>
          <p14:tracePt t="88550" x="3473450" y="2973388"/>
          <p14:tracePt t="88567" x="3517900" y="2955925"/>
          <p14:tracePt t="88585" x="3544888" y="2938463"/>
          <p14:tracePt t="88600" x="3562350" y="2928938"/>
          <p14:tracePt t="88617" x="3581400" y="2919413"/>
          <p14:tracePt t="88634" x="3589338" y="2911475"/>
          <p14:tracePt t="88650" x="3598863" y="2901950"/>
          <p14:tracePt t="88667" x="3625850" y="2894013"/>
          <p14:tracePt t="88684" x="3660775" y="2874963"/>
          <p14:tracePt t="88700" x="3679825" y="2874963"/>
          <p14:tracePt t="88717" x="3724275" y="2857500"/>
          <p14:tracePt t="88734" x="3759200" y="2847975"/>
          <p14:tracePt t="88752" x="3795713" y="2830513"/>
          <p14:tracePt t="88767" x="3822700" y="2822575"/>
          <p14:tracePt t="88783" x="3840163" y="2803525"/>
          <p14:tracePt t="88800" x="3857625" y="2803525"/>
          <p14:tracePt t="88816" x="3867150" y="2795588"/>
          <p14:tracePt t="88833" x="3875088" y="2786063"/>
          <p14:tracePt t="88850" x="3884613" y="2786063"/>
          <p14:tracePt t="88867" x="3894138" y="2776538"/>
          <p14:tracePt t="88883" x="3902075" y="2776538"/>
          <p14:tracePt t="88900" x="3902075" y="2768600"/>
          <p14:tracePt t="88917" x="3911600" y="2768600"/>
          <p14:tracePt t="88933" x="3919538" y="2768600"/>
          <p14:tracePt t="88972" x="3929063" y="2768600"/>
          <p14:tracePt t="89022" x="3929063" y="2759075"/>
          <p14:tracePt t="89033" x="3938588" y="2759075"/>
          <p14:tracePt t="89072" x="3946525" y="2759075"/>
          <p14:tracePt t="89092" x="3956050" y="2751138"/>
          <p14:tracePt t="89122" x="3956050" y="2741613"/>
          <p14:tracePt t="89201" x="3956050" y="2732088"/>
          <p14:tracePt t="89210" x="3965575" y="2732088"/>
          <p14:tracePt t="89331" x="3973513" y="2732088"/>
          <p14:tracePt t="89340" x="3973513" y="2724150"/>
          <p14:tracePt t="89391" x="3983038" y="2724150"/>
          <p14:tracePt t="89658" x="3983038" y="2714625"/>
          <p14:tracePt t="90344" x="3973513" y="2724150"/>
          <p14:tracePt t="90353" x="3965575" y="2724150"/>
          <p14:tracePt t="90366" x="3956050" y="2741613"/>
          <p14:tracePt t="90383" x="3938588" y="2759075"/>
          <p14:tracePt t="90400" x="3919538" y="2768600"/>
          <p14:tracePt t="90417" x="3894138" y="2786063"/>
          <p14:tracePt t="90433" x="3875088" y="2803525"/>
          <p14:tracePt t="90451" x="3840163" y="2822575"/>
          <p14:tracePt t="90467" x="3822700" y="2830513"/>
          <p14:tracePt t="90484" x="3776663" y="2847975"/>
          <p14:tracePt t="90502" x="3741738" y="2857500"/>
          <p14:tracePt t="90517" x="3732213" y="2867025"/>
          <p14:tracePt t="90533" x="3714750" y="2874963"/>
          <p14:tracePt t="90551" x="3705225" y="2884488"/>
          <p14:tracePt t="90566" x="3697288" y="2884488"/>
          <p14:tracePt t="90584" x="3687763" y="2894013"/>
          <p14:tracePt t="90601" x="3679825" y="2901950"/>
          <p14:tracePt t="90616" x="3670300" y="2901950"/>
          <p14:tracePt t="90633" x="3660775" y="2911475"/>
          <p14:tracePt t="90651" x="3633788" y="2911475"/>
          <p14:tracePt t="90668" x="3616325" y="2919413"/>
          <p14:tracePt t="90683" x="3581400" y="2938463"/>
          <p14:tracePt t="90701" x="3527425" y="2955925"/>
          <p14:tracePt t="90717" x="3500438" y="2965450"/>
          <p14:tracePt t="90733" x="3465513" y="2982913"/>
          <p14:tracePt t="90750" x="3429000" y="2990850"/>
          <p14:tracePt t="90767" x="3402013" y="3000375"/>
          <p14:tracePt t="90784" x="3367088" y="3017838"/>
          <p14:tracePt t="90800" x="3322638" y="3036888"/>
          <p14:tracePt t="90817" x="3303588" y="3044825"/>
          <p14:tracePt t="90833" x="3286125" y="3054350"/>
          <p14:tracePt t="90850" x="3259138" y="3062288"/>
          <p14:tracePt t="90868" x="3251200" y="3071813"/>
          <p14:tracePt t="90883" x="3232150" y="3071813"/>
          <p14:tracePt t="90900" x="3205163" y="3089275"/>
          <p14:tracePt t="90916" x="3187700" y="3098800"/>
          <p14:tracePt t="90933" x="3179763" y="3098800"/>
          <p14:tracePt t="90950" x="3160713" y="3108325"/>
          <p14:tracePt t="90983" x="3152775" y="3116263"/>
          <p14:tracePt t="91000" x="3143250" y="3125788"/>
          <p14:tracePt t="91018" x="3125788" y="3125788"/>
          <p14:tracePt t="91058" x="3116263" y="3125788"/>
          <p14:tracePt t="91804" x="3116263" y="3133725"/>
          <p14:tracePt t="91924" x="3116263" y="3143250"/>
          <p14:tracePt t="93085" x="3116263" y="3152775"/>
          <p14:tracePt t="95251" x="3116263" y="3160713"/>
          <p14:tracePt t="95260" x="3108325" y="3160713"/>
          <p14:tracePt t="95281" x="3098800" y="3160713"/>
          <p14:tracePt t="95290" x="3089275" y="3170238"/>
          <p14:tracePt t="95302" x="3071813" y="3170238"/>
          <p14:tracePt t="95316" x="3044825" y="3170238"/>
          <p14:tracePt t="95333" x="3009900" y="3179763"/>
          <p14:tracePt t="95350" x="2973388" y="3187700"/>
          <p14:tracePt t="95366" x="2955925" y="3197225"/>
          <p14:tracePt t="95383" x="2911475" y="3197225"/>
          <p14:tracePt t="95400" x="2867025" y="3197225"/>
          <p14:tracePt t="95416" x="2847975" y="3197225"/>
          <p14:tracePt t="95433" x="2813050" y="3197225"/>
          <p14:tracePt t="95450" x="2768600" y="3197225"/>
          <p14:tracePt t="95467" x="2732088" y="3197225"/>
          <p14:tracePt t="95483" x="2714625" y="3197225"/>
          <p14:tracePt t="95500" x="2679700" y="3197225"/>
          <p14:tracePt t="95518" x="2633663" y="3187700"/>
          <p14:tracePt t="95533" x="2616200" y="3179763"/>
          <p14:tracePt t="95539" x="2608263" y="3179763"/>
          <p14:tracePt t="95550" x="2589213" y="3170238"/>
          <p14:tracePt t="95567" x="2571750" y="3152775"/>
          <p14:tracePt t="95583" x="2554288" y="3143250"/>
          <p14:tracePt t="95600" x="2544763" y="3125788"/>
          <p14:tracePt t="95617" x="2536825" y="3098800"/>
          <p14:tracePt t="95633" x="2536825" y="3089275"/>
          <p14:tracePt t="95650" x="2536825" y="3054350"/>
          <p14:tracePt t="95667" x="2536825" y="3036888"/>
          <p14:tracePt t="95683" x="2536825" y="3017838"/>
          <p14:tracePt t="95699" x="2536825" y="3009900"/>
          <p14:tracePt t="95717" x="2527300" y="3000375"/>
          <p14:tracePt t="95733" x="2527300" y="2982913"/>
          <p14:tracePt t="95751" x="2517775" y="2955925"/>
          <p14:tracePt t="95767" x="2509838" y="2911475"/>
          <p14:tracePt t="95784" x="2500313" y="2894013"/>
          <p14:tracePt t="95799" x="2490788" y="2857500"/>
          <p14:tracePt t="95816" x="2482850" y="2822575"/>
          <p14:tracePt t="95850" x="2482850" y="2803525"/>
          <p14:tracePt t="95867" x="2482850" y="2795588"/>
          <p14:tracePt t="95882" x="2482850" y="2786063"/>
          <p14:tracePt t="95899" x="2482850" y="2776538"/>
          <p14:tracePt t="95933" x="2482850" y="2768600"/>
          <p14:tracePt t="95949" x="2500313" y="2759075"/>
          <p14:tracePt t="95966" x="2544763" y="2751138"/>
          <p14:tracePt t="95985" x="2625725" y="2732088"/>
          <p14:tracePt t="95999" x="2679700" y="2724150"/>
          <p14:tracePt t="96016" x="2759075" y="2714625"/>
          <p14:tracePt t="96034" x="2813050" y="2714625"/>
          <p14:tracePt t="96050" x="2840038" y="2714625"/>
          <p14:tracePt t="96067" x="2874963" y="2714625"/>
          <p14:tracePt t="96085" x="2919413" y="2714625"/>
          <p14:tracePt t="96100" x="2938463" y="2724150"/>
          <p14:tracePt t="96116" x="2973388" y="2732088"/>
          <p14:tracePt t="96133" x="3017838" y="2751138"/>
          <p14:tracePt t="96149" x="3036888" y="2751138"/>
          <p14:tracePt t="96166" x="3071813" y="2768600"/>
          <p14:tracePt t="96183" x="3108325" y="2786063"/>
          <p14:tracePt t="96200" x="3116263" y="2795588"/>
          <p14:tracePt t="96216" x="3143250" y="2803525"/>
          <p14:tracePt t="96233" x="3152775" y="2822575"/>
          <p14:tracePt t="96250" x="3160713" y="2822575"/>
          <p14:tracePt t="96267" x="3170238" y="2840038"/>
          <p14:tracePt t="96284" x="3179763" y="2847975"/>
          <p14:tracePt t="96316" x="3179763" y="2857500"/>
          <p14:tracePt t="96333" x="3187700" y="2884488"/>
          <p14:tracePt t="96350" x="3187700" y="2901950"/>
          <p14:tracePt t="96366" x="3187700" y="2938463"/>
          <p14:tracePt t="96383" x="3179763" y="2982913"/>
          <p14:tracePt t="96400" x="3179763" y="3000375"/>
          <p14:tracePt t="96416" x="3160713" y="3036888"/>
          <p14:tracePt t="96434" x="3143250" y="3062288"/>
          <p14:tracePt t="96451" x="3108325" y="3081338"/>
          <p14:tracePt t="96466" x="3089275" y="3081338"/>
          <p14:tracePt t="96483" x="3036888" y="3098800"/>
          <p14:tracePt t="96501" x="2955925" y="3116263"/>
          <p14:tracePt t="96517" x="2911475" y="3116263"/>
          <p14:tracePt t="96533" x="2822575" y="3125788"/>
          <p14:tracePt t="96551" x="2759075" y="3125788"/>
          <p14:tracePt t="96566" x="2724150" y="3125788"/>
          <p14:tracePt t="96583" x="2660650" y="3125788"/>
          <p14:tracePt t="96601" x="2589213" y="3125788"/>
          <p14:tracePt t="96616" x="2544763" y="3125788"/>
          <p14:tracePt t="96633" x="2465388" y="3125788"/>
          <p14:tracePt t="96650" x="2357438" y="3108325"/>
          <p14:tracePt t="96666" x="2322513" y="3098800"/>
          <p14:tracePt t="96683" x="2232025" y="3071813"/>
          <p14:tracePt t="96700" x="2170113" y="3054350"/>
          <p14:tracePt t="96716" x="2152650" y="3036888"/>
          <p14:tracePt t="96733" x="2116138" y="3009900"/>
          <p14:tracePt t="96751" x="2098675" y="2990850"/>
          <p14:tracePt t="96766" x="2098675" y="2973388"/>
          <p14:tracePt t="96783" x="2089150" y="2955925"/>
          <p14:tracePt t="96799" x="2089150" y="2938463"/>
          <p14:tracePt t="96833" x="2089150" y="2928938"/>
          <p14:tracePt t="96850" x="2089150" y="2919413"/>
          <p14:tracePt t="96879" x="2098675" y="2911475"/>
          <p14:tracePt t="96900" x="2108200" y="2901950"/>
          <p14:tracePt t="96909" x="2116138" y="2901950"/>
          <p14:tracePt t="96919" x="2133600" y="2901950"/>
          <p14:tracePt t="96932" x="2160588" y="2894013"/>
          <p14:tracePt t="96949" x="2259013" y="2884488"/>
          <p14:tracePt t="96966" x="2322513" y="2874963"/>
          <p14:tracePt t="96983" x="2419350" y="2867025"/>
          <p14:tracePt t="97000" x="2509838" y="2867025"/>
          <p14:tracePt t="97018" x="2562225" y="2867025"/>
          <p14:tracePt t="97033" x="2581275" y="2867025"/>
          <p14:tracePt t="97040" x="2598738" y="2867025"/>
          <p14:tracePt t="97050" x="2616200" y="2867025"/>
          <p14:tracePt t="97067" x="2633663" y="2874963"/>
          <p14:tracePt t="97083" x="2643188" y="2874963"/>
          <p14:tracePt t="97100" x="2652713" y="2884488"/>
          <p14:tracePt t="97118" x="2660650" y="2884488"/>
          <p14:tracePt t="97133" x="2670175" y="2894013"/>
          <p14:tracePt t="97150" x="2670175" y="2901950"/>
          <p14:tracePt t="97166" x="2679700" y="2911475"/>
          <p14:tracePt t="97183" x="2687638" y="2919413"/>
          <p14:tracePt t="97200" x="2697163" y="2928938"/>
          <p14:tracePt t="97216" x="2705100" y="2946400"/>
          <p14:tracePt t="97233" x="2714625" y="2946400"/>
          <p14:tracePt t="97250" x="2724150" y="2973388"/>
          <p14:tracePt t="97267" x="2741613" y="3000375"/>
          <p14:tracePt t="97284" x="2741613" y="3009900"/>
          <p14:tracePt t="97300" x="2759075" y="3027363"/>
          <p14:tracePt t="97316" x="2759075" y="3036888"/>
          <p14:tracePt t="97332" x="2759075" y="3044825"/>
          <p14:tracePt t="97350" x="2759075" y="3054350"/>
          <p14:tracePt t="97366" x="2759075" y="3062288"/>
          <p14:tracePt t="97398" x="2751138" y="3071813"/>
          <p14:tracePt t="97417" x="2741613" y="3081338"/>
          <p14:tracePt t="97434" x="2732088" y="3081338"/>
          <p14:tracePt t="97449" x="2714625" y="3081338"/>
          <p14:tracePt t="97466" x="2687638" y="3081338"/>
          <p14:tracePt t="97484" x="2660650" y="3081338"/>
          <p14:tracePt t="97500" x="2633663" y="3081338"/>
          <p14:tracePt t="97516" x="2616200" y="3081338"/>
          <p14:tracePt t="97534" x="2571750" y="3081338"/>
          <p14:tracePt t="97550" x="2562225" y="3071813"/>
          <p14:tracePt t="97566" x="2536825" y="3062288"/>
          <p14:tracePt t="97585" x="2500313" y="3044825"/>
          <p14:tracePt t="97600" x="2482850" y="3036888"/>
          <p14:tracePt t="97616" x="2438400" y="3027363"/>
          <p14:tracePt t="97634" x="2401888" y="3009900"/>
          <p14:tracePt t="97650" x="2384425" y="3009900"/>
          <p14:tracePt t="97666" x="2366963" y="2990850"/>
          <p14:tracePt t="97684" x="2357438" y="2982913"/>
          <p14:tracePt t="97699" x="2347913" y="2973388"/>
          <p14:tracePt t="97716" x="2347913" y="2965450"/>
          <p14:tracePt t="97733" x="2347913" y="2955925"/>
          <p14:tracePt t="97750" x="2347913" y="2946400"/>
          <p14:tracePt t="97767" x="2347913" y="2938463"/>
          <p14:tracePt t="97782" x="2347913" y="2928938"/>
          <p14:tracePt t="97798" x="2347913" y="2919413"/>
          <p14:tracePt t="97815" x="2357438" y="2919413"/>
          <p14:tracePt t="97834" x="2366963" y="2919413"/>
          <p14:tracePt t="97849" x="2366963" y="2911475"/>
          <p14:tracePt t="97866" x="2384425" y="2911475"/>
          <p14:tracePt t="97883" x="2401888" y="2911475"/>
          <p14:tracePt t="97899" x="2419350" y="2911475"/>
          <p14:tracePt t="97916" x="2465388" y="2901950"/>
          <p14:tracePt t="97933" x="2500313" y="2901950"/>
          <p14:tracePt t="97950" x="2517775" y="2901950"/>
          <p14:tracePt t="97966" x="2554288" y="2901950"/>
          <p14:tracePt t="97983" x="2598738" y="2901950"/>
          <p14:tracePt t="98001" x="2633663" y="2901950"/>
          <p14:tracePt t="98017" x="2660650" y="2901950"/>
          <p14:tracePt t="98033" x="2705100" y="2911475"/>
          <p14:tracePt t="98051" x="2751138" y="2919413"/>
          <p14:tracePt t="98066" x="2768600" y="2928938"/>
          <p14:tracePt t="98083" x="2813050" y="2946400"/>
          <p14:tracePt t="98101" x="2847975" y="2955925"/>
          <p14:tracePt t="98115" x="2867025" y="2965450"/>
          <p14:tracePt t="98132" x="2901950" y="2973388"/>
          <p14:tracePt t="98149" x="2928938" y="2990850"/>
          <p14:tracePt t="98183" x="2938463" y="3000375"/>
          <p14:tracePt t="98199" x="2946400" y="3009900"/>
          <p14:tracePt t="98216" x="2946400" y="3017838"/>
          <p14:tracePt t="98233" x="2955925" y="3027363"/>
          <p14:tracePt t="98250" x="2955925" y="3036888"/>
          <p14:tracePt t="98266" x="2955925" y="3044825"/>
          <p14:tracePt t="98284" x="2955925" y="3054350"/>
          <p14:tracePt t="98300" x="2955925" y="3062288"/>
          <p14:tracePt t="98316" x="2955925" y="3071813"/>
          <p14:tracePt t="98333" x="2955925" y="3081338"/>
          <p14:tracePt t="98350" x="2946400" y="3089275"/>
          <p14:tracePt t="98367" x="2938463" y="3089275"/>
          <p14:tracePt t="98383" x="2919413" y="3098800"/>
          <p14:tracePt t="98400" x="2874963" y="3108325"/>
          <p14:tracePt t="98417" x="2795588" y="3116263"/>
          <p14:tracePt t="98433" x="2759075" y="3116263"/>
          <p14:tracePt t="98449" x="2697163" y="3116263"/>
          <p14:tracePt t="98466" x="2670175" y="3116263"/>
          <p14:tracePt t="98483" x="2633663" y="3116263"/>
          <p14:tracePt t="98500" x="2589213" y="3116263"/>
          <p14:tracePt t="98517" x="2562225" y="3116263"/>
          <p14:tracePt t="98533" x="2517775" y="3116263"/>
          <p14:tracePt t="98538" x="2500313" y="3108325"/>
          <p14:tracePt t="98551" x="2473325" y="3108325"/>
          <p14:tracePt t="98567" x="2401888" y="3098800"/>
          <p14:tracePt t="98583" x="2357438" y="3089275"/>
          <p14:tracePt t="98600" x="2295525" y="3071813"/>
          <p14:tracePt t="98617" x="2241550" y="3062288"/>
          <p14:tracePt t="98633" x="2224088" y="3054350"/>
          <p14:tracePt t="98649" x="2205038" y="3044825"/>
          <p14:tracePt t="98667" x="2197100" y="3027363"/>
          <p14:tracePt t="98683" x="2187575" y="3027363"/>
          <p14:tracePt t="98699" x="2187575" y="3017838"/>
          <p14:tracePt t="98716" x="2187575" y="3009900"/>
          <p14:tracePt t="98733" x="2187575" y="3000375"/>
          <p14:tracePt t="98750" x="2187575" y="2990850"/>
          <p14:tracePt t="98777" x="2187575" y="2982913"/>
          <p14:tracePt t="98786" x="2197100" y="2982913"/>
          <p14:tracePt t="98807" x="2205038" y="2982913"/>
          <p14:tracePt t="98827" x="2214563" y="2982913"/>
          <p14:tracePt t="98847" x="2232025" y="2982913"/>
          <p14:tracePt t="98857" x="2241550" y="2982913"/>
          <p14:tracePt t="98866" x="2259013" y="2973388"/>
          <p14:tracePt t="98883" x="2276475" y="2973388"/>
          <p14:tracePt t="98900" x="2330450" y="2973388"/>
          <p14:tracePt t="98917" x="2374900" y="2973388"/>
          <p14:tracePt t="98933" x="2393950" y="2973388"/>
          <p14:tracePt t="98949" x="2438400" y="2973388"/>
          <p14:tracePt t="98966" x="2473325" y="2973388"/>
          <p14:tracePt t="98983" x="2490788" y="2973388"/>
          <p14:tracePt t="99000" x="2544763" y="2973388"/>
          <p14:tracePt t="99016" x="2625725" y="2973388"/>
          <p14:tracePt t="99034" x="2724150" y="2990850"/>
          <p14:tracePt t="99049" x="2759075" y="3000375"/>
          <p14:tracePt t="99066" x="2840038" y="3009900"/>
          <p14:tracePt t="99084" x="2874963" y="3017838"/>
          <p14:tracePt t="99099" x="2894013" y="3027363"/>
          <p14:tracePt t="99116" x="2901950" y="3027363"/>
          <p14:tracePt t="99133" x="2911475" y="3036888"/>
          <p14:tracePt t="99150" x="2919413" y="3036888"/>
          <p14:tracePt t="99166" x="2919413" y="3044825"/>
          <p14:tracePt t="99183" x="2928938" y="3044825"/>
          <p14:tracePt t="99216" x="2928938" y="3054350"/>
          <p14:tracePt t="99254" x="2928938" y="3062288"/>
          <p14:tracePt t="99294" x="2928938" y="3071813"/>
          <p14:tracePt t="99315" x="2928938" y="3081338"/>
          <p14:tracePt t="99353" x="2928938" y="3089275"/>
          <p14:tracePt t="99403" x="2928938" y="3098800"/>
          <p14:tracePt t="99473" x="2919413" y="3098800"/>
          <p14:tracePt t="99492" x="2911475" y="3098800"/>
          <p14:tracePt t="99522" x="2901950" y="3098800"/>
          <p14:tracePt t="99542" x="2894013" y="3098800"/>
          <p14:tracePt t="99572" x="2884488" y="3098800"/>
          <p14:tracePt t="99612" x="2874963" y="3098800"/>
          <p14:tracePt t="99632" x="2867025" y="3098800"/>
          <p14:tracePt t="99661" x="2857500" y="3098800"/>
          <p14:tracePt t="99721" x="2847975" y="3098800"/>
          <p14:tracePt t="99831" x="2840038" y="3098800"/>
          <p14:tracePt t="100108" x="2830513" y="3098800"/>
          <p14:tracePt t="100159" x="2822575" y="3098800"/>
          <p14:tracePt t="100197" x="2813050" y="3098800"/>
          <p14:tracePt t="100227" x="2803525" y="3098800"/>
          <p14:tracePt t="100247" x="2795588" y="3098800"/>
          <p14:tracePt t="107808" x="2795588" y="3108325"/>
          <p14:tracePt t="107819" x="2786063" y="3108325"/>
          <p14:tracePt t="107832" x="2768600" y="3116263"/>
          <p14:tracePt t="107849" x="2732088" y="3133725"/>
          <p14:tracePt t="107866" x="2697163" y="3143250"/>
          <p14:tracePt t="107882" x="2670175" y="3152775"/>
          <p14:tracePt t="107900" x="2616200" y="3160713"/>
          <p14:tracePt t="107917" x="2571750" y="3179763"/>
          <p14:tracePt t="107932" x="2554288" y="3187700"/>
          <p14:tracePt t="107949" x="2509838" y="3197225"/>
          <p14:tracePt t="107966" x="2473325" y="3205163"/>
          <p14:tracePt t="107982" x="2455863" y="3214688"/>
          <p14:tracePt t="107999" x="2428875" y="3224213"/>
          <p14:tracePt t="108016" x="2401888" y="3232150"/>
          <p14:tracePt t="108033" x="2393950" y="3232150"/>
          <p14:tracePt t="108039" x="2374900" y="3241675"/>
          <p14:tracePt t="108050" x="2357438" y="3251200"/>
          <p14:tracePt t="108065" x="2339975" y="3259138"/>
          <p14:tracePt t="108082" x="2322513" y="3268663"/>
          <p14:tracePt t="108099" x="2303463" y="3276600"/>
          <p14:tracePt t="108114" x="2286000" y="3286125"/>
          <p14:tracePt t="108132" x="2276475" y="3295650"/>
          <p14:tracePt t="108149" x="2268538" y="3303588"/>
          <p14:tracePt t="108166" x="2259013" y="3313113"/>
          <p14:tracePt t="108183" x="2251075" y="3322638"/>
          <p14:tracePt t="108199" x="2241550" y="3340100"/>
          <p14:tracePt t="108216" x="2224088" y="3357563"/>
          <p14:tracePt t="108233" x="2205038" y="3394075"/>
          <p14:tracePt t="108249" x="2197100" y="3402013"/>
          <p14:tracePt t="108266" x="2179638" y="3429000"/>
          <p14:tracePt t="108284" x="2170113" y="3438525"/>
          <p14:tracePt t="108299" x="2160588" y="3446463"/>
          <p14:tracePt t="108316" x="2152650" y="3455988"/>
          <p14:tracePt t="108333" x="2152650" y="3465513"/>
          <p14:tracePt t="108349" x="2143125" y="3473450"/>
          <p14:tracePt t="108366" x="2143125" y="3482975"/>
          <p14:tracePt t="108383" x="2133600" y="3490913"/>
          <p14:tracePt t="108416" x="2125663" y="3509963"/>
          <p14:tracePt t="108432" x="2116138" y="3517900"/>
          <p14:tracePt t="108466" x="2116138" y="3527425"/>
          <p14:tracePt t="108482" x="2108200" y="3536950"/>
          <p14:tracePt t="108499" x="2108200" y="3544888"/>
          <p14:tracePt t="108516" x="2098675" y="3554413"/>
          <p14:tracePt t="108533" x="2098675" y="3562350"/>
          <p14:tracePt t="108549" x="2089150" y="3571875"/>
          <p14:tracePt t="108566" x="2081213" y="3581400"/>
          <p14:tracePt t="108582" x="2081213" y="3589338"/>
          <p14:tracePt t="108599" x="2081213" y="3598863"/>
          <p14:tracePt t="108616" x="2071688" y="3608388"/>
          <p14:tracePt t="108632" x="2071688" y="3616325"/>
          <p14:tracePt t="108649" x="2071688" y="3625850"/>
          <p14:tracePt t="108682" x="2071688" y="3633788"/>
          <p14:tracePt t="111969" x="2081213" y="3625850"/>
          <p14:tracePt t="111981" x="2116138" y="3589338"/>
          <p14:tracePt t="111991" x="2197100" y="3509963"/>
          <p14:tracePt t="112001" x="2303463" y="3411538"/>
          <p14:tracePt t="112015" x="2490788" y="3241675"/>
          <p14:tracePt t="112032" x="2901950" y="2857500"/>
          <p14:tracePt t="112049" x="3276600" y="2465388"/>
          <p14:tracePt t="112066" x="3446463" y="2303463"/>
          <p14:tracePt t="112082" x="3679825" y="2071688"/>
          <p14:tracePt t="112099" x="3795713" y="1938338"/>
          <p14:tracePt t="112115" x="3840163" y="1893888"/>
          <p14:tracePt t="112132" x="3894138" y="1857375"/>
          <p14:tracePt t="112149" x="3911600" y="1839913"/>
          <p14:tracePt t="112165" x="3919538" y="1839913"/>
          <p14:tracePt t="112183" x="3929063" y="1822450"/>
          <p14:tracePt t="112228" x="3938588" y="1822450"/>
          <p14:tracePt t="112328" x="3929063" y="1822450"/>
          <p14:tracePt t="112337" x="3919538" y="1822450"/>
          <p14:tracePt t="112350" x="3911600" y="1822450"/>
          <p14:tracePt t="112367" x="3867150" y="1822450"/>
          <p14:tracePt t="112381" x="3830638" y="1822450"/>
          <p14:tracePt t="112397" x="3732213" y="1822450"/>
          <p14:tracePt t="112415" x="3562350" y="1839913"/>
          <p14:tracePt t="112431" x="3465513" y="1847850"/>
          <p14:tracePt t="112448" x="3232150" y="1874838"/>
          <p14:tracePt t="112466" x="2973388" y="1911350"/>
          <p14:tracePt t="112482" x="2867025" y="1919288"/>
          <p14:tracePt t="112499" x="2697163" y="1938338"/>
          <p14:tracePt t="112516" x="2608263" y="1946275"/>
          <p14:tracePt t="112532" x="2589213" y="1946275"/>
          <p14:tracePt t="112549" x="2554288" y="1955800"/>
          <p14:tracePt t="112555" x="2536825" y="1955800"/>
          <p14:tracePt t="112569" x="2490788" y="1955800"/>
          <p14:tracePt t="112582" x="2446338" y="1965325"/>
          <p14:tracePt t="112599" x="2322513" y="1982788"/>
          <p14:tracePt t="112616" x="2143125" y="2000250"/>
          <p14:tracePt t="112632" x="2062163" y="2000250"/>
          <p14:tracePt t="112649" x="1893888" y="2009775"/>
          <p14:tracePt t="112665" x="1751013" y="2017713"/>
          <p14:tracePt t="112683" x="1633538" y="2017713"/>
          <p14:tracePt t="112699" x="1589088" y="2027238"/>
          <p14:tracePt t="112716" x="1490663" y="2027238"/>
          <p14:tracePt t="112732" x="1455738" y="2036763"/>
          <p14:tracePt t="112749" x="1411288" y="2036763"/>
          <p14:tracePt t="112766" x="1384300" y="2036763"/>
          <p14:tracePt t="112783" x="1374775" y="2036763"/>
          <p14:tracePt t="112903" x="1393825" y="2036763"/>
          <p14:tracePt t="112913" x="1419225" y="2036763"/>
          <p14:tracePt t="112921" x="1465263" y="2036763"/>
          <p14:tracePt t="112933" x="1544638" y="2036763"/>
          <p14:tracePt t="112946" x="1652588" y="2036763"/>
          <p14:tracePt t="112963" x="1965325" y="2036763"/>
          <p14:tracePt t="112981" x="2268538" y="2044700"/>
          <p14:tracePt t="112996" x="2374900" y="2054225"/>
          <p14:tracePt t="113013" x="2598738" y="2081213"/>
          <p14:tracePt t="113030" x="2732088" y="2089150"/>
          <p14:tracePt t="113046" x="2973388" y="2108200"/>
          <p14:tracePt t="113063" x="3170238" y="2125663"/>
          <p14:tracePt t="113080" x="3251200" y="2133600"/>
          <p14:tracePt t="113096" x="3357563" y="2152650"/>
          <p14:tracePt t="113114" x="3429000" y="2170113"/>
          <p14:tracePt t="113131" x="3473450" y="2179638"/>
          <p14:tracePt t="113148" x="3490913" y="2179638"/>
          <p14:tracePt t="113165" x="3527425" y="2179638"/>
          <p14:tracePt t="113181" x="3562350" y="2179638"/>
          <p14:tracePt t="113199" x="3581400" y="2179638"/>
          <p14:tracePt t="113215" x="3598863" y="2187575"/>
          <p14:tracePt t="113232" x="3643313" y="2187575"/>
          <p14:tracePt t="113249" x="3660775" y="2187575"/>
          <p14:tracePt t="113266" x="3714750" y="2187575"/>
          <p14:tracePt t="113282" x="3768725" y="2187575"/>
          <p14:tracePt t="113300" x="3803650" y="2197100"/>
          <p14:tracePt t="113316" x="3822700" y="2197100"/>
          <p14:tracePt t="113333" x="3867150" y="2197100"/>
          <p14:tracePt t="113351" x="3911600" y="2197100"/>
          <p14:tracePt t="113366" x="3929063" y="2197100"/>
          <p14:tracePt t="113382" x="3965575" y="2197100"/>
          <p14:tracePt t="113401" x="3990975" y="2197100"/>
          <p14:tracePt t="113415" x="4000500" y="2197100"/>
          <p14:tracePt t="113432" x="4010025" y="2197100"/>
          <p14:tracePt t="113450" x="4017963" y="2197100"/>
          <p14:tracePt t="113466" x="4027488" y="2197100"/>
          <p14:tracePt t="113482" x="4037013" y="2197100"/>
          <p14:tracePt t="113500" x="4044950" y="2197100"/>
          <p14:tracePt t="113516" x="4054475" y="2197100"/>
          <p14:tracePt t="113618" x="4044950" y="2197100"/>
          <p14:tracePt t="113630" x="4037013" y="2197100"/>
          <p14:tracePt t="113649" x="4027488" y="2197100"/>
          <p14:tracePt t="113659" x="4010025" y="2197100"/>
          <p14:tracePt t="113669" x="3983038" y="2197100"/>
          <p14:tracePt t="113682" x="3938588" y="2205038"/>
          <p14:tracePt t="113698" x="3768725" y="2241550"/>
          <p14:tracePt t="113718" x="3536950" y="2312988"/>
          <p14:tracePt t="113732" x="3384550" y="2366963"/>
          <p14:tracePt t="113749" x="3071813" y="2500313"/>
          <p14:tracePt t="113764" x="2911475" y="2589213"/>
          <p14:tracePt t="113782" x="2616200" y="2768600"/>
          <p14:tracePt t="113798" x="2455863" y="2901950"/>
          <p14:tracePt t="113817" x="2347913" y="3000375"/>
          <p14:tracePt t="113833" x="2303463" y="3054350"/>
          <p14:tracePt t="113848" x="2251075" y="3133725"/>
          <p14:tracePt t="113867" x="2197100" y="3205163"/>
          <p14:tracePt t="113882" x="2179638" y="3232150"/>
          <p14:tracePt t="113899" x="2170113" y="3268663"/>
          <p14:tracePt t="113916" x="2152650" y="3313113"/>
          <p14:tracePt t="113932" x="2143125" y="3340100"/>
          <p14:tracePt t="113949" x="2125663" y="3411538"/>
          <p14:tracePt t="113966" x="2089150" y="3490913"/>
          <p14:tracePt t="113982" x="2081213" y="3536950"/>
          <p14:tracePt t="113999" x="2071688" y="3581400"/>
          <p14:tracePt t="114017" x="2054225" y="3616325"/>
          <p14:tracePt t="114374" x="2054225" y="3625850"/>
          <p14:tracePt t="114384" x="2062163" y="3633788"/>
          <p14:tracePt t="114399" x="2081213" y="3652838"/>
          <p14:tracePt t="114416" x="2152650" y="3687763"/>
          <p14:tracePt t="114434" x="2259013" y="3732213"/>
          <p14:tracePt t="114449" x="2322513" y="3759200"/>
          <p14:tracePt t="114466" x="2455863" y="3795713"/>
          <p14:tracePt t="114483" x="2571750" y="3830638"/>
          <p14:tracePt t="114499" x="2633663" y="3848100"/>
          <p14:tracePt t="114515" x="2741613" y="3884613"/>
          <p14:tracePt t="114532" x="2830513" y="3902075"/>
          <p14:tracePt t="114549" x="2867025" y="3911600"/>
          <p14:tracePt t="114553" x="2894013" y="3919538"/>
          <p14:tracePt t="114566" x="2911475" y="3919538"/>
          <p14:tracePt t="114581" x="2938463" y="3929063"/>
          <p14:tracePt t="114616" x="2955925" y="3938588"/>
          <p14:tracePt t="114632" x="2965450" y="3938588"/>
          <p14:tracePt t="114682" x="2973388" y="3938588"/>
          <p14:tracePt t="115000" x="2982913" y="3938588"/>
          <p14:tracePt t="115240" x="2990850" y="3938588"/>
          <p14:tracePt t="115258" x="3000375" y="3946525"/>
          <p14:tracePt t="115279" x="3009900" y="3946525"/>
          <p14:tracePt t="115288" x="3009900" y="3956050"/>
          <p14:tracePt t="115299" x="3017838" y="3956050"/>
          <p14:tracePt t="115316" x="3027363" y="3965575"/>
          <p14:tracePt t="115332" x="3054350" y="3983038"/>
          <p14:tracePt t="115349" x="3071813" y="3990975"/>
          <p14:tracePt t="115366" x="3081338" y="4000500"/>
          <p14:tracePt t="115382" x="3089275" y="4010025"/>
          <p14:tracePt t="115400" x="3108325" y="4017963"/>
          <p14:tracePt t="115416" x="3108325" y="4027488"/>
          <p14:tracePt t="115432" x="3116263" y="4027488"/>
          <p14:tracePt t="116877" x="3125788" y="4027488"/>
          <p14:tracePt t="116888" x="3143250" y="4037013"/>
          <p14:tracePt t="116899" x="3187700" y="4044950"/>
          <p14:tracePt t="116915" x="3232150" y="4054475"/>
          <p14:tracePt t="116932" x="3367088" y="4071938"/>
          <p14:tracePt t="116949" x="3517900" y="4089400"/>
          <p14:tracePt t="116967" x="3687763" y="4108450"/>
          <p14:tracePt t="116983" x="3776663" y="4116388"/>
          <p14:tracePt t="116999" x="3973513" y="4133850"/>
          <p14:tracePt t="117016" x="4160838" y="4152900"/>
          <p14:tracePt t="117032" x="4259263" y="4170363"/>
          <p14:tracePt t="117049" x="4465638" y="4187825"/>
          <p14:tracePt t="117067" x="4616450" y="4197350"/>
          <p14:tracePt t="117083" x="4670425" y="4205288"/>
          <p14:tracePt t="117098" x="4741863" y="4205288"/>
          <p14:tracePt t="117115" x="4803775" y="4205288"/>
          <p14:tracePt t="117132" x="4822825" y="4205288"/>
          <p14:tracePt t="117149" x="4857750" y="4205288"/>
          <p14:tracePt t="117167" x="4894263" y="4205288"/>
          <p14:tracePt t="117182" x="4911725" y="4205288"/>
          <p14:tracePt t="117199" x="4956175" y="4205288"/>
          <p14:tracePt t="117217" x="4991100" y="4187825"/>
          <p14:tracePt t="117232" x="5027613" y="4187825"/>
          <p14:tracePt t="117249" x="5108575" y="4160838"/>
          <p14:tracePt t="117265" x="5180013" y="4125913"/>
          <p14:tracePt t="117282" x="5197475" y="4108450"/>
          <p14:tracePt t="117299" x="5241925" y="4081463"/>
          <p14:tracePt t="117315" x="5268913" y="4062413"/>
          <p14:tracePt t="117332" x="5268913" y="4054475"/>
          <p14:tracePt t="117349" x="5276850" y="4037013"/>
          <p14:tracePt t="117366" x="5286375" y="4027488"/>
          <p14:tracePt t="117383" x="5286375" y="4017963"/>
          <p14:tracePt t="117415" x="5286375" y="4010025"/>
          <p14:tracePt t="117431" x="5286375" y="4000500"/>
          <p14:tracePt t="120309" x="5276850" y="4010025"/>
          <p14:tracePt t="120318" x="5268913" y="4027488"/>
          <p14:tracePt t="120334" x="5232400" y="4062413"/>
          <p14:tracePt t="120349" x="5214938" y="4071938"/>
          <p14:tracePt t="120366" x="5180013" y="4108450"/>
          <p14:tracePt t="120381" x="5160963" y="4116388"/>
          <p14:tracePt t="120399" x="5108575" y="4160838"/>
          <p14:tracePt t="120415" x="5054600" y="4205288"/>
          <p14:tracePt t="120433" x="5010150" y="4251325"/>
          <p14:tracePt t="120449" x="4991100" y="4259263"/>
          <p14:tracePt t="120464" x="4965700" y="4286250"/>
          <p14:tracePt t="120481" x="4956175" y="4303713"/>
          <p14:tracePt t="120499" x="4929188" y="4340225"/>
          <p14:tracePt t="120515" x="4884738" y="4384675"/>
          <p14:tracePt t="120533" x="4848225" y="4419600"/>
          <p14:tracePt t="120548" x="4822825" y="4446588"/>
          <p14:tracePt t="120552" x="4803775" y="4473575"/>
          <p14:tracePt t="120565" x="4768850" y="4500563"/>
          <p14:tracePt t="120582" x="4697413" y="4545013"/>
          <p14:tracePt t="120599" x="4670425" y="4572000"/>
          <p14:tracePt t="120616" x="4581525" y="4616450"/>
          <p14:tracePt t="120633" x="4491038" y="4670425"/>
          <p14:tracePt t="120648" x="4438650" y="4705350"/>
          <p14:tracePt t="120665" x="4303713" y="4776788"/>
          <p14:tracePt t="120682" x="4152900" y="4857750"/>
          <p14:tracePt t="120698" x="4081463" y="4884738"/>
          <p14:tracePt t="120715" x="3929063" y="4938713"/>
          <p14:tracePt t="120732" x="3768725" y="5000625"/>
          <p14:tracePt t="120749" x="3679825" y="5027613"/>
          <p14:tracePt t="120765" x="3517900" y="5081588"/>
          <p14:tracePt t="120782" x="3348038" y="5143500"/>
          <p14:tracePt t="120798" x="3251200" y="5160963"/>
          <p14:tracePt t="120815" x="3036888" y="5187950"/>
          <p14:tracePt t="120832" x="2776538" y="5205413"/>
          <p14:tracePt t="120849" x="2608263" y="5224463"/>
          <p14:tracePt t="120866" x="2116138" y="5251450"/>
          <p14:tracePt t="120881" x="1589088" y="5276850"/>
          <p14:tracePt t="120898" x="1411288" y="5286375"/>
          <p14:tracePt t="120915" x="1187450" y="5295900"/>
          <p14:tracePt t="120932" x="1071563" y="5295900"/>
          <p14:tracePt t="120949" x="1000125" y="5295900"/>
          <p14:tracePt t="120965" x="982663" y="5295900"/>
          <p14:tracePt t="120982" x="965200" y="5286375"/>
          <p14:tracePt t="120999" x="938213" y="5259388"/>
          <p14:tracePt t="121015" x="928688" y="5251450"/>
          <p14:tracePt t="121032" x="919163" y="5214938"/>
          <p14:tracePt t="121050" x="901700" y="5170488"/>
          <p14:tracePt t="121065" x="893763" y="5153025"/>
          <p14:tracePt t="121082" x="884238" y="5108575"/>
          <p14:tracePt t="121100" x="866775" y="5010150"/>
          <p14:tracePt t="121116" x="857250" y="4911725"/>
          <p14:tracePt t="121133" x="847725" y="4670425"/>
          <p14:tracePt t="121149" x="847725" y="4438650"/>
          <p14:tracePt t="121165" x="847725" y="4340225"/>
          <p14:tracePt t="121182" x="866775" y="4214813"/>
          <p14:tracePt t="121200" x="893763" y="4125913"/>
          <p14:tracePt t="121215" x="911225" y="4089400"/>
          <p14:tracePt t="121232" x="1000125" y="4000500"/>
          <p14:tracePt t="121249" x="1196975" y="3884613"/>
          <p14:tracePt t="121265" x="1347788" y="3830638"/>
          <p14:tracePt t="121282" x="1625600" y="3741738"/>
          <p14:tracePt t="121299" x="1812925" y="3724275"/>
          <p14:tracePt t="121315" x="1884363" y="3724275"/>
          <p14:tracePt t="121333" x="2017713" y="3724275"/>
          <p14:tracePt t="121349" x="2108200" y="3724275"/>
          <p14:tracePt t="121365" x="2143125" y="3732213"/>
          <p14:tracePt t="121382" x="2205038" y="3751263"/>
          <p14:tracePt t="121399" x="2241550" y="3768725"/>
          <p14:tracePt t="121415" x="2259013" y="3786188"/>
          <p14:tracePt t="121432" x="2303463" y="3822700"/>
          <p14:tracePt t="121448" x="2347913" y="3884613"/>
          <p14:tracePt t="121465" x="2374900" y="3929063"/>
          <p14:tracePt t="121482" x="2428875" y="4017963"/>
          <p14:tracePt t="121499" x="2482850" y="4125913"/>
          <p14:tracePt t="121515" x="2509838" y="4187825"/>
          <p14:tracePt t="121532" x="2562225" y="4295775"/>
          <p14:tracePt t="121548" x="2589213" y="4384675"/>
          <p14:tracePt t="121563" x="2598738" y="4438650"/>
          <p14:tracePt t="121580" x="2616200" y="4537075"/>
          <p14:tracePt t="121597" x="2616200" y="4625975"/>
          <p14:tracePt t="121614" x="2625725" y="4697413"/>
          <p14:tracePt t="121630" x="2625725" y="4724400"/>
          <p14:tracePt t="121646" x="2625725" y="4759325"/>
          <p14:tracePt t="121664" x="2625725" y="4795838"/>
          <p14:tracePt t="121679" x="2625725" y="4803775"/>
          <p14:tracePt t="121696" x="2608263" y="4830763"/>
          <p14:tracePt t="121714" x="2608263" y="4840288"/>
          <p14:tracePt t="121730" x="2581275" y="4867275"/>
          <p14:tracePt t="121747" x="2536825" y="4884738"/>
          <p14:tracePt t="121765" x="2465388" y="4902200"/>
          <p14:tracePt t="121782" x="2419350" y="4911725"/>
          <p14:tracePt t="121798" x="2330450" y="4929188"/>
          <p14:tracePt t="121815" x="2187575" y="4946650"/>
          <p14:tracePt t="121832" x="2116138" y="4946650"/>
          <p14:tracePt t="121849" x="2000250" y="4946650"/>
          <p14:tracePt t="121865" x="1911350" y="4938713"/>
          <p14:tracePt t="121883" x="1866900" y="4911725"/>
          <p14:tracePt t="121899" x="1785938" y="4867275"/>
          <p14:tracePt t="121915" x="1697038" y="4786313"/>
          <p14:tracePt t="121934" x="1608138" y="4697413"/>
          <p14:tracePt t="121949" x="1571625" y="4652963"/>
          <p14:tracePt t="121965" x="1517650" y="4589463"/>
          <p14:tracePt t="121982" x="1500188" y="4562475"/>
          <p14:tracePt t="121999" x="1490663" y="4527550"/>
          <p14:tracePt t="122015" x="1482725" y="4491038"/>
          <p14:tracePt t="122033" x="1482725" y="4483100"/>
          <p14:tracePt t="122048" x="1482725" y="4473575"/>
          <p14:tracePt t="122064" x="1482725" y="4465638"/>
          <p14:tracePt t="122104" x="1482725" y="4456113"/>
          <p14:tracePt t="122133" x="1482725" y="4446588"/>
          <p14:tracePt t="122163" x="1490663" y="4446588"/>
          <p14:tracePt t="122173" x="1500188" y="4438650"/>
          <p14:tracePt t="122193" x="1509713" y="4429125"/>
          <p14:tracePt t="122202" x="1536700" y="4429125"/>
          <p14:tracePt t="122215" x="1571625" y="4419600"/>
          <p14:tracePt t="122232" x="1697038" y="4367213"/>
          <p14:tracePt t="122249" x="1768475" y="4340225"/>
          <p14:tracePt t="122265" x="1928813" y="4276725"/>
          <p14:tracePt t="122282" x="2081213" y="4251325"/>
          <p14:tracePt t="122298" x="2143125" y="4241800"/>
          <p14:tracePt t="122315" x="2241550" y="4232275"/>
          <p14:tracePt t="122332" x="2322513" y="4232275"/>
          <p14:tracePt t="122349" x="2357438" y="4232275"/>
          <p14:tracePt t="122365" x="2411413" y="4232275"/>
          <p14:tracePt t="122382" x="2455863" y="4241800"/>
          <p14:tracePt t="122399" x="2473325" y="4251325"/>
          <p14:tracePt t="122415" x="2517775" y="4276725"/>
          <p14:tracePt t="122432" x="2554288" y="4313238"/>
          <p14:tracePt t="122448" x="2571750" y="4330700"/>
          <p14:tracePt t="122466" x="2589213" y="4375150"/>
          <p14:tracePt t="122482" x="2598738" y="4394200"/>
          <p14:tracePt t="122500" x="2616200" y="4429125"/>
          <p14:tracePt t="122515" x="2616200" y="4446588"/>
          <p14:tracePt t="122532" x="2616200" y="4483100"/>
          <p14:tracePt t="122549" x="2625725" y="4537075"/>
          <p14:tracePt t="122565" x="2625725" y="4562475"/>
          <p14:tracePt t="122582" x="2625725" y="4598988"/>
          <p14:tracePt t="122600" x="2625725" y="4643438"/>
          <p14:tracePt t="122616" x="2625725" y="4660900"/>
          <p14:tracePt t="122632" x="2616200" y="4705350"/>
          <p14:tracePt t="122649" x="2598738" y="4741863"/>
          <p14:tracePt t="122666" x="2581275" y="4759325"/>
          <p14:tracePt t="122682" x="2554288" y="4786313"/>
          <p14:tracePt t="122699" x="2509838" y="4813300"/>
          <p14:tracePt t="122715" x="2490788" y="4822825"/>
          <p14:tracePt t="122732" x="2419350" y="4840288"/>
          <p14:tracePt t="122749" x="2322513" y="4875213"/>
          <p14:tracePt t="122765" x="2268538" y="4894263"/>
          <p14:tracePt t="122782" x="2143125" y="4911725"/>
          <p14:tracePt t="122798" x="2027238" y="4929188"/>
          <p14:tracePt t="122815" x="1973263" y="4929188"/>
          <p14:tracePt t="122832" x="1893888" y="4929188"/>
          <p14:tracePt t="122849" x="1812925" y="4929188"/>
          <p14:tracePt t="122866" x="1776413" y="4929188"/>
          <p14:tracePt t="122882" x="1697038" y="4919663"/>
          <p14:tracePt t="122898" x="1625600" y="4902200"/>
          <p14:tracePt t="122917" x="1544638" y="4848225"/>
          <p14:tracePt t="122932" x="1527175" y="4830763"/>
          <p14:tracePt t="122948" x="1490663" y="4759325"/>
          <p14:tracePt t="122965" x="1482725" y="4724400"/>
          <p14:tracePt t="122982" x="1465263" y="4660900"/>
          <p14:tracePt t="122999" x="1465263" y="4616450"/>
          <p14:tracePt t="123016" x="1465263" y="4581525"/>
          <p14:tracePt t="123032" x="1465263" y="4562475"/>
          <p14:tracePt t="123049" x="1465263" y="4527550"/>
          <p14:tracePt t="123055" x="1465263" y="4500563"/>
          <p14:tracePt t="123080" x="1465263" y="4491038"/>
          <p14:tracePt t="123097" x="1465263" y="4473575"/>
          <p14:tracePt t="123114" x="1473200" y="4473575"/>
          <p14:tracePt t="123131" x="1490663" y="4465638"/>
          <p14:tracePt t="123149" x="1527175" y="4438650"/>
          <p14:tracePt t="123166" x="1589088" y="4411663"/>
          <p14:tracePt t="123182" x="1625600" y="4384675"/>
          <p14:tracePt t="123199" x="1714500" y="4340225"/>
          <p14:tracePt t="123216" x="1839913" y="4295775"/>
          <p14:tracePt t="123232" x="1911350" y="4268788"/>
          <p14:tracePt t="123249" x="2133600" y="4205288"/>
          <p14:tracePt t="123265" x="2339975" y="4187825"/>
          <p14:tracePt t="123282" x="2428875" y="4179888"/>
          <p14:tracePt t="123298" x="2562225" y="4170363"/>
          <p14:tracePt t="123315" x="2660650" y="4170363"/>
          <p14:tracePt t="123332" x="2697163" y="4170363"/>
          <p14:tracePt t="123349" x="2776538" y="4179888"/>
          <p14:tracePt t="123365" x="2822575" y="4197350"/>
          <p14:tracePt t="123382" x="2847975" y="4205288"/>
          <p14:tracePt t="123399" x="2874963" y="4224338"/>
          <p14:tracePt t="123416" x="2901950" y="4241800"/>
          <p14:tracePt t="123432" x="2911475" y="4251325"/>
          <p14:tracePt t="123448" x="2919413" y="4276725"/>
          <p14:tracePt t="123465" x="2928938" y="4303713"/>
          <p14:tracePt t="123483" x="2938463" y="4313238"/>
          <p14:tracePt t="123499" x="2946400" y="4322763"/>
          <p14:tracePt t="123515" x="2946400" y="4357688"/>
          <p14:tracePt t="123533" x="2955925" y="4402138"/>
          <p14:tracePt t="123548" x="2955925" y="4419600"/>
          <p14:tracePt t="123552" x="2955925" y="4438650"/>
          <p14:tracePt t="123565" x="2955925" y="4456113"/>
          <p14:tracePt t="123583" x="2955925" y="4491038"/>
          <p14:tracePt t="123599" x="2955925" y="4518025"/>
          <p14:tracePt t="123615" x="2955925" y="4545013"/>
          <p14:tracePt t="123633" x="2955925" y="4562475"/>
          <p14:tracePt t="123649" x="2946400" y="4562475"/>
          <p14:tracePt t="123665" x="2938463" y="4581525"/>
          <p14:tracePt t="123683" x="2938463" y="4589463"/>
          <p14:tracePt t="123698" x="2928938" y="4589463"/>
          <p14:tracePt t="123715" x="2919413" y="4598988"/>
          <p14:tracePt t="123733" x="2911475" y="4616450"/>
          <p14:tracePt t="123765" x="2894013" y="4625975"/>
          <p14:tracePt t="123782" x="2884488" y="4625975"/>
          <p14:tracePt t="123798" x="2884488" y="4633913"/>
          <p14:tracePt t="123816" x="2874963" y="4643438"/>
          <p14:tracePt t="123832" x="2857500" y="4652963"/>
          <p14:tracePt t="123849" x="2847975" y="4660900"/>
          <p14:tracePt t="123865" x="2830513" y="4670425"/>
          <p14:tracePt t="123882" x="2813050" y="4679950"/>
          <p14:tracePt t="123899" x="2803525" y="4679950"/>
          <p14:tracePt t="123915" x="2795588" y="4687888"/>
          <p14:tracePt t="123932" x="2768600" y="4697413"/>
          <p14:tracePt t="123950" x="2732088" y="4697413"/>
          <p14:tracePt t="123965" x="2724150" y="4705350"/>
          <p14:tracePt t="123982" x="2697163" y="4714875"/>
          <p14:tracePt t="123998" x="2687638" y="4714875"/>
          <p14:tracePt t="124015" x="2679700" y="4714875"/>
          <p14:tracePt t="124032" x="2670175" y="4714875"/>
          <p14:tracePt t="124845" x="2679700" y="4714875"/>
          <p14:tracePt t="124925" x="2687638" y="4714875"/>
          <p14:tracePt t="124934" x="2697163" y="4714875"/>
          <p14:tracePt t="124955" x="2705100" y="4714875"/>
          <p14:tracePt t="124975" x="2724150" y="4714875"/>
          <p14:tracePt t="124985" x="2741613" y="4705350"/>
          <p14:tracePt t="124998" x="2768600" y="4705350"/>
          <p14:tracePt t="125015" x="2857500" y="4687888"/>
          <p14:tracePt t="125032" x="2919413" y="4679950"/>
          <p14:tracePt t="125048" x="3089275" y="4670425"/>
          <p14:tracePt t="125054" x="3187700" y="4670425"/>
          <p14:tracePt t="125065" x="3295650" y="4670425"/>
          <p14:tracePt t="125082" x="3402013" y="4670425"/>
          <p14:tracePt t="125099" x="3598863" y="4670425"/>
          <p14:tracePt t="125115" x="3741738" y="4670425"/>
          <p14:tracePt t="125133" x="3830638" y="4670425"/>
          <p14:tracePt t="125149" x="3867150" y="4670425"/>
          <p14:tracePt t="125165" x="3911600" y="4670425"/>
          <p14:tracePt t="125183" x="3946525" y="4670425"/>
          <p14:tracePt t="125198" x="3956050" y="4670425"/>
          <p14:tracePt t="125215" x="3973513" y="4670425"/>
          <p14:tracePt t="125232" x="3983038" y="4670425"/>
          <p14:tracePt t="125249" x="3990975" y="4670425"/>
          <p14:tracePt t="125265" x="4000500" y="4670425"/>
          <p14:tracePt t="125282" x="4017963" y="4670425"/>
          <p14:tracePt t="125298" x="4037013" y="4670425"/>
          <p14:tracePt t="125315" x="4089400" y="4670425"/>
          <p14:tracePt t="125332" x="4160838" y="4670425"/>
          <p14:tracePt t="125349" x="4197350" y="4670425"/>
          <p14:tracePt t="125366" x="4259263" y="4660900"/>
          <p14:tracePt t="125382" x="4295775" y="4660900"/>
          <p14:tracePt t="125398" x="4313238" y="4660900"/>
          <p14:tracePt t="125415" x="4348163" y="4660900"/>
          <p14:tracePt t="125432" x="4367213" y="4660900"/>
          <p14:tracePt t="125448" x="4375150" y="4660900"/>
          <p14:tracePt t="125466" x="4384675" y="4660900"/>
          <p14:tracePt t="125498" x="4394200" y="4660900"/>
          <p14:tracePt t="125515" x="4402138" y="4660900"/>
          <p14:tracePt t="125541" x="4411663" y="4660900"/>
          <p14:tracePt t="125581" x="4419600" y="4660900"/>
          <p14:tracePt t="126136" x="4411663" y="4660900"/>
          <p14:tracePt t="126178" x="4402138" y="4660900"/>
          <p14:tracePt t="126187" x="4394200" y="4660900"/>
          <p14:tracePt t="126207" x="4384675" y="4660900"/>
          <p14:tracePt t="126227" x="4375150" y="4660900"/>
          <p14:tracePt t="126247" x="4367213" y="4660900"/>
          <p14:tracePt t="126257" x="4357688" y="4660900"/>
          <p14:tracePt t="126266" x="4348163" y="4660900"/>
          <p14:tracePt t="126281" x="4322763" y="4660900"/>
          <p14:tracePt t="126299" x="4232275" y="4660900"/>
          <p14:tracePt t="126316" x="4125913" y="4660900"/>
          <p14:tracePt t="126332" x="4062413" y="4660900"/>
          <p14:tracePt t="126348" x="3965575" y="4660900"/>
          <p14:tracePt t="126365" x="3867150" y="4660900"/>
          <p14:tracePt t="126382" x="3822700" y="4660900"/>
          <p14:tracePt t="126398" x="3714750" y="4660900"/>
          <p14:tracePt t="126415" x="3581400" y="4660900"/>
          <p14:tracePt t="126432" x="3509963" y="4670425"/>
          <p14:tracePt t="126448" x="3402013" y="4670425"/>
          <p14:tracePt t="126465" x="3322638" y="4670425"/>
          <p14:tracePt t="126481" x="3295650" y="4670425"/>
          <p14:tracePt t="126499" x="3259138" y="4670425"/>
          <p14:tracePt t="126515" x="3224213" y="4670425"/>
          <p14:tracePt t="126534" x="3179763" y="4679950"/>
          <p14:tracePt t="126547" x="3152775" y="4679950"/>
          <p14:tracePt t="126564" x="3081338" y="4679950"/>
          <p14:tracePt t="126581" x="3044825" y="4679950"/>
          <p14:tracePt t="126598" x="3000375" y="4679950"/>
          <p14:tracePt t="126615" x="2982913" y="4679950"/>
          <p14:tracePt t="126633" x="2965450" y="4679950"/>
          <p14:tracePt t="126665" x="2955925" y="4679950"/>
          <p14:tracePt t="126682" x="2946400" y="4679950"/>
          <p14:tracePt t="126715" x="2938463" y="4679950"/>
          <p14:tracePt t="126723" x="2928938" y="4679950"/>
          <p14:tracePt t="126971" x="2928938" y="4687888"/>
          <p14:tracePt t="127080" x="2938463" y="4687888"/>
          <p14:tracePt t="127120" x="2946400" y="4687888"/>
          <p14:tracePt t="127170" x="2955925" y="4687888"/>
          <p14:tracePt t="127230" x="2965450" y="4687888"/>
          <p14:tracePt t="127259" x="2973388" y="4687888"/>
          <p14:tracePt t="127349" x="2982913" y="4687888"/>
          <p14:tracePt t="127447" x="2990850" y="4687888"/>
          <p14:tracePt t="127489" x="3000375" y="4687888"/>
          <p14:tracePt t="127499" x="3009900" y="4687888"/>
          <p14:tracePt t="127509" x="3017838" y="4687888"/>
          <p14:tracePt t="127519" x="3036888" y="4687888"/>
          <p14:tracePt t="127531" x="3062288" y="4687888"/>
          <p14:tracePt t="127548" x="3170238" y="4687888"/>
          <p14:tracePt t="127565" x="3251200" y="4687888"/>
          <p14:tracePt t="127582" x="3446463" y="4697413"/>
          <p14:tracePt t="127598" x="3633788" y="4714875"/>
          <p14:tracePt t="127617" x="3786188" y="4724400"/>
          <p14:tracePt t="127633" x="3867150" y="4732338"/>
          <p14:tracePt t="127647" x="3973513" y="4741863"/>
          <p14:tracePt t="127665" x="4017963" y="4741863"/>
          <p14:tracePt t="127682" x="4098925" y="4741863"/>
          <p14:tracePt t="127698" x="4133850" y="4741863"/>
          <p14:tracePt t="127715" x="4170363" y="4741863"/>
          <p14:tracePt t="127731" x="4179888" y="4741863"/>
          <p14:tracePt t="127748" x="4197350" y="4741863"/>
          <p14:tracePt t="127766" x="4205288" y="4741863"/>
          <p14:tracePt t="127798" x="4214813" y="4741863"/>
          <p14:tracePt t="127816" x="4232275" y="4741863"/>
          <p14:tracePt t="127848" x="4241800" y="4741863"/>
          <p14:tracePt t="127936" x="4251325" y="4741863"/>
          <p14:tracePt t="128562" x="4259263" y="4741863"/>
          <p14:tracePt t="128631" x="4259263" y="4732338"/>
          <p14:tracePt t="128750" x="4268788" y="4732338"/>
          <p14:tracePt t="128969" x="4268788" y="4724400"/>
          <p14:tracePt t="129029" x="4268788" y="4714875"/>
          <p14:tracePt t="129068" x="4268788" y="4705350"/>
          <p14:tracePt t="129089" x="4276725" y="4705350"/>
          <p14:tracePt t="129098" x="4276725" y="4697413"/>
          <p14:tracePt t="129147" x="4286250" y="4697413"/>
          <p14:tracePt t="129168" x="4286250" y="4687888"/>
          <p14:tracePt t="129207" x="4295775" y="4687888"/>
          <p14:tracePt t="129228" x="4295775" y="4679950"/>
          <p14:tracePt t="129248" x="4303713" y="4679950"/>
          <p14:tracePt t="129267" x="4313238" y="4679950"/>
          <p14:tracePt t="129278" x="4313238" y="4670425"/>
          <p14:tracePt t="129307" x="4322763" y="4660900"/>
          <p14:tracePt t="129345" x="4330700" y="4660900"/>
          <p14:tracePt t="129386" x="4340225" y="4660900"/>
          <p14:tracePt t="129406" x="4348163" y="4660900"/>
          <p14:tracePt t="130797" x="4340225" y="4660900"/>
          <p14:tracePt t="130808" x="4330700" y="4652963"/>
          <p14:tracePt t="130817" x="4295775" y="4633913"/>
          <p14:tracePt t="130831" x="4241800" y="4589463"/>
          <p14:tracePt t="130848" x="3911600" y="4268788"/>
          <p14:tracePt t="130866" x="3251200" y="3608388"/>
          <p14:tracePt t="130882" x="2928938" y="3251200"/>
          <p14:tracePt t="130898" x="2268538" y="2571750"/>
          <p14:tracePt t="130916" x="1803400" y="2044700"/>
          <p14:tracePt t="130932" x="1679575" y="1884363"/>
          <p14:tracePt t="130947" x="1482725" y="1697038"/>
          <p14:tracePt t="130965" x="1357313" y="1589088"/>
          <p14:tracePt t="130982" x="1322388" y="1554163"/>
          <p14:tracePt t="130998" x="1250950" y="1500188"/>
          <p14:tracePt t="131016" x="1214438" y="1465263"/>
          <p14:tracePt t="131031" x="1179513" y="1438275"/>
          <p14:tracePt t="131048" x="1116013" y="1393825"/>
          <p14:tracePt t="131054" x="1081088" y="1366838"/>
          <p14:tracePt t="131064" x="1036638" y="1339850"/>
          <p14:tracePt t="131081" x="990600" y="1312863"/>
          <p14:tracePt t="131098" x="866775" y="1258888"/>
          <p14:tracePt t="131114" x="669925" y="1160463"/>
          <p14:tracePt t="131130" x="554038" y="1098550"/>
          <p14:tracePt t="131146" x="276225" y="965200"/>
          <p14:tracePt t="131162" x="160338" y="901700"/>
          <p14:tracePt t="133549" x="0" y="0"/>
        </p14:tracePtLst>
      </p14:laserTrace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41B6E7-1FA7-4BB2-9166-1ED3921B87AE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2" name="Espaço Reservado para Conteúdo 1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1704" t="-1752" b="-9030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pt-BR">
                <a:noFill/>
              </a:rPr>
              <a:t> </a:t>
            </a:r>
          </a:p>
        </p:txBody>
      </p:sp>
      <p:sp>
        <p:nvSpPr>
          <p:cNvPr id="10246" name="Título 2"/>
          <p:cNvSpPr>
            <a:spLocks noGrp="1"/>
          </p:cNvSpPr>
          <p:nvPr>
            <p:ph type="title"/>
          </p:nvPr>
        </p:nvSpPr>
        <p:spPr>
          <a:xfrm>
            <a:off x="323850" y="-171450"/>
            <a:ext cx="8434388" cy="1143000"/>
          </a:xfrm>
        </p:spPr>
        <p:txBody>
          <a:bodyPr/>
          <a:lstStyle/>
          <a:p>
            <a:pPr marL="514350" indent="-514350">
              <a:lnSpc>
                <a:spcPct val="90000"/>
              </a:lnSpc>
            </a:pPr>
            <a:r>
              <a:rPr lang="en-US" altLang="pt-BR" sz="2000" b="1" smtClean="0"/>
              <a:t>1. Escolhendo entre modelos alternativos (Cap 6)</a:t>
            </a:r>
          </a:p>
        </p:txBody>
      </p:sp>
      <p:sp>
        <p:nvSpPr>
          <p:cNvPr id="10247" name="Título 1"/>
          <p:cNvSpPr txBox="1">
            <a:spLocks/>
          </p:cNvSpPr>
          <p:nvPr/>
        </p:nvSpPr>
        <p:spPr bwMode="auto">
          <a:xfrm>
            <a:off x="446088" y="5572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14400" indent="-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4400"/>
              <a:t>Tipos de modelos e alternativas</a:t>
            </a:r>
          </a:p>
        </p:txBody>
      </p:sp>
      <p:sp>
        <p:nvSpPr>
          <p:cNvPr id="3" name="Retângulo 2"/>
          <p:cNvSpPr/>
          <p:nvPr/>
        </p:nvSpPr>
        <p:spPr>
          <a:xfrm>
            <a:off x="1691680" y="5926108"/>
            <a:ext cx="2307042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pt-BR" sz="2000" dirty="0"/>
              <a:t>a</a:t>
            </a:r>
            <a:r>
              <a:rPr lang="pt-BR" sz="2000" dirty="0" smtClean="0"/>
              <a:t>companhamento.</a:t>
            </a:r>
            <a:endParaRPr lang="pt-BR" sz="2000" dirty="0"/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Seção 13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512"/>
    </mc:Choice>
    <mc:Fallback xmlns="">
      <p:transition spd="slow" advTm="120512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54188" x="1027113" y="4983163"/>
          <p14:tracePt t="54217" x="1027113" y="4973638"/>
          <p14:tracePt t="54506" x="1054100" y="4965700"/>
          <p14:tracePt t="54517" x="1098550" y="4956175"/>
          <p14:tracePt t="54525" x="1179513" y="4938713"/>
          <p14:tracePt t="54536" x="1268413" y="4919663"/>
          <p14:tracePt t="54552" x="1384300" y="4902200"/>
          <p14:tracePt t="54568" x="1571625" y="4884738"/>
          <p14:tracePt t="54585" x="1731963" y="4867275"/>
          <p14:tracePt t="54601" x="1812925" y="4848225"/>
          <p14:tracePt t="54617" x="1955800" y="4830763"/>
          <p14:tracePt t="54635" x="2098675" y="4813300"/>
          <p14:tracePt t="54651" x="2170113" y="4803775"/>
          <p14:tracePt t="54668" x="2268538" y="4795838"/>
          <p14:tracePt t="54685" x="2347913" y="4795838"/>
          <p14:tracePt t="54703" x="2428875" y="4795838"/>
          <p14:tracePt t="54719" x="2455863" y="4795838"/>
          <p14:tracePt t="54735" x="2500313" y="4795838"/>
          <p14:tracePt t="54753" x="2554288" y="4795838"/>
          <p14:tracePt t="54769" x="2589213" y="4795838"/>
          <p14:tracePt t="54785" x="2660650" y="4795838"/>
          <p14:tracePt t="54802" x="2751138" y="4795838"/>
          <p14:tracePt t="54819" x="2795588" y="4786313"/>
          <p14:tracePt t="54835" x="2894013" y="4776788"/>
          <p14:tracePt t="54852" x="2990850" y="4776788"/>
          <p14:tracePt t="54868" x="3027363" y="4776788"/>
          <p14:tracePt t="54885" x="3089275" y="4776788"/>
          <p14:tracePt t="54902" x="3133725" y="4776788"/>
          <p14:tracePt t="54918" x="3160713" y="4776788"/>
          <p14:tracePt t="54935" x="3251200" y="4768850"/>
          <p14:tracePt t="54952" x="3348038" y="4759325"/>
          <p14:tracePt t="54968" x="3394075" y="4759325"/>
          <p14:tracePt t="54985" x="3490913" y="4759325"/>
          <p14:tracePt t="55004" x="3581400" y="4759325"/>
          <p14:tracePt t="55018" x="3625850" y="4759325"/>
          <p14:tracePt t="55035" x="3759200" y="4751388"/>
          <p14:tracePt t="55052" x="3919538" y="4732338"/>
          <p14:tracePt t="55068" x="3990975" y="4724400"/>
          <p14:tracePt t="55085" x="4125913" y="4714875"/>
          <p14:tracePt t="55102" x="4224338" y="4697413"/>
          <p14:tracePt t="55118" x="4259263" y="4697413"/>
          <p14:tracePt t="55135" x="4313238" y="4687888"/>
          <p14:tracePt t="55152" x="4357688" y="4679950"/>
          <p14:tracePt t="55169" x="4384675" y="4679950"/>
          <p14:tracePt t="55184" x="4394200" y="4679950"/>
          <p14:tracePt t="55202" x="4402138" y="4670425"/>
          <p14:tracePt t="55220" x="4419600" y="4670425"/>
          <p14:tracePt t="55235" x="4438650" y="4670425"/>
          <p14:tracePt t="55252" x="4473575" y="4660900"/>
          <p14:tracePt t="55269" x="4527550" y="4643438"/>
          <p14:tracePt t="55285" x="4554538" y="4633913"/>
          <p14:tracePt t="55302" x="4608513" y="4625975"/>
          <p14:tracePt t="55320" x="4660900" y="4616450"/>
          <p14:tracePt t="55335" x="4679950" y="4608513"/>
          <p14:tracePt t="55352" x="4705350" y="4608513"/>
          <p14:tracePt t="55369" x="4714875" y="4598988"/>
          <p14:tracePt t="55401" x="4724400" y="4598988"/>
          <p14:tracePt t="55418" x="4732338" y="4589463"/>
          <p14:tracePt t="55435" x="4732338" y="4581525"/>
          <p14:tracePt t="55452" x="4732338" y="4572000"/>
          <p14:tracePt t="55469" x="4732338" y="4562475"/>
          <p14:tracePt t="55485" x="4732338" y="4554538"/>
          <p14:tracePt t="55502" x="4732338" y="4545013"/>
          <p14:tracePt t="55519" x="4732338" y="4537075"/>
          <p14:tracePt t="55535" x="4732338" y="4527550"/>
          <p14:tracePt t="55559" x="4724400" y="4527550"/>
          <p14:tracePt t="55569" x="4724400" y="4518025"/>
          <p14:tracePt t="55585" x="4714875" y="4518025"/>
          <p14:tracePt t="55601" x="4705350" y="4518025"/>
          <p14:tracePt t="55618" x="4697413" y="4510088"/>
          <p14:tracePt t="55634" x="4687888" y="4510088"/>
          <p14:tracePt t="55651" x="4679950" y="4510088"/>
          <p14:tracePt t="55668" x="4670425" y="4500563"/>
          <p14:tracePt t="55687" x="4660900" y="4491038"/>
          <p14:tracePt t="55702" x="4652963" y="4491038"/>
          <p14:tracePt t="55718" x="4643438" y="4483100"/>
          <p14:tracePt t="55736" x="4625975" y="4465638"/>
          <p14:tracePt t="55752" x="4608513" y="4465638"/>
          <p14:tracePt t="55757" x="4589463" y="4456113"/>
          <p14:tracePt t="55769" x="4572000" y="4446588"/>
          <p14:tracePt t="55785" x="4527550" y="4429125"/>
          <p14:tracePt t="55802" x="4510088" y="4419600"/>
          <p14:tracePt t="55818" x="4473575" y="4411663"/>
          <p14:tracePt t="55835" x="4438650" y="4402138"/>
          <p14:tracePt t="55851" x="4429125" y="4394200"/>
          <p14:tracePt t="55868" x="4419600" y="4394200"/>
          <p14:tracePt t="55885" x="4411663" y="4384675"/>
          <p14:tracePt t="55901" x="4402138" y="4384675"/>
          <p14:tracePt t="55918" x="4394200" y="4375150"/>
          <p14:tracePt t="55936" x="4384675" y="4367213"/>
          <p14:tracePt t="55952" x="4375150" y="4367213"/>
          <p14:tracePt t="55968" x="4357688" y="4357688"/>
          <p14:tracePt t="55986" x="4313238" y="4348163"/>
          <p14:tracePt t="56002" x="4286250" y="4340225"/>
          <p14:tracePt t="56018" x="4251325" y="4322763"/>
          <p14:tracePt t="56036" x="4214813" y="4322763"/>
          <p14:tracePt t="56052" x="4205288" y="4313238"/>
          <p14:tracePt t="56068" x="4187825" y="4303713"/>
          <p14:tracePt t="56085" x="4179888" y="4303713"/>
          <p14:tracePt t="56101" x="4170363" y="4303713"/>
          <p14:tracePt t="56118" x="4160838" y="4295775"/>
          <p14:tracePt t="56135" x="4152900" y="4295775"/>
          <p14:tracePt t="56168" x="4143375" y="4295775"/>
          <p14:tracePt t="56185" x="4133850" y="4295775"/>
          <p14:tracePt t="56214" x="4125913" y="4295775"/>
          <p14:tracePt t="56224" x="4116388" y="4295775"/>
          <p14:tracePt t="56244" x="4108450" y="4295775"/>
          <p14:tracePt t="56263" x="4098925" y="4295775"/>
          <p14:tracePt t="56274" x="4071938" y="4295775"/>
          <p14:tracePt t="56285" x="4054475" y="4295775"/>
          <p14:tracePt t="56303" x="4037013" y="4295775"/>
          <p14:tracePt t="56318" x="4027488" y="4295775"/>
          <p14:tracePt t="56335" x="4017963" y="4303713"/>
          <p14:tracePt t="56352" x="4010025" y="4303713"/>
          <p14:tracePt t="56368" x="4000500" y="4313238"/>
          <p14:tracePt t="56385" x="3990975" y="4313238"/>
          <p14:tracePt t="56402" x="3990975" y="4322763"/>
          <p14:tracePt t="56418" x="3983038" y="4322763"/>
          <p14:tracePt t="56435" x="3973513" y="4322763"/>
          <p14:tracePt t="56452" x="3973513" y="4330700"/>
          <p14:tracePt t="56468" x="3973513" y="4340225"/>
          <p14:tracePt t="56485" x="3973513" y="4348163"/>
          <p14:tracePt t="56501" x="3973513" y="4357688"/>
          <p14:tracePt t="56523" x="3973513" y="4367213"/>
          <p14:tracePt t="56553" x="3973513" y="4375150"/>
          <p14:tracePt t="56572" x="3973513" y="4384675"/>
          <p14:tracePt t="56621" x="3973513" y="4394200"/>
          <p14:tracePt t="56681" x="3983038" y="4394200"/>
          <p14:tracePt t="56711" x="3990975" y="4402138"/>
          <p14:tracePt t="56753" x="4000500" y="4402138"/>
          <p14:tracePt t="56790" x="4010025" y="4402138"/>
          <p14:tracePt t="56799" x="4017963" y="4402138"/>
          <p14:tracePt t="56819" x="4027488" y="4402138"/>
          <p14:tracePt t="56840" x="4037013" y="4402138"/>
          <p14:tracePt t="56859" x="4044950" y="4402138"/>
          <p14:tracePt t="56870" x="4044950" y="4394200"/>
          <p14:tracePt t="56885" x="4054475" y="4394200"/>
          <p14:tracePt t="56901" x="4062413" y="4384675"/>
          <p14:tracePt t="56918" x="4071938" y="4375150"/>
          <p14:tracePt t="56935" x="4081463" y="4375150"/>
          <p14:tracePt t="56952" x="4089400" y="4367213"/>
          <p14:tracePt t="56970" x="4098925" y="4367213"/>
          <p14:tracePt t="57001" x="4108450" y="4357688"/>
          <p14:tracePt t="57021" x="4116388" y="4357688"/>
          <p14:tracePt t="57035" x="4116388" y="4348163"/>
          <p14:tracePt t="57051" x="4125913" y="4340225"/>
          <p14:tracePt t="57068" x="4133850" y="4330700"/>
          <p14:tracePt t="57101" x="4133850" y="4322763"/>
          <p14:tracePt t="57119" x="4133850" y="4313238"/>
          <p14:tracePt t="57135" x="4133850" y="4303713"/>
          <p14:tracePt t="57151" x="4133850" y="4295775"/>
          <p14:tracePt t="57168" x="4133850" y="4286250"/>
          <p14:tracePt t="57185" x="4133850" y="4276725"/>
          <p14:tracePt t="57201" x="4125913" y="4268788"/>
          <p14:tracePt t="57219" x="4116388" y="4259263"/>
          <p14:tracePt t="57236" x="4108450" y="4251325"/>
          <p14:tracePt t="57268" x="4089400" y="4251325"/>
          <p14:tracePt t="57285" x="4089400" y="4241800"/>
          <p14:tracePt t="57302" x="4081463" y="4241800"/>
          <p14:tracePt t="57328" x="4071938" y="4232275"/>
          <p14:tracePt t="57366" x="4062413" y="4232275"/>
          <p14:tracePt t="57376" x="4054475" y="4232275"/>
          <p14:tracePt t="57408" x="4044950" y="4232275"/>
          <p14:tracePt t="57427" x="4037013" y="4232275"/>
          <p14:tracePt t="57456" x="4027488" y="4232275"/>
          <p14:tracePt t="57475" x="4017963" y="4232275"/>
          <p14:tracePt t="57487" x="4010025" y="4232275"/>
          <p14:tracePt t="57505" x="4000500" y="4232275"/>
          <p14:tracePt t="57514" x="4000500" y="4241800"/>
          <p14:tracePt t="57525" x="3990975" y="4241800"/>
          <p14:tracePt t="57537" x="3990975" y="4251325"/>
          <p14:tracePt t="57556" x="3983038" y="4259263"/>
          <p14:tracePt t="57568" x="3983038" y="4268788"/>
          <p14:tracePt t="57585" x="3973513" y="4276725"/>
          <p14:tracePt t="57618" x="3965575" y="4286250"/>
          <p14:tracePt t="57635" x="3965575" y="4303713"/>
          <p14:tracePt t="57668" x="3965575" y="4313238"/>
          <p14:tracePt t="57685" x="3965575" y="4322763"/>
          <p14:tracePt t="57701" x="3965575" y="4330700"/>
          <p14:tracePt t="57718" x="3965575" y="4340225"/>
          <p14:tracePt t="57735" x="3965575" y="4348163"/>
          <p14:tracePt t="57764" x="3965575" y="4357688"/>
          <p14:tracePt t="57804" x="3965575" y="4367213"/>
          <p14:tracePt t="57883" x="3973513" y="4367213"/>
          <p14:tracePt t="57902" x="3983038" y="4367213"/>
          <p14:tracePt t="57944" x="3990975" y="4367213"/>
          <p14:tracePt t="57962" x="4000500" y="4367213"/>
          <p14:tracePt t="57993" x="4010025" y="4367213"/>
          <p14:tracePt t="58012" x="4017963" y="4367213"/>
          <p14:tracePt t="58042" x="4027488" y="4367213"/>
          <p14:tracePt t="58071" x="4037013" y="4357688"/>
          <p14:tracePt t="58093" x="4037013" y="4348163"/>
          <p14:tracePt t="58100" x="4037013" y="4340225"/>
          <p14:tracePt t="58118" x="4044950" y="4340225"/>
          <p14:tracePt t="58135" x="4044950" y="4330700"/>
          <p14:tracePt t="58151" x="4044950" y="4322763"/>
          <p14:tracePt t="58169" x="4054475" y="4313238"/>
          <p14:tracePt t="58185" x="4054475" y="4303713"/>
          <p14:tracePt t="58202" x="4054475" y="4295775"/>
          <p14:tracePt t="58220" x="4054475" y="4286250"/>
          <p14:tracePt t="58235" x="4054475" y="4276725"/>
          <p14:tracePt t="58253" x="4054475" y="4268788"/>
          <p14:tracePt t="58268" x="4054475" y="4259263"/>
          <p14:tracePt t="58289" x="4054475" y="4251325"/>
          <p14:tracePt t="58332" x="4044950" y="4251325"/>
          <p14:tracePt t="58368" x="4037013" y="4251325"/>
          <p14:tracePt t="58390" x="4027488" y="4251325"/>
          <p14:tracePt t="58399" x="4027488" y="4259263"/>
          <p14:tracePt t="58410" x="4027488" y="4268788"/>
          <p14:tracePt t="58428" x="4017963" y="4276725"/>
          <p14:tracePt t="58448" x="4010025" y="4286250"/>
          <p14:tracePt t="58470" x="4010025" y="4295775"/>
          <p14:tracePt t="58478" x="4010025" y="4303713"/>
          <p14:tracePt t="58499" x="4010025" y="4313238"/>
          <p14:tracePt t="58528" x="4010025" y="4322763"/>
          <p14:tracePt t="58856" x="4010025" y="4330700"/>
          <p14:tracePt t="58976" x="4017963" y="4330700"/>
          <p14:tracePt t="58989" x="4017963" y="4340225"/>
          <p14:tracePt t="63724" x="4017963" y="4348163"/>
          <p14:tracePt t="63744" x="4017963" y="4357688"/>
          <p14:tracePt t="63758" x="4027488" y="4375150"/>
          <p14:tracePt t="63767" x="4027488" y="4384675"/>
          <p14:tracePt t="63784" x="4027488" y="4402138"/>
          <p14:tracePt t="63803" x="4027488" y="4411663"/>
          <p14:tracePt t="63818" x="4027488" y="4419600"/>
          <p14:tracePt t="63834" x="4027488" y="4429125"/>
          <p14:tracePt t="63868" x="4027488" y="4438650"/>
          <p14:tracePt t="63885" x="4027488" y="4446588"/>
          <p14:tracePt t="63901" x="4027488" y="4456113"/>
          <p14:tracePt t="63933" x="4027488" y="4465638"/>
          <p14:tracePt t="63962" x="4027488" y="4473575"/>
          <p14:tracePt t="63992" x="4027488" y="4483100"/>
          <p14:tracePt t="64003" x="4027488" y="4491038"/>
          <p14:tracePt t="64022" x="4027488" y="4500563"/>
          <p14:tracePt t="64041" x="4027488" y="4510088"/>
          <p14:tracePt t="64062" x="4027488" y="4527550"/>
          <p14:tracePt t="64082" x="4027488" y="4537075"/>
          <p14:tracePt t="64092" x="4027488" y="4545013"/>
          <p14:tracePt t="64101" x="4027488" y="4554538"/>
          <p14:tracePt t="64121" x="4010025" y="4562475"/>
          <p14:tracePt t="64143" x="3990975" y="4572000"/>
          <p14:tracePt t="64152" x="3983038" y="4572000"/>
          <p14:tracePt t="64168" x="3973513" y="4572000"/>
          <p14:tracePt t="64184" x="3946525" y="4572000"/>
          <p14:tracePt t="64201" x="3938588" y="4572000"/>
          <p14:tracePt t="64218" x="3938588" y="4562475"/>
          <p14:tracePt t="64235" x="3929063" y="4554538"/>
          <p14:tracePt t="64252" x="3911600" y="4545013"/>
          <p14:tracePt t="64267" x="3911600" y="4537075"/>
          <p14:tracePt t="64284" x="3902075" y="4527550"/>
          <p14:tracePt t="64302" x="3894138" y="4518025"/>
          <p14:tracePt t="64319" x="3894138" y="4500563"/>
          <p14:tracePt t="64334" x="3894138" y="4483100"/>
          <p14:tracePt t="64351" x="3894138" y="4446588"/>
          <p14:tracePt t="64368" x="3894138" y="4411663"/>
          <p14:tracePt t="64384" x="3894138" y="4394200"/>
          <p14:tracePt t="64401" x="3902075" y="4348163"/>
          <p14:tracePt t="64418" x="3902075" y="4313238"/>
          <p14:tracePt t="64434" x="3902075" y="4295775"/>
          <p14:tracePt t="64451" x="3911600" y="4276725"/>
          <p14:tracePt t="64468" x="3911600" y="4268788"/>
          <p14:tracePt t="64485" x="3919538" y="4259263"/>
          <p14:tracePt t="64501" x="3929063" y="4251325"/>
          <p14:tracePt t="64517" x="3938588" y="4251325"/>
          <p14:tracePt t="64533" x="3946525" y="4241800"/>
          <p14:tracePt t="64551" x="3956050" y="4241800"/>
          <p14:tracePt t="64568" x="3965575" y="4241800"/>
          <p14:tracePt t="64584" x="3973513" y="4241800"/>
          <p14:tracePt t="64601" x="3983038" y="4241800"/>
          <p14:tracePt t="64618" x="3990975" y="4241800"/>
          <p14:tracePt t="64635" x="4000500" y="4241800"/>
          <p14:tracePt t="64651" x="4000500" y="4251325"/>
          <p14:tracePt t="64668" x="4010025" y="4259263"/>
          <p14:tracePt t="64684" x="4010025" y="4268788"/>
          <p14:tracePt t="64701" x="4017963" y="4276725"/>
          <p14:tracePt t="64718" x="4037013" y="4286250"/>
          <p14:tracePt t="64735" x="4044950" y="4295775"/>
          <p14:tracePt t="64751" x="4062413" y="4303713"/>
          <p14:tracePt t="64757" x="4081463" y="4313238"/>
          <p14:tracePt t="64770" x="4089400" y="4322763"/>
          <p14:tracePt t="64786" x="4108450" y="4340225"/>
          <p14:tracePt t="64802" x="4116388" y="4367213"/>
          <p14:tracePt t="64818" x="4133850" y="4402138"/>
          <p14:tracePt t="64835" x="4133850" y="4419600"/>
          <p14:tracePt t="64851" x="4143375" y="4456113"/>
          <p14:tracePt t="64868" x="4152900" y="4500563"/>
          <p14:tracePt t="64885" x="4152900" y="4527550"/>
          <p14:tracePt t="64901" x="4160838" y="4545013"/>
          <p14:tracePt t="64918" x="4160838" y="4581525"/>
          <p14:tracePt t="64935" x="4160838" y="4598988"/>
          <p14:tracePt t="64951" x="4160838" y="4616450"/>
          <p14:tracePt t="64968" x="4160838" y="4625975"/>
          <p14:tracePt t="64985" x="4160838" y="4643438"/>
          <p14:tracePt t="65000" x="4160838" y="4660900"/>
          <p14:tracePt t="65017" x="4160838" y="4697413"/>
          <p14:tracePt t="65035" x="4160838" y="4732338"/>
          <p14:tracePt t="65051" x="4160838" y="4751388"/>
          <p14:tracePt t="65068" x="4152900" y="4768850"/>
          <p14:tracePt t="65084" x="4143375" y="4786313"/>
          <p14:tracePt t="65117" x="4133850" y="4795838"/>
          <p14:tracePt t="65134" x="4098925" y="4803775"/>
          <p14:tracePt t="65151" x="4081463" y="4803775"/>
          <p14:tracePt t="65168" x="4044950" y="4803775"/>
          <p14:tracePt t="65184" x="4010025" y="4803775"/>
          <p14:tracePt t="65201" x="3990975" y="4803775"/>
          <p14:tracePt t="65218" x="3946525" y="4803775"/>
          <p14:tracePt t="65235" x="3919538" y="4803775"/>
          <p14:tracePt t="65251" x="3919538" y="4795838"/>
          <p14:tracePt t="65255" x="3911600" y="4795838"/>
          <p14:tracePt t="65268" x="3911600" y="4776788"/>
          <p14:tracePt t="65285" x="3894138" y="4759325"/>
          <p14:tracePt t="65301" x="3894138" y="4732338"/>
          <p14:tracePt t="65318" x="3875088" y="4697413"/>
          <p14:tracePt t="65335" x="3867150" y="4660900"/>
          <p14:tracePt t="65352" x="3857625" y="4616450"/>
          <p14:tracePt t="65368" x="3857625" y="4598988"/>
          <p14:tracePt t="65384" x="3848100" y="4562475"/>
          <p14:tracePt t="65401" x="3848100" y="4527550"/>
          <p14:tracePt t="65418" x="3848100" y="4500563"/>
          <p14:tracePt t="65434" x="3848100" y="4465638"/>
          <p14:tracePt t="65451" x="3857625" y="4438650"/>
          <p14:tracePt t="65468" x="3857625" y="4429125"/>
          <p14:tracePt t="65485" x="3857625" y="4419600"/>
          <p14:tracePt t="65501" x="3867150" y="4411663"/>
          <p14:tracePt t="65518" x="3875088" y="4402138"/>
          <p14:tracePt t="65535" x="3884613" y="4384675"/>
          <p14:tracePt t="65552" x="3894138" y="4367213"/>
          <p14:tracePt t="65568" x="3911600" y="4357688"/>
          <p14:tracePt t="65585" x="3919538" y="4348163"/>
          <p14:tracePt t="65601" x="3929063" y="4340225"/>
          <p14:tracePt t="65618" x="3938588" y="4340225"/>
          <p14:tracePt t="65635" x="3946525" y="4330700"/>
          <p14:tracePt t="65668" x="3956050" y="4330700"/>
          <p14:tracePt t="65684" x="3965575" y="4330700"/>
          <p14:tracePt t="65701" x="3973513" y="4330700"/>
          <p14:tracePt t="65722" x="3983038" y="4330700"/>
          <p14:tracePt t="65740" x="3990975" y="4330700"/>
          <p14:tracePt t="65760" x="4000500" y="4340225"/>
          <p14:tracePt t="65770" x="4010025" y="4340225"/>
          <p14:tracePt t="65783" x="4010025" y="4348163"/>
          <p14:tracePt t="65799" x="4017963" y="4348163"/>
          <p14:tracePt t="65816" x="4027488" y="4357688"/>
          <p14:tracePt t="65832" x="4044950" y="4367213"/>
          <p14:tracePt t="65849" x="4062413" y="4394200"/>
          <p14:tracePt t="65865" x="4071938" y="4402138"/>
          <p14:tracePt t="65882" x="4081463" y="4438650"/>
          <p14:tracePt t="65899" x="4089400" y="4465638"/>
          <p14:tracePt t="65916" x="4098925" y="4491038"/>
          <p14:tracePt t="65933" x="4108450" y="4527550"/>
          <p14:tracePt t="65950" x="4116388" y="4562475"/>
          <p14:tracePt t="65967" x="4125913" y="4608513"/>
          <p14:tracePt t="65985" x="4133850" y="4625975"/>
          <p14:tracePt t="66001" x="4133850" y="4660900"/>
          <p14:tracePt t="66017" x="4143375" y="4697413"/>
          <p14:tracePt t="66034" x="4143375" y="4705350"/>
          <p14:tracePt t="66051" x="4143375" y="4714875"/>
          <p14:tracePt t="66068" x="4143375" y="4724400"/>
          <p14:tracePt t="66084" x="4143375" y="4732338"/>
          <p14:tracePt t="66101" x="4143375" y="4741863"/>
          <p14:tracePt t="66118" x="4143375" y="4751388"/>
          <p14:tracePt t="66134" x="4133850" y="4759325"/>
          <p14:tracePt t="66151" x="4125913" y="4768850"/>
          <p14:tracePt t="66169" x="4116388" y="4768850"/>
          <p14:tracePt t="66187" x="4108450" y="4768850"/>
          <p14:tracePt t="66201" x="4098925" y="4768850"/>
          <p14:tracePt t="66218" x="4089400" y="4768850"/>
          <p14:tracePt t="66235" x="4081463" y="4768850"/>
          <p14:tracePt t="66251" x="4071938" y="4768850"/>
          <p14:tracePt t="66268" x="4062413" y="4759325"/>
          <p14:tracePt t="66285" x="4054475" y="4759325"/>
          <p14:tracePt t="66301" x="4044950" y="4732338"/>
          <p14:tracePt t="66318" x="4027488" y="4705350"/>
          <p14:tracePt t="66335" x="4010025" y="4679950"/>
          <p14:tracePt t="66351" x="4010025" y="4670425"/>
          <p14:tracePt t="66368" x="3990975" y="4633913"/>
          <p14:tracePt t="66386" x="3990975" y="4589463"/>
          <p14:tracePt t="66401" x="3983038" y="4572000"/>
          <p14:tracePt t="66418" x="3983038" y="4537075"/>
          <p14:tracePt t="66435" x="3983038" y="4500563"/>
          <p14:tracePt t="66451" x="3983038" y="4483100"/>
          <p14:tracePt t="66468" x="3983038" y="4446588"/>
          <p14:tracePt t="66485" x="3983038" y="4429125"/>
          <p14:tracePt t="66501" x="3983038" y="4411663"/>
          <p14:tracePt t="66518" x="3983038" y="4394200"/>
          <p14:tracePt t="66535" x="3983038" y="4348163"/>
          <p14:tracePt t="66551" x="3983038" y="4330700"/>
          <p14:tracePt t="66568" x="3983038" y="4295775"/>
          <p14:tracePt t="66585" x="3990975" y="4259263"/>
          <p14:tracePt t="66601" x="4000500" y="4232275"/>
          <p14:tracePt t="66618" x="4010025" y="4197350"/>
          <p14:tracePt t="66635" x="4027488" y="4170363"/>
          <p14:tracePt t="66668" x="4037013" y="4160838"/>
          <p14:tracePt t="66684" x="4044950" y="4152900"/>
          <p14:tracePt t="66701" x="4054475" y="4152900"/>
          <p14:tracePt t="66718" x="4062413" y="4152900"/>
          <p14:tracePt t="66735" x="4071938" y="4152900"/>
          <p14:tracePt t="66751" x="4081463" y="4152900"/>
          <p14:tracePt t="66768" x="4089400" y="4152900"/>
          <p14:tracePt t="66785" x="4108450" y="4152900"/>
          <p14:tracePt t="66802" x="4133850" y="4170363"/>
          <p14:tracePt t="66818" x="4152900" y="4179888"/>
          <p14:tracePt t="66834" x="4187825" y="4205288"/>
          <p14:tracePt t="66852" x="4232275" y="4251325"/>
          <p14:tracePt t="66868" x="4251325" y="4268788"/>
          <p14:tracePt t="66884" x="4276725" y="4303713"/>
          <p14:tracePt t="66902" x="4295775" y="4348163"/>
          <p14:tracePt t="66918" x="4295775" y="4367213"/>
          <p14:tracePt t="66934" x="4313238" y="4402138"/>
          <p14:tracePt t="66952" x="4322763" y="4446588"/>
          <p14:tracePt t="66968" x="4322763" y="4465638"/>
          <p14:tracePt t="66985" x="4322763" y="4491038"/>
          <p14:tracePt t="67001" x="4330700" y="4510088"/>
          <p14:tracePt t="67017" x="4330700" y="4518025"/>
          <p14:tracePt t="67034" x="4330700" y="4537075"/>
          <p14:tracePt t="67051" x="4322763" y="4554538"/>
          <p14:tracePt t="67068" x="4313238" y="4572000"/>
          <p14:tracePt t="67084" x="4303713" y="4589463"/>
          <p14:tracePt t="67101" x="4286250" y="4616450"/>
          <p14:tracePt t="67117" x="4276725" y="4633913"/>
          <p14:tracePt t="67134" x="4251325" y="4670425"/>
          <p14:tracePt t="67151" x="4224338" y="4705350"/>
          <p14:tracePt t="67168" x="4205288" y="4732338"/>
          <p14:tracePt t="67184" x="4170363" y="4759325"/>
          <p14:tracePt t="67201" x="4133850" y="4786313"/>
          <p14:tracePt t="67218" x="4116388" y="4786313"/>
          <p14:tracePt t="67235" x="4071938" y="4803775"/>
          <p14:tracePt t="67251" x="4037013" y="4813300"/>
          <p14:tracePt t="67269" x="4000500" y="4813300"/>
          <p14:tracePt t="67284" x="3983038" y="4813300"/>
          <p14:tracePt t="67302" x="3956050" y="4813300"/>
          <p14:tracePt t="67319" x="3946525" y="4813300"/>
          <p14:tracePt t="67334" x="3938588" y="4813300"/>
          <p14:tracePt t="67351" x="3929063" y="4795838"/>
          <p14:tracePt t="67368" x="3919538" y="4768850"/>
          <p14:tracePt t="67385" x="3919538" y="4732338"/>
          <p14:tracePt t="67401" x="3911600" y="4687888"/>
          <p14:tracePt t="67419" x="3911600" y="4643438"/>
          <p14:tracePt t="67434" x="3911600" y="4616450"/>
          <p14:tracePt t="67451" x="3911600" y="4572000"/>
          <p14:tracePt t="67470" x="3919538" y="4510088"/>
          <p14:tracePt t="67485" x="3929063" y="4483100"/>
          <p14:tracePt t="67501" x="3938588" y="4438650"/>
          <p14:tracePt t="67517" x="3956050" y="4402138"/>
          <p14:tracePt t="67534" x="3956050" y="4384675"/>
          <p14:tracePt t="67552" x="3973513" y="4367213"/>
          <p14:tracePt t="67568" x="3983038" y="4357688"/>
          <p14:tracePt t="67601" x="3990975" y="4348163"/>
          <p14:tracePt t="67618" x="4010025" y="4340225"/>
          <p14:tracePt t="67634" x="4010025" y="4330700"/>
          <p14:tracePt t="67651" x="4017963" y="4330700"/>
          <p14:tracePt t="67668" x="4027488" y="4330700"/>
          <p14:tracePt t="67684" x="4037013" y="4322763"/>
          <p14:tracePt t="67701" x="4044950" y="4322763"/>
          <p14:tracePt t="67726" x="4054475" y="4322763"/>
          <p14:tracePt t="67747" x="4062413" y="4322763"/>
          <p14:tracePt t="67769" x="4071938" y="4322763"/>
          <p14:tracePt t="67777" x="4081463" y="4322763"/>
          <p14:tracePt t="67798" x="4089400" y="4322763"/>
          <p14:tracePt t="67915" x="4089400" y="4330700"/>
          <p14:tracePt t="67956" x="4089400" y="4340225"/>
          <p14:tracePt t="68076" x="4089400" y="4348163"/>
          <p14:tracePt t="68105" x="4089400" y="4357688"/>
          <p14:tracePt t="68125" x="4089400" y="4367213"/>
          <p14:tracePt t="68135" x="4081463" y="4375150"/>
          <p14:tracePt t="68146" x="4071938" y="4394200"/>
          <p14:tracePt t="68155" x="4071938" y="4419600"/>
          <p14:tracePt t="68167" x="4054475" y="4438650"/>
          <p14:tracePt t="68184" x="4027488" y="4473575"/>
          <p14:tracePt t="68201" x="4017963" y="4491038"/>
          <p14:tracePt t="68216" x="3990975" y="4518025"/>
          <p14:tracePt t="68233" x="3973513" y="4537075"/>
          <p14:tracePt t="68250" x="3965575" y="4537075"/>
          <p14:tracePt t="68253" x="3965575" y="4545013"/>
          <p14:tracePt t="68267" x="3956050" y="4545013"/>
          <p14:tracePt t="68285" x="3946525" y="4554538"/>
          <p14:tracePt t="68301" x="3946525" y="4562475"/>
          <p14:tracePt t="68318" x="3938588" y="4572000"/>
          <p14:tracePt t="68334" x="3938588" y="4581525"/>
          <p14:tracePt t="68351" x="3938588" y="4589463"/>
          <p14:tracePt t="68368" x="3938588" y="4598988"/>
          <p14:tracePt t="68383" x="3938588" y="4608513"/>
          <p14:tracePt t="68400" x="3938588" y="4616450"/>
          <p14:tracePt t="68417" x="3938588" y="4625975"/>
          <p14:tracePt t="68512" x="3946525" y="4625975"/>
          <p14:tracePt t="68522" x="3956050" y="4625975"/>
          <p14:tracePt t="68543" x="3965575" y="4633913"/>
          <p14:tracePt t="68562" x="3973513" y="4633913"/>
          <p14:tracePt t="68572" x="3983038" y="4643438"/>
          <p14:tracePt t="68584" x="4000500" y="4643438"/>
          <p14:tracePt t="68602" x="4044950" y="4660900"/>
          <p14:tracePt t="68618" x="4062413" y="4670425"/>
          <p14:tracePt t="68634" x="4098925" y="4679950"/>
          <p14:tracePt t="68651" x="4125913" y="4687888"/>
          <p14:tracePt t="68668" x="4133850" y="4697413"/>
          <p14:tracePt t="68684" x="4143375" y="4705350"/>
          <p14:tracePt t="68718" x="4143375" y="4714875"/>
          <p14:tracePt t="68735" x="4152900" y="4714875"/>
          <p14:tracePt t="68910" x="4160838" y="4714875"/>
          <p14:tracePt t="68970" x="4170363" y="4714875"/>
          <p14:tracePt t="69008" x="4179888" y="4714875"/>
          <p14:tracePt t="69050" x="4187825" y="4714875"/>
          <p14:tracePt t="69745" x="4197350" y="4714875"/>
          <p14:tracePt t="69755" x="4205288" y="4714875"/>
          <p14:tracePt t="69768" x="4224338" y="4705350"/>
          <p14:tracePt t="69784" x="4268788" y="4697413"/>
          <p14:tracePt t="69801" x="4295775" y="4687888"/>
          <p14:tracePt t="69818" x="4348163" y="4679950"/>
          <p14:tracePt t="69835" x="4402138" y="4670425"/>
          <p14:tracePt t="69851" x="4419600" y="4670425"/>
          <p14:tracePt t="69867" x="4465638" y="4670425"/>
          <p14:tracePt t="69885" x="4491038" y="4670425"/>
          <p14:tracePt t="69901" x="4500563" y="4670425"/>
          <p14:tracePt t="69917" x="4510088" y="4670425"/>
          <p14:tracePt t="69934" x="4518025" y="4670425"/>
          <p14:tracePt t="69967" x="4527550" y="4670425"/>
          <p14:tracePt t="69984" x="4537075" y="4670425"/>
          <p14:tracePt t="70023" x="4545013" y="4670425"/>
          <p14:tracePt t="70113" x="4554538" y="4670425"/>
          <p14:tracePt t="70133" x="4554538" y="4660900"/>
          <p14:tracePt t="70173" x="4562475" y="4652963"/>
          <p14:tracePt t="70192" x="4562475" y="4643438"/>
          <p14:tracePt t="70202" x="4562475" y="4633913"/>
          <p14:tracePt t="70217" x="4572000" y="4633913"/>
          <p14:tracePt t="70234" x="4581525" y="4625975"/>
          <p14:tracePt t="70251" x="4589463" y="4616450"/>
          <p14:tracePt t="70267" x="4598988" y="4608513"/>
          <p14:tracePt t="70285" x="4598988" y="4598988"/>
          <p14:tracePt t="70301" x="4608513" y="4589463"/>
          <p14:tracePt t="70318" x="4616450" y="4581525"/>
          <p14:tracePt t="70334" x="4616450" y="4572000"/>
          <p14:tracePt t="70351" x="4625975" y="4562475"/>
          <p14:tracePt t="70369" x="4633913" y="4554538"/>
          <p14:tracePt t="70384" x="4643438" y="4554538"/>
          <p14:tracePt t="70401" x="4652963" y="4554538"/>
          <p14:tracePt t="70418" x="4670425" y="4545013"/>
          <p14:tracePt t="70434" x="4679950" y="4545013"/>
          <p14:tracePt t="70451" x="4687888" y="4537075"/>
          <p14:tracePt t="70467" x="4697413" y="4537075"/>
          <p14:tracePt t="70484" x="4705350" y="4527550"/>
          <p14:tracePt t="70501" x="4714875" y="4527550"/>
          <p14:tracePt t="70518" x="4724400" y="4527550"/>
          <p14:tracePt t="70534" x="4732338" y="4527550"/>
          <p14:tracePt t="70559" x="4741863" y="4527550"/>
          <p14:tracePt t="70589" x="4751388" y="4527550"/>
          <p14:tracePt t="70948" x="4759325" y="4527550"/>
          <p14:tracePt t="71345" x="4768850" y="4527550"/>
          <p14:tracePt t="71365" x="4776788" y="4527550"/>
          <p14:tracePt t="71374" x="4786313" y="4527550"/>
          <p14:tracePt t="71385" x="4803775" y="4527550"/>
          <p14:tracePt t="71401" x="4830763" y="4527550"/>
          <p14:tracePt t="71417" x="4875213" y="4537075"/>
          <p14:tracePt t="71434" x="4919663" y="4554538"/>
          <p14:tracePt t="71452" x="4956175" y="4554538"/>
          <p14:tracePt t="71467" x="4983163" y="4562475"/>
          <p14:tracePt t="71484" x="5010150" y="4572000"/>
          <p14:tracePt t="71502" x="5037138" y="4589463"/>
          <p14:tracePt t="71534" x="5054600" y="4598988"/>
          <p14:tracePt t="71552" x="5062538" y="4616450"/>
          <p14:tracePt t="71584" x="5072063" y="4625975"/>
          <p14:tracePt t="71602" x="5072063" y="4633913"/>
          <p14:tracePt t="71617" x="5072063" y="4643438"/>
          <p14:tracePt t="71634" x="5072063" y="4652963"/>
          <p14:tracePt t="71652" x="5072063" y="4660900"/>
          <p14:tracePt t="71667" x="5072063" y="4670425"/>
          <p14:tracePt t="71684" x="5072063" y="4679950"/>
          <p14:tracePt t="71701" x="5062538" y="4687888"/>
          <p14:tracePt t="71718" x="5054600" y="4687888"/>
          <p14:tracePt t="71734" x="5018088" y="4687888"/>
          <p14:tracePt t="71751" x="4973638" y="4687888"/>
          <p14:tracePt t="71768" x="4956175" y="4687888"/>
          <p14:tracePt t="71785" x="4919663" y="4670425"/>
          <p14:tracePt t="71801" x="4875213" y="4660900"/>
          <p14:tracePt t="71818" x="4857750" y="4652963"/>
          <p14:tracePt t="71834" x="4822825" y="4625975"/>
          <p14:tracePt t="71851" x="4768850" y="4581525"/>
          <p14:tracePt t="71867" x="4751388" y="4562475"/>
          <p14:tracePt t="71885" x="4687888" y="4500563"/>
          <p14:tracePt t="71901" x="4643438" y="4446588"/>
          <p14:tracePt t="71917" x="4625975" y="4419600"/>
          <p14:tracePt t="71934" x="4589463" y="4375150"/>
          <p14:tracePt t="71951" x="4572000" y="4340225"/>
          <p14:tracePt t="71969" x="4554538" y="4295775"/>
          <p14:tracePt t="71984" x="4554538" y="4276725"/>
          <p14:tracePt t="72001" x="4545013" y="4251325"/>
          <p14:tracePt t="72017" x="4537075" y="4232275"/>
          <p14:tracePt t="72034" x="4537075" y="4224338"/>
          <p14:tracePt t="72051" x="4537075" y="4214813"/>
          <p14:tracePt t="72084" x="4545013" y="4205288"/>
          <p14:tracePt t="72101" x="4581525" y="4187825"/>
          <p14:tracePt t="72119" x="4616450" y="4187825"/>
          <p14:tracePt t="72135" x="4633913" y="4187825"/>
          <p14:tracePt t="72151" x="4679950" y="4179888"/>
          <p14:tracePt t="72168" x="4714875" y="4179888"/>
          <p14:tracePt t="72184" x="4732338" y="4179888"/>
          <p14:tracePt t="72201" x="4768850" y="4179888"/>
          <p14:tracePt t="72218" x="4822825" y="4179888"/>
          <p14:tracePt t="72234" x="4857750" y="4187825"/>
          <p14:tracePt t="72251" x="4938713" y="4214813"/>
          <p14:tracePt t="72268" x="5027613" y="4259263"/>
          <p14:tracePt t="72285" x="5081588" y="4286250"/>
          <p14:tracePt t="72301" x="5187950" y="4330700"/>
          <p14:tracePt t="72318" x="5295900" y="4375150"/>
          <p14:tracePt t="72334" x="5348288" y="4402138"/>
          <p14:tracePt t="72351" x="5446713" y="4456113"/>
          <p14:tracePt t="72368" x="5545138" y="4500563"/>
          <p14:tracePt t="72384" x="5562600" y="4518025"/>
          <p14:tracePt t="72401" x="5599113" y="4527550"/>
          <p14:tracePt t="72417" x="5608638" y="4537075"/>
          <p14:tracePt t="72434" x="5608638" y="4545013"/>
          <p14:tracePt t="72451" x="5608638" y="4554538"/>
          <p14:tracePt t="72468" x="5608638" y="4562475"/>
          <p14:tracePt t="72484" x="5608638" y="4572000"/>
          <p14:tracePt t="72501" x="5608638" y="4581525"/>
          <p14:tracePt t="72518" x="5608638" y="4589463"/>
          <p14:tracePt t="72536" x="5608638" y="4598988"/>
          <p14:tracePt t="72551" x="5599113" y="4598988"/>
          <p14:tracePt t="72568" x="5589588" y="4598988"/>
          <p14:tracePt t="72585" x="5572125" y="4598988"/>
          <p14:tracePt t="72601" x="5562600" y="4598988"/>
          <p14:tracePt t="72618" x="5545138" y="4598988"/>
          <p14:tracePt t="72635" x="5537200" y="4598988"/>
          <p14:tracePt t="72651" x="5527675" y="4589463"/>
          <p14:tracePt t="72667" x="5491163" y="4581525"/>
          <p14:tracePt t="72685" x="5465763" y="4562475"/>
          <p14:tracePt t="72701" x="5456238" y="4554538"/>
          <p14:tracePt t="72717" x="5429250" y="4527550"/>
          <p14:tracePt t="72736" x="5402263" y="4500563"/>
          <p14:tracePt t="72751" x="5402263" y="4483100"/>
          <p14:tracePt t="72757" x="5394325" y="4473575"/>
          <p14:tracePt t="72768" x="5384800" y="4456113"/>
          <p14:tracePt t="72786" x="5375275" y="4429125"/>
          <p14:tracePt t="72801" x="5367338" y="4411663"/>
          <p14:tracePt t="72818" x="5357813" y="4394200"/>
          <p14:tracePt t="72834" x="5348288" y="4384675"/>
          <p14:tracePt t="72851" x="5348288" y="4375150"/>
          <p14:tracePt t="72867" x="5348288" y="4367213"/>
          <p14:tracePt t="72884" x="5348288" y="4357688"/>
          <p14:tracePt t="72901" x="5348288" y="4348163"/>
          <p14:tracePt t="72917" x="5348288" y="4340225"/>
          <p14:tracePt t="72935" x="5348288" y="4330700"/>
          <p14:tracePt t="72951" x="5348288" y="4322763"/>
          <p14:tracePt t="72967" x="5357813" y="4313238"/>
          <p14:tracePt t="72984" x="5367338" y="4303713"/>
          <p14:tracePt t="73003" x="5375275" y="4303713"/>
          <p14:tracePt t="73016" x="5384800" y="4303713"/>
          <p14:tracePt t="73034" x="5394325" y="4303713"/>
          <p14:tracePt t="73067" x="5411788" y="4303713"/>
          <p14:tracePt t="73085" x="5419725" y="4303713"/>
          <p14:tracePt t="73102" x="5429250" y="4303713"/>
          <p14:tracePt t="73118" x="5429250" y="4313238"/>
          <p14:tracePt t="73134" x="5438775" y="4322763"/>
          <p14:tracePt t="73152" x="5446713" y="4340225"/>
          <p14:tracePt t="73168" x="5446713" y="4348163"/>
          <p14:tracePt t="73184" x="5446713" y="4384675"/>
          <p14:tracePt t="73201" x="5456238" y="4419600"/>
          <p14:tracePt t="73217" x="5456238" y="4438650"/>
          <p14:tracePt t="73234" x="5456238" y="4473575"/>
          <p14:tracePt t="73251" x="5456238" y="4518025"/>
          <p14:tracePt t="73267" x="5456238" y="4527550"/>
          <p14:tracePt t="73284" x="5456238" y="4545013"/>
          <p14:tracePt t="73301" x="5456238" y="4562475"/>
          <p14:tracePt t="73334" x="5446713" y="4572000"/>
          <p14:tracePt t="73351" x="5429250" y="4581525"/>
          <p14:tracePt t="73367" x="5419725" y="4589463"/>
          <p14:tracePt t="73385" x="5384800" y="4608513"/>
          <p14:tracePt t="73401" x="5348288" y="4608513"/>
          <p14:tracePt t="73417" x="5340350" y="4616450"/>
          <p14:tracePt t="73434" x="5322888" y="4616450"/>
          <p14:tracePt t="73451" x="5313363" y="4616450"/>
          <p14:tracePt t="73467" x="5303838" y="4616450"/>
          <p14:tracePt t="73484" x="5295900" y="4616450"/>
          <p14:tracePt t="73501" x="5286375" y="4616450"/>
          <p14:tracePt t="73519" x="5276850" y="4608513"/>
          <p14:tracePt t="73535" x="5268913" y="4608513"/>
          <p14:tracePt t="73551" x="5268913" y="4598988"/>
          <p14:tracePt t="73567" x="5259388" y="4589463"/>
          <p14:tracePt t="73584" x="5259388" y="4581525"/>
          <p14:tracePt t="73601" x="5251450" y="4572000"/>
          <p14:tracePt t="73619" x="5251450" y="4554538"/>
          <p14:tracePt t="73634" x="5251450" y="4545013"/>
          <p14:tracePt t="73651" x="5251450" y="4518025"/>
          <p14:tracePt t="73668" x="5251450" y="4510088"/>
          <p14:tracePt t="73684" x="5251450" y="4491038"/>
          <p14:tracePt t="73701" x="5251450" y="4483100"/>
          <p14:tracePt t="73718" x="5251450" y="4473575"/>
          <p14:tracePt t="73734" x="5251450" y="4465638"/>
          <p14:tracePt t="73751" x="5251450" y="4456113"/>
          <p14:tracePt t="73769" x="5251450" y="4446588"/>
          <p14:tracePt t="73784" x="5251450" y="4438650"/>
          <p14:tracePt t="73801" x="5251450" y="4429125"/>
          <p14:tracePt t="73818" x="5259388" y="4402138"/>
          <p14:tracePt t="73834" x="5268913" y="4384675"/>
          <p14:tracePt t="73851" x="5276850" y="4375150"/>
          <p14:tracePt t="73867" x="5286375" y="4357688"/>
          <p14:tracePt t="73884" x="5295900" y="4357688"/>
          <p14:tracePt t="73901" x="5303838" y="4348163"/>
          <p14:tracePt t="73917" x="5313363" y="4340225"/>
          <p14:tracePt t="73950" x="5330825" y="4340225"/>
          <p14:tracePt t="73967" x="5340350" y="4340225"/>
          <p14:tracePt t="74000" x="5348288" y="4340225"/>
          <p14:tracePt t="74018" x="5375275" y="4357688"/>
          <p14:tracePt t="74035" x="5394325" y="4357688"/>
          <p14:tracePt t="74051" x="5438775" y="4384675"/>
          <p14:tracePt t="74067" x="5473700" y="4411663"/>
          <p14:tracePt t="74085" x="5491163" y="4429125"/>
          <p14:tracePt t="74101" x="5518150" y="4465638"/>
          <p14:tracePt t="74117" x="5537200" y="4483100"/>
          <p14:tracePt t="74136" x="5537200" y="4500563"/>
          <p14:tracePt t="74151" x="5537200" y="4510088"/>
          <p14:tracePt t="74167" x="5545138" y="4518025"/>
          <p14:tracePt t="74184" x="5545138" y="4527550"/>
          <p14:tracePt t="74201" x="5545138" y="4537075"/>
          <p14:tracePt t="74218" x="5545138" y="4545013"/>
          <p14:tracePt t="74236" x="5537200" y="4554538"/>
          <p14:tracePt t="74251" x="5518150" y="4562475"/>
          <p14:tracePt t="74268" x="5500688" y="4572000"/>
          <p14:tracePt t="74286" x="5465763" y="4572000"/>
          <p14:tracePt t="74301" x="5446713" y="4572000"/>
          <p14:tracePt t="74318" x="5419725" y="4572000"/>
          <p14:tracePt t="74336" x="5394325" y="4572000"/>
          <p14:tracePt t="74367" x="5384800" y="4572000"/>
          <p14:tracePt t="74384" x="5367338" y="4572000"/>
          <p14:tracePt t="74401" x="5367338" y="4562475"/>
          <p14:tracePt t="74417" x="5357813" y="4554538"/>
          <p14:tracePt t="74434" x="5348288" y="4545013"/>
          <p14:tracePt t="74451" x="5348288" y="4537075"/>
          <p14:tracePt t="74467" x="5340350" y="4527550"/>
          <p14:tracePt t="74484" x="5330825" y="4518025"/>
          <p14:tracePt t="74501" x="5330825" y="4510088"/>
          <p14:tracePt t="74517" x="5330825" y="4500563"/>
          <p14:tracePt t="74535" x="5322888" y="4500563"/>
          <p14:tracePt t="74551" x="5322888" y="4491038"/>
          <p14:tracePt t="74713" x="5330825" y="4491038"/>
          <p14:tracePt t="74723" x="5340350" y="4491038"/>
          <p14:tracePt t="74743" x="5348288" y="4491038"/>
          <p14:tracePt t="74762" x="5367338" y="4491038"/>
          <p14:tracePt t="74773" x="5384800" y="4491038"/>
          <p14:tracePt t="74784" x="5402263" y="4500563"/>
          <p14:tracePt t="74802" x="5438775" y="4500563"/>
          <p14:tracePt t="74818" x="5456238" y="4500563"/>
          <p14:tracePt t="74834" x="5500688" y="4500563"/>
          <p14:tracePt t="74852" x="5527675" y="4500563"/>
          <p14:tracePt t="74867" x="5537200" y="4500563"/>
          <p14:tracePt t="74884" x="5545138" y="4500563"/>
          <p14:tracePt t="74901" x="5554663" y="4500563"/>
          <p14:tracePt t="74934" x="5572125" y="4500563"/>
          <p14:tracePt t="74951" x="5581650" y="4500563"/>
          <p14:tracePt t="74984" x="5589588" y="4483100"/>
          <p14:tracePt t="75002" x="5589588" y="4473575"/>
          <p14:tracePt t="75016" x="5589588" y="4465638"/>
          <p14:tracePt t="75034" x="5589588" y="4456113"/>
          <p14:tracePt t="75050" x="5589588" y="4438650"/>
          <p14:tracePt t="75067" x="5589588" y="4429125"/>
          <p14:tracePt t="75085" x="5589588" y="4419600"/>
          <p14:tracePt t="75101" x="5589588" y="4411663"/>
          <p14:tracePt t="75118" x="5589588" y="4402138"/>
          <p14:tracePt t="75134" x="5589588" y="4394200"/>
          <p14:tracePt t="75151" x="5589588" y="4384675"/>
          <p14:tracePt t="75167" x="5589588" y="4375150"/>
          <p14:tracePt t="75201" x="5581650" y="4367213"/>
          <p14:tracePt t="75219" x="5572125" y="4367213"/>
          <p14:tracePt t="75239" x="5562600" y="4357688"/>
          <p14:tracePt t="75249" x="5554663" y="4357688"/>
          <p14:tracePt t="75260" x="5554663" y="4348163"/>
          <p14:tracePt t="75270" x="5545138" y="4348163"/>
          <p14:tracePt t="75289" x="5537200" y="4348163"/>
          <p14:tracePt t="75309" x="5527675" y="4348163"/>
          <p14:tracePt t="75321" x="5518150" y="4348163"/>
          <p14:tracePt t="75339" x="5510213" y="4348163"/>
          <p14:tracePt t="75359" x="5500688" y="4348163"/>
          <p14:tracePt t="75380" x="5491163" y="4357688"/>
          <p14:tracePt t="75389" x="5483225" y="4357688"/>
          <p14:tracePt t="75410" x="5473700" y="4367213"/>
          <p14:tracePt t="75429" x="5465763" y="4375150"/>
          <p14:tracePt t="75449" x="5465763" y="4394200"/>
          <p14:tracePt t="75459" x="5456238" y="4402138"/>
          <p14:tracePt t="75470" x="5446713" y="4411663"/>
          <p14:tracePt t="75484" x="5438775" y="4438650"/>
          <p14:tracePt t="75500" x="5438775" y="4465638"/>
          <p14:tracePt t="75517" x="5438775" y="4500563"/>
          <p14:tracePt t="75535" x="5438775" y="4518025"/>
          <p14:tracePt t="75551" x="5438775" y="4554538"/>
          <p14:tracePt t="75568" x="5438775" y="4572000"/>
          <p14:tracePt t="75584" x="5438775" y="4589463"/>
          <p14:tracePt t="75601" x="5438775" y="4598988"/>
          <p14:tracePt t="75618" x="5438775" y="4608513"/>
          <p14:tracePt t="75634" x="5438775" y="4616450"/>
          <p14:tracePt t="75651" x="5438775" y="4625975"/>
          <p14:tracePt t="75667" x="5438775" y="4633913"/>
          <p14:tracePt t="75700" x="5456238" y="4652963"/>
          <p14:tracePt t="75717" x="5465763" y="4652963"/>
          <p14:tracePt t="75750" x="5473700" y="4652963"/>
          <p14:tracePt t="75768" x="5491163" y="4652963"/>
          <p14:tracePt t="75786" x="5500688" y="4652963"/>
          <p14:tracePt t="75818" x="5510213" y="4652963"/>
          <p14:tracePt t="75835" x="5518150" y="4643438"/>
          <p14:tracePt t="75851" x="5527675" y="4643438"/>
          <p14:tracePt t="75867" x="5537200" y="4633913"/>
          <p14:tracePt t="75885" x="5545138" y="4625975"/>
          <p14:tracePt t="75900" x="5554663" y="4608513"/>
          <p14:tracePt t="75916" x="5562600" y="4589463"/>
          <p14:tracePt t="75934" x="5581650" y="4562475"/>
          <p14:tracePt t="75950" x="5581650" y="4545013"/>
          <p14:tracePt t="75967" x="5599113" y="4537075"/>
          <p14:tracePt t="75984" x="5608638" y="4527550"/>
          <p14:tracePt t="76000" x="5608638" y="4510088"/>
          <p14:tracePt t="76017" x="5616575" y="4491038"/>
          <p14:tracePt t="76036" x="5626100" y="4446588"/>
          <p14:tracePt t="76051" x="5626100" y="4429125"/>
          <p14:tracePt t="76067" x="5626100" y="4394200"/>
          <p14:tracePt t="76084" x="5626100" y="4357688"/>
          <p14:tracePt t="76101" x="5626100" y="4330700"/>
          <p14:tracePt t="76117" x="5626100" y="4322763"/>
          <p14:tracePt t="76134" x="5626100" y="4303713"/>
          <p14:tracePt t="76167" x="5616575" y="4295775"/>
          <p14:tracePt t="76184" x="5608638" y="4295775"/>
          <p14:tracePt t="76200" x="5599113" y="4286250"/>
          <p14:tracePt t="76217" x="5572125" y="4286250"/>
          <p14:tracePt t="76234" x="5537200" y="4295775"/>
          <p14:tracePt t="76251" x="5518150" y="4295775"/>
          <p14:tracePt t="76267" x="5473700" y="4303713"/>
          <p14:tracePt t="76284" x="5446713" y="4313238"/>
          <p14:tracePt t="76301" x="5429250" y="4322763"/>
          <p14:tracePt t="76318" x="5411788" y="4340225"/>
          <p14:tracePt t="76335" x="5402263" y="4367213"/>
          <p14:tracePt t="76351" x="5384800" y="4402138"/>
          <p14:tracePt t="76367" x="5384800" y="4429125"/>
          <p14:tracePt t="76384" x="5375275" y="4465638"/>
          <p14:tracePt t="76402" x="5375275" y="4491038"/>
          <p14:tracePt t="76417" x="5375275" y="4510088"/>
          <p14:tracePt t="76434" x="5375275" y="4537075"/>
          <p14:tracePt t="76451" x="5375275" y="4554538"/>
          <p14:tracePt t="76484" x="5375275" y="4572000"/>
          <p14:tracePt t="76502" x="5375275" y="4581525"/>
          <p14:tracePt t="76534" x="5384800" y="4589463"/>
          <p14:tracePt t="76551" x="5394325" y="4598988"/>
          <p14:tracePt t="76567" x="5402263" y="4608513"/>
          <p14:tracePt t="76584" x="5411788" y="4608513"/>
          <p14:tracePt t="76601" x="5419725" y="4616450"/>
          <p14:tracePt t="76618" x="5429250" y="4616450"/>
          <p14:tracePt t="76633" x="5438775" y="4616450"/>
          <p14:tracePt t="76651" x="5446713" y="4625975"/>
          <p14:tracePt t="76667" x="5456238" y="4625975"/>
          <p14:tracePt t="76684" x="5465763" y="4625975"/>
          <p14:tracePt t="76700" x="5473700" y="4625975"/>
          <p14:tracePt t="76734" x="5491163" y="4625975"/>
          <p14:tracePt t="76751" x="5500688" y="4616450"/>
          <p14:tracePt t="76768" x="5500688" y="4608513"/>
          <p14:tracePt t="76775" x="5510213" y="4598988"/>
          <p14:tracePt t="76791" x="5518150" y="4589463"/>
          <p14:tracePt t="76802" x="5527675" y="4589463"/>
          <p14:tracePt t="76819" x="5527675" y="4581525"/>
          <p14:tracePt t="76834" x="5527675" y="4562475"/>
          <p14:tracePt t="76851" x="5537200" y="4554538"/>
          <p14:tracePt t="76867" x="5537200" y="4545013"/>
          <p14:tracePt t="76884" x="5537200" y="4518025"/>
          <p14:tracePt t="76901" x="5537200" y="4473575"/>
          <p14:tracePt t="76918" x="5537200" y="4456113"/>
          <p14:tracePt t="76934" x="5537200" y="4419600"/>
          <p14:tracePt t="76951" x="5537200" y="4384675"/>
          <p14:tracePt t="76969" x="5537200" y="4348163"/>
          <p14:tracePt t="76984" x="5537200" y="4340225"/>
          <p14:tracePt t="77001" x="5527675" y="4330700"/>
          <p14:tracePt t="77017" x="5518150" y="4322763"/>
          <p14:tracePt t="77033" x="5510213" y="4322763"/>
          <p14:tracePt t="77051" x="5500688" y="4313238"/>
          <p14:tracePt t="77068" x="5483225" y="4313238"/>
          <p14:tracePt t="77084" x="5456238" y="4313238"/>
          <p14:tracePt t="77101" x="5438775" y="4322763"/>
          <p14:tracePt t="77116" x="5419725" y="4322763"/>
          <p14:tracePt t="77134" x="5394325" y="4348163"/>
          <p14:tracePt t="77151" x="5384800" y="4384675"/>
          <p14:tracePt t="77167" x="5375275" y="4402138"/>
          <p14:tracePt t="77184" x="5375275" y="4446588"/>
          <p14:tracePt t="77201" x="5375275" y="4483100"/>
          <p14:tracePt t="77218" x="5375275" y="4527550"/>
          <p14:tracePt t="77234" x="5375275" y="4545013"/>
          <p14:tracePt t="77250" x="5375275" y="4581525"/>
          <p14:tracePt t="77267" x="5394325" y="4625975"/>
          <p14:tracePt t="77284" x="5411788" y="4643438"/>
          <p14:tracePt t="77301" x="5429250" y="4660900"/>
          <p14:tracePt t="77318" x="5446713" y="4670425"/>
          <p14:tracePt t="77334" x="5446713" y="4679950"/>
          <p14:tracePt t="77351" x="5456238" y="4679950"/>
          <p14:tracePt t="77367" x="5465763" y="4687888"/>
          <p14:tracePt t="77384" x="5473700" y="4687888"/>
          <p14:tracePt t="77401" x="5483225" y="4687888"/>
          <p14:tracePt t="77417" x="5500688" y="4687888"/>
          <p14:tracePt t="77451" x="5518150" y="4687888"/>
          <p14:tracePt t="77467" x="5527675" y="4687888"/>
          <p14:tracePt t="77482" x="5537200" y="4687888"/>
          <p14:tracePt t="77499" x="5545138" y="4679950"/>
          <p14:tracePt t="77516" x="5554663" y="4670425"/>
          <p14:tracePt t="77533" x="5554663" y="4652963"/>
          <p14:tracePt t="77549" x="5562600" y="4625975"/>
          <p14:tracePt t="77565" x="5562600" y="4589463"/>
          <p14:tracePt t="77582" x="5562600" y="4562475"/>
          <p14:tracePt t="77598" x="5562600" y="4518025"/>
          <p14:tracePt t="77615" x="5562600" y="4473575"/>
          <p14:tracePt t="77632" x="5562600" y="4456113"/>
          <p14:tracePt t="77648" x="5562600" y="4419600"/>
          <p14:tracePt t="77665" x="5562600" y="4375150"/>
          <p14:tracePt t="77681" x="5562600" y="4357688"/>
          <p14:tracePt t="77699" x="5554663" y="4330700"/>
          <p14:tracePt t="77715" x="5537200" y="4303713"/>
          <p14:tracePt t="77749" x="5527675" y="4286250"/>
          <p14:tracePt t="77784" x="5518150" y="4276725"/>
          <p14:tracePt t="77801" x="5510213" y="4276725"/>
          <p14:tracePt t="77818" x="5500688" y="4276725"/>
          <p14:tracePt t="77835" x="5483225" y="4286250"/>
          <p14:tracePt t="77850" x="5473700" y="4295775"/>
          <p14:tracePt t="77867" x="5446713" y="4330700"/>
          <p14:tracePt t="77884" x="5419725" y="4367213"/>
          <p14:tracePt t="77901" x="5411788" y="4394200"/>
          <p14:tracePt t="77917" x="5402263" y="4429125"/>
          <p14:tracePt t="77934" x="5394325" y="4465638"/>
          <p14:tracePt t="77951" x="5394325" y="4473575"/>
          <p14:tracePt t="77967" x="5394325" y="4483100"/>
          <p14:tracePt t="77984" x="5394325" y="4491038"/>
          <p14:tracePt t="78001" x="5394325" y="4500563"/>
          <p14:tracePt t="78016" x="5394325" y="4510088"/>
          <p14:tracePt t="78035" x="5394325" y="4518025"/>
          <p14:tracePt t="78067" x="5394325" y="4527550"/>
          <p14:tracePt t="78084" x="5394325" y="4537075"/>
          <p14:tracePt t="78351" x="5384800" y="4537075"/>
          <p14:tracePt t="78371" x="5375275" y="4545013"/>
          <p14:tracePt t="78383" x="5348288" y="4545013"/>
          <p14:tracePt t="78392" x="5322888" y="4545013"/>
          <p14:tracePt t="78403" x="5303838" y="4545013"/>
          <p14:tracePt t="78417" x="5276850" y="4545013"/>
          <p14:tracePt t="78434" x="5205413" y="4545013"/>
          <p14:tracePt t="78451" x="5133975" y="4545013"/>
          <p14:tracePt t="78467" x="5089525" y="4545013"/>
          <p14:tracePt t="78484" x="4973638" y="4545013"/>
          <p14:tracePt t="78500" x="4848225" y="4545013"/>
          <p14:tracePt t="78518" x="4786313" y="4545013"/>
          <p14:tracePt t="78534" x="4687888" y="4545013"/>
          <p14:tracePt t="78551" x="4581525" y="4545013"/>
          <p14:tracePt t="78568" x="4510088" y="4545013"/>
          <p14:tracePt t="78584" x="4357688" y="4545013"/>
          <p14:tracePt t="78601" x="4179888" y="4545013"/>
          <p14:tracePt t="78617" x="4089400" y="4545013"/>
          <p14:tracePt t="78634" x="3911600" y="4545013"/>
          <p14:tracePt t="78650" x="3732213" y="4545013"/>
          <p14:tracePt t="78667" x="3660775" y="4545013"/>
          <p14:tracePt t="78684" x="3544888" y="4545013"/>
          <p14:tracePt t="78700" x="3482975" y="4545013"/>
          <p14:tracePt t="78719" x="3438525" y="4545013"/>
          <p14:tracePt t="78734" x="3429000" y="4545013"/>
          <p14:tracePt t="78750" x="3419475" y="4545013"/>
          <p14:tracePt t="79852" x="3411538" y="4545013"/>
          <p14:tracePt t="79862" x="3411538" y="4554538"/>
          <p14:tracePt t="79873" x="3402013" y="4562475"/>
          <p14:tracePt t="79885" x="3402013" y="4581525"/>
          <p14:tracePt t="79901" x="3375025" y="4625975"/>
          <p14:tracePt t="79917" x="3357563" y="4633913"/>
          <p14:tracePt t="79934" x="3322638" y="4660900"/>
          <p14:tracePt t="79951" x="3286125" y="4687888"/>
          <p14:tracePt t="79967" x="3268663" y="4705350"/>
          <p14:tracePt t="79984" x="3224213" y="4732338"/>
          <p14:tracePt t="80002" x="3187700" y="4759325"/>
          <p14:tracePt t="80017" x="3170238" y="4768850"/>
          <p14:tracePt t="80034" x="3116263" y="4795838"/>
          <p14:tracePt t="80051" x="3062288" y="4822825"/>
          <p14:tracePt t="80067" x="3027363" y="4830763"/>
          <p14:tracePt t="80084" x="2965450" y="4857750"/>
          <p14:tracePt t="80100" x="2919413" y="4867275"/>
          <p14:tracePt t="80117" x="2901950" y="4875213"/>
          <p14:tracePt t="80134" x="2867025" y="4894263"/>
          <p14:tracePt t="80150" x="2840038" y="4902200"/>
          <p14:tracePt t="80167" x="2830513" y="4911725"/>
          <p14:tracePt t="80184" x="2822575" y="4911725"/>
          <p14:tracePt t="80201" x="2803525" y="4919663"/>
          <p14:tracePt t="80234" x="2795588" y="4929188"/>
          <p14:tracePt t="80251" x="2768600" y="4938713"/>
          <p14:tracePt t="80267" x="2751138" y="4946650"/>
          <p14:tracePt t="80271" x="2732088" y="4956175"/>
          <p14:tracePt t="80284" x="2714625" y="4956175"/>
          <p14:tracePt t="80301" x="2670175" y="4973638"/>
          <p14:tracePt t="80319" x="2633663" y="4983163"/>
          <p14:tracePt t="80334" x="2616200" y="4991100"/>
          <p14:tracePt t="80351" x="2571750" y="5010150"/>
          <p14:tracePt t="80369" x="2536825" y="5018088"/>
          <p14:tracePt t="80384" x="2517775" y="5027613"/>
          <p14:tracePt t="80401" x="2490788" y="5037138"/>
          <p14:tracePt t="80418" x="2473325" y="5045075"/>
          <p14:tracePt t="80434" x="2465388" y="5045075"/>
          <p14:tracePt t="80451" x="2455863" y="5054600"/>
          <p14:tracePt t="80467" x="2446338" y="5062538"/>
          <p14:tracePt t="80484" x="2438400" y="5062538"/>
          <p14:tracePt t="80500" x="2428875" y="5062538"/>
          <p14:tracePt t="80517" x="2419350" y="5072063"/>
          <p14:tracePt t="80550" x="2401888" y="5081588"/>
          <p14:tracePt t="80568" x="2393950" y="5081588"/>
          <p14:tracePt t="80584" x="2374900" y="5089525"/>
          <p14:tracePt t="80600" x="2339975" y="5099050"/>
          <p14:tracePt t="80617" x="2303463" y="5116513"/>
          <p14:tracePt t="80634" x="2276475" y="5116513"/>
          <p14:tracePt t="80651" x="2241550" y="5116513"/>
          <p14:tracePt t="80667" x="2205038" y="5116513"/>
          <p14:tracePt t="80684" x="2187575" y="5116513"/>
          <p14:tracePt t="80700" x="2143125" y="5116513"/>
          <p14:tracePt t="80717" x="2125663" y="5108575"/>
          <p14:tracePt t="80735" x="2116138" y="5099050"/>
          <p14:tracePt t="80750" x="2108200" y="5099050"/>
          <p14:tracePt t="80767" x="2098675" y="5089525"/>
          <p14:tracePt t="80784" x="2098675" y="5081588"/>
          <p14:tracePt t="80801" x="2098675" y="5072063"/>
          <p14:tracePt t="80817" x="2098675" y="5062538"/>
          <p14:tracePt t="80835" x="2098675" y="5054600"/>
          <p14:tracePt t="80851" x="2098675" y="5045075"/>
          <p14:tracePt t="80868" x="2098675" y="5037138"/>
          <p14:tracePt t="80885" x="2098675" y="5027613"/>
          <p14:tracePt t="80901" x="2108200" y="5018088"/>
          <p14:tracePt t="80917" x="2143125" y="5010150"/>
          <p14:tracePt t="80935" x="2214563" y="5010150"/>
          <p14:tracePt t="80950" x="2276475" y="5000625"/>
          <p14:tracePt t="80967" x="2438400" y="4983163"/>
          <p14:tracePt t="80985" x="2598738" y="4956175"/>
          <p14:tracePt t="81001" x="2687638" y="4938713"/>
          <p14:tracePt t="81017" x="2884488" y="4902200"/>
          <p14:tracePt t="81034" x="3081338" y="4840288"/>
          <p14:tracePt t="81051" x="3170238" y="4813300"/>
          <p14:tracePt t="81067" x="3357563" y="4768850"/>
          <p14:tracePt t="81085" x="3500438" y="4741863"/>
          <p14:tracePt t="81100" x="3554413" y="4732338"/>
          <p14:tracePt t="81117" x="3652838" y="4714875"/>
          <p14:tracePt t="81135" x="3751263" y="4697413"/>
          <p14:tracePt t="81150" x="3803650" y="4687888"/>
          <p14:tracePt t="81167" x="3919538" y="4687888"/>
          <p14:tracePt t="81184" x="4071938" y="4679950"/>
          <p14:tracePt t="81200" x="4152900" y="4679950"/>
          <p14:tracePt t="81218" x="4322763" y="4687888"/>
          <p14:tracePt t="81234" x="4510088" y="4705350"/>
          <p14:tracePt t="81252" x="4751388" y="4732338"/>
          <p14:tracePt t="81267" x="4884738" y="4741863"/>
          <p14:tracePt t="81284" x="5116513" y="4759325"/>
          <p14:tracePt t="81302" x="5367338" y="4776788"/>
          <p14:tracePt t="81317" x="5500688" y="4786313"/>
          <p14:tracePt t="81334" x="5680075" y="4795838"/>
          <p14:tracePt t="81351" x="5741988" y="4803775"/>
          <p14:tracePt t="81367" x="5803900" y="4803775"/>
          <p14:tracePt t="81384" x="5830888" y="4803775"/>
          <p14:tracePt t="81400" x="5848350" y="4803775"/>
          <p14:tracePt t="81417" x="5857875" y="4803775"/>
          <p14:tracePt t="81434" x="5867400" y="4803775"/>
          <p14:tracePt t="81451" x="5875338" y="4803775"/>
          <p14:tracePt t="81467" x="5884863" y="4803775"/>
          <p14:tracePt t="81483" x="5902325" y="4795838"/>
          <p14:tracePt t="81501" x="5929313" y="4786313"/>
          <p14:tracePt t="81517" x="5938838" y="4786313"/>
          <p14:tracePt t="81534" x="5946775" y="4768850"/>
          <p14:tracePt t="81551" x="5956300" y="4759325"/>
          <p14:tracePt t="81584" x="5965825" y="4751388"/>
          <p14:tracePt t="81600" x="5965825" y="4732338"/>
          <p14:tracePt t="81617" x="5973763" y="4732338"/>
          <p14:tracePt t="81634" x="5983288" y="4724400"/>
          <p14:tracePt t="81651" x="5983288" y="4697413"/>
          <p14:tracePt t="81667" x="5983288" y="4687888"/>
          <p14:tracePt t="81684" x="5991225" y="4660900"/>
          <p14:tracePt t="81700" x="5991225" y="4643438"/>
          <p14:tracePt t="81733" x="5991225" y="4633913"/>
          <p14:tracePt t="81750" x="5991225" y="4625975"/>
          <p14:tracePt t="81767" x="5991225" y="4616450"/>
          <p14:tracePt t="81784" x="5983288" y="4608513"/>
          <p14:tracePt t="81800" x="5965825" y="4598988"/>
          <p14:tracePt t="81817" x="5965825" y="4589463"/>
          <p14:tracePt t="81834" x="5929313" y="4562475"/>
          <p14:tracePt t="81850" x="5894388" y="4527550"/>
          <p14:tracePt t="81869" x="5848350" y="4483100"/>
          <p14:tracePt t="81884" x="5830888" y="4465638"/>
          <p14:tracePt t="81900" x="5795963" y="4438650"/>
          <p14:tracePt t="81918" x="5768975" y="4411663"/>
          <p14:tracePt t="81934" x="5741988" y="4402138"/>
          <p14:tracePt t="81951" x="5688013" y="4375150"/>
          <p14:tracePt t="81968" x="5608638" y="4348163"/>
          <p14:tracePt t="81984" x="5572125" y="4330700"/>
          <p14:tracePt t="82000" x="5465763" y="4303713"/>
          <p14:tracePt t="82018" x="5330825" y="4251325"/>
          <p14:tracePt t="82034" x="5251450" y="4224338"/>
          <p14:tracePt t="82051" x="5072063" y="4187825"/>
          <p14:tracePt t="82068" x="4875213" y="4160838"/>
          <p14:tracePt t="82084" x="4776788" y="4152900"/>
          <p14:tracePt t="82101" x="4598988" y="4143375"/>
          <p14:tracePt t="82119" x="4456113" y="4133850"/>
          <p14:tracePt t="82134" x="4394200" y="4133850"/>
          <p14:tracePt t="82150" x="4276725" y="4133850"/>
          <p14:tracePt t="82167" x="4179888" y="4133850"/>
          <p14:tracePt t="82184" x="4133850" y="4133850"/>
          <p14:tracePt t="82201" x="4027488" y="4143375"/>
          <p14:tracePt t="82217" x="3938588" y="4160838"/>
          <p14:tracePt t="82234" x="3902075" y="4170363"/>
          <p14:tracePt t="82250" x="3822700" y="4187825"/>
          <p14:tracePt t="82267" x="3724275" y="4205288"/>
          <p14:tracePt t="82284" x="3687763" y="4214813"/>
          <p14:tracePt t="82301" x="3589338" y="4224338"/>
          <p14:tracePt t="82317" x="3482975" y="4241800"/>
          <p14:tracePt t="82334" x="3438525" y="4251325"/>
          <p14:tracePt t="82350" x="3322638" y="4268788"/>
          <p14:tracePt t="82367" x="3224213" y="4286250"/>
          <p14:tracePt t="82385" x="3143250" y="4303713"/>
          <p14:tracePt t="82400" x="3116263" y="4313238"/>
          <p14:tracePt t="82417" x="3081338" y="4322763"/>
          <p14:tracePt t="82434" x="3036888" y="4340225"/>
          <p14:tracePt t="82450" x="3009900" y="4340225"/>
          <p14:tracePt t="82466" x="2965450" y="4367213"/>
          <p14:tracePt t="82483" x="2946400" y="4367213"/>
          <p14:tracePt t="82500" x="2928938" y="4384675"/>
          <p14:tracePt t="82517" x="2919413" y="4394200"/>
          <p14:tracePt t="82534" x="2911475" y="4402138"/>
          <p14:tracePt t="82567" x="2911475" y="4411663"/>
          <p14:tracePt t="82604" x="2911475" y="4419600"/>
          <p14:tracePt t="82624" x="2911475" y="4429125"/>
          <p14:tracePt t="82714" x="2911475" y="4438650"/>
          <p14:tracePt t="82725" x="2919413" y="4438650"/>
          <p14:tracePt t="82734" x="2928938" y="4456113"/>
          <p14:tracePt t="82750" x="2938463" y="4456113"/>
          <p14:tracePt t="82767" x="2973388" y="4483100"/>
          <p14:tracePt t="82784" x="3017838" y="4510088"/>
          <p14:tracePt t="82801" x="3036888" y="4527550"/>
          <p14:tracePt t="82817" x="3081338" y="4562475"/>
          <p14:tracePt t="82834" x="3152775" y="4598988"/>
          <p14:tracePt t="82850" x="3179763" y="4625975"/>
          <p14:tracePt t="82867" x="3251200" y="4660900"/>
          <p14:tracePt t="82884" x="3322638" y="4705350"/>
          <p14:tracePt t="82902" x="3402013" y="4714875"/>
          <p14:tracePt t="82917" x="3429000" y="4724400"/>
          <p14:tracePt t="82934" x="3473450" y="4741863"/>
          <p14:tracePt t="82952" x="3544888" y="4751388"/>
          <p14:tracePt t="82967" x="3581400" y="4759325"/>
          <p14:tracePt t="82984" x="3643313" y="4776788"/>
          <p14:tracePt t="83001" x="3697288" y="4786313"/>
          <p14:tracePt t="83017" x="3724275" y="4795838"/>
          <p14:tracePt t="83034" x="3768725" y="4803775"/>
          <p14:tracePt t="83052" x="3848100" y="4822825"/>
          <p14:tracePt t="83067" x="3894138" y="4830763"/>
          <p14:tracePt t="83084" x="3973513" y="4848225"/>
          <p14:tracePt t="83101" x="4062413" y="4867275"/>
          <p14:tracePt t="83118" x="4098925" y="4875213"/>
          <p14:tracePt t="83134" x="4187825" y="4884738"/>
          <p14:tracePt t="83151" x="4276725" y="4902200"/>
          <p14:tracePt t="83167" x="4313238" y="4911725"/>
          <p14:tracePt t="83184" x="4394200" y="4919663"/>
          <p14:tracePt t="83200" x="4465638" y="4929188"/>
          <p14:tracePt t="83217" x="4510088" y="4938713"/>
          <p14:tracePt t="83234" x="4589463" y="4938713"/>
          <p14:tracePt t="83250" x="4679950" y="4938713"/>
          <p14:tracePt t="83267" x="4724400" y="4938713"/>
          <p14:tracePt t="83271" x="4759325" y="4938713"/>
          <p14:tracePt t="83285" x="4813300" y="4938713"/>
          <p14:tracePt t="83301" x="4884738" y="4938713"/>
          <p14:tracePt t="83317" x="4919663" y="4938713"/>
          <p14:tracePt t="83334" x="4973638" y="4938713"/>
          <p14:tracePt t="83351" x="5045075" y="4938713"/>
          <p14:tracePt t="83369" x="5143500" y="4938713"/>
          <p14:tracePt t="83384" x="5197475" y="4938713"/>
          <p14:tracePt t="83400" x="5295900" y="4938713"/>
          <p14:tracePt t="83417" x="5348288" y="4938713"/>
          <p14:tracePt t="83434" x="5446713" y="4929188"/>
          <p14:tracePt t="83451" x="5554663" y="4911725"/>
          <p14:tracePt t="83469" x="5643563" y="4894263"/>
          <p14:tracePt t="83484" x="5680075" y="4894263"/>
          <p14:tracePt t="83500" x="5724525" y="4884738"/>
          <p14:tracePt t="83517" x="5741988" y="4875213"/>
          <p14:tracePt t="83534" x="5786438" y="4857750"/>
          <p14:tracePt t="83550" x="5813425" y="4848225"/>
          <p14:tracePt t="83568" x="5830888" y="4840288"/>
          <p14:tracePt t="83584" x="5840413" y="4830763"/>
          <p14:tracePt t="83600" x="5848350" y="4822825"/>
          <p14:tracePt t="83617" x="5857875" y="4813300"/>
          <p14:tracePt t="83634" x="5857875" y="4803775"/>
          <p14:tracePt t="83651" x="5875338" y="4786313"/>
          <p14:tracePt t="83668" x="5884863" y="4759325"/>
          <p14:tracePt t="83684" x="5884863" y="4741863"/>
          <p14:tracePt t="83701" x="5902325" y="4697413"/>
          <p14:tracePt t="83717" x="5902325" y="4660900"/>
          <p14:tracePt t="83734" x="5902325" y="4643438"/>
          <p14:tracePt t="83750" x="5902325" y="4625975"/>
          <p14:tracePt t="83767" x="5902325" y="4616450"/>
          <p14:tracePt t="83784" x="5902325" y="4608513"/>
          <p14:tracePt t="83801" x="5894388" y="4598988"/>
          <p14:tracePt t="83817" x="5884863" y="4581525"/>
          <p14:tracePt t="83834" x="5867400" y="4554538"/>
          <p14:tracePt t="83849" x="5830888" y="4527550"/>
          <p14:tracePt t="83866" x="5768975" y="4473575"/>
          <p14:tracePt t="83885" x="5661025" y="4384675"/>
          <p14:tracePt t="83900" x="5608638" y="4340225"/>
          <p14:tracePt t="83917" x="5500688" y="4251325"/>
          <p14:tracePt t="83934" x="5446713" y="4224338"/>
          <p14:tracePt t="83950" x="5340350" y="4170363"/>
          <p14:tracePt t="83967" x="5205413" y="4125913"/>
          <p14:tracePt t="83985" x="5045075" y="4071938"/>
          <p14:tracePt t="84001" x="4956175" y="4044950"/>
          <p14:tracePt t="84016" x="4786313" y="4010025"/>
          <p14:tracePt t="84033" x="4714875" y="4000500"/>
          <p14:tracePt t="84050" x="4589463" y="3990975"/>
          <p14:tracePt t="84067" x="4510088" y="3990975"/>
          <p14:tracePt t="84085" x="4411663" y="3990975"/>
          <p14:tracePt t="84101" x="4357688" y="3990975"/>
          <p14:tracePt t="84117" x="4259263" y="3990975"/>
          <p14:tracePt t="84135" x="4160838" y="4000500"/>
          <p14:tracePt t="84150" x="4125913" y="4000500"/>
          <p14:tracePt t="84167" x="4044950" y="4017963"/>
          <p14:tracePt t="84184" x="3973513" y="4037013"/>
          <p14:tracePt t="84200" x="3919538" y="4037013"/>
          <p14:tracePt t="84217" x="3822700" y="4044950"/>
          <p14:tracePt t="84234" x="3732213" y="4054475"/>
          <p14:tracePt t="84250" x="3705225" y="4054475"/>
          <p14:tracePt t="84267" x="3670300" y="4071938"/>
          <p14:tracePt t="84285" x="3652838" y="4071938"/>
          <p14:tracePt t="84301" x="3652838" y="4081463"/>
          <p14:tracePt t="84317" x="3633788" y="4089400"/>
          <p14:tracePt t="84334" x="3633788" y="4098925"/>
          <p14:tracePt t="84350" x="3633788" y="4108450"/>
          <p14:tracePt t="84367" x="3633788" y="4116388"/>
          <p14:tracePt t="84384" x="3633788" y="4133850"/>
          <p14:tracePt t="84402" x="3625850" y="4160838"/>
          <p14:tracePt t="84417" x="3616325" y="4179888"/>
          <p14:tracePt t="84433" x="3616325" y="4224338"/>
          <p14:tracePt t="84450" x="3608388" y="4241800"/>
          <p14:tracePt t="84466" x="3589338" y="4276725"/>
          <p14:tracePt t="84483" x="3589338" y="4322763"/>
          <p14:tracePt t="84501" x="3589338" y="4330700"/>
          <p14:tracePt t="84517" x="3589338" y="4357688"/>
          <p14:tracePt t="84534" x="3589338" y="4367213"/>
          <p14:tracePt t="84567" x="3589338" y="4375150"/>
          <p14:tracePt t="84583" x="3598863" y="4394200"/>
          <p14:tracePt t="84602" x="3608388" y="4429125"/>
          <p14:tracePt t="84617" x="3616325" y="4438650"/>
          <p14:tracePt t="84634" x="3633788" y="4465638"/>
          <p14:tracePt t="84651" x="3660775" y="4491038"/>
          <p14:tracePt t="84667" x="3679825" y="4510088"/>
          <p14:tracePt t="84683" x="3714750" y="4545013"/>
          <p14:tracePt t="84700" x="3776663" y="4589463"/>
          <p14:tracePt t="84717" x="3822700" y="4616450"/>
          <p14:tracePt t="84733" x="3902075" y="4660900"/>
          <p14:tracePt t="84750" x="3983038" y="4705350"/>
          <p14:tracePt t="84767" x="4027488" y="4714875"/>
          <p14:tracePt t="84772" x="4062413" y="4724400"/>
          <p14:tracePt t="84784" x="4089400" y="4732338"/>
          <p14:tracePt t="84801" x="4133850" y="4741863"/>
          <p14:tracePt t="84817" x="4160838" y="4751388"/>
          <p14:tracePt t="84834" x="4205288" y="4751388"/>
          <p14:tracePt t="84850" x="4232275" y="4751388"/>
          <p14:tracePt t="84867" x="4241800" y="4751388"/>
          <p14:tracePt t="84884" x="4251325" y="4751388"/>
          <p14:tracePt t="84900" x="4268788" y="4751388"/>
          <p14:tracePt t="84917" x="4268788" y="4741863"/>
          <p14:tracePt t="84934" x="4276725" y="4732338"/>
          <p14:tracePt t="84950" x="4286250" y="4724400"/>
          <p14:tracePt t="84968" x="4286250" y="4714875"/>
          <p14:tracePt t="84983" x="4286250" y="4705350"/>
          <p14:tracePt t="85000" x="4286250" y="4697413"/>
          <p14:tracePt t="85016" x="4286250" y="4687888"/>
          <p14:tracePt t="85033" x="4286250" y="4679950"/>
          <p14:tracePt t="85051" x="4251325" y="4670425"/>
          <p14:tracePt t="85068" x="4214813" y="4670425"/>
          <p14:tracePt t="85084" x="4197350" y="4670425"/>
          <p14:tracePt t="85100" x="4160838" y="4670425"/>
          <p14:tracePt t="85118" x="4116388" y="4670425"/>
          <p14:tracePt t="85133" x="4089400" y="4679950"/>
          <p14:tracePt t="85150" x="4010025" y="4705350"/>
          <p14:tracePt t="85167" x="3973513" y="4724400"/>
          <p14:tracePt t="85184" x="3884613" y="4768850"/>
          <p14:tracePt t="85200" x="3803650" y="4803775"/>
          <p14:tracePt t="85218" x="3724275" y="4840288"/>
          <p14:tracePt t="85234" x="3705225" y="4867275"/>
          <p14:tracePt t="85250" x="3660775" y="4894263"/>
          <p14:tracePt t="85267" x="3625850" y="4929188"/>
          <p14:tracePt t="85284" x="3608388" y="4938713"/>
          <p14:tracePt t="85300" x="3554413" y="4965700"/>
          <p14:tracePt t="85317" x="3517900" y="4983163"/>
          <p14:tracePt t="85334" x="3490913" y="4991100"/>
          <p14:tracePt t="85349" x="3473450" y="5000625"/>
          <p14:tracePt t="85368" x="3465513" y="5018088"/>
          <p14:tracePt t="85384" x="3455988" y="5018088"/>
          <p14:tracePt t="85400" x="3446463" y="5027613"/>
          <p14:tracePt t="85437" x="3446463" y="5037138"/>
          <p14:tracePt t="85566" x="3455988" y="5037138"/>
          <p14:tracePt t="85586" x="3465513" y="5037138"/>
          <p14:tracePt t="85606" x="3473450" y="5037138"/>
          <p14:tracePt t="85625" x="3482975" y="5037138"/>
          <p14:tracePt t="85635" x="3490913" y="5037138"/>
          <p14:tracePt t="85655" x="3500438" y="5037138"/>
          <p14:tracePt t="85667" x="3509963" y="5037138"/>
          <p14:tracePt t="85685" x="3544888" y="5037138"/>
          <p14:tracePt t="85700" x="3562350" y="5037138"/>
          <p14:tracePt t="85717" x="3608388" y="5037138"/>
          <p14:tracePt t="85734" x="3643313" y="5037138"/>
          <p14:tracePt t="85750" x="3660775" y="5037138"/>
          <p14:tracePt t="85767" x="3705225" y="5045075"/>
          <p14:tracePt t="85785" x="3786188" y="5054600"/>
          <p14:tracePt t="85800" x="3830638" y="5054600"/>
          <p14:tracePt t="85817" x="3929063" y="5072063"/>
          <p14:tracePt t="85834" x="4062413" y="5089525"/>
          <p14:tracePt t="85852" x="4143375" y="5099050"/>
          <p14:tracePt t="85868" x="4322763" y="5116513"/>
          <p14:tracePt t="85884" x="4491038" y="5133975"/>
          <p14:tracePt t="85902" x="4625975" y="5143500"/>
          <p14:tracePt t="85917" x="4670425" y="5143500"/>
          <p14:tracePt t="85934" x="4759325" y="5153025"/>
          <p14:tracePt t="85950" x="4795838" y="5153025"/>
          <p14:tracePt t="85967" x="4840288" y="5153025"/>
          <p14:tracePt t="85984" x="4867275" y="5153025"/>
          <p14:tracePt t="86000" x="4875213" y="5153025"/>
          <p14:tracePt t="86017" x="4884738" y="5153025"/>
          <p14:tracePt t="86033" x="4894263" y="5153025"/>
          <p14:tracePt t="86271" x="4911725" y="5153025"/>
          <p14:tracePt t="86280" x="4938713" y="5153025"/>
          <p14:tracePt t="86291" x="4983163" y="5153025"/>
          <p14:tracePt t="86304" x="5037138" y="5143500"/>
          <p14:tracePt t="86317" x="5099050" y="5143500"/>
          <p14:tracePt t="86334" x="5214938" y="5133975"/>
          <p14:tracePt t="86351" x="5375275" y="5126038"/>
          <p14:tracePt t="86367" x="5465763" y="5126038"/>
          <p14:tracePt t="86384" x="5670550" y="5116513"/>
          <p14:tracePt t="86401" x="5875338" y="5116513"/>
          <p14:tracePt t="86417" x="5965825" y="5116513"/>
          <p14:tracePt t="86434" x="6134100" y="5116513"/>
          <p14:tracePt t="86450" x="6269038" y="5116513"/>
          <p14:tracePt t="86467" x="6313488" y="5116513"/>
          <p14:tracePt t="86483" x="6402388" y="5116513"/>
          <p14:tracePt t="86500" x="6446838" y="5116513"/>
          <p14:tracePt t="86517" x="6456363" y="5116513"/>
          <p14:tracePt t="86533" x="6473825" y="5116513"/>
          <p14:tracePt t="86551" x="6483350" y="5116513"/>
          <p14:tracePt t="86567" x="6491288" y="5116513"/>
          <p14:tracePt t="86583" x="6500813" y="5116513"/>
          <p14:tracePt t="86600" x="6510338" y="5116513"/>
          <p14:tracePt t="86634" x="6537325" y="5116513"/>
          <p14:tracePt t="86650" x="6554788" y="5116513"/>
          <p14:tracePt t="86668" x="6572250" y="5116513"/>
          <p14:tracePt t="86683" x="6581775" y="5116513"/>
          <p14:tracePt t="86700" x="6599238" y="5116513"/>
          <p14:tracePt t="86718" x="6608763" y="5116513"/>
          <p14:tracePt t="86750" x="6616700" y="5116513"/>
          <p14:tracePt t="86770" x="6626225" y="5116513"/>
          <p14:tracePt t="86790" x="6634163" y="5116513"/>
          <p14:tracePt t="87205" x="6643688" y="5116513"/>
          <p14:tracePt t="87257" x="6653213" y="5116513"/>
          <p14:tracePt t="87366" x="6661150" y="5116513"/>
          <p14:tracePt t="87386" x="6670675" y="5116513"/>
          <p14:tracePt t="87424" x="6680200" y="5116513"/>
          <p14:tracePt t="87465" x="6688138" y="5116513"/>
          <p14:tracePt t="87513" x="6697663" y="5116513"/>
          <p14:tracePt t="87634" x="6705600" y="5116513"/>
          <p14:tracePt t="87714" x="6697663" y="5116513"/>
          <p14:tracePt t="87732" x="6688138" y="5116513"/>
          <p14:tracePt t="87753" x="6680200" y="5116513"/>
          <p14:tracePt t="87773" x="6670675" y="5116513"/>
          <p14:tracePt t="87783" x="6661150" y="5116513"/>
          <p14:tracePt t="87804" x="6653213" y="5116513"/>
          <p14:tracePt t="87823" x="6643688" y="5116513"/>
          <p14:tracePt t="87861" x="6634163" y="5116513"/>
          <p14:tracePt t="87882" x="6626225" y="5116513"/>
          <p14:tracePt t="87912" x="6616700" y="5116513"/>
          <p14:tracePt t="87942" x="6608763" y="5116513"/>
          <p14:tracePt t="87951" x="6589713" y="5116513"/>
          <p14:tracePt t="87967" x="6572250" y="5116513"/>
          <p14:tracePt t="87983" x="6491288" y="5126038"/>
          <p14:tracePt t="88001" x="6330950" y="5143500"/>
          <p14:tracePt t="88017" x="6224588" y="5153025"/>
          <p14:tracePt t="88033" x="5983288" y="5170488"/>
          <p14:tracePt t="88050" x="5751513" y="5187950"/>
          <p14:tracePt t="88067" x="5643563" y="5197475"/>
          <p14:tracePt t="88084" x="5446713" y="5224463"/>
          <p14:tracePt t="88100" x="5286375" y="5241925"/>
          <p14:tracePt t="88117" x="5205413" y="5251450"/>
          <p14:tracePt t="88134" x="5018088" y="5268913"/>
          <p14:tracePt t="88150" x="4822825" y="5286375"/>
          <p14:tracePt t="88167" x="4724400" y="5295900"/>
          <p14:tracePt t="88183" x="4537075" y="5313363"/>
          <p14:tracePt t="88200" x="4357688" y="5330825"/>
          <p14:tracePt t="88217" x="4259263" y="5340350"/>
          <p14:tracePt t="88233" x="4062413" y="5367338"/>
          <p14:tracePt t="88250" x="3902075" y="5384800"/>
          <p14:tracePt t="88267" x="3822700" y="5394325"/>
          <p14:tracePt t="88271" x="3776663" y="5402263"/>
          <p14:tracePt t="88283" x="3724275" y="5411788"/>
          <p14:tracePt t="88300" x="3652838" y="5419725"/>
          <p14:tracePt t="88317" x="3608388" y="5429250"/>
          <p14:tracePt t="88334" x="3562350" y="5446713"/>
          <p14:tracePt t="88350" x="3517900" y="5456238"/>
          <p14:tracePt t="88368" x="3482975" y="5473700"/>
          <p14:tracePt t="88384" x="3465513" y="5473700"/>
          <p14:tracePt t="88401" x="3438525" y="5491163"/>
          <p14:tracePt t="88417" x="3429000" y="5491163"/>
          <p14:tracePt t="88434" x="3419475" y="5491163"/>
          <p14:tracePt t="88450" x="3419475" y="5500688"/>
          <p14:tracePt t="88467" x="3411538" y="5500688"/>
          <p14:tracePt t="88484" x="3411538" y="5518150"/>
          <p14:tracePt t="118044" x="3357563" y="5473700"/>
          <p14:tracePt t="118053" x="3251200" y="5367338"/>
          <p14:tracePt t="118065" x="3081338" y="5180013"/>
          <p14:tracePt t="118082" x="2581275" y="4670425"/>
          <p14:tracePt t="118099" x="2366963" y="4419600"/>
          <p14:tracePt t="118115" x="1938338" y="3911600"/>
          <p14:tracePt t="118132" x="1554163" y="3438525"/>
          <p14:tracePt t="118149" x="1339850" y="3187700"/>
          <p14:tracePt t="118165" x="812800" y="2562225"/>
          <p14:tracePt t="118182" x="258763" y="1874838"/>
        </p14:tracePtLst>
      </p14:laserTraceLst>
    </p:ext>
  </p:extLst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2561</TotalTime>
  <Words>430</Words>
  <Application>Microsoft Office PowerPoint</Application>
  <PresentationFormat>Apresentação na tela (4:3)</PresentationFormat>
  <Paragraphs>126</Paragraphs>
  <Slides>11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Tema do Office</vt:lpstr>
      <vt:lpstr>Clinical prediction models</vt:lpstr>
      <vt:lpstr>Estrutura</vt:lpstr>
      <vt:lpstr>Estrutura</vt:lpstr>
      <vt:lpstr>Escolhendo entre modelos alternativos (Cap 6)  Parte deste conteúdo também está na sessão 3.</vt:lpstr>
      <vt:lpstr>1. Escolhendo entre modelos alternativos (Cap 6)</vt:lpstr>
      <vt:lpstr>1. Escolhendo entre modelos alternativos (Cap 6)</vt:lpstr>
      <vt:lpstr>1. Escolhendo entre modelos alternativos (Cap 6)</vt:lpstr>
      <vt:lpstr>1. Escolhendo entre modelos alternativos (Cap 6)</vt:lpstr>
      <vt:lpstr>1. Escolhendo entre modelos alternativos (Cap 6)</vt:lpstr>
      <vt:lpstr>1. Escolhendo entre modelos alternativos (Cap 6)</vt:lpstr>
      <vt:lpstr>fim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Vinicius Kunz Carneiro de Souza</dc:creator>
  <cp:lastModifiedBy>Pedro Brasil</cp:lastModifiedBy>
  <cp:revision>221</cp:revision>
  <dcterms:created xsi:type="dcterms:W3CDTF">2013-12-06T17:33:37Z</dcterms:created>
  <dcterms:modified xsi:type="dcterms:W3CDTF">2019-11-25T15:09:18Z</dcterms:modified>
</cp:coreProperties>
</file>